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notesSlides/notesSlide2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8" r:id="rId1"/>
  </p:sldMasterIdLst>
  <p:notesMasterIdLst>
    <p:notesMasterId r:id="rId30"/>
  </p:notesMasterIdLst>
  <p:sldIdLst>
    <p:sldId id="256" r:id="rId2"/>
    <p:sldId id="295" r:id="rId3"/>
    <p:sldId id="257" r:id="rId4"/>
    <p:sldId id="258" r:id="rId5"/>
    <p:sldId id="259" r:id="rId6"/>
    <p:sldId id="828" r:id="rId7"/>
    <p:sldId id="829" r:id="rId8"/>
    <p:sldId id="821" r:id="rId9"/>
    <p:sldId id="289" r:id="rId10"/>
    <p:sldId id="293" r:id="rId11"/>
    <p:sldId id="273" r:id="rId12"/>
    <p:sldId id="296" r:id="rId13"/>
    <p:sldId id="261" r:id="rId14"/>
    <p:sldId id="297" r:id="rId15"/>
    <p:sldId id="265" r:id="rId16"/>
    <p:sldId id="822" r:id="rId17"/>
    <p:sldId id="823" r:id="rId18"/>
    <p:sldId id="262" r:id="rId19"/>
    <p:sldId id="825" r:id="rId20"/>
    <p:sldId id="266" r:id="rId21"/>
    <p:sldId id="826" r:id="rId22"/>
    <p:sldId id="827" r:id="rId23"/>
    <p:sldId id="294" r:id="rId24"/>
    <p:sldId id="271" r:id="rId25"/>
    <p:sldId id="830" r:id="rId26"/>
    <p:sldId id="272" r:id="rId27"/>
    <p:sldId id="820" r:id="rId28"/>
    <p:sldId id="278"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arrs" initials="DMM" lastIdx="1" clrIdx="0">
    <p:extLst>
      <p:ext uri="{19B8F6BF-5375-455C-9EA6-DF929625EA0E}">
        <p15:presenceInfo xmlns:p15="http://schemas.microsoft.com/office/powerpoint/2012/main" userId="D. Mar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BDB2C5-F6AC-4A59-97B7-D6AA5700C741}">
  <a:tblStyle styleId="{1CBDB2C5-F6AC-4A59-97B7-D6AA5700C74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47" autoAdjust="0"/>
    <p:restoredTop sz="86385" autoAdjust="0"/>
  </p:normalViewPr>
  <p:slideViewPr>
    <p:cSldViewPr snapToGrid="0">
      <p:cViewPr varScale="1">
        <p:scale>
          <a:sx n="130" d="100"/>
          <a:sy n="130" d="100"/>
        </p:scale>
        <p:origin x="672" y="96"/>
      </p:cViewPr>
      <p:guideLst/>
    </p:cSldViewPr>
  </p:slideViewPr>
  <p:outlineViewPr>
    <p:cViewPr>
      <p:scale>
        <a:sx n="33" d="100"/>
        <a:sy n="33" d="100"/>
      </p:scale>
      <p:origin x="0" y="-9084"/>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4.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askjan.or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youtube.com/watch?v=lyCq0sNsFN8"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Diane</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BD07BF90-2AA7-4C14-8F81-9021D474F64E}"/>
              </a:ext>
            </a:extLst>
          </p:cNvPr>
          <p:cNvSpPr>
            <a:spLocks noGrp="1" noRot="1" noChangeAspect="1" noChangeArrowheads="1" noTextEdit="1"/>
          </p:cNvSpPr>
          <p:nvPr>
            <p:ph type="sldImg"/>
          </p:nvPr>
        </p:nvSpPr>
        <p:spPr>
          <a:xfrm>
            <a:off x="381000" y="685800"/>
            <a:ext cx="6096000" cy="3429000"/>
          </a:xfrm>
          <a:ln/>
        </p:spPr>
      </p:sp>
      <p:sp>
        <p:nvSpPr>
          <p:cNvPr id="10243" name="Notes Placeholder 2">
            <a:extLst>
              <a:ext uri="{FF2B5EF4-FFF2-40B4-BE49-F238E27FC236}">
                <a16:creationId xmlns:a16="http://schemas.microsoft.com/office/drawing/2014/main" id="{B3EE565C-B6CF-467B-9943-28A84B49EB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39700" indent="0" eaLnBrk="1" hangingPunct="1">
              <a:buNone/>
            </a:pPr>
            <a:r>
              <a:rPr lang="en-US" altLang="en-US" sz="1600" dirty="0">
                <a:latin typeface="Arial" panose="020B0604020202020204" pitchFamily="34" charset="0"/>
              </a:rPr>
              <a:t>Kobena</a:t>
            </a:r>
          </a:p>
        </p:txBody>
      </p:sp>
      <p:sp>
        <p:nvSpPr>
          <p:cNvPr id="10244" name="Slide Number Placeholder 3">
            <a:extLst>
              <a:ext uri="{FF2B5EF4-FFF2-40B4-BE49-F238E27FC236}">
                <a16:creationId xmlns:a16="http://schemas.microsoft.com/office/drawing/2014/main" id="{97E48230-9CB2-4887-AD52-EF9B0BF2F4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Garamond" panose="02020404030301010803" pitchFamily="18" charset="0"/>
                <a:cs typeface="Arial" panose="020B0604020202020204" pitchFamily="34" charset="0"/>
              </a:defRPr>
            </a:lvl1pPr>
            <a:lvl2pPr marL="742950" indent="-285750" defTabSz="931863">
              <a:defRPr>
                <a:solidFill>
                  <a:schemeClr val="tx1"/>
                </a:solidFill>
                <a:latin typeface="Garamond" panose="02020404030301010803" pitchFamily="18" charset="0"/>
                <a:cs typeface="Arial" panose="020B0604020202020204" pitchFamily="34" charset="0"/>
              </a:defRPr>
            </a:lvl2pPr>
            <a:lvl3pPr marL="1143000" indent="-228600" defTabSz="931863">
              <a:defRPr>
                <a:solidFill>
                  <a:schemeClr val="tx1"/>
                </a:solidFill>
                <a:latin typeface="Garamond" panose="02020404030301010803" pitchFamily="18" charset="0"/>
                <a:cs typeface="Arial" panose="020B0604020202020204" pitchFamily="34" charset="0"/>
              </a:defRPr>
            </a:lvl3pPr>
            <a:lvl4pPr marL="1600200" indent="-228600" defTabSz="931863">
              <a:defRPr>
                <a:solidFill>
                  <a:schemeClr val="tx1"/>
                </a:solidFill>
                <a:latin typeface="Garamond" panose="02020404030301010803" pitchFamily="18" charset="0"/>
                <a:cs typeface="Arial" panose="020B0604020202020204" pitchFamily="34" charset="0"/>
              </a:defRPr>
            </a:lvl4pPr>
            <a:lvl5pPr marL="2057400" indent="-228600" defTabSz="931863">
              <a:defRPr>
                <a:solidFill>
                  <a:schemeClr val="tx1"/>
                </a:solidFill>
                <a:latin typeface="Garamond" panose="02020404030301010803" pitchFamily="18"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97CEA609-C532-4EC8-AC6C-431B0EC075C3}" type="slidenum">
              <a:rPr lang="en-US" altLang="en-US">
                <a:latin typeface="Arial" panose="020B0604020202020204" pitchFamily="34" charset="0"/>
              </a:rPr>
              <a:pPr/>
              <a:t>10</a:t>
            </a:fld>
            <a:endParaRPr lang="en-US" altLang="en-US" dirty="0">
              <a:latin typeface="Arial" panose="020B0604020202020204" pitchFamily="34" charset="0"/>
            </a:endParaRPr>
          </a:p>
        </p:txBody>
      </p:sp>
    </p:spTree>
    <p:extLst>
      <p:ext uri="{BB962C8B-B14F-4D97-AF65-F5344CB8AC3E}">
        <p14:creationId xmlns:p14="http://schemas.microsoft.com/office/powerpoint/2010/main" val="2443274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0"/>
        <p:cNvGrpSpPr/>
        <p:nvPr/>
      </p:nvGrpSpPr>
      <p:grpSpPr>
        <a:xfrm>
          <a:off x="0" y="0"/>
          <a:ext cx="0" cy="0"/>
          <a:chOff x="0" y="0"/>
          <a:chExt cx="0" cy="0"/>
        </a:xfrm>
      </p:grpSpPr>
      <p:sp>
        <p:nvSpPr>
          <p:cNvPr id="1731" name="Google Shape;1731;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2" name="Google Shape;1732;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202122"/>
                </a:solidFill>
                <a:effectLst/>
                <a:latin typeface="Arial" panose="020B0604020202020204" pitchFamily="34" charset="0"/>
              </a:rPr>
              <a:t>Kobena</a:t>
            </a:r>
          </a:p>
          <a:p>
            <a:pPr marL="0" lvl="0" indent="0" algn="l" rtl="0">
              <a:spcBef>
                <a:spcPts val="0"/>
              </a:spcBef>
              <a:spcAft>
                <a:spcPts val="0"/>
              </a:spcAft>
              <a:buNone/>
            </a:pPr>
            <a:endParaRPr lang="en-US" b="0" i="0" dirty="0">
              <a:solidFill>
                <a:srgbClr val="202122"/>
              </a:solidFill>
              <a:effectLst/>
              <a:latin typeface="Arial" panose="020B0604020202020204" pitchFamily="34" charset="0"/>
            </a:endParaRPr>
          </a:p>
          <a:p>
            <a:pPr marL="0" lvl="0" indent="0" algn="l" rtl="0">
              <a:spcBef>
                <a:spcPts val="0"/>
              </a:spcBef>
              <a:spcAft>
                <a:spcPts val="0"/>
              </a:spcAft>
              <a:buNone/>
            </a:pPr>
            <a:r>
              <a:rPr lang="en-US" b="0" i="0" dirty="0">
                <a:solidFill>
                  <a:srgbClr val="202122"/>
                </a:solidFill>
                <a:effectLst/>
                <a:latin typeface="Arial" panose="020B0604020202020204" pitchFamily="34" charset="0"/>
              </a:rPr>
              <a:t>The majority of state efforts are required to be conducted in the following areas: AT reutilization programs, AT demonstration programs, alternative financing programs and device loan programs.</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Diane</a:t>
            </a:r>
            <a:endParaRPr dirty="0"/>
          </a:p>
        </p:txBody>
      </p:sp>
    </p:spTree>
    <p:extLst>
      <p:ext uri="{BB962C8B-B14F-4D97-AF65-F5344CB8AC3E}">
        <p14:creationId xmlns:p14="http://schemas.microsoft.com/office/powerpoint/2010/main" val="3096297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t>Diane – One of the 9 JC Disability Program requirements (as outlined in the PRH Chapter 5.1; R 34) is to develop resources and partnerships with outside agencies and programs that will assist the center in serving students with disabilities.  Your state AT Program is an excellent example to meet this requirement.  Along with obvious cost benefits, a center can actually “sample” AT before making a purchase.  There are so many ways that AT can provide access to academic and career training while promoting independence and employability.</a:t>
            </a:r>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dirty="0"/>
              <a:t>Diane – We have a few specific examples of centers utilizing their State AT Programs to obtain AT support for students with disabilities.  </a:t>
            </a:r>
          </a:p>
          <a:p>
            <a:pPr marL="0" lvl="0" indent="0" algn="l" rtl="0">
              <a:spcBef>
                <a:spcPts val="0"/>
              </a:spcBef>
              <a:spcAft>
                <a:spcPts val="0"/>
              </a:spcAft>
              <a:buNone/>
            </a:pPr>
            <a:endParaRPr lang="en-US" sz="1400" dirty="0"/>
          </a:p>
          <a:p>
            <a:pPr marL="0" lvl="0" indent="0" algn="l" rtl="0">
              <a:spcBef>
                <a:spcPts val="0"/>
              </a:spcBef>
              <a:spcAft>
                <a:spcPts val="0"/>
              </a:spcAft>
              <a:buNone/>
            </a:pPr>
            <a:r>
              <a:rPr lang="en-US" sz="1400" dirty="0"/>
              <a:t>I will turn over the next few slides to Kobena to describe one such example where he (as a State AT Program Representative) worked with one of our centers, then I will share a couple more past examples from other centers.</a:t>
            </a:r>
            <a:endParaRPr sz="1400" dirty="0"/>
          </a:p>
        </p:txBody>
      </p:sp>
    </p:spTree>
    <p:extLst>
      <p:ext uri="{BB962C8B-B14F-4D97-AF65-F5344CB8AC3E}">
        <p14:creationId xmlns:p14="http://schemas.microsoft.com/office/powerpoint/2010/main" val="2719716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4" name="Google Shape;1004;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Kobena</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Kobena</a:t>
            </a:r>
          </a:p>
        </p:txBody>
      </p:sp>
    </p:spTree>
    <p:extLst>
      <p:ext uri="{BB962C8B-B14F-4D97-AF65-F5344CB8AC3E}">
        <p14:creationId xmlns:p14="http://schemas.microsoft.com/office/powerpoint/2010/main" val="2343647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Kobena</a:t>
            </a:r>
          </a:p>
        </p:txBody>
      </p:sp>
    </p:spTree>
    <p:extLst>
      <p:ext uri="{BB962C8B-B14F-4D97-AF65-F5344CB8AC3E}">
        <p14:creationId xmlns:p14="http://schemas.microsoft.com/office/powerpoint/2010/main" val="1788217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dirty="0"/>
              <a:t>Diane – Another example from the past is where Hawaii JC Center partnered with “ATRCs of Hawaii)  to support a student with a degenerative visual impairment.  The student received low vision goggles and specialized computer screen software.  </a:t>
            </a:r>
            <a:endParaRPr sz="14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Diane</a:t>
            </a:r>
            <a:endParaRPr dirty="0"/>
          </a:p>
        </p:txBody>
      </p:sp>
    </p:spTree>
    <p:extLst>
      <p:ext uri="{BB962C8B-B14F-4D97-AF65-F5344CB8AC3E}">
        <p14:creationId xmlns:p14="http://schemas.microsoft.com/office/powerpoint/2010/main" val="2654056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Diane</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2" name="Google Shape;1012;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200" dirty="0"/>
              <a:t>Kobena</a:t>
            </a:r>
          </a:p>
          <a:p>
            <a:pPr marL="139700" indent="0">
              <a:buNone/>
            </a:pPr>
            <a:endParaRPr lang="en-US" sz="1200" dirty="0"/>
          </a:p>
          <a:p>
            <a:r>
              <a:rPr lang="en-US" sz="1200" dirty="0"/>
              <a:t>National Assistive Technology Act Technical Assistance and Training (AT3) Center Website: </a:t>
            </a:r>
            <a:r>
              <a:rPr lang="en-US" sz="1200" b="1" u="sng" dirty="0"/>
              <a:t>https://www.at3center.net/stateprogram</a:t>
            </a:r>
          </a:p>
          <a:p>
            <a:r>
              <a:rPr lang="en-US" sz="1200" dirty="0"/>
              <a:t>AT Act Frequently Asked Questions: </a:t>
            </a:r>
            <a:r>
              <a:rPr lang="en-US" sz="1200" b="1" u="sng" dirty="0"/>
              <a:t>https://www.at3center.net/repository/atactinformation</a:t>
            </a:r>
          </a:p>
          <a:p>
            <a:r>
              <a:rPr lang="en-US" sz="1200" dirty="0"/>
              <a:t>For a complete copy of the current AT Act statute and additional information about the law, please visit the AT3 Center website  </a:t>
            </a:r>
            <a:r>
              <a:rPr lang="en-US" sz="1200" b="1" u="sng" dirty="0"/>
              <a:t>https://www.at3center.net/</a:t>
            </a:r>
          </a:p>
          <a:p>
            <a:pPr marL="0" lvl="0" indent="0" algn="l" rtl="0">
              <a:spcBef>
                <a:spcPts val="0"/>
              </a:spcBef>
              <a:spcAft>
                <a:spcPts val="0"/>
              </a:spcAft>
              <a:buNone/>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Kobena</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Demo:  </a:t>
            </a:r>
            <a:r>
              <a:rPr lang="en-US" sz="1100" dirty="0"/>
              <a:t>Note:  If time permits, demo how to locate </a:t>
            </a:r>
            <a:r>
              <a:rPr lang="en-US" sz="1100" b="1" u="sng" dirty="0"/>
              <a:t>https://www.at3center.net/</a:t>
            </a:r>
          </a:p>
          <a:p>
            <a:endParaRPr lang="en-US" dirty="0"/>
          </a:p>
        </p:txBody>
      </p:sp>
    </p:spTree>
    <p:extLst>
      <p:ext uri="{BB962C8B-B14F-4D97-AF65-F5344CB8AC3E}">
        <p14:creationId xmlns:p14="http://schemas.microsoft.com/office/powerpoint/2010/main" val="3789693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Diane</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Demo:  </a:t>
            </a:r>
            <a:r>
              <a:rPr lang="en-US" sz="1100" dirty="0"/>
              <a:t>Note:  If time permits, demo how to locate </a:t>
            </a:r>
            <a:r>
              <a:rPr lang="en-US" sz="1100" b="1" u="sng" dirty="0"/>
              <a:t>https://www.at3center.net/</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0" u="none" dirty="0"/>
              <a:t>The AT3 website has other resources such as “how to make </a:t>
            </a:r>
            <a:r>
              <a:rPr lang="en-US" sz="1100" b="0" u="none"/>
              <a:t>documents accessible”</a:t>
            </a:r>
            <a:endParaRPr lang="en-US" sz="1100" b="0" u="none" dirty="0"/>
          </a:p>
          <a:p>
            <a:endParaRPr lang="en-US" dirty="0"/>
          </a:p>
        </p:txBody>
      </p:sp>
    </p:spTree>
    <p:extLst>
      <p:ext uri="{BB962C8B-B14F-4D97-AF65-F5344CB8AC3E}">
        <p14:creationId xmlns:p14="http://schemas.microsoft.com/office/powerpoint/2010/main" val="35122674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Diane</a:t>
            </a:r>
            <a:endParaRPr dirty="0"/>
          </a:p>
        </p:txBody>
      </p:sp>
    </p:spTree>
    <p:extLst>
      <p:ext uri="{BB962C8B-B14F-4D97-AF65-F5344CB8AC3E}">
        <p14:creationId xmlns:p14="http://schemas.microsoft.com/office/powerpoint/2010/main" val="1085049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sz="1600" dirty="0"/>
              <a:t>Diane</a:t>
            </a:r>
          </a:p>
          <a:p>
            <a:r>
              <a:rPr lang="en-US" sz="1600" dirty="0"/>
              <a:t>Job Accommodation Network (JAN) is </a:t>
            </a:r>
            <a:r>
              <a:rPr lang="en-US" sz="1600" b="0" i="0" dirty="0">
                <a:solidFill>
                  <a:srgbClr val="555555"/>
                </a:solidFill>
                <a:effectLst/>
                <a:latin typeface="Lato"/>
              </a:rPr>
              <a:t>the leading source of free, expert, and confidential guidance on workplace accommodations and disability employment issues. Working toward practical solutions that benefit both employer and employee, JAN helps people with disabilities enhance their employability, and shows employers how to capitalize on the value and talent that people with disabilities add to the workplace. </a:t>
            </a:r>
          </a:p>
          <a:p>
            <a:endParaRPr lang="en-US" sz="1600" b="0" i="0" dirty="0">
              <a:solidFill>
                <a:srgbClr val="555555"/>
              </a:solidFill>
              <a:effectLst/>
              <a:latin typeface="Lato"/>
            </a:endParaRPr>
          </a:p>
          <a:p>
            <a:r>
              <a:rPr lang="en-US" sz="1600" b="0" i="0" dirty="0">
                <a:solidFill>
                  <a:srgbClr val="555555"/>
                </a:solidFill>
                <a:effectLst/>
                <a:latin typeface="Lato"/>
              </a:rPr>
              <a:t>JAN provides a search engine called  “A to Z Disabilities and Accommodations,” also “SOAR = Searchable Accommodation Online Resource,” as well as links to other relevant resources.  Using A-Z Search on the JAN website, let me show you an example of a search for supporting our case study, Jordan, with those functional limitations related to reading, math and organization.  </a:t>
            </a:r>
            <a:endParaRPr lang="en-US" sz="1600" dirty="0"/>
          </a:p>
          <a:p>
            <a:endParaRPr lang="en-US" sz="1600" dirty="0"/>
          </a:p>
          <a:p>
            <a:r>
              <a:rPr lang="en-US" sz="1600" dirty="0">
                <a:hlinkClick r:id="rId3"/>
              </a:rPr>
              <a:t>https://askjan.org/</a:t>
            </a:r>
            <a:r>
              <a:rPr lang="en-US" sz="1600" dirty="0"/>
              <a:t>   “A-Z”   “By Disability”   “Blindness”   “By Limitation”  “Blind Total”</a:t>
            </a:r>
          </a:p>
        </p:txBody>
      </p:sp>
      <p:sp>
        <p:nvSpPr>
          <p:cNvPr id="4" name="Slide Number Placeholder 3"/>
          <p:cNvSpPr>
            <a:spLocks noGrp="1"/>
          </p:cNvSpPr>
          <p:nvPr>
            <p:ph type="sldNum" sz="quarter" idx="10"/>
          </p:nvPr>
        </p:nvSpPr>
        <p:spPr/>
        <p:txBody>
          <a:bodyPr/>
          <a:lstStyle/>
          <a:p>
            <a:fld id="{B4EE444C-2141-4AC3-BA74-EE4E1717B9B3}" type="slidenum">
              <a:rPr lang="en-US" smtClean="0"/>
              <a:t>24</a:t>
            </a:fld>
            <a:endParaRPr lang="en-US"/>
          </a:p>
        </p:txBody>
      </p:sp>
    </p:spTree>
    <p:extLst>
      <p:ext uri="{BB962C8B-B14F-4D97-AF65-F5344CB8AC3E}">
        <p14:creationId xmlns:p14="http://schemas.microsoft.com/office/powerpoint/2010/main" val="25601321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BD07BF90-2AA7-4C14-8F81-9021D474F64E}"/>
              </a:ext>
            </a:extLst>
          </p:cNvPr>
          <p:cNvSpPr>
            <a:spLocks noGrp="1" noRot="1" noChangeAspect="1" noChangeArrowheads="1" noTextEdit="1"/>
          </p:cNvSpPr>
          <p:nvPr>
            <p:ph type="sldImg"/>
          </p:nvPr>
        </p:nvSpPr>
        <p:spPr>
          <a:xfrm>
            <a:off x="381000" y="685800"/>
            <a:ext cx="6096000" cy="3429000"/>
          </a:xfrm>
          <a:ln/>
        </p:spPr>
      </p:sp>
      <p:sp>
        <p:nvSpPr>
          <p:cNvPr id="10243" name="Notes Placeholder 2">
            <a:extLst>
              <a:ext uri="{FF2B5EF4-FFF2-40B4-BE49-F238E27FC236}">
                <a16:creationId xmlns:a16="http://schemas.microsoft.com/office/drawing/2014/main" id="{B3EE565C-B6CF-467B-9943-28A84B49EB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0" indent="0" algn="l" rtl="0">
              <a:spcBef>
                <a:spcPts val="0"/>
              </a:spcBef>
              <a:spcAft>
                <a:spcPts val="0"/>
              </a:spcAft>
              <a:buNone/>
            </a:pPr>
            <a:r>
              <a:rPr lang="en-US" sz="1600" dirty="0"/>
              <a:t>Diane</a:t>
            </a:r>
          </a:p>
          <a:p>
            <a:pPr marL="0" lvl="0" indent="0" algn="l" rtl="0">
              <a:spcBef>
                <a:spcPts val="0"/>
              </a:spcBef>
              <a:spcAft>
                <a:spcPts val="0"/>
              </a:spcAft>
              <a:buNone/>
            </a:pPr>
            <a:r>
              <a:rPr lang="en-US" sz="1600" dirty="0"/>
              <a:t>Note:  If time permits, demo “Windows Accessibility” </a:t>
            </a:r>
            <a:r>
              <a:rPr lang="en-US" sz="1600" dirty="0">
                <a:hlinkClick r:id="rId3"/>
              </a:rPr>
              <a:t>https://www.youtube.com/watch?v=lyCq0sNsFN8</a:t>
            </a:r>
            <a:endParaRPr lang="en-US" sz="1600" dirty="0"/>
          </a:p>
        </p:txBody>
      </p:sp>
      <p:sp>
        <p:nvSpPr>
          <p:cNvPr id="10244" name="Slide Number Placeholder 3">
            <a:extLst>
              <a:ext uri="{FF2B5EF4-FFF2-40B4-BE49-F238E27FC236}">
                <a16:creationId xmlns:a16="http://schemas.microsoft.com/office/drawing/2014/main" id="{97E48230-9CB2-4887-AD52-EF9B0BF2F4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Garamond" panose="02020404030301010803" pitchFamily="18" charset="0"/>
                <a:cs typeface="Arial" panose="020B0604020202020204" pitchFamily="34" charset="0"/>
              </a:defRPr>
            </a:lvl1pPr>
            <a:lvl2pPr marL="742950" indent="-285750" defTabSz="931863">
              <a:defRPr>
                <a:solidFill>
                  <a:schemeClr val="tx1"/>
                </a:solidFill>
                <a:latin typeface="Garamond" panose="02020404030301010803" pitchFamily="18" charset="0"/>
                <a:cs typeface="Arial" panose="020B0604020202020204" pitchFamily="34" charset="0"/>
              </a:defRPr>
            </a:lvl2pPr>
            <a:lvl3pPr marL="1143000" indent="-228600" defTabSz="931863">
              <a:defRPr>
                <a:solidFill>
                  <a:schemeClr val="tx1"/>
                </a:solidFill>
                <a:latin typeface="Garamond" panose="02020404030301010803" pitchFamily="18" charset="0"/>
                <a:cs typeface="Arial" panose="020B0604020202020204" pitchFamily="34" charset="0"/>
              </a:defRPr>
            </a:lvl3pPr>
            <a:lvl4pPr marL="1600200" indent="-228600" defTabSz="931863">
              <a:defRPr>
                <a:solidFill>
                  <a:schemeClr val="tx1"/>
                </a:solidFill>
                <a:latin typeface="Garamond" panose="02020404030301010803" pitchFamily="18" charset="0"/>
                <a:cs typeface="Arial" panose="020B0604020202020204" pitchFamily="34" charset="0"/>
              </a:defRPr>
            </a:lvl4pPr>
            <a:lvl5pPr marL="2057400" indent="-228600" defTabSz="931863">
              <a:defRPr>
                <a:solidFill>
                  <a:schemeClr val="tx1"/>
                </a:solidFill>
                <a:latin typeface="Garamond" panose="02020404030301010803" pitchFamily="18"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97CEA609-C532-4EC8-AC6C-431B0EC075C3}" type="slidenum">
              <a:rPr lang="en-US" altLang="en-US">
                <a:latin typeface="Arial" panose="020B0604020202020204" pitchFamily="34" charset="0"/>
              </a:rPr>
              <a:pPr/>
              <a:t>25</a:t>
            </a:fld>
            <a:endParaRPr lang="en-US" altLang="en-US" dirty="0">
              <a:latin typeface="Arial" panose="020B0604020202020204" pitchFamily="34" charset="0"/>
            </a:endParaRPr>
          </a:p>
        </p:txBody>
      </p:sp>
    </p:spTree>
    <p:extLst>
      <p:ext uri="{BB962C8B-B14F-4D97-AF65-F5344CB8AC3E}">
        <p14:creationId xmlns:p14="http://schemas.microsoft.com/office/powerpoint/2010/main" val="1618151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Diane</a:t>
            </a:r>
          </a:p>
          <a:p>
            <a:r>
              <a:rPr lang="en-US" dirty="0"/>
              <a:t>If time permits, conduct a brief website tour using the “Tools for Life </a:t>
            </a:r>
            <a:r>
              <a:rPr lang="en-US" dirty="0" err="1"/>
              <a:t>AppFinder</a:t>
            </a:r>
            <a:r>
              <a:rPr lang="en-US" dirty="0"/>
              <a:t>” </a:t>
            </a:r>
          </a:p>
          <a:p>
            <a:endParaRPr lang="en-US" dirty="0"/>
          </a:p>
          <a:p>
            <a:r>
              <a:rPr lang="en-US" dirty="0"/>
              <a:t>“Tools for Life </a:t>
            </a:r>
            <a:r>
              <a:rPr lang="en-US" dirty="0" err="1"/>
              <a:t>AppFinder</a:t>
            </a:r>
            <a:r>
              <a:rPr lang="en-US" dirty="0"/>
              <a:t>”   “Vision”  “Android”</a:t>
            </a:r>
          </a:p>
        </p:txBody>
      </p:sp>
      <p:sp>
        <p:nvSpPr>
          <p:cNvPr id="4" name="Slide Number Placeholder 3"/>
          <p:cNvSpPr>
            <a:spLocks noGrp="1"/>
          </p:cNvSpPr>
          <p:nvPr>
            <p:ph type="sldNum" sz="quarter" idx="10"/>
          </p:nvPr>
        </p:nvSpPr>
        <p:spPr/>
        <p:txBody>
          <a:bodyPr/>
          <a:lstStyle/>
          <a:p>
            <a:fld id="{B4EE444C-2141-4AC3-BA74-EE4E1717B9B3}" type="slidenum">
              <a:rPr lang="en-US" smtClean="0"/>
              <a:t>26</a:t>
            </a:fld>
            <a:endParaRPr lang="en-US"/>
          </a:p>
        </p:txBody>
      </p:sp>
    </p:spTree>
    <p:extLst>
      <p:ext uri="{BB962C8B-B14F-4D97-AF65-F5344CB8AC3E}">
        <p14:creationId xmlns:p14="http://schemas.microsoft.com/office/powerpoint/2010/main" val="3013460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Diane</a:t>
            </a:r>
          </a:p>
        </p:txBody>
      </p:sp>
      <p:sp>
        <p:nvSpPr>
          <p:cNvPr id="4" name="Slide Number Placeholder 3"/>
          <p:cNvSpPr>
            <a:spLocks noGrp="1"/>
          </p:cNvSpPr>
          <p:nvPr>
            <p:ph type="sldNum" sz="quarter" idx="5"/>
          </p:nvPr>
        </p:nvSpPr>
        <p:spPr/>
        <p:txBody>
          <a:bodyPr/>
          <a:lstStyle/>
          <a:p>
            <a:fld id="{59546E63-692C-483F-B32B-B1B3286A932D}" type="slidenum">
              <a:rPr lang="en-US" smtClean="0"/>
              <a:t>27</a:t>
            </a:fld>
            <a:endParaRPr lang="en-US"/>
          </a:p>
        </p:txBody>
      </p:sp>
    </p:spTree>
    <p:extLst>
      <p:ext uri="{BB962C8B-B14F-4D97-AF65-F5344CB8AC3E}">
        <p14:creationId xmlns:p14="http://schemas.microsoft.com/office/powerpoint/2010/main" val="2310696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5"/>
        <p:cNvGrpSpPr/>
        <p:nvPr/>
      </p:nvGrpSpPr>
      <p:grpSpPr>
        <a:xfrm>
          <a:off x="0" y="0"/>
          <a:ext cx="0" cy="0"/>
          <a:chOff x="0" y="0"/>
          <a:chExt cx="0" cy="0"/>
        </a:xfrm>
      </p:grpSpPr>
      <p:sp>
        <p:nvSpPr>
          <p:cNvPr id="2056" name="Google Shape;205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7" name="Google Shape;205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Diane and Kobena</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Diane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Kobena</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Kobena</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BD07BF90-2AA7-4C14-8F81-9021D474F64E}"/>
              </a:ext>
            </a:extLst>
          </p:cNvPr>
          <p:cNvSpPr>
            <a:spLocks noGrp="1" noRot="1" noChangeAspect="1" noChangeArrowheads="1" noTextEdit="1"/>
          </p:cNvSpPr>
          <p:nvPr>
            <p:ph type="sldImg"/>
          </p:nvPr>
        </p:nvSpPr>
        <p:spPr>
          <a:xfrm>
            <a:off x="381000" y="685800"/>
            <a:ext cx="6096000" cy="3429000"/>
          </a:xfrm>
          <a:ln/>
        </p:spPr>
      </p:sp>
      <p:sp>
        <p:nvSpPr>
          <p:cNvPr id="10243" name="Notes Placeholder 2">
            <a:extLst>
              <a:ext uri="{FF2B5EF4-FFF2-40B4-BE49-F238E27FC236}">
                <a16:creationId xmlns:a16="http://schemas.microsoft.com/office/drawing/2014/main" id="{B3EE565C-B6CF-467B-9943-28A84B49EB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39700" indent="0" eaLnBrk="1" hangingPunct="1">
              <a:buNone/>
            </a:pPr>
            <a:r>
              <a:rPr lang="en-US" sz="1600" b="0" i="0" dirty="0">
                <a:solidFill>
                  <a:srgbClr val="202122"/>
                </a:solidFill>
                <a:effectLst/>
                <a:latin typeface="Arial" panose="020B0604020202020204" pitchFamily="34" charset="0"/>
              </a:rPr>
              <a:t>Kobena</a:t>
            </a:r>
          </a:p>
          <a:p>
            <a:pPr marL="139700" indent="0" eaLnBrk="1" hangingPunct="1">
              <a:buNone/>
            </a:pPr>
            <a:endParaRPr lang="en-US" sz="1600" b="0" i="0" dirty="0">
              <a:solidFill>
                <a:srgbClr val="202122"/>
              </a:solidFill>
              <a:effectLst/>
              <a:latin typeface="Arial" panose="020B0604020202020204" pitchFamily="34" charset="0"/>
            </a:endParaRPr>
          </a:p>
          <a:p>
            <a:pPr marL="139700" indent="0" eaLnBrk="1" hangingPunct="1">
              <a:buNone/>
            </a:pPr>
            <a:r>
              <a:rPr lang="en-US" sz="1600" b="0" i="0" dirty="0">
                <a:solidFill>
                  <a:srgbClr val="202122"/>
                </a:solidFill>
                <a:effectLst/>
                <a:latin typeface="Arial" panose="020B0604020202020204" pitchFamily="34" charset="0"/>
              </a:rPr>
              <a:t>One of the major changes brought about by the Assistive Technology Act of 2004 was a change in purpose. Previous Acts focused on helping states build "systems for improving access to AT devices for individuals with disabilities.” With the 2004 edition, the Act now required States to provide direct aid to individuals with disabilities to ensure they have access to the technology they need. </a:t>
            </a:r>
            <a:endParaRPr lang="en-US" altLang="en-US" sz="1600" dirty="0">
              <a:latin typeface="Arial" panose="020B0604020202020204" pitchFamily="34" charset="0"/>
            </a:endParaRPr>
          </a:p>
        </p:txBody>
      </p:sp>
      <p:sp>
        <p:nvSpPr>
          <p:cNvPr id="10244" name="Slide Number Placeholder 3">
            <a:extLst>
              <a:ext uri="{FF2B5EF4-FFF2-40B4-BE49-F238E27FC236}">
                <a16:creationId xmlns:a16="http://schemas.microsoft.com/office/drawing/2014/main" id="{97E48230-9CB2-4887-AD52-EF9B0BF2F4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Garamond" panose="02020404030301010803" pitchFamily="18" charset="0"/>
                <a:cs typeface="Arial" panose="020B0604020202020204" pitchFamily="34" charset="0"/>
              </a:defRPr>
            </a:lvl1pPr>
            <a:lvl2pPr marL="742950" indent="-285750" defTabSz="931863">
              <a:defRPr>
                <a:solidFill>
                  <a:schemeClr val="tx1"/>
                </a:solidFill>
                <a:latin typeface="Garamond" panose="02020404030301010803" pitchFamily="18" charset="0"/>
                <a:cs typeface="Arial" panose="020B0604020202020204" pitchFamily="34" charset="0"/>
              </a:defRPr>
            </a:lvl2pPr>
            <a:lvl3pPr marL="1143000" indent="-228600" defTabSz="931863">
              <a:defRPr>
                <a:solidFill>
                  <a:schemeClr val="tx1"/>
                </a:solidFill>
                <a:latin typeface="Garamond" panose="02020404030301010803" pitchFamily="18" charset="0"/>
                <a:cs typeface="Arial" panose="020B0604020202020204" pitchFamily="34" charset="0"/>
              </a:defRPr>
            </a:lvl3pPr>
            <a:lvl4pPr marL="1600200" indent="-228600" defTabSz="931863">
              <a:defRPr>
                <a:solidFill>
                  <a:schemeClr val="tx1"/>
                </a:solidFill>
                <a:latin typeface="Garamond" panose="02020404030301010803" pitchFamily="18" charset="0"/>
                <a:cs typeface="Arial" panose="020B0604020202020204" pitchFamily="34" charset="0"/>
              </a:defRPr>
            </a:lvl4pPr>
            <a:lvl5pPr marL="2057400" indent="-228600" defTabSz="931863">
              <a:defRPr>
                <a:solidFill>
                  <a:schemeClr val="tx1"/>
                </a:solidFill>
                <a:latin typeface="Garamond" panose="02020404030301010803" pitchFamily="18"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97CEA609-C532-4EC8-AC6C-431B0EC075C3}" type="slidenum">
              <a:rPr lang="en-US" altLang="en-US">
                <a:latin typeface="Arial" panose="020B0604020202020204" pitchFamily="34" charset="0"/>
              </a:rPr>
              <a:pPr/>
              <a:t>6</a:t>
            </a:fld>
            <a:endParaRPr lang="en-US" altLang="en-US" dirty="0">
              <a:latin typeface="Arial" panose="020B0604020202020204" pitchFamily="34" charset="0"/>
            </a:endParaRPr>
          </a:p>
        </p:txBody>
      </p:sp>
    </p:spTree>
    <p:extLst>
      <p:ext uri="{BB962C8B-B14F-4D97-AF65-F5344CB8AC3E}">
        <p14:creationId xmlns:p14="http://schemas.microsoft.com/office/powerpoint/2010/main" val="473968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BD07BF90-2AA7-4C14-8F81-9021D474F64E}"/>
              </a:ext>
            </a:extLst>
          </p:cNvPr>
          <p:cNvSpPr>
            <a:spLocks noGrp="1" noRot="1" noChangeAspect="1" noChangeArrowheads="1" noTextEdit="1"/>
          </p:cNvSpPr>
          <p:nvPr>
            <p:ph type="sldImg"/>
          </p:nvPr>
        </p:nvSpPr>
        <p:spPr>
          <a:xfrm>
            <a:off x="381000" y="685800"/>
            <a:ext cx="6096000" cy="3429000"/>
          </a:xfrm>
          <a:ln/>
        </p:spPr>
      </p:sp>
      <p:sp>
        <p:nvSpPr>
          <p:cNvPr id="10243" name="Notes Placeholder 2">
            <a:extLst>
              <a:ext uri="{FF2B5EF4-FFF2-40B4-BE49-F238E27FC236}">
                <a16:creationId xmlns:a16="http://schemas.microsoft.com/office/drawing/2014/main" id="{B3EE565C-B6CF-467B-9943-28A84B49EB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39700" indent="0" eaLnBrk="1" hangingPunct="1">
              <a:buNone/>
            </a:pPr>
            <a:r>
              <a:rPr lang="en-US" altLang="en-US" sz="1600" dirty="0">
                <a:latin typeface="Arial" panose="020B0604020202020204" pitchFamily="34" charset="0"/>
              </a:rPr>
              <a:t>Kobena</a:t>
            </a:r>
          </a:p>
        </p:txBody>
      </p:sp>
      <p:sp>
        <p:nvSpPr>
          <p:cNvPr id="10244" name="Slide Number Placeholder 3">
            <a:extLst>
              <a:ext uri="{FF2B5EF4-FFF2-40B4-BE49-F238E27FC236}">
                <a16:creationId xmlns:a16="http://schemas.microsoft.com/office/drawing/2014/main" id="{97E48230-9CB2-4887-AD52-EF9B0BF2F4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Garamond" panose="02020404030301010803" pitchFamily="18" charset="0"/>
                <a:cs typeface="Arial" panose="020B0604020202020204" pitchFamily="34" charset="0"/>
              </a:defRPr>
            </a:lvl1pPr>
            <a:lvl2pPr marL="742950" indent="-285750" defTabSz="931863">
              <a:defRPr>
                <a:solidFill>
                  <a:schemeClr val="tx1"/>
                </a:solidFill>
                <a:latin typeface="Garamond" panose="02020404030301010803" pitchFamily="18" charset="0"/>
                <a:cs typeface="Arial" panose="020B0604020202020204" pitchFamily="34" charset="0"/>
              </a:defRPr>
            </a:lvl2pPr>
            <a:lvl3pPr marL="1143000" indent="-228600" defTabSz="931863">
              <a:defRPr>
                <a:solidFill>
                  <a:schemeClr val="tx1"/>
                </a:solidFill>
                <a:latin typeface="Garamond" panose="02020404030301010803" pitchFamily="18" charset="0"/>
                <a:cs typeface="Arial" panose="020B0604020202020204" pitchFamily="34" charset="0"/>
              </a:defRPr>
            </a:lvl3pPr>
            <a:lvl4pPr marL="1600200" indent="-228600" defTabSz="931863">
              <a:defRPr>
                <a:solidFill>
                  <a:schemeClr val="tx1"/>
                </a:solidFill>
                <a:latin typeface="Garamond" panose="02020404030301010803" pitchFamily="18" charset="0"/>
                <a:cs typeface="Arial" panose="020B0604020202020204" pitchFamily="34" charset="0"/>
              </a:defRPr>
            </a:lvl4pPr>
            <a:lvl5pPr marL="2057400" indent="-228600" defTabSz="931863">
              <a:defRPr>
                <a:solidFill>
                  <a:schemeClr val="tx1"/>
                </a:solidFill>
                <a:latin typeface="Garamond" panose="02020404030301010803" pitchFamily="18"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97CEA609-C532-4EC8-AC6C-431B0EC075C3}" type="slidenum">
              <a:rPr lang="en-US" altLang="en-US">
                <a:latin typeface="Arial" panose="020B0604020202020204" pitchFamily="34" charset="0"/>
              </a:rPr>
              <a:pPr/>
              <a:t>7</a:t>
            </a:fld>
            <a:endParaRPr lang="en-US" altLang="en-US" dirty="0">
              <a:latin typeface="Arial" panose="020B0604020202020204" pitchFamily="34" charset="0"/>
            </a:endParaRPr>
          </a:p>
        </p:txBody>
      </p:sp>
    </p:spTree>
    <p:extLst>
      <p:ext uri="{BB962C8B-B14F-4D97-AF65-F5344CB8AC3E}">
        <p14:creationId xmlns:p14="http://schemas.microsoft.com/office/powerpoint/2010/main" val="3597757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Kobena</a:t>
            </a:r>
          </a:p>
        </p:txBody>
      </p:sp>
    </p:spTree>
    <p:extLst>
      <p:ext uri="{BB962C8B-B14F-4D97-AF65-F5344CB8AC3E}">
        <p14:creationId xmlns:p14="http://schemas.microsoft.com/office/powerpoint/2010/main" val="1048154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Kobena</a:t>
            </a:r>
            <a:endParaRPr dirty="0"/>
          </a:p>
        </p:txBody>
      </p:sp>
    </p:spTree>
    <p:extLst>
      <p:ext uri="{BB962C8B-B14F-4D97-AF65-F5344CB8AC3E}">
        <p14:creationId xmlns:p14="http://schemas.microsoft.com/office/powerpoint/2010/main" val="2011549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076325" y="1863600"/>
            <a:ext cx="4962600" cy="1416300"/>
          </a:xfrm>
          <a:prstGeom prst="rect">
            <a:avLst/>
          </a:prstGeom>
        </p:spPr>
        <p:txBody>
          <a:bodyPr spcFirstLastPara="1" wrap="square" lIns="0" tIns="0" rIns="0" bIns="0" anchor="ctr" anchorCtr="0">
            <a:noAutofit/>
          </a:bodyPr>
          <a:lstStyle>
            <a:lvl1pPr lvl="0">
              <a:lnSpc>
                <a:spcPct val="90000"/>
              </a:lnSpc>
              <a:spcBef>
                <a:spcPts val="0"/>
              </a:spcBef>
              <a:spcAft>
                <a:spcPts val="0"/>
              </a:spcAft>
              <a:buSzPts val="4800"/>
              <a:buNone/>
              <a:defRPr/>
            </a:lvl1pPr>
            <a:lvl2pPr lvl="1">
              <a:lnSpc>
                <a:spcPct val="90000"/>
              </a:lnSpc>
              <a:spcBef>
                <a:spcPts val="0"/>
              </a:spcBef>
              <a:spcAft>
                <a:spcPts val="0"/>
              </a:spcAft>
              <a:buSzPts val="4800"/>
              <a:buNone/>
              <a:defRPr/>
            </a:lvl2pPr>
            <a:lvl3pPr lvl="2">
              <a:lnSpc>
                <a:spcPct val="90000"/>
              </a:lnSpc>
              <a:spcBef>
                <a:spcPts val="0"/>
              </a:spcBef>
              <a:spcAft>
                <a:spcPts val="0"/>
              </a:spcAft>
              <a:buSzPts val="4800"/>
              <a:buNone/>
              <a:defRPr/>
            </a:lvl3pPr>
            <a:lvl4pPr lvl="3">
              <a:lnSpc>
                <a:spcPct val="90000"/>
              </a:lnSpc>
              <a:spcBef>
                <a:spcPts val="0"/>
              </a:spcBef>
              <a:spcAft>
                <a:spcPts val="0"/>
              </a:spcAft>
              <a:buSzPts val="4800"/>
              <a:buNone/>
              <a:defRPr/>
            </a:lvl4pPr>
            <a:lvl5pPr lvl="4">
              <a:lnSpc>
                <a:spcPct val="90000"/>
              </a:lnSpc>
              <a:spcBef>
                <a:spcPts val="0"/>
              </a:spcBef>
              <a:spcAft>
                <a:spcPts val="0"/>
              </a:spcAft>
              <a:buSzPts val="4800"/>
              <a:buNone/>
              <a:defRPr/>
            </a:lvl5pPr>
            <a:lvl6pPr lvl="5">
              <a:lnSpc>
                <a:spcPct val="90000"/>
              </a:lnSpc>
              <a:spcBef>
                <a:spcPts val="0"/>
              </a:spcBef>
              <a:spcAft>
                <a:spcPts val="0"/>
              </a:spcAft>
              <a:buSzPts val="4800"/>
              <a:buNone/>
              <a:defRPr/>
            </a:lvl6pPr>
            <a:lvl7pPr lvl="6">
              <a:lnSpc>
                <a:spcPct val="90000"/>
              </a:lnSpc>
              <a:spcBef>
                <a:spcPts val="0"/>
              </a:spcBef>
              <a:spcAft>
                <a:spcPts val="0"/>
              </a:spcAft>
              <a:buSzPts val="4800"/>
              <a:buNone/>
              <a:defRPr/>
            </a:lvl7pPr>
            <a:lvl8pPr lvl="7">
              <a:lnSpc>
                <a:spcPct val="90000"/>
              </a:lnSpc>
              <a:spcBef>
                <a:spcPts val="0"/>
              </a:spcBef>
              <a:spcAft>
                <a:spcPts val="0"/>
              </a:spcAft>
              <a:buSzPts val="4800"/>
              <a:buNone/>
              <a:defRPr/>
            </a:lvl8pPr>
            <a:lvl9pPr lvl="8">
              <a:lnSpc>
                <a:spcPct val="90000"/>
              </a:lnSpc>
              <a:spcBef>
                <a:spcPts val="0"/>
              </a:spcBef>
              <a:spcAft>
                <a:spcPts val="0"/>
              </a:spcAft>
              <a:buSzPts val="4800"/>
              <a:buNone/>
              <a:defRPr/>
            </a:lvl9pPr>
          </a:lstStyle>
          <a:p>
            <a:endParaRPr/>
          </a:p>
        </p:txBody>
      </p:sp>
      <p:sp>
        <p:nvSpPr>
          <p:cNvPr id="11" name="Google Shape;11;p2"/>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1085850" y="2031025"/>
            <a:ext cx="4676700" cy="1159800"/>
          </a:xfrm>
          <a:prstGeom prst="rect">
            <a:avLst/>
          </a:prstGeom>
        </p:spPr>
        <p:txBody>
          <a:bodyPr spcFirstLastPara="1" wrap="square" lIns="0" tIns="0" rIns="0" bIns="0" anchor="b" anchorCtr="0">
            <a:noAutofit/>
          </a:bodyPr>
          <a:lstStyle>
            <a:lvl1pPr lvl="0" rtl="0">
              <a:lnSpc>
                <a:spcPct val="114000"/>
              </a:lnSpc>
              <a:spcBef>
                <a:spcPts val="60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dirty="0"/>
          </a:p>
        </p:txBody>
      </p:sp>
      <p:sp>
        <p:nvSpPr>
          <p:cNvPr id="14" name="Google Shape;14;p3"/>
          <p:cNvSpPr txBox="1">
            <a:spLocks noGrp="1"/>
          </p:cNvSpPr>
          <p:nvPr>
            <p:ph type="subTitle" idx="1"/>
          </p:nvPr>
        </p:nvSpPr>
        <p:spPr>
          <a:xfrm>
            <a:off x="1085850" y="3287726"/>
            <a:ext cx="4676700" cy="3837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8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15" name="Google Shape;15;p3"/>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sp>
        <p:nvSpPr>
          <p:cNvPr id="23" name="Google Shape;23;p5"/>
          <p:cNvSpPr/>
          <p:nvPr/>
        </p:nvSpPr>
        <p:spPr>
          <a:xfrm flipH="1">
            <a:off x="8707741"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lnSpc>
                <a:spcPct val="114000"/>
              </a:lnSpc>
              <a:spcBef>
                <a:spcPts val="60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dirty="0"/>
          </a:p>
        </p:txBody>
      </p:sp>
      <p:sp>
        <p:nvSpPr>
          <p:cNvPr id="26" name="Google Shape;26;p5"/>
          <p:cNvSpPr txBox="1">
            <a:spLocks noGrp="1"/>
          </p:cNvSpPr>
          <p:nvPr>
            <p:ph type="body" idx="1"/>
          </p:nvPr>
        </p:nvSpPr>
        <p:spPr>
          <a:xfrm>
            <a:off x="457200" y="1995750"/>
            <a:ext cx="5640900" cy="26409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a:lvl1pPr>
            <a:lvl2pPr marL="914400" lvl="1" indent="-342900">
              <a:spcBef>
                <a:spcPts val="600"/>
              </a:spcBef>
              <a:spcAft>
                <a:spcPts val="0"/>
              </a:spcAft>
              <a:buSzPts val="1800"/>
              <a:buChar char="▹"/>
              <a:defRPr/>
            </a:lvl2pPr>
            <a:lvl3pPr marL="1371600" lvl="2" indent="-342900">
              <a:spcBef>
                <a:spcPts val="600"/>
              </a:spcBef>
              <a:spcAft>
                <a:spcPts val="0"/>
              </a:spcAft>
              <a:buSzPts val="1800"/>
              <a:buChar char="▹"/>
              <a:defRPr/>
            </a:lvl3pPr>
            <a:lvl4pPr marL="1828800" lvl="3" indent="-355600">
              <a:spcBef>
                <a:spcPts val="600"/>
              </a:spcBef>
              <a:spcAft>
                <a:spcPts val="0"/>
              </a:spcAft>
              <a:buSzPts val="2000"/>
              <a:buChar char="▹"/>
              <a:defRPr/>
            </a:lvl4pPr>
            <a:lvl5pPr marL="2286000" lvl="4" indent="-355600">
              <a:spcBef>
                <a:spcPts val="600"/>
              </a:spcBef>
              <a:spcAft>
                <a:spcPts val="0"/>
              </a:spcAft>
              <a:buSzPts val="2000"/>
              <a:buChar char="▹"/>
              <a:defRPr/>
            </a:lvl5pPr>
            <a:lvl6pPr marL="2743200" lvl="5" indent="-355600">
              <a:spcBef>
                <a:spcPts val="600"/>
              </a:spcBef>
              <a:spcAft>
                <a:spcPts val="0"/>
              </a:spcAft>
              <a:buSzPts val="2000"/>
              <a:buChar char="▹"/>
              <a:defRPr/>
            </a:lvl6pPr>
            <a:lvl7pPr marL="3200400" lvl="6" indent="-355600">
              <a:spcBef>
                <a:spcPts val="600"/>
              </a:spcBef>
              <a:spcAft>
                <a:spcPts val="0"/>
              </a:spcAft>
              <a:buSzPts val="2000"/>
              <a:buChar char="▹"/>
              <a:defRPr/>
            </a:lvl7pPr>
            <a:lvl8pPr marL="3657600" lvl="7" indent="-355600">
              <a:spcBef>
                <a:spcPts val="600"/>
              </a:spcBef>
              <a:spcAft>
                <a:spcPts val="0"/>
              </a:spcAft>
              <a:buSzPts val="2000"/>
              <a:buChar char="▹"/>
              <a:defRPr/>
            </a:lvl8pPr>
            <a:lvl9pPr marL="4114800" lvl="8" indent="-355600">
              <a:spcBef>
                <a:spcPts val="600"/>
              </a:spcBef>
              <a:spcAft>
                <a:spcPts val="0"/>
              </a:spcAft>
              <a:buSzPts val="2000"/>
              <a:buChar char="▹"/>
              <a:defRPr/>
            </a:lvl9pPr>
          </a:lstStyle>
          <a:p>
            <a:endParaRPr/>
          </a:p>
        </p:txBody>
      </p:sp>
      <p:sp>
        <p:nvSpPr>
          <p:cNvPr id="27" name="Google Shape;27;p5"/>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sz="1100">
                <a:solidFill>
                  <a:schemeClr val="bg1"/>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8"/>
        <p:cNvGrpSpPr/>
        <p:nvPr/>
      </p:nvGrpSpPr>
      <p:grpSpPr>
        <a:xfrm>
          <a:off x="0" y="0"/>
          <a:ext cx="0" cy="0"/>
          <a:chOff x="0" y="0"/>
          <a:chExt cx="0" cy="0"/>
        </a:xfrm>
      </p:grpSpPr>
      <p:sp>
        <p:nvSpPr>
          <p:cNvPr id="29" name="Google Shape;29;p6"/>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2" name="Google Shape;32;p6"/>
          <p:cNvSpPr txBox="1">
            <a:spLocks noGrp="1"/>
          </p:cNvSpPr>
          <p:nvPr>
            <p:ph type="body" idx="1"/>
          </p:nvPr>
        </p:nvSpPr>
        <p:spPr>
          <a:xfrm>
            <a:off x="457200"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33" name="Google Shape;33;p6"/>
          <p:cNvSpPr txBox="1">
            <a:spLocks noGrp="1"/>
          </p:cNvSpPr>
          <p:nvPr>
            <p:ph type="body" idx="2"/>
          </p:nvPr>
        </p:nvSpPr>
        <p:spPr>
          <a:xfrm>
            <a:off x="3415578"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34" name="Google Shape;34;p6"/>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sz="110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5"/>
        <p:cNvGrpSpPr/>
        <p:nvPr/>
      </p:nvGrpSpPr>
      <p:grpSpPr>
        <a:xfrm>
          <a:off x="0" y="0"/>
          <a:ext cx="0" cy="0"/>
          <a:chOff x="0" y="0"/>
          <a:chExt cx="0" cy="0"/>
        </a:xfrm>
      </p:grpSpPr>
      <p:sp>
        <p:nvSpPr>
          <p:cNvPr id="36" name="Google Shape;36;p7"/>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7"/>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9" name="Google Shape;39;p7"/>
          <p:cNvSpPr txBox="1">
            <a:spLocks noGrp="1"/>
          </p:cNvSpPr>
          <p:nvPr>
            <p:ph type="body" idx="1"/>
          </p:nvPr>
        </p:nvSpPr>
        <p:spPr>
          <a:xfrm>
            <a:off x="45720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0" name="Google Shape;40;p7"/>
          <p:cNvSpPr txBox="1">
            <a:spLocks noGrp="1"/>
          </p:cNvSpPr>
          <p:nvPr>
            <p:ph type="body" idx="2"/>
          </p:nvPr>
        </p:nvSpPr>
        <p:spPr>
          <a:xfrm>
            <a:off x="329025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1" name="Google Shape;41;p7"/>
          <p:cNvSpPr txBox="1">
            <a:spLocks noGrp="1"/>
          </p:cNvSpPr>
          <p:nvPr>
            <p:ph type="body" idx="3"/>
          </p:nvPr>
        </p:nvSpPr>
        <p:spPr>
          <a:xfrm>
            <a:off x="612330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2" name="Google Shape;42;p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sz="1100">
                <a:solidFill>
                  <a:schemeClr val="bg1"/>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8"/>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8"/>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7" name="Google Shape;47;p8"/>
          <p:cNvSpPr txBox="1">
            <a:spLocks noGrp="1"/>
          </p:cNvSpPr>
          <p:nvPr>
            <p:ph type="sldNum" idx="12"/>
          </p:nvPr>
        </p:nvSpPr>
        <p:spPr>
          <a:xfrm>
            <a:off x="7239034" y="44405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0"/>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sz="1100">
                <a:solidFill>
                  <a:schemeClr val="bg1"/>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dark">
  <p:cSld name="BLANK_1">
    <p:bg>
      <p:bgPr>
        <a:gradFill>
          <a:gsLst>
            <a:gs pos="0">
              <a:schemeClr val="accent1"/>
            </a:gs>
            <a:gs pos="50000">
              <a:schemeClr val="accent1"/>
            </a:gs>
            <a:gs pos="100000">
              <a:schemeClr val="accent2"/>
            </a:gs>
          </a:gsLst>
          <a:lin ang="16200038" scaled="0"/>
        </a:gradFill>
        <a:effectLst/>
      </p:bgPr>
    </p:bg>
    <p:spTree>
      <p:nvGrpSpPr>
        <p:cNvPr id="1" name="Shape 56"/>
        <p:cNvGrpSpPr/>
        <p:nvPr/>
      </p:nvGrpSpPr>
      <p:grpSpPr>
        <a:xfrm>
          <a:off x="0" y="0"/>
          <a:ext cx="0" cy="0"/>
          <a:chOff x="0" y="0"/>
          <a:chExt cx="0" cy="0"/>
        </a:xfrm>
      </p:grpSpPr>
      <p:sp>
        <p:nvSpPr>
          <p:cNvPr id="57" name="Google Shape;57;p11"/>
          <p:cNvSpPr/>
          <p:nvPr/>
        </p:nvSpPr>
        <p:spPr>
          <a:xfrm flipH="1">
            <a:off x="8686800" y="4674850"/>
            <a:ext cx="468600" cy="468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1"/>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rtl="0">
              <a:buNone/>
              <a:defRPr>
                <a:solidFill>
                  <a:schemeClr val="accent2"/>
                </a:solidFill>
              </a:defRPr>
            </a:lvl1pPr>
            <a:lvl2pPr lvl="1" rtl="0">
              <a:buNone/>
              <a:defRPr>
                <a:solidFill>
                  <a:schemeClr val="accent2"/>
                </a:solidFill>
              </a:defRPr>
            </a:lvl2pPr>
            <a:lvl3pPr lvl="2" rtl="0">
              <a:buNone/>
              <a:defRPr>
                <a:solidFill>
                  <a:schemeClr val="accent2"/>
                </a:solidFill>
              </a:defRPr>
            </a:lvl3pPr>
            <a:lvl4pPr lvl="3" rtl="0">
              <a:buNone/>
              <a:defRPr>
                <a:solidFill>
                  <a:schemeClr val="accent2"/>
                </a:solidFill>
              </a:defRPr>
            </a:lvl4pPr>
            <a:lvl5pPr lvl="4" rtl="0">
              <a:buNone/>
              <a:defRPr>
                <a:solidFill>
                  <a:schemeClr val="accent2"/>
                </a:solidFill>
              </a:defRPr>
            </a:lvl5pPr>
            <a:lvl6pPr lvl="5" rtl="0">
              <a:buNone/>
              <a:defRPr>
                <a:solidFill>
                  <a:schemeClr val="accent2"/>
                </a:solidFill>
              </a:defRPr>
            </a:lvl6pPr>
            <a:lvl7pPr lvl="6" rtl="0">
              <a:buNone/>
              <a:defRPr>
                <a:solidFill>
                  <a:schemeClr val="accent2"/>
                </a:solidFill>
              </a:defRPr>
            </a:lvl7pPr>
            <a:lvl8pPr lvl="7" rtl="0">
              <a:buNone/>
              <a:defRPr>
                <a:solidFill>
                  <a:schemeClr val="accent2"/>
                </a:solidFill>
              </a:defRPr>
            </a:lvl8pPr>
            <a:lvl9pPr lvl="8" rtl="0">
              <a:buNone/>
              <a:defRPr>
                <a:solidFill>
                  <a:schemeClr val="accent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4A244758-4587-401D-9997-31235A761239}"/>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14">
            <a:extLst>
              <a:ext uri="{FF2B5EF4-FFF2-40B4-BE49-F238E27FC236}">
                <a16:creationId xmlns:a16="http://schemas.microsoft.com/office/drawing/2014/main" id="{D82DCA3E-00AE-4DE6-85E7-44088E4B506D}"/>
              </a:ext>
            </a:extLst>
          </p:cNvPr>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293305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lt1"/>
            </a:gs>
            <a:gs pos="50000">
              <a:schemeClr val="lt1"/>
            </a:gs>
            <a:gs pos="100000">
              <a:schemeClr val="lt2"/>
            </a:gs>
          </a:gsLst>
          <a:lin ang="16200038"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605600"/>
            <a:ext cx="5640900" cy="1082700"/>
          </a:xfrm>
          <a:prstGeom prst="rect">
            <a:avLst/>
          </a:prstGeom>
          <a:noFill/>
          <a:ln>
            <a:noFill/>
          </a:ln>
        </p:spPr>
        <p:txBody>
          <a:bodyPr spcFirstLastPara="1" wrap="square" lIns="0" tIns="0" rIns="0" bIns="0" anchor="t" anchorCtr="0">
            <a:noAutofit/>
          </a:bodyPr>
          <a:lstStyle>
            <a:lvl1pPr lvl="0">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1pPr>
            <a:lvl2pPr lvl="1">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2pPr>
            <a:lvl3pPr lvl="2">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3pPr>
            <a:lvl4pPr lvl="3">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4pPr>
            <a:lvl5pPr lvl="4">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5pPr>
            <a:lvl6pPr lvl="5">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6pPr>
            <a:lvl7pPr lvl="6">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7pPr>
            <a:lvl8pPr lvl="7">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8pPr>
            <a:lvl9pPr lvl="8">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9pPr>
          </a:lstStyle>
          <a:p>
            <a:endParaRPr/>
          </a:p>
        </p:txBody>
      </p:sp>
      <p:sp>
        <p:nvSpPr>
          <p:cNvPr id="7" name="Google Shape;7;p1"/>
          <p:cNvSpPr txBox="1">
            <a:spLocks noGrp="1"/>
          </p:cNvSpPr>
          <p:nvPr>
            <p:ph type="body" idx="1"/>
          </p:nvPr>
        </p:nvSpPr>
        <p:spPr>
          <a:xfrm>
            <a:off x="457200" y="1995750"/>
            <a:ext cx="5640900" cy="2679000"/>
          </a:xfrm>
          <a:prstGeom prst="rect">
            <a:avLst/>
          </a:prstGeom>
          <a:noFill/>
          <a:ln>
            <a:noFill/>
          </a:ln>
        </p:spPr>
        <p:txBody>
          <a:bodyPr spcFirstLastPara="1" wrap="square" lIns="0" tIns="0" rIns="0" bIns="0" anchor="t" anchorCtr="0">
            <a:noAutofit/>
          </a:bodyPr>
          <a:lstStyle>
            <a:lvl1pPr marL="457200" lvl="0"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1pPr>
            <a:lvl2pPr marL="914400" lvl="1"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2pPr>
            <a:lvl3pPr marL="1371600" lvl="2"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3pPr>
            <a:lvl4pPr marL="1828800" lvl="3"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4pPr>
            <a:lvl5pPr marL="2286000" lvl="4"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5pPr>
            <a:lvl6pPr marL="2743200" lvl="5"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6pPr>
            <a:lvl7pPr marL="3200400" lvl="6"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7pPr>
            <a:lvl8pPr marL="3657600" lvl="7"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8pPr>
            <a:lvl9pPr marL="4114800" lvl="8"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6" r:id="rId7"/>
    <p:sldLayoutId id="2147483657" r:id="rId8"/>
    <p:sldLayoutId id="2147483659"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14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hyperlink" Target="https://youtu.be/hqdvAGUofWo" TargetMode="External"/><Relationship Id="rId3" Type="http://schemas.openxmlformats.org/officeDocument/2006/relationships/image" Target="../media/image22.png"/><Relationship Id="rId7" Type="http://schemas.openxmlformats.org/officeDocument/2006/relationships/hyperlink" Target="https://www.youtube.com/watch?v=1SHvUgK2-KE" TargetMode="External"/><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hyperlink" Target="https://www.youtube.com/watch?v=-udTEnhtPLU" TargetMode="External"/><Relationship Id="rId5" Type="http://schemas.openxmlformats.org/officeDocument/2006/relationships/hyperlink" Target="https://www.youtube.com/watch?v=lyCq0sNsFN8" TargetMode="External"/><Relationship Id="rId4" Type="http://schemas.openxmlformats.org/officeDocument/2006/relationships/hyperlink" Target="https://www.youtube.com/watch?v=iI8CvpcJv_g" TargetMode="External"/><Relationship Id="rId9" Type="http://schemas.openxmlformats.org/officeDocument/2006/relationships/hyperlink" Target="https://youtu.be/W1ZrIlUpuJo"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mailto:info@massmatch.org"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hyperlink" Target="http://www.massmatch.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grpSp>
        <p:nvGrpSpPr>
          <p:cNvPr id="63" name="Google Shape;63;p12" descr="Graphic of a large laptop with people standing around it and two people sitting on top of it."/>
          <p:cNvGrpSpPr/>
          <p:nvPr/>
        </p:nvGrpSpPr>
        <p:grpSpPr>
          <a:xfrm>
            <a:off x="5122427" y="668001"/>
            <a:ext cx="3841143" cy="3893303"/>
            <a:chOff x="5122427" y="668001"/>
            <a:chExt cx="3841143" cy="3893303"/>
          </a:xfrm>
        </p:grpSpPr>
        <p:grpSp>
          <p:nvGrpSpPr>
            <p:cNvPr id="64" name="Google Shape;64;p12"/>
            <p:cNvGrpSpPr/>
            <p:nvPr/>
          </p:nvGrpSpPr>
          <p:grpSpPr>
            <a:xfrm>
              <a:off x="5144045" y="893590"/>
              <a:ext cx="2833667" cy="2964311"/>
              <a:chOff x="3860721" y="1330073"/>
              <a:chExt cx="3544299" cy="3707706"/>
            </a:xfrm>
          </p:grpSpPr>
          <p:sp>
            <p:nvSpPr>
              <p:cNvPr id="65" name="Google Shape;65;p12"/>
              <p:cNvSpPr/>
              <p:nvPr/>
            </p:nvSpPr>
            <p:spPr>
              <a:xfrm>
                <a:off x="5336000" y="1330073"/>
                <a:ext cx="2069020" cy="2805419"/>
              </a:xfrm>
              <a:custGeom>
                <a:avLst/>
                <a:gdLst/>
                <a:ahLst/>
                <a:cxnLst/>
                <a:rect l="l" t="t" r="r" b="b"/>
                <a:pathLst>
                  <a:path w="2069020" h="2805419" extrusionOk="0">
                    <a:moveTo>
                      <a:pt x="2019014" y="2799395"/>
                    </a:moveTo>
                    <a:lnTo>
                      <a:pt x="50006" y="1662586"/>
                    </a:lnTo>
                    <a:cubicBezTo>
                      <a:pt x="22384" y="1646680"/>
                      <a:pt x="0" y="1603912"/>
                      <a:pt x="0" y="1567336"/>
                    </a:cubicBezTo>
                    <a:lnTo>
                      <a:pt x="0" y="43908"/>
                    </a:lnTo>
                    <a:cubicBezTo>
                      <a:pt x="0" y="7141"/>
                      <a:pt x="22384" y="-9813"/>
                      <a:pt x="50006" y="5808"/>
                    </a:cubicBezTo>
                    <a:lnTo>
                      <a:pt x="2019014" y="1142998"/>
                    </a:lnTo>
                    <a:cubicBezTo>
                      <a:pt x="2046637" y="1158904"/>
                      <a:pt x="2069020" y="1201672"/>
                      <a:pt x="2069020" y="1238248"/>
                    </a:cubicBezTo>
                    <a:lnTo>
                      <a:pt x="2069020" y="2761295"/>
                    </a:lnTo>
                    <a:cubicBezTo>
                      <a:pt x="2069020" y="2798443"/>
                      <a:pt x="2046637" y="2815397"/>
                      <a:pt x="2019014" y="2799395"/>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12"/>
              <p:cNvSpPr/>
              <p:nvPr/>
            </p:nvSpPr>
            <p:spPr>
              <a:xfrm>
                <a:off x="7365110" y="4067936"/>
                <a:ext cx="21907" cy="77247"/>
              </a:xfrm>
              <a:custGeom>
                <a:avLst/>
                <a:gdLst/>
                <a:ahLst/>
                <a:cxnLst/>
                <a:rect l="l" t="t" r="r" b="b"/>
                <a:pathLst>
                  <a:path w="21907" h="77247" extrusionOk="0">
                    <a:moveTo>
                      <a:pt x="0" y="77248"/>
                    </a:moveTo>
                    <a:lnTo>
                      <a:pt x="21908" y="64675"/>
                    </a:lnTo>
                    <a:lnTo>
                      <a:pt x="12383" y="0"/>
                    </a:lnTo>
                    <a:lnTo>
                      <a:pt x="0" y="77248"/>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12"/>
              <p:cNvSpPr/>
              <p:nvPr/>
            </p:nvSpPr>
            <p:spPr>
              <a:xfrm>
                <a:off x="5332475" y="1333214"/>
                <a:ext cx="52292" cy="22389"/>
              </a:xfrm>
              <a:custGeom>
                <a:avLst/>
                <a:gdLst/>
                <a:ahLst/>
                <a:cxnLst/>
                <a:rect l="l" t="t" r="r" b="b"/>
                <a:pathLst>
                  <a:path w="52292" h="22389" extrusionOk="0">
                    <a:moveTo>
                      <a:pt x="0" y="12383"/>
                    </a:moveTo>
                    <a:lnTo>
                      <a:pt x="21431" y="0"/>
                    </a:lnTo>
                    <a:lnTo>
                      <a:pt x="52292" y="17621"/>
                    </a:lnTo>
                    <a:cubicBezTo>
                      <a:pt x="52292" y="17621"/>
                      <a:pt x="19431" y="22574"/>
                      <a:pt x="18669" y="22384"/>
                    </a:cubicBezTo>
                    <a:cubicBezTo>
                      <a:pt x="17907" y="22193"/>
                      <a:pt x="0" y="12383"/>
                      <a:pt x="0" y="1238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12"/>
              <p:cNvSpPr/>
              <p:nvPr/>
            </p:nvSpPr>
            <p:spPr>
              <a:xfrm>
                <a:off x="5317902" y="1340537"/>
                <a:ext cx="2069115" cy="2805383"/>
              </a:xfrm>
              <a:custGeom>
                <a:avLst/>
                <a:gdLst/>
                <a:ahLst/>
                <a:cxnLst/>
                <a:rect l="l" t="t" r="r" b="b"/>
                <a:pathLst>
                  <a:path w="2069115" h="2805383" extrusionOk="0">
                    <a:moveTo>
                      <a:pt x="2019110" y="2799409"/>
                    </a:moveTo>
                    <a:lnTo>
                      <a:pt x="50006" y="1662600"/>
                    </a:lnTo>
                    <a:cubicBezTo>
                      <a:pt x="22384" y="1646598"/>
                      <a:pt x="0" y="1603831"/>
                      <a:pt x="0" y="1567350"/>
                    </a:cubicBezTo>
                    <a:lnTo>
                      <a:pt x="0" y="43921"/>
                    </a:lnTo>
                    <a:cubicBezTo>
                      <a:pt x="0" y="7060"/>
                      <a:pt x="22384" y="-9800"/>
                      <a:pt x="50006" y="5821"/>
                    </a:cubicBezTo>
                    <a:lnTo>
                      <a:pt x="2019110" y="1142916"/>
                    </a:lnTo>
                    <a:cubicBezTo>
                      <a:pt x="2046732" y="1158823"/>
                      <a:pt x="2069116" y="1201685"/>
                      <a:pt x="2069116" y="1238166"/>
                    </a:cubicBezTo>
                    <a:lnTo>
                      <a:pt x="2069116" y="2761595"/>
                    </a:lnTo>
                    <a:cubicBezTo>
                      <a:pt x="2069116" y="2798361"/>
                      <a:pt x="2046732" y="2815315"/>
                      <a:pt x="2019110" y="2799409"/>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12"/>
              <p:cNvSpPr/>
              <p:nvPr/>
            </p:nvSpPr>
            <p:spPr>
              <a:xfrm>
                <a:off x="5314473" y="1342497"/>
                <a:ext cx="2069020" cy="2805423"/>
              </a:xfrm>
              <a:custGeom>
                <a:avLst/>
                <a:gdLst/>
                <a:ahLst/>
                <a:cxnLst/>
                <a:rect l="l" t="t" r="r" b="b"/>
                <a:pathLst>
                  <a:path w="2069020" h="2805423" extrusionOk="0">
                    <a:moveTo>
                      <a:pt x="2019014" y="2799449"/>
                    </a:moveTo>
                    <a:lnTo>
                      <a:pt x="50006" y="1662545"/>
                    </a:lnTo>
                    <a:cubicBezTo>
                      <a:pt x="22384" y="1646638"/>
                      <a:pt x="0" y="1603871"/>
                      <a:pt x="0" y="1567295"/>
                    </a:cubicBezTo>
                    <a:lnTo>
                      <a:pt x="0" y="43962"/>
                    </a:lnTo>
                    <a:cubicBezTo>
                      <a:pt x="0" y="7100"/>
                      <a:pt x="22384" y="-9855"/>
                      <a:pt x="50006" y="5862"/>
                    </a:cubicBezTo>
                    <a:lnTo>
                      <a:pt x="2019014" y="1142956"/>
                    </a:lnTo>
                    <a:cubicBezTo>
                      <a:pt x="2046637" y="1158863"/>
                      <a:pt x="2069021" y="1201630"/>
                      <a:pt x="2069021" y="1238206"/>
                    </a:cubicBezTo>
                    <a:lnTo>
                      <a:pt x="2069021" y="2761635"/>
                    </a:lnTo>
                    <a:cubicBezTo>
                      <a:pt x="2069021" y="2798401"/>
                      <a:pt x="2046637" y="2815356"/>
                      <a:pt x="2019014" y="279944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12"/>
              <p:cNvSpPr/>
              <p:nvPr/>
            </p:nvSpPr>
            <p:spPr>
              <a:xfrm>
                <a:off x="5339429" y="1375389"/>
                <a:ext cx="2018061" cy="2673878"/>
              </a:xfrm>
              <a:custGeom>
                <a:avLst/>
                <a:gdLst/>
                <a:ahLst/>
                <a:cxnLst/>
                <a:rect l="l" t="t" r="r" b="b"/>
                <a:pathLst>
                  <a:path w="2018061" h="2673878" extrusionOk="0">
                    <a:moveTo>
                      <a:pt x="2017014" y="2673878"/>
                    </a:moveTo>
                    <a:lnTo>
                      <a:pt x="0" y="1509352"/>
                    </a:lnTo>
                    <a:lnTo>
                      <a:pt x="1048" y="17165"/>
                    </a:lnTo>
                    <a:cubicBezTo>
                      <a:pt x="1048" y="1830"/>
                      <a:pt x="11811" y="-4361"/>
                      <a:pt x="25051" y="3259"/>
                    </a:cubicBezTo>
                    <a:lnTo>
                      <a:pt x="1994059" y="1140163"/>
                    </a:lnTo>
                    <a:cubicBezTo>
                      <a:pt x="2008213" y="1149354"/>
                      <a:pt x="2017138" y="1164747"/>
                      <a:pt x="2018062" y="118159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12"/>
              <p:cNvSpPr/>
              <p:nvPr/>
            </p:nvSpPr>
            <p:spPr>
              <a:xfrm>
                <a:off x="5339238" y="1374339"/>
                <a:ext cx="2018061" cy="2673785"/>
              </a:xfrm>
              <a:custGeom>
                <a:avLst/>
                <a:gdLst/>
                <a:ahLst/>
                <a:cxnLst/>
                <a:rect l="l" t="t" r="r" b="b"/>
                <a:pathLst>
                  <a:path w="2018061" h="2673785" extrusionOk="0">
                    <a:moveTo>
                      <a:pt x="2017014" y="2673785"/>
                    </a:moveTo>
                    <a:lnTo>
                      <a:pt x="0" y="1509354"/>
                    </a:lnTo>
                    <a:lnTo>
                      <a:pt x="1048" y="17072"/>
                    </a:lnTo>
                    <a:cubicBezTo>
                      <a:pt x="1048" y="1832"/>
                      <a:pt x="11811" y="-4359"/>
                      <a:pt x="25051" y="3261"/>
                    </a:cubicBezTo>
                    <a:lnTo>
                      <a:pt x="1994059" y="1140260"/>
                    </a:lnTo>
                    <a:cubicBezTo>
                      <a:pt x="2008232" y="1149481"/>
                      <a:pt x="2017147" y="1164911"/>
                      <a:pt x="2018062" y="118178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12"/>
              <p:cNvSpPr/>
              <p:nvPr/>
            </p:nvSpPr>
            <p:spPr>
              <a:xfrm>
                <a:off x="3860721" y="3051171"/>
                <a:ext cx="3440851" cy="1986608"/>
              </a:xfrm>
              <a:custGeom>
                <a:avLst/>
                <a:gdLst/>
                <a:ahLst/>
                <a:cxnLst/>
                <a:rect l="l" t="t" r="r" b="b"/>
                <a:pathLst>
                  <a:path w="3440851" h="1986608" extrusionOk="0">
                    <a:moveTo>
                      <a:pt x="1987629" y="1975838"/>
                    </a:moveTo>
                    <a:lnTo>
                      <a:pt x="18621" y="838934"/>
                    </a:lnTo>
                    <a:cubicBezTo>
                      <a:pt x="-9002" y="823027"/>
                      <a:pt x="-5477" y="795214"/>
                      <a:pt x="26432" y="776736"/>
                    </a:cubicBezTo>
                    <a:lnTo>
                      <a:pt x="1345454" y="15212"/>
                    </a:lnTo>
                    <a:cubicBezTo>
                      <a:pt x="1377362" y="-3172"/>
                      <a:pt x="1425559" y="-5172"/>
                      <a:pt x="1453181" y="10735"/>
                    </a:cubicBezTo>
                    <a:lnTo>
                      <a:pt x="3422189" y="1147544"/>
                    </a:lnTo>
                    <a:cubicBezTo>
                      <a:pt x="3449812" y="1163546"/>
                      <a:pt x="3446383" y="1191359"/>
                      <a:pt x="3414474" y="1209742"/>
                    </a:cubicBezTo>
                    <a:lnTo>
                      <a:pt x="2095452" y="1971742"/>
                    </a:lnTo>
                    <a:cubicBezTo>
                      <a:pt x="2063829" y="1989744"/>
                      <a:pt x="2015347" y="1991745"/>
                      <a:pt x="1987629" y="197583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12"/>
              <p:cNvSpPr/>
              <p:nvPr/>
            </p:nvSpPr>
            <p:spPr>
              <a:xfrm>
                <a:off x="3903733" y="3024882"/>
                <a:ext cx="3440892" cy="1987084"/>
              </a:xfrm>
              <a:custGeom>
                <a:avLst/>
                <a:gdLst/>
                <a:ahLst/>
                <a:cxnLst/>
                <a:rect l="l" t="t" r="r" b="b"/>
                <a:pathLst>
                  <a:path w="3440892" h="1987084" extrusionOk="0">
                    <a:moveTo>
                      <a:pt x="1987670" y="1976314"/>
                    </a:moveTo>
                    <a:lnTo>
                      <a:pt x="18662" y="839410"/>
                    </a:lnTo>
                    <a:cubicBezTo>
                      <a:pt x="-8961" y="823503"/>
                      <a:pt x="-5532" y="795690"/>
                      <a:pt x="26377" y="777212"/>
                    </a:cubicBezTo>
                    <a:lnTo>
                      <a:pt x="1345495" y="15212"/>
                    </a:lnTo>
                    <a:cubicBezTo>
                      <a:pt x="1377308" y="-3172"/>
                      <a:pt x="1425600" y="-5172"/>
                      <a:pt x="1453222" y="10735"/>
                    </a:cubicBezTo>
                    <a:lnTo>
                      <a:pt x="3422230" y="1148020"/>
                    </a:lnTo>
                    <a:cubicBezTo>
                      <a:pt x="3449853" y="1164022"/>
                      <a:pt x="3446424" y="1191835"/>
                      <a:pt x="3414515" y="1210218"/>
                    </a:cubicBezTo>
                    <a:lnTo>
                      <a:pt x="2095493" y="1972218"/>
                    </a:lnTo>
                    <a:cubicBezTo>
                      <a:pt x="2063584" y="1990220"/>
                      <a:pt x="2015292" y="1992221"/>
                      <a:pt x="1987670" y="197631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12"/>
              <p:cNvSpPr/>
              <p:nvPr/>
            </p:nvSpPr>
            <p:spPr>
              <a:xfrm>
                <a:off x="3903726" y="3801522"/>
                <a:ext cx="41719" cy="37052"/>
              </a:xfrm>
              <a:custGeom>
                <a:avLst/>
                <a:gdLst/>
                <a:ahLst/>
                <a:cxnLst/>
                <a:rect l="l" t="t" r="r" b="b"/>
                <a:pathLst>
                  <a:path w="41719" h="37052" extrusionOk="0">
                    <a:moveTo>
                      <a:pt x="0" y="37052"/>
                    </a:moveTo>
                    <a:lnTo>
                      <a:pt x="0" y="0"/>
                    </a:lnTo>
                    <a:lnTo>
                      <a:pt x="41719" y="17431"/>
                    </a:lnTo>
                    <a:lnTo>
                      <a:pt x="0" y="3705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12"/>
              <p:cNvSpPr/>
              <p:nvPr/>
            </p:nvSpPr>
            <p:spPr>
              <a:xfrm>
                <a:off x="7313771" y="4164425"/>
                <a:ext cx="30860" cy="40671"/>
              </a:xfrm>
              <a:custGeom>
                <a:avLst/>
                <a:gdLst/>
                <a:ahLst/>
                <a:cxnLst/>
                <a:rect l="l" t="t" r="r" b="b"/>
                <a:pathLst>
                  <a:path w="30860" h="40671" extrusionOk="0">
                    <a:moveTo>
                      <a:pt x="30861" y="36290"/>
                    </a:moveTo>
                    <a:lnTo>
                      <a:pt x="30861" y="0"/>
                    </a:lnTo>
                    <a:lnTo>
                      <a:pt x="0" y="10573"/>
                    </a:lnTo>
                    <a:lnTo>
                      <a:pt x="20479" y="40672"/>
                    </a:lnTo>
                    <a:lnTo>
                      <a:pt x="30861" y="3629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12"/>
              <p:cNvSpPr/>
              <p:nvPr/>
            </p:nvSpPr>
            <p:spPr>
              <a:xfrm>
                <a:off x="3903733" y="2994046"/>
                <a:ext cx="3440892" cy="1986618"/>
              </a:xfrm>
              <a:custGeom>
                <a:avLst/>
                <a:gdLst/>
                <a:ahLst/>
                <a:cxnLst/>
                <a:rect l="l" t="t" r="r" b="b"/>
                <a:pathLst>
                  <a:path w="3440892" h="1986618" extrusionOk="0">
                    <a:moveTo>
                      <a:pt x="1987670" y="1975813"/>
                    </a:moveTo>
                    <a:lnTo>
                      <a:pt x="18662" y="839005"/>
                    </a:lnTo>
                    <a:cubicBezTo>
                      <a:pt x="-8961" y="823098"/>
                      <a:pt x="-5532" y="795190"/>
                      <a:pt x="26377" y="776806"/>
                    </a:cubicBezTo>
                    <a:lnTo>
                      <a:pt x="1345495" y="15283"/>
                    </a:lnTo>
                    <a:cubicBezTo>
                      <a:pt x="1377308" y="-3196"/>
                      <a:pt x="1425600" y="-5196"/>
                      <a:pt x="1453222" y="10806"/>
                    </a:cubicBezTo>
                    <a:lnTo>
                      <a:pt x="3422230" y="1147615"/>
                    </a:lnTo>
                    <a:cubicBezTo>
                      <a:pt x="3449853" y="1163521"/>
                      <a:pt x="3446424" y="1191430"/>
                      <a:pt x="3414515" y="1209813"/>
                    </a:cubicBezTo>
                    <a:lnTo>
                      <a:pt x="2095493" y="1971336"/>
                    </a:lnTo>
                    <a:cubicBezTo>
                      <a:pt x="2063584" y="1989815"/>
                      <a:pt x="2015292" y="1991815"/>
                      <a:pt x="1987670" y="1975813"/>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12"/>
              <p:cNvSpPr/>
              <p:nvPr/>
            </p:nvSpPr>
            <p:spPr>
              <a:xfrm>
                <a:off x="3903733" y="2989259"/>
                <a:ext cx="3440892" cy="1986608"/>
              </a:xfrm>
              <a:custGeom>
                <a:avLst/>
                <a:gdLst/>
                <a:ahLst/>
                <a:cxnLst/>
                <a:rect l="l" t="t" r="r" b="b"/>
                <a:pathLst>
                  <a:path w="3440892" h="1986608" extrusionOk="0">
                    <a:moveTo>
                      <a:pt x="1987670" y="1975838"/>
                    </a:moveTo>
                    <a:lnTo>
                      <a:pt x="18662" y="838934"/>
                    </a:lnTo>
                    <a:cubicBezTo>
                      <a:pt x="-8961" y="823027"/>
                      <a:pt x="-5532" y="795214"/>
                      <a:pt x="26377" y="776736"/>
                    </a:cubicBezTo>
                    <a:lnTo>
                      <a:pt x="1345495" y="15212"/>
                    </a:lnTo>
                    <a:cubicBezTo>
                      <a:pt x="1377308" y="-3172"/>
                      <a:pt x="1425600" y="-5172"/>
                      <a:pt x="1453222" y="10735"/>
                    </a:cubicBezTo>
                    <a:lnTo>
                      <a:pt x="3422230" y="1147544"/>
                    </a:lnTo>
                    <a:cubicBezTo>
                      <a:pt x="3449853" y="1163546"/>
                      <a:pt x="3446424" y="1191359"/>
                      <a:pt x="3414515" y="1209742"/>
                    </a:cubicBezTo>
                    <a:lnTo>
                      <a:pt x="2095493" y="1971742"/>
                    </a:lnTo>
                    <a:cubicBezTo>
                      <a:pt x="2063584" y="1989744"/>
                      <a:pt x="2015292" y="1991745"/>
                      <a:pt x="1987670" y="1975838"/>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12"/>
              <p:cNvSpPr/>
              <p:nvPr/>
            </p:nvSpPr>
            <p:spPr>
              <a:xfrm>
                <a:off x="5115918" y="3136967"/>
                <a:ext cx="220549" cy="127281"/>
              </a:xfrm>
              <a:custGeom>
                <a:avLst/>
                <a:gdLst/>
                <a:ahLst/>
                <a:cxnLst/>
                <a:rect l="l" t="t" r="r" b="b"/>
                <a:pathLst>
                  <a:path w="220549" h="127281" extrusionOk="0">
                    <a:moveTo>
                      <a:pt x="96733" y="124392"/>
                    </a:moveTo>
                    <a:lnTo>
                      <a:pt x="5007" y="71433"/>
                    </a:lnTo>
                    <a:cubicBezTo>
                      <a:pt x="-2422" y="67147"/>
                      <a:pt x="-1470" y="59623"/>
                      <a:pt x="7103" y="54574"/>
                    </a:cubicBezTo>
                    <a:lnTo>
                      <a:pt x="94638" y="4092"/>
                    </a:lnTo>
                    <a:cubicBezTo>
                      <a:pt x="103610" y="-890"/>
                      <a:pt x="114421" y="-1347"/>
                      <a:pt x="123784" y="2853"/>
                    </a:cubicBezTo>
                    <a:lnTo>
                      <a:pt x="215510" y="55812"/>
                    </a:lnTo>
                    <a:cubicBezTo>
                      <a:pt x="222939" y="60099"/>
                      <a:pt x="222082"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12"/>
              <p:cNvSpPr/>
              <p:nvPr/>
            </p:nvSpPr>
            <p:spPr>
              <a:xfrm>
                <a:off x="5245712" y="3211893"/>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1"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12"/>
              <p:cNvSpPr/>
              <p:nvPr/>
            </p:nvSpPr>
            <p:spPr>
              <a:xfrm>
                <a:off x="5376617" y="3287669"/>
                <a:ext cx="220517" cy="127212"/>
              </a:xfrm>
              <a:custGeom>
                <a:avLst/>
                <a:gdLst/>
                <a:ahLst/>
                <a:cxnLst/>
                <a:rect l="l" t="t" r="r" b="b"/>
                <a:pathLst>
                  <a:path w="220517" h="127212" extrusionOk="0">
                    <a:moveTo>
                      <a:pt x="97114"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7002" y="128100"/>
                      <a:pt x="106353" y="128529"/>
                      <a:pt x="9711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12"/>
              <p:cNvSpPr/>
              <p:nvPr/>
            </p:nvSpPr>
            <p:spPr>
              <a:xfrm>
                <a:off x="5505300" y="3361757"/>
                <a:ext cx="220517" cy="127281"/>
              </a:xfrm>
              <a:custGeom>
                <a:avLst/>
                <a:gdLst/>
                <a:ahLst/>
                <a:cxnLst/>
                <a:rect l="l" t="t" r="r" b="b"/>
                <a:pathLst>
                  <a:path w="220517" h="127281" extrusionOk="0">
                    <a:moveTo>
                      <a:pt x="96733" y="124393"/>
                    </a:moveTo>
                    <a:lnTo>
                      <a:pt x="5007" y="71434"/>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12"/>
              <p:cNvSpPr/>
              <p:nvPr/>
            </p:nvSpPr>
            <p:spPr>
              <a:xfrm>
                <a:off x="5635055" y="3436683"/>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12"/>
              <p:cNvSpPr/>
              <p:nvPr/>
            </p:nvSpPr>
            <p:spPr>
              <a:xfrm>
                <a:off x="5764856" y="3511602"/>
                <a:ext cx="220517" cy="127307"/>
              </a:xfrm>
              <a:custGeom>
                <a:avLst/>
                <a:gdLst/>
                <a:ahLst/>
                <a:cxnLst/>
                <a:rect l="l" t="t" r="r" b="b"/>
                <a:pathLst>
                  <a:path w="220517" h="127307"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6898" y="128234"/>
                      <a:pt x="106077" y="128652"/>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12"/>
              <p:cNvSpPr/>
              <p:nvPr/>
            </p:nvSpPr>
            <p:spPr>
              <a:xfrm>
                <a:off x="5894611" y="3586162"/>
                <a:ext cx="220563" cy="127549"/>
              </a:xfrm>
              <a:custGeom>
                <a:avLst/>
                <a:gdLst/>
                <a:ahLst/>
                <a:cxnLst/>
                <a:rect l="l" t="t" r="r" b="b"/>
                <a:pathLst>
                  <a:path w="220563" h="127549" extrusionOk="0">
                    <a:moveTo>
                      <a:pt x="96613" y="124777"/>
                    </a:moveTo>
                    <a:lnTo>
                      <a:pt x="5078" y="71437"/>
                    </a:lnTo>
                    <a:cubicBezTo>
                      <a:pt x="-2447" y="67151"/>
                      <a:pt x="-1494" y="59626"/>
                      <a:pt x="7174" y="54578"/>
                    </a:cubicBezTo>
                    <a:lnTo>
                      <a:pt x="94613" y="4096"/>
                    </a:lnTo>
                    <a:cubicBezTo>
                      <a:pt x="103624" y="-886"/>
                      <a:pt x="114454" y="-1353"/>
                      <a:pt x="123855" y="2857"/>
                    </a:cubicBezTo>
                    <a:lnTo>
                      <a:pt x="215485" y="55816"/>
                    </a:lnTo>
                    <a:cubicBezTo>
                      <a:pt x="223010" y="60103"/>
                      <a:pt x="222058" y="67722"/>
                      <a:pt x="213390" y="72676"/>
                    </a:cubicBezTo>
                    <a:lnTo>
                      <a:pt x="125950" y="123158"/>
                    </a:lnTo>
                    <a:cubicBezTo>
                      <a:pt x="116997" y="128378"/>
                      <a:pt x="106081" y="128978"/>
                      <a:pt x="96613" y="12477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12"/>
              <p:cNvSpPr/>
              <p:nvPr/>
            </p:nvSpPr>
            <p:spPr>
              <a:xfrm>
                <a:off x="6024246" y="3661473"/>
                <a:ext cx="220563" cy="127238"/>
              </a:xfrm>
              <a:custGeom>
                <a:avLst/>
                <a:gdLst/>
                <a:ahLst/>
                <a:cxnLst/>
                <a:rect l="l" t="t" r="r" b="b"/>
                <a:pathLst>
                  <a:path w="220563" h="127238" extrusionOk="0">
                    <a:moveTo>
                      <a:pt x="96899" y="124428"/>
                    </a:moveTo>
                    <a:lnTo>
                      <a:pt x="5078" y="71469"/>
                    </a:lnTo>
                    <a:cubicBezTo>
                      <a:pt x="-2447" y="67183"/>
                      <a:pt x="-1494" y="59563"/>
                      <a:pt x="7174" y="54610"/>
                    </a:cubicBezTo>
                    <a:lnTo>
                      <a:pt x="94613" y="4127"/>
                    </a:lnTo>
                    <a:cubicBezTo>
                      <a:pt x="103576" y="-902"/>
                      <a:pt x="114397" y="-1359"/>
                      <a:pt x="123760" y="2889"/>
                    </a:cubicBezTo>
                    <a:lnTo>
                      <a:pt x="215485" y="55848"/>
                    </a:lnTo>
                    <a:cubicBezTo>
                      <a:pt x="223010" y="60134"/>
                      <a:pt x="222058" y="67659"/>
                      <a:pt x="213390" y="72707"/>
                    </a:cubicBezTo>
                    <a:lnTo>
                      <a:pt x="125855" y="123190"/>
                    </a:lnTo>
                    <a:cubicBezTo>
                      <a:pt x="116930" y="128114"/>
                      <a:pt x="106215" y="128571"/>
                      <a:pt x="9689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12"/>
              <p:cNvSpPr/>
              <p:nvPr/>
            </p:nvSpPr>
            <p:spPr>
              <a:xfrm>
                <a:off x="6154238" y="3736400"/>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7" y="4163"/>
                    </a:lnTo>
                    <a:cubicBezTo>
                      <a:pt x="103591" y="-914"/>
                      <a:pt x="114430" y="-1371"/>
                      <a:pt x="123784" y="2924"/>
                    </a:cubicBezTo>
                    <a:lnTo>
                      <a:pt x="215510" y="55884"/>
                    </a:lnTo>
                    <a:cubicBezTo>
                      <a:pt x="222939" y="60170"/>
                      <a:pt x="221987"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12"/>
              <p:cNvSpPr/>
              <p:nvPr/>
            </p:nvSpPr>
            <p:spPr>
              <a:xfrm>
                <a:off x="6283993" y="3811354"/>
                <a:ext cx="220563" cy="127264"/>
              </a:xfrm>
              <a:custGeom>
                <a:avLst/>
                <a:gdLst/>
                <a:ahLst/>
                <a:cxnLst/>
                <a:rect l="l" t="t" r="r" b="b"/>
                <a:pathLst>
                  <a:path w="220563" h="127264" extrusionOk="0">
                    <a:moveTo>
                      <a:pt x="96709" y="124376"/>
                    </a:moveTo>
                    <a:lnTo>
                      <a:pt x="5078" y="71417"/>
                    </a:lnTo>
                    <a:cubicBezTo>
                      <a:pt x="-2446" y="67131"/>
                      <a:pt x="-1494" y="59606"/>
                      <a:pt x="7174" y="54558"/>
                    </a:cubicBezTo>
                    <a:lnTo>
                      <a:pt x="94613" y="4075"/>
                    </a:lnTo>
                    <a:cubicBezTo>
                      <a:pt x="103624" y="-925"/>
                      <a:pt x="114482" y="-1345"/>
                      <a:pt x="123855" y="2932"/>
                    </a:cubicBezTo>
                    <a:lnTo>
                      <a:pt x="215485" y="55796"/>
                    </a:lnTo>
                    <a:cubicBezTo>
                      <a:pt x="223010" y="60177"/>
                      <a:pt x="222058" y="67702"/>
                      <a:pt x="213390" y="72655"/>
                    </a:cubicBezTo>
                    <a:lnTo>
                      <a:pt x="125950" y="123138"/>
                    </a:lnTo>
                    <a:cubicBezTo>
                      <a:pt x="116949" y="128167"/>
                      <a:pt x="106100" y="128624"/>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12"/>
              <p:cNvSpPr/>
              <p:nvPr/>
            </p:nvSpPr>
            <p:spPr>
              <a:xfrm>
                <a:off x="6413794" y="3886299"/>
                <a:ext cx="220517" cy="127246"/>
              </a:xfrm>
              <a:custGeom>
                <a:avLst/>
                <a:gdLst/>
                <a:ahLst/>
                <a:cxnLst/>
                <a:rect l="l" t="t" r="r" b="b"/>
                <a:pathLst>
                  <a:path w="220517" h="127246" extrusionOk="0">
                    <a:moveTo>
                      <a:pt x="96733" y="124393"/>
                    </a:moveTo>
                    <a:lnTo>
                      <a:pt x="5008" y="71434"/>
                    </a:lnTo>
                    <a:cubicBezTo>
                      <a:pt x="-2422" y="67147"/>
                      <a:pt x="-1470" y="59622"/>
                      <a:pt x="7103" y="54574"/>
                    </a:cubicBezTo>
                    <a:lnTo>
                      <a:pt x="94638" y="4092"/>
                    </a:lnTo>
                    <a:cubicBezTo>
                      <a:pt x="103610" y="-890"/>
                      <a:pt x="114412" y="-1347"/>
                      <a:pt x="123784" y="2854"/>
                    </a:cubicBezTo>
                    <a:lnTo>
                      <a:pt x="215510" y="55813"/>
                    </a:lnTo>
                    <a:cubicBezTo>
                      <a:pt x="222939" y="60099"/>
                      <a:pt x="221987" y="67623"/>
                      <a:pt x="213414" y="72672"/>
                    </a:cubicBezTo>
                    <a:lnTo>
                      <a:pt x="125880" y="123154"/>
                    </a:lnTo>
                    <a:cubicBezTo>
                      <a:pt x="116898" y="128136"/>
                      <a:pt x="106096" y="128593"/>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12"/>
              <p:cNvSpPr/>
              <p:nvPr/>
            </p:nvSpPr>
            <p:spPr>
              <a:xfrm>
                <a:off x="6543549" y="3961225"/>
                <a:ext cx="220563" cy="127264"/>
              </a:xfrm>
              <a:custGeom>
                <a:avLst/>
                <a:gdLst/>
                <a:ahLst/>
                <a:cxnLst/>
                <a:rect l="l" t="t" r="r" b="b"/>
                <a:pathLst>
                  <a:path w="220563" h="127264" extrusionOk="0">
                    <a:moveTo>
                      <a:pt x="96709" y="124333"/>
                    </a:moveTo>
                    <a:lnTo>
                      <a:pt x="5078" y="71469"/>
                    </a:lnTo>
                    <a:cubicBezTo>
                      <a:pt x="-2446" y="67087"/>
                      <a:pt x="-1494" y="59563"/>
                      <a:pt x="7174" y="54609"/>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12"/>
              <p:cNvSpPr/>
              <p:nvPr/>
            </p:nvSpPr>
            <p:spPr>
              <a:xfrm>
                <a:off x="6673375" y="4036144"/>
                <a:ext cx="220524" cy="127300"/>
              </a:xfrm>
              <a:custGeom>
                <a:avLst/>
                <a:gdLst/>
                <a:ahLst/>
                <a:cxnLst/>
                <a:rect l="l" t="t" r="r" b="b"/>
                <a:pathLst>
                  <a:path w="220524" h="127300" extrusionOk="0">
                    <a:moveTo>
                      <a:pt x="96709" y="124376"/>
                    </a:moveTo>
                    <a:lnTo>
                      <a:pt x="5078" y="71417"/>
                    </a:lnTo>
                    <a:cubicBezTo>
                      <a:pt x="-2447" y="67131"/>
                      <a:pt x="-1494" y="59606"/>
                      <a:pt x="7174" y="54653"/>
                    </a:cubicBezTo>
                    <a:lnTo>
                      <a:pt x="94613" y="4075"/>
                    </a:lnTo>
                    <a:cubicBezTo>
                      <a:pt x="103595" y="-926"/>
                      <a:pt x="114416" y="-1344"/>
                      <a:pt x="123760" y="2932"/>
                    </a:cubicBezTo>
                    <a:lnTo>
                      <a:pt x="215485" y="55796"/>
                    </a:lnTo>
                    <a:cubicBezTo>
                      <a:pt x="222915" y="60177"/>
                      <a:pt x="222058" y="67702"/>
                      <a:pt x="213390" y="72655"/>
                    </a:cubicBezTo>
                    <a:lnTo>
                      <a:pt x="125855" y="123138"/>
                    </a:lnTo>
                    <a:cubicBezTo>
                      <a:pt x="116902" y="128215"/>
                      <a:pt x="106062"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12"/>
              <p:cNvSpPr/>
              <p:nvPr/>
            </p:nvSpPr>
            <p:spPr>
              <a:xfrm>
                <a:off x="6803525" y="4111089"/>
                <a:ext cx="283033" cy="163345"/>
              </a:xfrm>
              <a:custGeom>
                <a:avLst/>
                <a:gdLst/>
                <a:ahLst/>
                <a:cxnLst/>
                <a:rect l="l" t="t" r="r" b="b"/>
                <a:pathLst>
                  <a:path w="283033" h="163345" extrusionOk="0">
                    <a:moveTo>
                      <a:pt x="159249" y="160492"/>
                    </a:moveTo>
                    <a:lnTo>
                      <a:pt x="5039" y="71433"/>
                    </a:lnTo>
                    <a:cubicBezTo>
                      <a:pt x="-2390" y="67147"/>
                      <a:pt x="-1533" y="59622"/>
                      <a:pt x="7135" y="54574"/>
                    </a:cubicBezTo>
                    <a:lnTo>
                      <a:pt x="94670" y="4092"/>
                    </a:lnTo>
                    <a:cubicBezTo>
                      <a:pt x="103652" y="-890"/>
                      <a:pt x="114453" y="-1347"/>
                      <a:pt x="123816" y="2854"/>
                    </a:cubicBezTo>
                    <a:lnTo>
                      <a:pt x="278026" y="91912"/>
                    </a:lnTo>
                    <a:cubicBezTo>
                      <a:pt x="285455" y="96198"/>
                      <a:pt x="284503" y="103723"/>
                      <a:pt x="275930" y="108772"/>
                    </a:cubicBezTo>
                    <a:lnTo>
                      <a:pt x="188396" y="159254"/>
                    </a:lnTo>
                    <a:cubicBezTo>
                      <a:pt x="179414" y="164236"/>
                      <a:pt x="168612" y="164693"/>
                      <a:pt x="159249" y="1604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12"/>
              <p:cNvSpPr/>
              <p:nvPr/>
            </p:nvSpPr>
            <p:spPr>
              <a:xfrm>
                <a:off x="5182617" y="3320721"/>
                <a:ext cx="220563" cy="127308"/>
              </a:xfrm>
              <a:custGeom>
                <a:avLst/>
                <a:gdLst/>
                <a:ahLst/>
                <a:cxnLst/>
                <a:rect l="l" t="t" r="r" b="b"/>
                <a:pathLst>
                  <a:path w="220563" h="127308" extrusionOk="0">
                    <a:moveTo>
                      <a:pt x="96804"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68" y="128234"/>
                      <a:pt x="106148" y="128653"/>
                      <a:pt x="9680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12"/>
              <p:cNvSpPr/>
              <p:nvPr/>
            </p:nvSpPr>
            <p:spPr>
              <a:xfrm>
                <a:off x="5312634" y="3395587"/>
                <a:ext cx="220563" cy="127548"/>
              </a:xfrm>
              <a:custGeom>
                <a:avLst/>
                <a:gdLst/>
                <a:ahLst/>
                <a:cxnLst/>
                <a:rect l="l" t="t" r="r" b="b"/>
                <a:pathLst>
                  <a:path w="220563" h="127548" extrusionOk="0">
                    <a:moveTo>
                      <a:pt x="96709" y="12456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6141" y="123424"/>
                    </a:lnTo>
                    <a:cubicBezTo>
                      <a:pt x="117073" y="128491"/>
                      <a:pt x="106138" y="128910"/>
                      <a:pt x="96709" y="12456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12"/>
              <p:cNvSpPr/>
              <p:nvPr/>
            </p:nvSpPr>
            <p:spPr>
              <a:xfrm>
                <a:off x="5442650" y="3470843"/>
                <a:ext cx="220563" cy="127300"/>
              </a:xfrm>
              <a:custGeom>
                <a:avLst/>
                <a:gdLst/>
                <a:ahLst/>
                <a:cxnLst/>
                <a:rect l="l" t="t" r="r" b="b"/>
                <a:pathLst>
                  <a:path w="220563" h="127300" extrusionOk="0">
                    <a:moveTo>
                      <a:pt x="96709" y="124368"/>
                    </a:moveTo>
                    <a:lnTo>
                      <a:pt x="5078" y="71504"/>
                    </a:lnTo>
                    <a:cubicBezTo>
                      <a:pt x="-2447" y="67123"/>
                      <a:pt x="-1494" y="59598"/>
                      <a:pt x="7174" y="54645"/>
                    </a:cubicBezTo>
                    <a:lnTo>
                      <a:pt x="94613" y="4163"/>
                    </a:lnTo>
                    <a:cubicBezTo>
                      <a:pt x="103595" y="-914"/>
                      <a:pt x="114473" y="-1371"/>
                      <a:pt x="123855" y="2924"/>
                    </a:cubicBezTo>
                    <a:lnTo>
                      <a:pt x="215485" y="55883"/>
                    </a:lnTo>
                    <a:cubicBezTo>
                      <a:pt x="223010" y="60170"/>
                      <a:pt x="222058" y="67694"/>
                      <a:pt x="213390" y="72647"/>
                    </a:cubicBezTo>
                    <a:lnTo>
                      <a:pt x="125950" y="123225"/>
                    </a:lnTo>
                    <a:cubicBezTo>
                      <a:pt x="116940" y="128226"/>
                      <a:pt x="106081" y="128645"/>
                      <a:pt x="96709"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12"/>
              <p:cNvSpPr/>
              <p:nvPr/>
            </p:nvSpPr>
            <p:spPr>
              <a:xfrm>
                <a:off x="5572666" y="3545935"/>
                <a:ext cx="220563" cy="127264"/>
              </a:xfrm>
              <a:custGeom>
                <a:avLst/>
                <a:gdLst/>
                <a:ahLst/>
                <a:cxnLst/>
                <a:rect l="l" t="t" r="r" b="b"/>
                <a:pathLst>
                  <a:path w="220563" h="127264" extrusionOk="0">
                    <a:moveTo>
                      <a:pt x="96709" y="124333"/>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12"/>
              <p:cNvSpPr/>
              <p:nvPr/>
            </p:nvSpPr>
            <p:spPr>
              <a:xfrm>
                <a:off x="5701635" y="3620377"/>
                <a:ext cx="220563" cy="127300"/>
              </a:xfrm>
              <a:custGeom>
                <a:avLst/>
                <a:gdLst/>
                <a:ahLst/>
                <a:cxnLst/>
                <a:rect l="l" t="t" r="r" b="b"/>
                <a:pathLst>
                  <a:path w="220563" h="127300" extrusionOk="0">
                    <a:moveTo>
                      <a:pt x="96709" y="124376"/>
                    </a:moveTo>
                    <a:lnTo>
                      <a:pt x="5078" y="71417"/>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12"/>
              <p:cNvSpPr/>
              <p:nvPr/>
            </p:nvSpPr>
            <p:spPr>
              <a:xfrm>
                <a:off x="5831651" y="3695149"/>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12"/>
              <p:cNvSpPr/>
              <p:nvPr/>
            </p:nvSpPr>
            <p:spPr>
              <a:xfrm>
                <a:off x="5961667" y="3770491"/>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12"/>
              <p:cNvSpPr/>
              <p:nvPr/>
            </p:nvSpPr>
            <p:spPr>
              <a:xfrm>
                <a:off x="6091683" y="3845548"/>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595" y="-925"/>
                      <a:pt x="114416" y="-1345"/>
                      <a:pt x="123760" y="2932"/>
                    </a:cubicBezTo>
                    <a:lnTo>
                      <a:pt x="215486"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12"/>
              <p:cNvSpPr/>
              <p:nvPr/>
            </p:nvSpPr>
            <p:spPr>
              <a:xfrm>
                <a:off x="6221700" y="3920605"/>
                <a:ext cx="220524" cy="127307"/>
              </a:xfrm>
              <a:custGeom>
                <a:avLst/>
                <a:gdLst/>
                <a:ahLst/>
                <a:cxnLst/>
                <a:rect l="l" t="t" r="r" b="b"/>
                <a:pathLst>
                  <a:path w="220524" h="127307" extrusionOk="0">
                    <a:moveTo>
                      <a:pt x="96709" y="124376"/>
                    </a:moveTo>
                    <a:lnTo>
                      <a:pt x="5078" y="71512"/>
                    </a:lnTo>
                    <a:cubicBezTo>
                      <a:pt x="-2447" y="67131"/>
                      <a:pt x="-1494" y="59606"/>
                      <a:pt x="7174" y="54653"/>
                    </a:cubicBezTo>
                    <a:lnTo>
                      <a:pt x="94613" y="4075"/>
                    </a:lnTo>
                    <a:cubicBezTo>
                      <a:pt x="103595" y="-925"/>
                      <a:pt x="114416" y="-1345"/>
                      <a:pt x="123760" y="2932"/>
                    </a:cubicBezTo>
                    <a:lnTo>
                      <a:pt x="215485" y="55891"/>
                    </a:lnTo>
                    <a:cubicBezTo>
                      <a:pt x="222915" y="60177"/>
                      <a:pt x="222058" y="67702"/>
                      <a:pt x="213390" y="72655"/>
                    </a:cubicBezTo>
                    <a:lnTo>
                      <a:pt x="125855" y="123233"/>
                    </a:lnTo>
                    <a:cubicBezTo>
                      <a:pt x="116873" y="128234"/>
                      <a:pt x="106053" y="12865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12"/>
              <p:cNvSpPr/>
              <p:nvPr/>
            </p:nvSpPr>
            <p:spPr>
              <a:xfrm>
                <a:off x="6351691" y="3995706"/>
                <a:ext cx="220549" cy="127264"/>
              </a:xfrm>
              <a:custGeom>
                <a:avLst/>
                <a:gdLst/>
                <a:ahLst/>
                <a:cxnLst/>
                <a:rect l="l" t="t" r="r" b="b"/>
                <a:pathLst>
                  <a:path w="220549" h="127264" extrusionOk="0">
                    <a:moveTo>
                      <a:pt x="96733" y="124333"/>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612"/>
                    </a:cubicBezTo>
                    <a:lnTo>
                      <a:pt x="125880" y="123190"/>
                    </a:lnTo>
                    <a:cubicBezTo>
                      <a:pt x="116898" y="128190"/>
                      <a:pt x="106077" y="128609"/>
                      <a:pt x="96733"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12"/>
              <p:cNvSpPr/>
              <p:nvPr/>
            </p:nvSpPr>
            <p:spPr>
              <a:xfrm>
                <a:off x="6481517" y="4070763"/>
                <a:ext cx="220517" cy="127215"/>
              </a:xfrm>
              <a:custGeom>
                <a:avLst/>
                <a:gdLst/>
                <a:ahLst/>
                <a:cxnLst/>
                <a:rect l="l" t="t" r="r" b="b"/>
                <a:pathLst>
                  <a:path w="220517" h="127215" extrusionOk="0">
                    <a:moveTo>
                      <a:pt x="96924" y="124333"/>
                    </a:moveTo>
                    <a:lnTo>
                      <a:pt x="5007" y="71469"/>
                    </a:lnTo>
                    <a:cubicBezTo>
                      <a:pt x="-2422" y="67087"/>
                      <a:pt x="-1470" y="59563"/>
                      <a:pt x="7103" y="54609"/>
                    </a:cubicBezTo>
                    <a:lnTo>
                      <a:pt x="94638" y="4127"/>
                    </a:lnTo>
                    <a:cubicBezTo>
                      <a:pt x="103601" y="-902"/>
                      <a:pt x="114421" y="-1359"/>
                      <a:pt x="123784" y="2889"/>
                    </a:cubicBezTo>
                    <a:lnTo>
                      <a:pt x="215510" y="55848"/>
                    </a:lnTo>
                    <a:cubicBezTo>
                      <a:pt x="222939" y="60134"/>
                      <a:pt x="221987" y="67659"/>
                      <a:pt x="213414" y="72612"/>
                    </a:cubicBezTo>
                    <a:lnTo>
                      <a:pt x="125880" y="123190"/>
                    </a:lnTo>
                    <a:cubicBezTo>
                      <a:pt x="116955" y="128124"/>
                      <a:pt x="106210" y="128543"/>
                      <a:pt x="96924"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12"/>
              <p:cNvSpPr/>
              <p:nvPr/>
            </p:nvSpPr>
            <p:spPr>
              <a:xfrm>
                <a:off x="6611724" y="4145820"/>
                <a:ext cx="220517" cy="127281"/>
              </a:xfrm>
              <a:custGeom>
                <a:avLst/>
                <a:gdLst/>
                <a:ahLst/>
                <a:cxnLst/>
                <a:rect l="l" t="t" r="r" b="b"/>
                <a:pathLst>
                  <a:path w="220517" h="127281" extrusionOk="0">
                    <a:moveTo>
                      <a:pt x="96733" y="124428"/>
                    </a:moveTo>
                    <a:lnTo>
                      <a:pt x="5007" y="71469"/>
                    </a:lnTo>
                    <a:cubicBezTo>
                      <a:pt x="-2422" y="67087"/>
                      <a:pt x="-1470" y="59563"/>
                      <a:pt x="7103" y="54610"/>
                    </a:cubicBezTo>
                    <a:lnTo>
                      <a:pt x="94637" y="4127"/>
                    </a:lnTo>
                    <a:cubicBezTo>
                      <a:pt x="103601" y="-902"/>
                      <a:pt x="114421" y="-1359"/>
                      <a:pt x="123784" y="2889"/>
                    </a:cubicBezTo>
                    <a:lnTo>
                      <a:pt x="215510" y="55848"/>
                    </a:lnTo>
                    <a:cubicBezTo>
                      <a:pt x="222939" y="60134"/>
                      <a:pt x="221987" y="67659"/>
                      <a:pt x="213414" y="72707"/>
                    </a:cubicBezTo>
                    <a:lnTo>
                      <a:pt x="125879" y="123190"/>
                    </a:lnTo>
                    <a:cubicBezTo>
                      <a:pt x="11689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12"/>
              <p:cNvSpPr/>
              <p:nvPr/>
            </p:nvSpPr>
            <p:spPr>
              <a:xfrm>
                <a:off x="4990117" y="3209572"/>
                <a:ext cx="283047" cy="163399"/>
              </a:xfrm>
              <a:custGeom>
                <a:avLst/>
                <a:gdLst/>
                <a:ahLst/>
                <a:cxnLst/>
                <a:rect l="l" t="t" r="r" b="b"/>
                <a:pathLst>
                  <a:path w="283047" h="163399" extrusionOk="0">
                    <a:moveTo>
                      <a:pt x="159288" y="160468"/>
                    </a:moveTo>
                    <a:lnTo>
                      <a:pt x="5078" y="71504"/>
                    </a:lnTo>
                    <a:cubicBezTo>
                      <a:pt x="-2447" y="67123"/>
                      <a:pt x="-1494" y="59598"/>
                      <a:pt x="7174" y="54645"/>
                    </a:cubicBezTo>
                    <a:lnTo>
                      <a:pt x="94613" y="4163"/>
                    </a:lnTo>
                    <a:cubicBezTo>
                      <a:pt x="103595" y="-914"/>
                      <a:pt x="114473" y="-1371"/>
                      <a:pt x="123855" y="2924"/>
                    </a:cubicBezTo>
                    <a:lnTo>
                      <a:pt x="277969" y="91888"/>
                    </a:lnTo>
                    <a:cubicBezTo>
                      <a:pt x="285494" y="96269"/>
                      <a:pt x="284542" y="103794"/>
                      <a:pt x="275874" y="108747"/>
                    </a:cubicBezTo>
                    <a:lnTo>
                      <a:pt x="188434" y="159325"/>
                    </a:lnTo>
                    <a:cubicBezTo>
                      <a:pt x="179452" y="164325"/>
                      <a:pt x="168632" y="164745"/>
                      <a:pt x="159288" y="1604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12"/>
              <p:cNvSpPr/>
              <p:nvPr/>
            </p:nvSpPr>
            <p:spPr>
              <a:xfrm>
                <a:off x="6648640" y="4220618"/>
                <a:ext cx="313122" cy="199558"/>
              </a:xfrm>
              <a:custGeom>
                <a:avLst/>
                <a:gdLst/>
                <a:ahLst/>
                <a:cxnLst/>
                <a:rect l="l" t="t" r="r" b="b"/>
                <a:pathLst>
                  <a:path w="313122" h="199558" extrusionOk="0">
                    <a:moveTo>
                      <a:pt x="307467" y="56107"/>
                    </a:moveTo>
                    <a:lnTo>
                      <a:pt x="215836" y="3243"/>
                    </a:lnTo>
                    <a:cubicBezTo>
                      <a:pt x="207274" y="-1081"/>
                      <a:pt x="197158" y="-1081"/>
                      <a:pt x="188595" y="3243"/>
                    </a:cubicBezTo>
                    <a:lnTo>
                      <a:pt x="96107" y="56107"/>
                    </a:lnTo>
                    <a:cubicBezTo>
                      <a:pt x="91764" y="57564"/>
                      <a:pt x="89430" y="62260"/>
                      <a:pt x="90878" y="66594"/>
                    </a:cubicBezTo>
                    <a:cubicBezTo>
                      <a:pt x="91707" y="69061"/>
                      <a:pt x="93640" y="70994"/>
                      <a:pt x="96107" y="71823"/>
                    </a:cubicBezTo>
                    <a:lnTo>
                      <a:pt x="103442" y="76014"/>
                    </a:lnTo>
                    <a:cubicBezTo>
                      <a:pt x="107442" y="77329"/>
                      <a:pt x="109614" y="81634"/>
                      <a:pt x="108299" y="85635"/>
                    </a:cubicBezTo>
                    <a:cubicBezTo>
                      <a:pt x="107547" y="87930"/>
                      <a:pt x="105737" y="89740"/>
                      <a:pt x="103442" y="90492"/>
                    </a:cubicBezTo>
                    <a:lnTo>
                      <a:pt x="5715" y="146880"/>
                    </a:lnTo>
                    <a:cubicBezTo>
                      <a:pt x="-1905" y="151262"/>
                      <a:pt x="-1905" y="158310"/>
                      <a:pt x="5715" y="162596"/>
                    </a:cubicBezTo>
                    <a:lnTo>
                      <a:pt x="64103" y="196315"/>
                    </a:lnTo>
                    <a:cubicBezTo>
                      <a:pt x="72666" y="200639"/>
                      <a:pt x="82782" y="200639"/>
                      <a:pt x="91345" y="196315"/>
                    </a:cubicBezTo>
                    <a:lnTo>
                      <a:pt x="182690" y="143546"/>
                    </a:lnTo>
                    <a:lnTo>
                      <a:pt x="201740" y="132593"/>
                    </a:lnTo>
                    <a:lnTo>
                      <a:pt x="215360" y="124782"/>
                    </a:lnTo>
                    <a:lnTo>
                      <a:pt x="229076" y="116877"/>
                    </a:lnTo>
                    <a:lnTo>
                      <a:pt x="307848" y="71347"/>
                    </a:lnTo>
                    <a:cubicBezTo>
                      <a:pt x="314896" y="67061"/>
                      <a:pt x="314992" y="60108"/>
                      <a:pt x="307467" y="5610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12"/>
              <p:cNvSpPr/>
              <p:nvPr/>
            </p:nvSpPr>
            <p:spPr>
              <a:xfrm>
                <a:off x="4613284" y="3427765"/>
                <a:ext cx="220517" cy="127281"/>
              </a:xfrm>
              <a:custGeom>
                <a:avLst/>
                <a:gdLst/>
                <a:ahLst/>
                <a:cxnLst/>
                <a:rect l="l" t="t" r="r" b="b"/>
                <a:pathLst>
                  <a:path w="220517" h="127281" extrusionOk="0">
                    <a:moveTo>
                      <a:pt x="96733" y="124392"/>
                    </a:moveTo>
                    <a:lnTo>
                      <a:pt x="5007" y="71433"/>
                    </a:lnTo>
                    <a:cubicBezTo>
                      <a:pt x="-2422" y="67147"/>
                      <a:pt x="-1470" y="59623"/>
                      <a:pt x="7103" y="54574"/>
                    </a:cubicBezTo>
                    <a:lnTo>
                      <a:pt x="94638" y="4092"/>
                    </a:lnTo>
                    <a:cubicBezTo>
                      <a:pt x="103620" y="-890"/>
                      <a:pt x="114421" y="-1347"/>
                      <a:pt x="123784" y="2853"/>
                    </a:cubicBezTo>
                    <a:lnTo>
                      <a:pt x="215510" y="55812"/>
                    </a:lnTo>
                    <a:cubicBezTo>
                      <a:pt x="222939" y="60194"/>
                      <a:pt x="221987"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12"/>
              <p:cNvSpPr/>
              <p:nvPr/>
            </p:nvSpPr>
            <p:spPr>
              <a:xfrm>
                <a:off x="4742658" y="3502501"/>
                <a:ext cx="220563" cy="127281"/>
              </a:xfrm>
              <a:custGeom>
                <a:avLst/>
                <a:gdLst/>
                <a:ahLst/>
                <a:cxnLst/>
                <a:rect l="l" t="t" r="r" b="b"/>
                <a:pathLst>
                  <a:path w="220563" h="127281" extrusionOk="0">
                    <a:moveTo>
                      <a:pt x="96709" y="124428"/>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12"/>
              <p:cNvSpPr/>
              <p:nvPr/>
            </p:nvSpPr>
            <p:spPr>
              <a:xfrm>
                <a:off x="4871721" y="3577213"/>
                <a:ext cx="220563" cy="127189"/>
              </a:xfrm>
              <a:custGeom>
                <a:avLst/>
                <a:gdLst/>
                <a:ahLst/>
                <a:cxnLst/>
                <a:rect l="l" t="t" r="r" b="b"/>
                <a:pathLst>
                  <a:path w="220563" h="127189" extrusionOk="0">
                    <a:moveTo>
                      <a:pt x="97090" y="124392"/>
                    </a:moveTo>
                    <a:lnTo>
                      <a:pt x="5078" y="71433"/>
                    </a:lnTo>
                    <a:cubicBezTo>
                      <a:pt x="-2447" y="67147"/>
                      <a:pt x="-1494" y="59623"/>
                      <a:pt x="7174" y="54574"/>
                    </a:cubicBezTo>
                    <a:lnTo>
                      <a:pt x="94613" y="4092"/>
                    </a:lnTo>
                    <a:cubicBezTo>
                      <a:pt x="103595" y="-890"/>
                      <a:pt x="114397" y="-1347"/>
                      <a:pt x="123760" y="2853"/>
                    </a:cubicBezTo>
                    <a:lnTo>
                      <a:pt x="215485" y="55813"/>
                    </a:lnTo>
                    <a:cubicBezTo>
                      <a:pt x="223010" y="60099"/>
                      <a:pt x="222058" y="67719"/>
                      <a:pt x="213390" y="72672"/>
                    </a:cubicBezTo>
                    <a:lnTo>
                      <a:pt x="125950" y="123154"/>
                    </a:lnTo>
                    <a:cubicBezTo>
                      <a:pt x="117054" y="128060"/>
                      <a:pt x="106376" y="128517"/>
                      <a:pt x="97090"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12"/>
              <p:cNvSpPr/>
              <p:nvPr/>
            </p:nvSpPr>
            <p:spPr>
              <a:xfrm>
                <a:off x="5974216" y="4213507"/>
                <a:ext cx="220549" cy="127300"/>
              </a:xfrm>
              <a:custGeom>
                <a:avLst/>
                <a:gdLst/>
                <a:ahLst/>
                <a:cxnLst/>
                <a:rect l="l" t="t" r="r" b="b"/>
                <a:pathLst>
                  <a:path w="220549" h="127300" extrusionOk="0">
                    <a:moveTo>
                      <a:pt x="96733" y="124368"/>
                    </a:moveTo>
                    <a:lnTo>
                      <a:pt x="5007" y="71504"/>
                    </a:lnTo>
                    <a:cubicBezTo>
                      <a:pt x="-2422" y="67123"/>
                      <a:pt x="-1470" y="59598"/>
                      <a:pt x="7103" y="54645"/>
                    </a:cubicBezTo>
                    <a:lnTo>
                      <a:pt x="94638" y="4162"/>
                    </a:lnTo>
                    <a:cubicBezTo>
                      <a:pt x="103591" y="-914"/>
                      <a:pt x="114430" y="-1371"/>
                      <a:pt x="123784" y="2924"/>
                    </a:cubicBezTo>
                    <a:lnTo>
                      <a:pt x="215510" y="55883"/>
                    </a:lnTo>
                    <a:cubicBezTo>
                      <a:pt x="222939" y="60170"/>
                      <a:pt x="222082"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12"/>
              <p:cNvSpPr/>
              <p:nvPr/>
            </p:nvSpPr>
            <p:spPr>
              <a:xfrm>
                <a:off x="6104041" y="4288254"/>
                <a:ext cx="220517" cy="127281"/>
              </a:xfrm>
              <a:custGeom>
                <a:avLst/>
                <a:gdLst/>
                <a:ahLst/>
                <a:cxnLst/>
                <a:rect l="l" t="t" r="r" b="b"/>
                <a:pathLst>
                  <a:path w="220517" h="127281" extrusionOk="0">
                    <a:moveTo>
                      <a:pt x="96733" y="124392"/>
                    </a:moveTo>
                    <a:lnTo>
                      <a:pt x="5007" y="71433"/>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6"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12"/>
              <p:cNvSpPr/>
              <p:nvPr/>
            </p:nvSpPr>
            <p:spPr>
              <a:xfrm>
                <a:off x="6233034" y="4362946"/>
                <a:ext cx="220563" cy="127351"/>
              </a:xfrm>
              <a:custGeom>
                <a:avLst/>
                <a:gdLst/>
                <a:ahLst/>
                <a:cxnLst/>
                <a:rect l="l" t="t" r="r" b="b"/>
                <a:pathLst>
                  <a:path w="220563" h="127351" extrusionOk="0">
                    <a:moveTo>
                      <a:pt x="96709" y="124376"/>
                    </a:moveTo>
                    <a:lnTo>
                      <a:pt x="5078" y="71512"/>
                    </a:lnTo>
                    <a:cubicBezTo>
                      <a:pt x="-2447" y="67131"/>
                      <a:pt x="-1494" y="59606"/>
                      <a:pt x="7174" y="54653"/>
                    </a:cubicBezTo>
                    <a:lnTo>
                      <a:pt x="94613" y="4075"/>
                    </a:lnTo>
                    <a:cubicBezTo>
                      <a:pt x="103624" y="-926"/>
                      <a:pt x="114482" y="-1344"/>
                      <a:pt x="123855" y="2932"/>
                    </a:cubicBezTo>
                    <a:lnTo>
                      <a:pt x="215485" y="55796"/>
                    </a:lnTo>
                    <a:cubicBezTo>
                      <a:pt x="223010" y="60177"/>
                      <a:pt x="222058" y="67702"/>
                      <a:pt x="213390" y="72655"/>
                    </a:cubicBezTo>
                    <a:lnTo>
                      <a:pt x="125950" y="123328"/>
                    </a:lnTo>
                    <a:cubicBezTo>
                      <a:pt x="116920" y="128300"/>
                      <a:pt x="106072" y="128681"/>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12"/>
              <p:cNvSpPr/>
              <p:nvPr/>
            </p:nvSpPr>
            <p:spPr>
              <a:xfrm>
                <a:off x="6362479" y="4438082"/>
                <a:ext cx="220563" cy="127246"/>
              </a:xfrm>
              <a:custGeom>
                <a:avLst/>
                <a:gdLst/>
                <a:ahLst/>
                <a:cxnLst/>
                <a:rect l="l" t="t" r="r" b="b"/>
                <a:pathLst>
                  <a:path w="220563" h="127246"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3010" y="60099"/>
                      <a:pt x="222058" y="67624"/>
                      <a:pt x="213390" y="72672"/>
                    </a:cubicBezTo>
                    <a:lnTo>
                      <a:pt x="125950" y="123154"/>
                    </a:lnTo>
                    <a:cubicBezTo>
                      <a:pt x="116940" y="128136"/>
                      <a:pt x="106110" y="128593"/>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12"/>
              <p:cNvSpPr/>
              <p:nvPr/>
            </p:nvSpPr>
            <p:spPr>
              <a:xfrm>
                <a:off x="5001523" y="3651913"/>
                <a:ext cx="253854" cy="146540"/>
              </a:xfrm>
              <a:custGeom>
                <a:avLst/>
                <a:gdLst/>
                <a:ahLst/>
                <a:cxnLst/>
                <a:rect l="l" t="t" r="r" b="b"/>
                <a:pathLst>
                  <a:path w="253854" h="146540" extrusionOk="0">
                    <a:moveTo>
                      <a:pt x="130071" y="143609"/>
                    </a:moveTo>
                    <a:lnTo>
                      <a:pt x="5007" y="71504"/>
                    </a:lnTo>
                    <a:cubicBezTo>
                      <a:pt x="-2422" y="67123"/>
                      <a:pt x="-1470" y="59598"/>
                      <a:pt x="7103" y="54645"/>
                    </a:cubicBezTo>
                    <a:lnTo>
                      <a:pt x="94638" y="4163"/>
                    </a:lnTo>
                    <a:cubicBezTo>
                      <a:pt x="103591" y="-914"/>
                      <a:pt x="114431" y="-1371"/>
                      <a:pt x="123784" y="2924"/>
                    </a:cubicBezTo>
                    <a:lnTo>
                      <a:pt x="248847" y="75124"/>
                    </a:lnTo>
                    <a:cubicBezTo>
                      <a:pt x="256277" y="79410"/>
                      <a:pt x="255324" y="86935"/>
                      <a:pt x="246752" y="91888"/>
                    </a:cubicBezTo>
                    <a:lnTo>
                      <a:pt x="159217" y="142465"/>
                    </a:lnTo>
                    <a:cubicBezTo>
                      <a:pt x="150235" y="147466"/>
                      <a:pt x="139415" y="147885"/>
                      <a:pt x="130071" y="14360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12"/>
              <p:cNvSpPr/>
              <p:nvPr/>
            </p:nvSpPr>
            <p:spPr>
              <a:xfrm>
                <a:off x="5811458" y="4119562"/>
                <a:ext cx="253901" cy="146525"/>
              </a:xfrm>
              <a:custGeom>
                <a:avLst/>
                <a:gdLst/>
                <a:ahLst/>
                <a:cxnLst/>
                <a:rect l="l" t="t" r="r" b="b"/>
                <a:pathLst>
                  <a:path w="253901" h="146525" extrusionOk="0">
                    <a:moveTo>
                      <a:pt x="130046" y="143637"/>
                    </a:moveTo>
                    <a:lnTo>
                      <a:pt x="5078" y="71437"/>
                    </a:lnTo>
                    <a:cubicBezTo>
                      <a:pt x="-2447" y="67151"/>
                      <a:pt x="-1494" y="59626"/>
                      <a:pt x="7174" y="54578"/>
                    </a:cubicBezTo>
                    <a:lnTo>
                      <a:pt x="94613" y="4096"/>
                    </a:lnTo>
                    <a:cubicBezTo>
                      <a:pt x="103624" y="-886"/>
                      <a:pt x="114454" y="-1353"/>
                      <a:pt x="123855" y="2857"/>
                    </a:cubicBezTo>
                    <a:lnTo>
                      <a:pt x="248823" y="75057"/>
                    </a:lnTo>
                    <a:cubicBezTo>
                      <a:pt x="256348" y="79343"/>
                      <a:pt x="255395" y="86963"/>
                      <a:pt x="246727" y="91916"/>
                    </a:cubicBezTo>
                    <a:lnTo>
                      <a:pt x="159288" y="142399"/>
                    </a:lnTo>
                    <a:cubicBezTo>
                      <a:pt x="150287" y="147428"/>
                      <a:pt x="139438" y="147885"/>
                      <a:pt x="130046" y="1436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12"/>
              <p:cNvSpPr/>
              <p:nvPr/>
            </p:nvSpPr>
            <p:spPr>
              <a:xfrm>
                <a:off x="5164178" y="3745900"/>
                <a:ext cx="738494" cy="426244"/>
              </a:xfrm>
              <a:custGeom>
                <a:avLst/>
                <a:gdLst/>
                <a:ahLst/>
                <a:cxnLst/>
                <a:rect l="l" t="t" r="r" b="b"/>
                <a:pathLst>
                  <a:path w="738494" h="426244" extrusionOk="0">
                    <a:moveTo>
                      <a:pt x="614639" y="423287"/>
                    </a:moveTo>
                    <a:lnTo>
                      <a:pt x="5039" y="71433"/>
                    </a:lnTo>
                    <a:cubicBezTo>
                      <a:pt x="-2390" y="67147"/>
                      <a:pt x="-1533" y="59622"/>
                      <a:pt x="7135" y="54574"/>
                    </a:cubicBezTo>
                    <a:lnTo>
                      <a:pt x="94670" y="4092"/>
                    </a:lnTo>
                    <a:cubicBezTo>
                      <a:pt x="103652" y="-890"/>
                      <a:pt x="114453" y="-1347"/>
                      <a:pt x="123816" y="2854"/>
                    </a:cubicBezTo>
                    <a:lnTo>
                      <a:pt x="733416" y="354802"/>
                    </a:lnTo>
                    <a:cubicBezTo>
                      <a:pt x="740941" y="359089"/>
                      <a:pt x="739989" y="366613"/>
                      <a:pt x="731321" y="371566"/>
                    </a:cubicBezTo>
                    <a:lnTo>
                      <a:pt x="643881" y="422144"/>
                    </a:lnTo>
                    <a:cubicBezTo>
                      <a:pt x="634880" y="427173"/>
                      <a:pt x="624012" y="427602"/>
                      <a:pt x="614639" y="42328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12"/>
              <p:cNvSpPr/>
              <p:nvPr/>
            </p:nvSpPr>
            <p:spPr>
              <a:xfrm>
                <a:off x="5092169" y="3413764"/>
                <a:ext cx="220524" cy="127281"/>
              </a:xfrm>
              <a:custGeom>
                <a:avLst/>
                <a:gdLst/>
                <a:ahLst/>
                <a:cxnLst/>
                <a:rect l="l" t="t" r="r" b="b"/>
                <a:pathLst>
                  <a:path w="220524" h="127281" extrusionOk="0">
                    <a:moveTo>
                      <a:pt x="96765" y="124392"/>
                    </a:moveTo>
                    <a:lnTo>
                      <a:pt x="5039" y="71433"/>
                    </a:lnTo>
                    <a:cubicBezTo>
                      <a:pt x="-2390" y="67147"/>
                      <a:pt x="-1533" y="59623"/>
                      <a:pt x="7135" y="54574"/>
                    </a:cubicBezTo>
                    <a:lnTo>
                      <a:pt x="94670" y="4092"/>
                    </a:lnTo>
                    <a:cubicBezTo>
                      <a:pt x="103652" y="-890"/>
                      <a:pt x="114453" y="-1347"/>
                      <a:pt x="123816" y="2853"/>
                    </a:cubicBezTo>
                    <a:lnTo>
                      <a:pt x="215447" y="55812"/>
                    </a:lnTo>
                    <a:cubicBezTo>
                      <a:pt x="222972" y="60099"/>
                      <a:pt x="222019" y="67719"/>
                      <a:pt x="213351" y="72672"/>
                    </a:cubicBezTo>
                    <a:lnTo>
                      <a:pt x="125912" y="123154"/>
                    </a:lnTo>
                    <a:cubicBezTo>
                      <a:pt x="116949" y="128183"/>
                      <a:pt x="106128" y="128641"/>
                      <a:pt x="96765"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12"/>
              <p:cNvSpPr/>
              <p:nvPr/>
            </p:nvSpPr>
            <p:spPr>
              <a:xfrm>
                <a:off x="5221804" y="3488595"/>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2"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12"/>
              <p:cNvSpPr/>
              <p:nvPr/>
            </p:nvSpPr>
            <p:spPr>
              <a:xfrm>
                <a:off x="5351534" y="3563461"/>
                <a:ext cx="220549" cy="127264"/>
              </a:xfrm>
              <a:custGeom>
                <a:avLst/>
                <a:gdLst/>
                <a:ahLst/>
                <a:cxnLst/>
                <a:rect l="l" t="t" r="r" b="b"/>
                <a:pathLst>
                  <a:path w="220549" h="127264" extrusionOk="0">
                    <a:moveTo>
                      <a:pt x="96765" y="124333"/>
                    </a:moveTo>
                    <a:lnTo>
                      <a:pt x="5039" y="71469"/>
                    </a:lnTo>
                    <a:cubicBezTo>
                      <a:pt x="-2390" y="67087"/>
                      <a:pt x="-1533" y="59563"/>
                      <a:pt x="7135" y="54610"/>
                    </a:cubicBezTo>
                    <a:lnTo>
                      <a:pt x="94670" y="4127"/>
                    </a:lnTo>
                    <a:cubicBezTo>
                      <a:pt x="103633" y="-902"/>
                      <a:pt x="114453" y="-1359"/>
                      <a:pt x="123816" y="2889"/>
                    </a:cubicBezTo>
                    <a:lnTo>
                      <a:pt x="215542" y="55848"/>
                    </a:lnTo>
                    <a:cubicBezTo>
                      <a:pt x="222972" y="60134"/>
                      <a:pt x="222019" y="67659"/>
                      <a:pt x="213447" y="72707"/>
                    </a:cubicBezTo>
                    <a:lnTo>
                      <a:pt x="125912" y="123190"/>
                    </a:lnTo>
                    <a:cubicBezTo>
                      <a:pt x="116930" y="128190"/>
                      <a:pt x="106109" y="128609"/>
                      <a:pt x="96765"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12"/>
              <p:cNvSpPr/>
              <p:nvPr/>
            </p:nvSpPr>
            <p:spPr>
              <a:xfrm>
                <a:off x="5481392" y="3638284"/>
                <a:ext cx="220517" cy="127225"/>
              </a:xfrm>
              <a:custGeom>
                <a:avLst/>
                <a:gdLst/>
                <a:ahLst/>
                <a:cxnLst/>
                <a:rect l="l" t="t" r="r" b="b"/>
                <a:pathLst>
                  <a:path w="220517" h="127225" extrusionOk="0">
                    <a:moveTo>
                      <a:pt x="96447" y="124090"/>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774" y="128234"/>
                      <a:pt x="105830" y="128557"/>
                      <a:pt x="96447" y="12409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12"/>
              <p:cNvSpPr/>
              <p:nvPr/>
            </p:nvSpPr>
            <p:spPr>
              <a:xfrm>
                <a:off x="5610742" y="3713151"/>
                <a:ext cx="220517" cy="127264"/>
              </a:xfrm>
              <a:custGeom>
                <a:avLst/>
                <a:gdLst/>
                <a:ahLst/>
                <a:cxnLst/>
                <a:rect l="l" t="t" r="r" b="b"/>
                <a:pathLst>
                  <a:path w="220517" h="127264" extrusionOk="0">
                    <a:moveTo>
                      <a:pt x="96733" y="124376"/>
                    </a:moveTo>
                    <a:lnTo>
                      <a:pt x="5007" y="71417"/>
                    </a:lnTo>
                    <a:cubicBezTo>
                      <a:pt x="-2422" y="67131"/>
                      <a:pt x="-1470" y="59606"/>
                      <a:pt x="7103" y="54653"/>
                    </a:cubicBezTo>
                    <a:lnTo>
                      <a:pt x="94638" y="4075"/>
                    </a:lnTo>
                    <a:cubicBezTo>
                      <a:pt x="103620" y="-926"/>
                      <a:pt x="114440" y="-1344"/>
                      <a:pt x="123784" y="2932"/>
                    </a:cubicBezTo>
                    <a:lnTo>
                      <a:pt x="215510" y="55796"/>
                    </a:lnTo>
                    <a:cubicBezTo>
                      <a:pt x="222939" y="60177"/>
                      <a:pt x="221987" y="67702"/>
                      <a:pt x="213414" y="72655"/>
                    </a:cubicBezTo>
                    <a:lnTo>
                      <a:pt x="125880" y="123138"/>
                    </a:lnTo>
                    <a:cubicBezTo>
                      <a:pt x="116917" y="128167"/>
                      <a:pt x="106096" y="128624"/>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12"/>
              <p:cNvSpPr/>
              <p:nvPr/>
            </p:nvSpPr>
            <p:spPr>
              <a:xfrm>
                <a:off x="5740377" y="3788001"/>
                <a:ext cx="220517" cy="127281"/>
              </a:xfrm>
              <a:custGeom>
                <a:avLst/>
                <a:gdLst/>
                <a:ahLst/>
                <a:cxnLst/>
                <a:rect l="l" t="t" r="r" b="b"/>
                <a:pathLst>
                  <a:path w="220517" h="127281" extrusionOk="0">
                    <a:moveTo>
                      <a:pt x="96733" y="124393"/>
                    </a:moveTo>
                    <a:lnTo>
                      <a:pt x="5007" y="71434"/>
                    </a:lnTo>
                    <a:cubicBezTo>
                      <a:pt x="-2422" y="67147"/>
                      <a:pt x="-1470" y="59623"/>
                      <a:pt x="7103" y="54574"/>
                    </a:cubicBezTo>
                    <a:lnTo>
                      <a:pt x="94638" y="4092"/>
                    </a:lnTo>
                    <a:cubicBezTo>
                      <a:pt x="103620" y="-890"/>
                      <a:pt x="114421" y="-1347"/>
                      <a:pt x="123784" y="2853"/>
                    </a:cubicBezTo>
                    <a:lnTo>
                      <a:pt x="215510" y="55812"/>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12"/>
              <p:cNvSpPr/>
              <p:nvPr/>
            </p:nvSpPr>
            <p:spPr>
              <a:xfrm>
                <a:off x="5870012" y="3862832"/>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0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12"/>
              <p:cNvSpPr/>
              <p:nvPr/>
            </p:nvSpPr>
            <p:spPr>
              <a:xfrm>
                <a:off x="5999266" y="3937698"/>
                <a:ext cx="220549" cy="127281"/>
              </a:xfrm>
              <a:custGeom>
                <a:avLst/>
                <a:gdLst/>
                <a:ahLst/>
                <a:cxnLst/>
                <a:rect l="l" t="t" r="r" b="b"/>
                <a:pathLst>
                  <a:path w="220549" h="127281" extrusionOk="0">
                    <a:moveTo>
                      <a:pt x="96733" y="124428"/>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12"/>
              <p:cNvSpPr/>
              <p:nvPr/>
            </p:nvSpPr>
            <p:spPr>
              <a:xfrm>
                <a:off x="6129021" y="4012522"/>
                <a:ext cx="220524" cy="127237"/>
              </a:xfrm>
              <a:custGeom>
                <a:avLst/>
                <a:gdLst/>
                <a:ahLst/>
                <a:cxnLst/>
                <a:rect l="l" t="t" r="r" b="b"/>
                <a:pathLst>
                  <a:path w="220524" h="127237" extrusionOk="0">
                    <a:moveTo>
                      <a:pt x="96994" y="124376"/>
                    </a:moveTo>
                    <a:lnTo>
                      <a:pt x="5078" y="71512"/>
                    </a:lnTo>
                    <a:cubicBezTo>
                      <a:pt x="-2447" y="67131"/>
                      <a:pt x="-1494" y="59606"/>
                      <a:pt x="7174" y="54653"/>
                    </a:cubicBezTo>
                    <a:lnTo>
                      <a:pt x="94613" y="4075"/>
                    </a:lnTo>
                    <a:cubicBezTo>
                      <a:pt x="103595" y="-925"/>
                      <a:pt x="114416" y="-1345"/>
                      <a:pt x="123760" y="2932"/>
                    </a:cubicBezTo>
                    <a:lnTo>
                      <a:pt x="215485" y="55796"/>
                    </a:lnTo>
                    <a:cubicBezTo>
                      <a:pt x="222915" y="60177"/>
                      <a:pt x="222058" y="67702"/>
                      <a:pt x="213390" y="72655"/>
                    </a:cubicBezTo>
                    <a:lnTo>
                      <a:pt x="125855" y="123233"/>
                    </a:lnTo>
                    <a:cubicBezTo>
                      <a:pt x="116949" y="128138"/>
                      <a:pt x="106262" y="128557"/>
                      <a:pt x="9699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12"/>
              <p:cNvSpPr/>
              <p:nvPr/>
            </p:nvSpPr>
            <p:spPr>
              <a:xfrm>
                <a:off x="6258942" y="4087388"/>
                <a:ext cx="220563" cy="127300"/>
              </a:xfrm>
              <a:custGeom>
                <a:avLst/>
                <a:gdLst/>
                <a:ahLst/>
                <a:cxnLst/>
                <a:rect l="l" t="t" r="r" b="b"/>
                <a:pathLst>
                  <a:path w="220563" h="127300" extrusionOk="0">
                    <a:moveTo>
                      <a:pt x="96709" y="124376"/>
                    </a:moveTo>
                    <a:lnTo>
                      <a:pt x="5078" y="71417"/>
                    </a:lnTo>
                    <a:cubicBezTo>
                      <a:pt x="-2447" y="67131"/>
                      <a:pt x="-1494" y="59606"/>
                      <a:pt x="7173" y="54653"/>
                    </a:cubicBezTo>
                    <a:lnTo>
                      <a:pt x="94613" y="4075"/>
                    </a:lnTo>
                    <a:cubicBezTo>
                      <a:pt x="103595" y="-925"/>
                      <a:pt x="114415" y="-1345"/>
                      <a:pt x="123760"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12"/>
              <p:cNvSpPr/>
              <p:nvPr/>
            </p:nvSpPr>
            <p:spPr>
              <a:xfrm>
                <a:off x="6388578" y="4161853"/>
                <a:ext cx="220563" cy="127285"/>
              </a:xfrm>
              <a:custGeom>
                <a:avLst/>
                <a:gdLst/>
                <a:ahLst/>
                <a:cxnLst/>
                <a:rect l="l" t="t" r="r" b="b"/>
                <a:pathLst>
                  <a:path w="220563" h="127285" extrusionOk="0">
                    <a:moveTo>
                      <a:pt x="96709" y="124396"/>
                    </a:moveTo>
                    <a:lnTo>
                      <a:pt x="5078" y="71437"/>
                    </a:lnTo>
                    <a:cubicBezTo>
                      <a:pt x="-2447" y="67151"/>
                      <a:pt x="-1494" y="59627"/>
                      <a:pt x="7174" y="54578"/>
                    </a:cubicBezTo>
                    <a:lnTo>
                      <a:pt x="94613" y="4096"/>
                    </a:lnTo>
                    <a:cubicBezTo>
                      <a:pt x="103624" y="-886"/>
                      <a:pt x="114454" y="-1353"/>
                      <a:pt x="123855" y="2857"/>
                    </a:cubicBezTo>
                    <a:lnTo>
                      <a:pt x="215485" y="55816"/>
                    </a:lnTo>
                    <a:cubicBezTo>
                      <a:pt x="223010" y="60103"/>
                      <a:pt x="222058" y="67723"/>
                      <a:pt x="213390" y="72676"/>
                    </a:cubicBezTo>
                    <a:lnTo>
                      <a:pt x="125950" y="123158"/>
                    </a:lnTo>
                    <a:cubicBezTo>
                      <a:pt x="116949" y="128187"/>
                      <a:pt x="106100" y="128645"/>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12"/>
              <p:cNvSpPr/>
              <p:nvPr/>
            </p:nvSpPr>
            <p:spPr>
              <a:xfrm>
                <a:off x="6518213" y="4237101"/>
                <a:ext cx="221039" cy="127370"/>
              </a:xfrm>
              <a:custGeom>
                <a:avLst/>
                <a:gdLst/>
                <a:ahLst/>
                <a:cxnLst/>
                <a:rect l="l" t="t" r="r" b="b"/>
                <a:pathLst>
                  <a:path w="221039" h="127370" extrusionOk="0">
                    <a:moveTo>
                      <a:pt x="96709" y="124396"/>
                    </a:moveTo>
                    <a:lnTo>
                      <a:pt x="5078" y="71437"/>
                    </a:lnTo>
                    <a:cubicBezTo>
                      <a:pt x="-2447" y="67151"/>
                      <a:pt x="-1494" y="59626"/>
                      <a:pt x="7173" y="54578"/>
                    </a:cubicBezTo>
                    <a:lnTo>
                      <a:pt x="94613" y="4095"/>
                    </a:lnTo>
                    <a:cubicBezTo>
                      <a:pt x="103624" y="-886"/>
                      <a:pt x="114454" y="-1353"/>
                      <a:pt x="123855" y="2857"/>
                    </a:cubicBezTo>
                    <a:lnTo>
                      <a:pt x="215962" y="55816"/>
                    </a:lnTo>
                    <a:cubicBezTo>
                      <a:pt x="223486" y="60103"/>
                      <a:pt x="222534" y="67627"/>
                      <a:pt x="213866" y="72676"/>
                    </a:cubicBezTo>
                    <a:lnTo>
                      <a:pt x="126427" y="123158"/>
                    </a:lnTo>
                    <a:cubicBezTo>
                      <a:pt x="117292" y="128302"/>
                      <a:pt x="106243" y="128759"/>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12"/>
              <p:cNvSpPr/>
              <p:nvPr/>
            </p:nvSpPr>
            <p:spPr>
              <a:xfrm>
                <a:off x="4864578" y="3282378"/>
                <a:ext cx="318480" cy="183800"/>
              </a:xfrm>
              <a:custGeom>
                <a:avLst/>
                <a:gdLst/>
                <a:ahLst/>
                <a:cxnLst/>
                <a:rect l="l" t="t" r="r" b="b"/>
                <a:pathLst>
                  <a:path w="318480" h="183800" extrusionOk="0">
                    <a:moveTo>
                      <a:pt x="194721" y="180911"/>
                    </a:moveTo>
                    <a:lnTo>
                      <a:pt x="5078" y="71469"/>
                    </a:lnTo>
                    <a:cubicBezTo>
                      <a:pt x="-2447" y="67087"/>
                      <a:pt x="-1494" y="59563"/>
                      <a:pt x="7174" y="54610"/>
                    </a:cubicBezTo>
                    <a:lnTo>
                      <a:pt x="94613" y="4127"/>
                    </a:lnTo>
                    <a:cubicBezTo>
                      <a:pt x="103614" y="-902"/>
                      <a:pt x="114463" y="-1359"/>
                      <a:pt x="123855" y="2889"/>
                    </a:cubicBezTo>
                    <a:lnTo>
                      <a:pt x="313402" y="112331"/>
                    </a:lnTo>
                    <a:cubicBezTo>
                      <a:pt x="320927" y="116713"/>
                      <a:pt x="319975" y="124237"/>
                      <a:pt x="311307" y="129190"/>
                    </a:cubicBezTo>
                    <a:lnTo>
                      <a:pt x="223867" y="179673"/>
                    </a:lnTo>
                    <a:cubicBezTo>
                      <a:pt x="214904" y="184702"/>
                      <a:pt x="204084" y="185159"/>
                      <a:pt x="194721" y="18091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12"/>
              <p:cNvSpPr/>
              <p:nvPr/>
            </p:nvSpPr>
            <p:spPr>
              <a:xfrm>
                <a:off x="4902011" y="3449213"/>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6"/>
                      <a:pt x="114482" y="-1345"/>
                      <a:pt x="123855" y="2932"/>
                    </a:cubicBezTo>
                    <a:lnTo>
                      <a:pt x="215485" y="55796"/>
                    </a:lnTo>
                    <a:cubicBezTo>
                      <a:pt x="223010" y="60177"/>
                      <a:pt x="222058" y="67702"/>
                      <a:pt x="213390" y="72655"/>
                    </a:cubicBezTo>
                    <a:lnTo>
                      <a:pt x="125950" y="123233"/>
                    </a:lnTo>
                    <a:cubicBezTo>
                      <a:pt x="116940" y="128233"/>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12"/>
              <p:cNvSpPr/>
              <p:nvPr/>
            </p:nvSpPr>
            <p:spPr>
              <a:xfrm>
                <a:off x="5031646" y="3523682"/>
                <a:ext cx="220524" cy="127281"/>
              </a:xfrm>
              <a:custGeom>
                <a:avLst/>
                <a:gdLst/>
                <a:ahLst/>
                <a:cxnLst/>
                <a:rect l="l" t="t" r="r" b="b"/>
                <a:pathLst>
                  <a:path w="220524" h="127281"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2915" y="60099"/>
                      <a:pt x="222058" y="67719"/>
                      <a:pt x="213390" y="72672"/>
                    </a:cubicBezTo>
                    <a:lnTo>
                      <a:pt x="125855" y="123154"/>
                    </a:lnTo>
                    <a:cubicBezTo>
                      <a:pt x="116892" y="128184"/>
                      <a:pt x="106072" y="128641"/>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12"/>
              <p:cNvSpPr/>
              <p:nvPr/>
            </p:nvSpPr>
            <p:spPr>
              <a:xfrm>
                <a:off x="5161066" y="3598894"/>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12"/>
              <p:cNvSpPr/>
              <p:nvPr/>
            </p:nvSpPr>
            <p:spPr>
              <a:xfrm>
                <a:off x="5290892" y="3673717"/>
                <a:ext cx="220517" cy="127308"/>
              </a:xfrm>
              <a:custGeom>
                <a:avLst/>
                <a:gdLst/>
                <a:ahLst/>
                <a:cxnLst/>
                <a:rect l="l" t="t" r="r" b="b"/>
                <a:pathLst>
                  <a:path w="220517" h="127308"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897" y="128234"/>
                      <a:pt x="106077" y="128653"/>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12"/>
              <p:cNvSpPr/>
              <p:nvPr/>
            </p:nvSpPr>
            <p:spPr>
              <a:xfrm>
                <a:off x="5420495" y="3748758"/>
                <a:ext cx="220334" cy="127131"/>
              </a:xfrm>
              <a:custGeom>
                <a:avLst/>
                <a:gdLst/>
                <a:ahLst/>
                <a:cxnLst/>
                <a:rect l="l" t="t" r="r" b="b"/>
                <a:pathLst>
                  <a:path w="220334" h="127131" extrusionOk="0">
                    <a:moveTo>
                      <a:pt x="96765" y="124202"/>
                    </a:moveTo>
                    <a:lnTo>
                      <a:pt x="5039" y="71243"/>
                    </a:lnTo>
                    <a:cubicBezTo>
                      <a:pt x="-2390" y="66957"/>
                      <a:pt x="-1533" y="59432"/>
                      <a:pt x="7135" y="54384"/>
                    </a:cubicBezTo>
                    <a:lnTo>
                      <a:pt x="94479" y="4092"/>
                    </a:lnTo>
                    <a:cubicBezTo>
                      <a:pt x="103461" y="-890"/>
                      <a:pt x="114263" y="-1347"/>
                      <a:pt x="123626" y="2854"/>
                    </a:cubicBezTo>
                    <a:lnTo>
                      <a:pt x="215256" y="55813"/>
                    </a:lnTo>
                    <a:cubicBezTo>
                      <a:pt x="222781" y="60099"/>
                      <a:pt x="221828" y="67719"/>
                      <a:pt x="213161" y="72672"/>
                    </a:cubicBezTo>
                    <a:lnTo>
                      <a:pt x="125721" y="123154"/>
                    </a:lnTo>
                    <a:cubicBezTo>
                      <a:pt x="116777" y="128060"/>
                      <a:pt x="106043" y="128450"/>
                      <a:pt x="96765" y="12420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12"/>
              <p:cNvSpPr/>
              <p:nvPr/>
            </p:nvSpPr>
            <p:spPr>
              <a:xfrm>
                <a:off x="5550092" y="3823398"/>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12"/>
              <p:cNvSpPr/>
              <p:nvPr/>
            </p:nvSpPr>
            <p:spPr>
              <a:xfrm>
                <a:off x="5679727" y="3898222"/>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12"/>
              <p:cNvSpPr/>
              <p:nvPr/>
            </p:nvSpPr>
            <p:spPr>
              <a:xfrm>
                <a:off x="5809362" y="3973072"/>
                <a:ext cx="220524" cy="127281"/>
              </a:xfrm>
              <a:custGeom>
                <a:avLst/>
                <a:gdLst/>
                <a:ahLst/>
                <a:cxnLst/>
                <a:rect l="l" t="t" r="r" b="b"/>
                <a:pathLst>
                  <a:path w="220524" h="127281" extrusionOk="0">
                    <a:moveTo>
                      <a:pt x="96709" y="124392"/>
                    </a:moveTo>
                    <a:lnTo>
                      <a:pt x="5078" y="71433"/>
                    </a:lnTo>
                    <a:cubicBezTo>
                      <a:pt x="-2447" y="67147"/>
                      <a:pt x="-1494" y="59622"/>
                      <a:pt x="7174" y="54574"/>
                    </a:cubicBezTo>
                    <a:lnTo>
                      <a:pt x="94613" y="4092"/>
                    </a:lnTo>
                    <a:cubicBezTo>
                      <a:pt x="103595" y="-890"/>
                      <a:pt x="114397" y="-1347"/>
                      <a:pt x="123760" y="2854"/>
                    </a:cubicBezTo>
                    <a:lnTo>
                      <a:pt x="215485" y="55813"/>
                    </a:lnTo>
                    <a:cubicBezTo>
                      <a:pt x="222915" y="60194"/>
                      <a:pt x="222058" y="67719"/>
                      <a:pt x="213390" y="72672"/>
                    </a:cubicBezTo>
                    <a:lnTo>
                      <a:pt x="125855" y="123154"/>
                    </a:lnTo>
                    <a:cubicBezTo>
                      <a:pt x="116892" y="128183"/>
                      <a:pt x="106072" y="128641"/>
                      <a:pt x="96709"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12"/>
              <p:cNvSpPr/>
              <p:nvPr/>
            </p:nvSpPr>
            <p:spPr>
              <a:xfrm>
                <a:off x="5938592" y="4047903"/>
                <a:ext cx="220517" cy="126979"/>
              </a:xfrm>
              <a:custGeom>
                <a:avLst/>
                <a:gdLst/>
                <a:ahLst/>
                <a:cxnLst/>
                <a:rect l="l" t="t" r="r" b="b"/>
                <a:pathLst>
                  <a:path w="220517" h="126979" extrusionOk="0">
                    <a:moveTo>
                      <a:pt x="97114" y="124047"/>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45" y="127924"/>
                      <a:pt x="106315" y="128238"/>
                      <a:pt x="97114" y="12404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12"/>
              <p:cNvSpPr/>
              <p:nvPr/>
            </p:nvSpPr>
            <p:spPr>
              <a:xfrm>
                <a:off x="6068608" y="4122734"/>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8" y="4162"/>
                    </a:lnTo>
                    <a:cubicBezTo>
                      <a:pt x="103591" y="-914"/>
                      <a:pt x="114431" y="-1371"/>
                      <a:pt x="123784" y="2924"/>
                    </a:cubicBezTo>
                    <a:lnTo>
                      <a:pt x="215510" y="55883"/>
                    </a:lnTo>
                    <a:cubicBezTo>
                      <a:pt x="222939" y="60170"/>
                      <a:pt x="221987" y="67694"/>
                      <a:pt x="213414" y="72647"/>
                    </a:cubicBezTo>
                    <a:lnTo>
                      <a:pt x="125880" y="123225"/>
                    </a:lnTo>
                    <a:cubicBezTo>
                      <a:pt x="116898"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12"/>
              <p:cNvSpPr/>
              <p:nvPr/>
            </p:nvSpPr>
            <p:spPr>
              <a:xfrm>
                <a:off x="6198212" y="4197576"/>
                <a:ext cx="220524" cy="127281"/>
              </a:xfrm>
              <a:custGeom>
                <a:avLst/>
                <a:gdLst/>
                <a:ahLst/>
                <a:cxnLst/>
                <a:rect l="l" t="t" r="r" b="b"/>
                <a:pathLst>
                  <a:path w="220524" h="127281" extrusionOk="0">
                    <a:moveTo>
                      <a:pt x="96765" y="124393"/>
                    </a:moveTo>
                    <a:lnTo>
                      <a:pt x="5039" y="71434"/>
                    </a:lnTo>
                    <a:cubicBezTo>
                      <a:pt x="-2390" y="67147"/>
                      <a:pt x="-1533" y="59623"/>
                      <a:pt x="7135" y="54574"/>
                    </a:cubicBezTo>
                    <a:lnTo>
                      <a:pt x="94670" y="4092"/>
                    </a:lnTo>
                    <a:cubicBezTo>
                      <a:pt x="103652" y="-890"/>
                      <a:pt x="114453" y="-1347"/>
                      <a:pt x="123816" y="2853"/>
                    </a:cubicBezTo>
                    <a:lnTo>
                      <a:pt x="215447" y="55812"/>
                    </a:lnTo>
                    <a:cubicBezTo>
                      <a:pt x="222972" y="60194"/>
                      <a:pt x="222019" y="67719"/>
                      <a:pt x="213351" y="72672"/>
                    </a:cubicBezTo>
                    <a:lnTo>
                      <a:pt x="125912" y="123154"/>
                    </a:lnTo>
                    <a:cubicBezTo>
                      <a:pt x="116949" y="128184"/>
                      <a:pt x="106128" y="128641"/>
                      <a:pt x="96765"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12"/>
              <p:cNvSpPr/>
              <p:nvPr/>
            </p:nvSpPr>
            <p:spPr>
              <a:xfrm>
                <a:off x="6327808" y="4272442"/>
                <a:ext cx="380989" cy="219907"/>
              </a:xfrm>
              <a:custGeom>
                <a:avLst/>
                <a:gdLst/>
                <a:ahLst/>
                <a:cxnLst/>
                <a:rect l="l" t="t" r="r" b="b"/>
                <a:pathLst>
                  <a:path w="380989" h="219907" extrusionOk="0">
                    <a:moveTo>
                      <a:pt x="257205" y="216975"/>
                    </a:moveTo>
                    <a:lnTo>
                      <a:pt x="5078" y="71433"/>
                    </a:lnTo>
                    <a:cubicBezTo>
                      <a:pt x="-2447" y="67147"/>
                      <a:pt x="-1494" y="59622"/>
                      <a:pt x="7174" y="54574"/>
                    </a:cubicBezTo>
                    <a:lnTo>
                      <a:pt x="94613" y="4092"/>
                    </a:lnTo>
                    <a:cubicBezTo>
                      <a:pt x="103624" y="-890"/>
                      <a:pt x="114454" y="-1347"/>
                      <a:pt x="123855" y="2854"/>
                    </a:cubicBezTo>
                    <a:lnTo>
                      <a:pt x="375982" y="148396"/>
                    </a:lnTo>
                    <a:cubicBezTo>
                      <a:pt x="383411" y="152777"/>
                      <a:pt x="382459" y="160302"/>
                      <a:pt x="373886" y="165255"/>
                    </a:cubicBezTo>
                    <a:lnTo>
                      <a:pt x="286351" y="215832"/>
                    </a:lnTo>
                    <a:cubicBezTo>
                      <a:pt x="277369" y="220833"/>
                      <a:pt x="266549" y="221252"/>
                      <a:pt x="257205" y="21697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12"/>
              <p:cNvSpPr/>
              <p:nvPr/>
            </p:nvSpPr>
            <p:spPr>
              <a:xfrm>
                <a:off x="4739038" y="3355149"/>
                <a:ext cx="253901" cy="146525"/>
              </a:xfrm>
              <a:custGeom>
                <a:avLst/>
                <a:gdLst/>
                <a:ahLst/>
                <a:cxnLst/>
                <a:rect l="l" t="t" r="r" b="b"/>
                <a:pathLst>
                  <a:path w="253901" h="146525" extrusionOk="0">
                    <a:moveTo>
                      <a:pt x="130046" y="143668"/>
                    </a:moveTo>
                    <a:lnTo>
                      <a:pt x="5078" y="71469"/>
                    </a:lnTo>
                    <a:cubicBezTo>
                      <a:pt x="-2447" y="67183"/>
                      <a:pt x="-1494" y="59563"/>
                      <a:pt x="7174" y="54610"/>
                    </a:cubicBezTo>
                    <a:lnTo>
                      <a:pt x="94613" y="4127"/>
                    </a:lnTo>
                    <a:cubicBezTo>
                      <a:pt x="103614" y="-902"/>
                      <a:pt x="114463" y="-1359"/>
                      <a:pt x="123855" y="2889"/>
                    </a:cubicBezTo>
                    <a:lnTo>
                      <a:pt x="248823" y="75088"/>
                    </a:lnTo>
                    <a:cubicBezTo>
                      <a:pt x="256348" y="79375"/>
                      <a:pt x="255395" y="86899"/>
                      <a:pt x="246727" y="91948"/>
                    </a:cubicBezTo>
                    <a:lnTo>
                      <a:pt x="159288" y="142430"/>
                    </a:lnTo>
                    <a:cubicBezTo>
                      <a:pt x="150277" y="147412"/>
                      <a:pt x="139447" y="147879"/>
                      <a:pt x="130046" y="1436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12"/>
              <p:cNvSpPr/>
              <p:nvPr/>
            </p:nvSpPr>
            <p:spPr>
              <a:xfrm>
                <a:off x="5246664" y="3087528"/>
                <a:ext cx="1926000" cy="1111651"/>
              </a:xfrm>
              <a:custGeom>
                <a:avLst/>
                <a:gdLst/>
                <a:ahLst/>
                <a:cxnLst/>
                <a:rect l="l" t="t" r="r" b="b"/>
                <a:pathLst>
                  <a:path w="1926000" h="1111651" extrusionOk="0">
                    <a:moveTo>
                      <a:pt x="1845936" y="1108805"/>
                    </a:moveTo>
                    <a:lnTo>
                      <a:pt x="5039" y="46196"/>
                    </a:lnTo>
                    <a:cubicBezTo>
                      <a:pt x="-2390" y="41910"/>
                      <a:pt x="-1533" y="34290"/>
                      <a:pt x="7135" y="29337"/>
                    </a:cubicBezTo>
                    <a:lnTo>
                      <a:pt x="50855" y="4096"/>
                    </a:lnTo>
                    <a:cubicBezTo>
                      <a:pt x="59865" y="-886"/>
                      <a:pt x="70695" y="-1353"/>
                      <a:pt x="80097" y="2857"/>
                    </a:cubicBezTo>
                    <a:lnTo>
                      <a:pt x="1920993" y="1065371"/>
                    </a:lnTo>
                    <a:cubicBezTo>
                      <a:pt x="1928423" y="1069658"/>
                      <a:pt x="1927470" y="1077182"/>
                      <a:pt x="1918898" y="1082230"/>
                    </a:cubicBezTo>
                    <a:lnTo>
                      <a:pt x="1875083" y="1107472"/>
                    </a:lnTo>
                    <a:cubicBezTo>
                      <a:pt x="1866129" y="1112529"/>
                      <a:pt x="1855309" y="1113025"/>
                      <a:pt x="1845936" y="110880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12"/>
              <p:cNvSpPr/>
              <p:nvPr/>
            </p:nvSpPr>
            <p:spPr>
              <a:xfrm>
                <a:off x="4501288" y="3792632"/>
                <a:ext cx="1451798" cy="838156"/>
              </a:xfrm>
              <a:custGeom>
                <a:avLst/>
                <a:gdLst/>
                <a:ahLst/>
                <a:cxnLst/>
                <a:rect l="l" t="t" r="r" b="b"/>
                <a:pathLst>
                  <a:path w="1451798" h="838156" extrusionOk="0">
                    <a:moveTo>
                      <a:pt x="1450884" y="524573"/>
                    </a:moveTo>
                    <a:cubicBezTo>
                      <a:pt x="1448283" y="530298"/>
                      <a:pt x="1443816" y="534965"/>
                      <a:pt x="1438216" y="537813"/>
                    </a:cubicBezTo>
                    <a:lnTo>
                      <a:pt x="931581" y="830231"/>
                    </a:lnTo>
                    <a:cubicBezTo>
                      <a:pt x="914321" y="839889"/>
                      <a:pt x="893500" y="840766"/>
                      <a:pt x="875479" y="832612"/>
                    </a:cubicBezTo>
                    <a:lnTo>
                      <a:pt x="9751" y="332740"/>
                    </a:lnTo>
                    <a:cubicBezTo>
                      <a:pt x="5808" y="330683"/>
                      <a:pt x="2709" y="327311"/>
                      <a:pt x="988" y="323215"/>
                    </a:cubicBezTo>
                    <a:cubicBezTo>
                      <a:pt x="-2155" y="315595"/>
                      <a:pt x="2226" y="306641"/>
                      <a:pt x="13752" y="299974"/>
                    </a:cubicBezTo>
                    <a:lnTo>
                      <a:pt x="520387" y="7842"/>
                    </a:lnTo>
                    <a:cubicBezTo>
                      <a:pt x="537674" y="-1740"/>
                      <a:pt x="558477" y="-2588"/>
                      <a:pt x="576489" y="5556"/>
                    </a:cubicBezTo>
                    <a:lnTo>
                      <a:pt x="1442311" y="505428"/>
                    </a:lnTo>
                    <a:cubicBezTo>
                      <a:pt x="1449874" y="508438"/>
                      <a:pt x="1453675" y="516925"/>
                      <a:pt x="1450884" y="52457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12"/>
              <p:cNvSpPr/>
              <p:nvPr/>
            </p:nvSpPr>
            <p:spPr>
              <a:xfrm>
                <a:off x="4502277" y="3802740"/>
                <a:ext cx="1449895" cy="828048"/>
              </a:xfrm>
              <a:custGeom>
                <a:avLst/>
                <a:gdLst/>
                <a:ahLst/>
                <a:cxnLst/>
                <a:rect l="l" t="t" r="r" b="b"/>
                <a:pathLst>
                  <a:path w="1449895" h="828048" extrusionOk="0">
                    <a:moveTo>
                      <a:pt x="1449896" y="514465"/>
                    </a:moveTo>
                    <a:cubicBezTo>
                      <a:pt x="1447295" y="520190"/>
                      <a:pt x="1442828" y="524857"/>
                      <a:pt x="1437227" y="527705"/>
                    </a:cubicBezTo>
                    <a:lnTo>
                      <a:pt x="930593" y="820123"/>
                    </a:lnTo>
                    <a:cubicBezTo>
                      <a:pt x="913333" y="829781"/>
                      <a:pt x="892512" y="830657"/>
                      <a:pt x="874490" y="822504"/>
                    </a:cubicBezTo>
                    <a:lnTo>
                      <a:pt x="8763" y="322632"/>
                    </a:lnTo>
                    <a:cubicBezTo>
                      <a:pt x="4820" y="320575"/>
                      <a:pt x="1720" y="317203"/>
                      <a:pt x="0" y="313107"/>
                    </a:cubicBezTo>
                    <a:cubicBezTo>
                      <a:pt x="2669" y="307582"/>
                      <a:pt x="7089" y="303096"/>
                      <a:pt x="12573" y="300343"/>
                    </a:cubicBezTo>
                    <a:lnTo>
                      <a:pt x="519208" y="7926"/>
                    </a:lnTo>
                    <a:cubicBezTo>
                      <a:pt x="536467" y="-1732"/>
                      <a:pt x="557289" y="-2609"/>
                      <a:pt x="575310" y="5545"/>
                    </a:cubicBezTo>
                    <a:lnTo>
                      <a:pt x="1441323" y="505417"/>
                    </a:lnTo>
                    <a:cubicBezTo>
                      <a:pt x="1445095" y="507417"/>
                      <a:pt x="1448105" y="510598"/>
                      <a:pt x="1449896" y="514465"/>
                    </a:cubicBezTo>
                    <a:close/>
                  </a:path>
                </a:pathLst>
              </a:custGeom>
              <a:solidFill>
                <a:srgbClr val="C3C6D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2"/>
              <p:cNvSpPr/>
              <p:nvPr/>
            </p:nvSpPr>
            <p:spPr>
              <a:xfrm>
                <a:off x="5378291" y="2993528"/>
                <a:ext cx="1867947" cy="1123828"/>
              </a:xfrm>
              <a:custGeom>
                <a:avLst/>
                <a:gdLst/>
                <a:ahLst/>
                <a:cxnLst/>
                <a:rect l="l" t="t" r="r" b="b"/>
                <a:pathLst>
                  <a:path w="1867947" h="1123828" extrusionOk="0">
                    <a:moveTo>
                      <a:pt x="1854422" y="1122224"/>
                    </a:moveTo>
                    <a:lnTo>
                      <a:pt x="13526" y="59425"/>
                    </a:lnTo>
                    <a:cubicBezTo>
                      <a:pt x="5191" y="53395"/>
                      <a:pt x="181" y="43804"/>
                      <a:pt x="0" y="33517"/>
                    </a:cubicBezTo>
                    <a:lnTo>
                      <a:pt x="0" y="11895"/>
                    </a:lnTo>
                    <a:cubicBezTo>
                      <a:pt x="0" y="1894"/>
                      <a:pt x="6096" y="-2678"/>
                      <a:pt x="13526" y="1608"/>
                    </a:cubicBezTo>
                    <a:lnTo>
                      <a:pt x="1854422" y="1064122"/>
                    </a:lnTo>
                    <a:cubicBezTo>
                      <a:pt x="1862804" y="1070103"/>
                      <a:pt x="1867833" y="1079733"/>
                      <a:pt x="1867948" y="1090030"/>
                    </a:cubicBezTo>
                    <a:lnTo>
                      <a:pt x="1867948" y="1111747"/>
                    </a:lnTo>
                    <a:cubicBezTo>
                      <a:pt x="1867948" y="1121938"/>
                      <a:pt x="1861947" y="1126510"/>
                      <a:pt x="1854422" y="112222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2"/>
              <p:cNvSpPr/>
              <p:nvPr/>
            </p:nvSpPr>
            <p:spPr>
              <a:xfrm>
                <a:off x="5482399" y="1596347"/>
                <a:ext cx="657230" cy="440903"/>
              </a:xfrm>
              <a:custGeom>
                <a:avLst/>
                <a:gdLst/>
                <a:ahLst/>
                <a:cxnLst/>
                <a:rect l="l" t="t" r="r" b="b"/>
                <a:pathLst>
                  <a:path w="657230" h="440903" extrusionOk="0">
                    <a:moveTo>
                      <a:pt x="647700" y="439716"/>
                    </a:moveTo>
                    <a:lnTo>
                      <a:pt x="9525" y="71480"/>
                    </a:lnTo>
                    <a:cubicBezTo>
                      <a:pt x="3610" y="67173"/>
                      <a:pt x="76" y="60320"/>
                      <a:pt x="0" y="53001"/>
                    </a:cubicBezTo>
                    <a:lnTo>
                      <a:pt x="0" y="8520"/>
                    </a:lnTo>
                    <a:cubicBezTo>
                      <a:pt x="0" y="1376"/>
                      <a:pt x="4381" y="-1958"/>
                      <a:pt x="9525" y="1185"/>
                    </a:cubicBezTo>
                    <a:lnTo>
                      <a:pt x="647700" y="369422"/>
                    </a:lnTo>
                    <a:cubicBezTo>
                      <a:pt x="653615" y="373729"/>
                      <a:pt x="657149" y="380581"/>
                      <a:pt x="657225" y="387900"/>
                    </a:cubicBezTo>
                    <a:lnTo>
                      <a:pt x="657225" y="432477"/>
                    </a:lnTo>
                    <a:cubicBezTo>
                      <a:pt x="657416" y="439526"/>
                      <a:pt x="653034" y="442860"/>
                      <a:pt x="647700" y="43971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2"/>
              <p:cNvSpPr/>
              <p:nvPr/>
            </p:nvSpPr>
            <p:spPr>
              <a:xfrm>
                <a:off x="5485731" y="1725601"/>
                <a:ext cx="490070" cy="322282"/>
              </a:xfrm>
              <a:custGeom>
                <a:avLst/>
                <a:gdLst/>
                <a:ahLst/>
                <a:cxnLst/>
                <a:rect l="l" t="t" r="r" b="b"/>
                <a:pathLst>
                  <a:path w="490070" h="322282" extrusionOk="0">
                    <a:moveTo>
                      <a:pt x="480538" y="321130"/>
                    </a:moveTo>
                    <a:lnTo>
                      <a:pt x="9527" y="49191"/>
                    </a:lnTo>
                    <a:cubicBezTo>
                      <a:pt x="3460" y="44756"/>
                      <a:pt x="-93" y="37658"/>
                      <a:pt x="2" y="30141"/>
                    </a:cubicBezTo>
                    <a:lnTo>
                      <a:pt x="2" y="8520"/>
                    </a:lnTo>
                    <a:cubicBezTo>
                      <a:pt x="2" y="1376"/>
                      <a:pt x="4288" y="-1958"/>
                      <a:pt x="9527" y="1185"/>
                    </a:cubicBezTo>
                    <a:lnTo>
                      <a:pt x="480538" y="273124"/>
                    </a:lnTo>
                    <a:cubicBezTo>
                      <a:pt x="486606" y="277563"/>
                      <a:pt x="490158" y="284659"/>
                      <a:pt x="490063" y="292174"/>
                    </a:cubicBezTo>
                    <a:lnTo>
                      <a:pt x="490063" y="314272"/>
                    </a:lnTo>
                    <a:cubicBezTo>
                      <a:pt x="490254" y="320940"/>
                      <a:pt x="486444" y="324178"/>
                      <a:pt x="480538"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2"/>
              <p:cNvSpPr/>
              <p:nvPr/>
            </p:nvSpPr>
            <p:spPr>
              <a:xfrm>
                <a:off x="5485731" y="1809557"/>
                <a:ext cx="490070" cy="322194"/>
              </a:xfrm>
              <a:custGeom>
                <a:avLst/>
                <a:gdLst/>
                <a:ahLst/>
                <a:cxnLst/>
                <a:rect l="l" t="t" r="r" b="b"/>
                <a:pathLst>
                  <a:path w="490070" h="322194" extrusionOk="0">
                    <a:moveTo>
                      <a:pt x="480538" y="321090"/>
                    </a:moveTo>
                    <a:lnTo>
                      <a:pt x="9527" y="49151"/>
                    </a:lnTo>
                    <a:cubicBezTo>
                      <a:pt x="3460" y="44715"/>
                      <a:pt x="-93" y="37618"/>
                      <a:pt x="2" y="30101"/>
                    </a:cubicBezTo>
                    <a:lnTo>
                      <a:pt x="2" y="8479"/>
                    </a:lnTo>
                    <a:cubicBezTo>
                      <a:pt x="2" y="1335"/>
                      <a:pt x="4288" y="-1903"/>
                      <a:pt x="9527" y="1145"/>
                    </a:cubicBezTo>
                    <a:lnTo>
                      <a:pt x="480538" y="273179"/>
                    </a:lnTo>
                    <a:cubicBezTo>
                      <a:pt x="486491" y="277456"/>
                      <a:pt x="490035" y="284323"/>
                      <a:pt x="490063" y="291657"/>
                    </a:cubicBezTo>
                    <a:lnTo>
                      <a:pt x="490063" y="313755"/>
                    </a:lnTo>
                    <a:cubicBezTo>
                      <a:pt x="490254" y="320899"/>
                      <a:pt x="486444" y="324042"/>
                      <a:pt x="480538" y="32109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2"/>
              <p:cNvSpPr/>
              <p:nvPr/>
            </p:nvSpPr>
            <p:spPr>
              <a:xfrm>
                <a:off x="5485733" y="1893472"/>
                <a:ext cx="401289" cy="270998"/>
              </a:xfrm>
              <a:custGeom>
                <a:avLst/>
                <a:gdLst/>
                <a:ahLst/>
                <a:cxnLst/>
                <a:rect l="l" t="t" r="r" b="b"/>
                <a:pathLst>
                  <a:path w="401289" h="270998" extrusionOk="0">
                    <a:moveTo>
                      <a:pt x="391763" y="269845"/>
                    </a:moveTo>
                    <a:lnTo>
                      <a:pt x="9525" y="49627"/>
                    </a:lnTo>
                    <a:cubicBezTo>
                      <a:pt x="3572" y="45351"/>
                      <a:pt x="29" y="38479"/>
                      <a:pt x="0" y="31149"/>
                    </a:cubicBezTo>
                    <a:lnTo>
                      <a:pt x="0" y="8479"/>
                    </a:lnTo>
                    <a:cubicBezTo>
                      <a:pt x="0" y="1335"/>
                      <a:pt x="4286" y="-1903"/>
                      <a:pt x="9525" y="1145"/>
                    </a:cubicBezTo>
                    <a:lnTo>
                      <a:pt x="391763" y="221839"/>
                    </a:lnTo>
                    <a:cubicBezTo>
                      <a:pt x="397821" y="226287"/>
                      <a:pt x="401364" y="233374"/>
                      <a:pt x="401288" y="240889"/>
                    </a:cubicBezTo>
                    <a:lnTo>
                      <a:pt x="401288" y="262987"/>
                    </a:lnTo>
                    <a:cubicBezTo>
                      <a:pt x="401384" y="269655"/>
                      <a:pt x="397097" y="272893"/>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2"/>
              <p:cNvSpPr/>
              <p:nvPr/>
            </p:nvSpPr>
            <p:spPr>
              <a:xfrm>
                <a:off x="5482398" y="2477545"/>
                <a:ext cx="657231" cy="440923"/>
              </a:xfrm>
              <a:custGeom>
                <a:avLst/>
                <a:gdLst/>
                <a:ahLst/>
                <a:cxnLst/>
                <a:rect l="l" t="t" r="r" b="b"/>
                <a:pathLst>
                  <a:path w="657231" h="440923" extrusionOk="0">
                    <a:moveTo>
                      <a:pt x="647701" y="439771"/>
                    </a:moveTo>
                    <a:lnTo>
                      <a:pt x="9526" y="71535"/>
                    </a:lnTo>
                    <a:cubicBezTo>
                      <a:pt x="3477" y="67077"/>
                      <a:pt x="-56" y="59990"/>
                      <a:pt x="1" y="52485"/>
                    </a:cubicBezTo>
                    <a:lnTo>
                      <a:pt x="1" y="8479"/>
                    </a:lnTo>
                    <a:cubicBezTo>
                      <a:pt x="1" y="1335"/>
                      <a:pt x="4382" y="-1903"/>
                      <a:pt x="9526" y="1145"/>
                    </a:cubicBezTo>
                    <a:lnTo>
                      <a:pt x="647701" y="369381"/>
                    </a:lnTo>
                    <a:cubicBezTo>
                      <a:pt x="653749" y="373839"/>
                      <a:pt x="657283" y="380926"/>
                      <a:pt x="657226" y="388431"/>
                    </a:cubicBezTo>
                    <a:lnTo>
                      <a:pt x="657226" y="432913"/>
                    </a:lnTo>
                    <a:cubicBezTo>
                      <a:pt x="657416" y="439581"/>
                      <a:pt x="653035" y="442819"/>
                      <a:pt x="647701" y="4397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2"/>
              <p:cNvSpPr/>
              <p:nvPr/>
            </p:nvSpPr>
            <p:spPr>
              <a:xfrm>
                <a:off x="5485733" y="2606854"/>
                <a:ext cx="490068" cy="322274"/>
              </a:xfrm>
              <a:custGeom>
                <a:avLst/>
                <a:gdLst/>
                <a:ahLst/>
                <a:cxnLst/>
                <a:rect l="l" t="t" r="r" b="b"/>
                <a:pathLst>
                  <a:path w="490068" h="322274" extrusionOk="0">
                    <a:moveTo>
                      <a:pt x="480536" y="321130"/>
                    </a:moveTo>
                    <a:lnTo>
                      <a:pt x="9525" y="49096"/>
                    </a:lnTo>
                    <a:cubicBezTo>
                      <a:pt x="3572" y="44819"/>
                      <a:pt x="29" y="37952"/>
                      <a:pt x="0" y="30618"/>
                    </a:cubicBezTo>
                    <a:lnTo>
                      <a:pt x="0" y="8520"/>
                    </a:lnTo>
                    <a:cubicBezTo>
                      <a:pt x="0" y="1376"/>
                      <a:pt x="4286" y="-1958"/>
                      <a:pt x="9525" y="1185"/>
                    </a:cubicBezTo>
                    <a:lnTo>
                      <a:pt x="480536" y="273124"/>
                    </a:lnTo>
                    <a:cubicBezTo>
                      <a:pt x="486470" y="277420"/>
                      <a:pt x="490004" y="284278"/>
                      <a:pt x="490061" y="291603"/>
                    </a:cubicBezTo>
                    <a:lnTo>
                      <a:pt x="490061" y="313796"/>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2"/>
              <p:cNvSpPr/>
              <p:nvPr/>
            </p:nvSpPr>
            <p:spPr>
              <a:xfrm>
                <a:off x="5485733" y="2690770"/>
                <a:ext cx="490068" cy="322283"/>
              </a:xfrm>
              <a:custGeom>
                <a:avLst/>
                <a:gdLst/>
                <a:ahLst/>
                <a:cxnLst/>
                <a:rect l="l" t="t" r="r" b="b"/>
                <a:pathLst>
                  <a:path w="490068" h="322283" extrusionOk="0">
                    <a:moveTo>
                      <a:pt x="480536" y="321130"/>
                    </a:moveTo>
                    <a:lnTo>
                      <a:pt x="9525" y="49191"/>
                    </a:lnTo>
                    <a:cubicBezTo>
                      <a:pt x="3591" y="44858"/>
                      <a:pt x="57" y="37971"/>
                      <a:pt x="0" y="30618"/>
                    </a:cubicBezTo>
                    <a:lnTo>
                      <a:pt x="0" y="8520"/>
                    </a:lnTo>
                    <a:cubicBezTo>
                      <a:pt x="0" y="1376"/>
                      <a:pt x="4286" y="-1958"/>
                      <a:pt x="9525" y="1185"/>
                    </a:cubicBezTo>
                    <a:lnTo>
                      <a:pt x="480536" y="273124"/>
                    </a:lnTo>
                    <a:cubicBezTo>
                      <a:pt x="486604" y="277563"/>
                      <a:pt x="490157" y="284659"/>
                      <a:pt x="490061" y="292174"/>
                    </a:cubicBezTo>
                    <a:lnTo>
                      <a:pt x="490061" y="314272"/>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2"/>
              <p:cNvSpPr/>
              <p:nvPr/>
            </p:nvSpPr>
            <p:spPr>
              <a:xfrm>
                <a:off x="5485733" y="2774725"/>
                <a:ext cx="401289" cy="271152"/>
              </a:xfrm>
              <a:custGeom>
                <a:avLst/>
                <a:gdLst/>
                <a:ahLst/>
                <a:cxnLst/>
                <a:rect l="l" t="t" r="r" b="b"/>
                <a:pathLst>
                  <a:path w="401289" h="271152" extrusionOk="0">
                    <a:moveTo>
                      <a:pt x="391763" y="269845"/>
                    </a:moveTo>
                    <a:lnTo>
                      <a:pt x="9525" y="49151"/>
                    </a:lnTo>
                    <a:cubicBezTo>
                      <a:pt x="3591" y="44817"/>
                      <a:pt x="57" y="37931"/>
                      <a:pt x="0" y="30577"/>
                    </a:cubicBezTo>
                    <a:lnTo>
                      <a:pt x="0" y="8479"/>
                    </a:lnTo>
                    <a:cubicBezTo>
                      <a:pt x="0" y="1335"/>
                      <a:pt x="4286" y="-1903"/>
                      <a:pt x="9525" y="1145"/>
                    </a:cubicBezTo>
                    <a:lnTo>
                      <a:pt x="391763" y="221839"/>
                    </a:lnTo>
                    <a:cubicBezTo>
                      <a:pt x="397697" y="226135"/>
                      <a:pt x="401231" y="232993"/>
                      <a:pt x="401288" y="240318"/>
                    </a:cubicBezTo>
                    <a:lnTo>
                      <a:pt x="401288" y="262511"/>
                    </a:lnTo>
                    <a:cubicBezTo>
                      <a:pt x="401384" y="269655"/>
                      <a:pt x="397097" y="273274"/>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12"/>
              <p:cNvSpPr/>
              <p:nvPr/>
            </p:nvSpPr>
            <p:spPr>
              <a:xfrm>
                <a:off x="6293929" y="2971606"/>
                <a:ext cx="893444" cy="828868"/>
              </a:xfrm>
              <a:custGeom>
                <a:avLst/>
                <a:gdLst/>
                <a:ahLst/>
                <a:cxnLst/>
                <a:rect l="l" t="t" r="r" b="b"/>
                <a:pathLst>
                  <a:path w="893444" h="828868" extrusionOk="0">
                    <a:moveTo>
                      <a:pt x="6858" y="55057"/>
                    </a:moveTo>
                    <a:cubicBezTo>
                      <a:pt x="6858" y="55057"/>
                      <a:pt x="77248" y="114113"/>
                      <a:pt x="178784" y="33436"/>
                    </a:cubicBezTo>
                    <a:cubicBezTo>
                      <a:pt x="251365" y="-26096"/>
                      <a:pt x="316230" y="7909"/>
                      <a:pt x="352330" y="28483"/>
                    </a:cubicBezTo>
                    <a:cubicBezTo>
                      <a:pt x="388430" y="49057"/>
                      <a:pt x="441007" y="61344"/>
                      <a:pt x="540068" y="240795"/>
                    </a:cubicBezTo>
                    <a:cubicBezTo>
                      <a:pt x="561489" y="276076"/>
                      <a:pt x="590845" y="305889"/>
                      <a:pt x="625793" y="327853"/>
                    </a:cubicBezTo>
                    <a:cubicBezTo>
                      <a:pt x="679228" y="358619"/>
                      <a:pt x="704850" y="343665"/>
                      <a:pt x="746855" y="280228"/>
                    </a:cubicBezTo>
                    <a:cubicBezTo>
                      <a:pt x="788861" y="216792"/>
                      <a:pt x="816293" y="146878"/>
                      <a:pt x="893445" y="192598"/>
                    </a:cubicBezTo>
                    <a:lnTo>
                      <a:pt x="893445" y="828868"/>
                    </a:lnTo>
                    <a:lnTo>
                      <a:pt x="0" y="313090"/>
                    </a:lnTo>
                    <a:lnTo>
                      <a:pt x="0" y="50867"/>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12"/>
              <p:cNvSpPr/>
              <p:nvPr/>
            </p:nvSpPr>
            <p:spPr>
              <a:xfrm>
                <a:off x="5485733" y="2024441"/>
                <a:ext cx="630461" cy="733619"/>
              </a:xfrm>
              <a:custGeom>
                <a:avLst/>
                <a:gdLst/>
                <a:ahLst/>
                <a:cxnLst/>
                <a:rect l="l" t="t" r="r" b="b"/>
                <a:pathLst>
                  <a:path w="630461" h="733619" extrusionOk="0">
                    <a:moveTo>
                      <a:pt x="620935" y="732474"/>
                    </a:moveTo>
                    <a:lnTo>
                      <a:pt x="9525" y="379478"/>
                    </a:lnTo>
                    <a:cubicBezTo>
                      <a:pt x="3591" y="375144"/>
                      <a:pt x="57" y="368257"/>
                      <a:pt x="0" y="360904"/>
                    </a:cubicBezTo>
                    <a:lnTo>
                      <a:pt x="0" y="8479"/>
                    </a:lnTo>
                    <a:cubicBezTo>
                      <a:pt x="0" y="1335"/>
                      <a:pt x="4286" y="-1903"/>
                      <a:pt x="9525" y="1145"/>
                    </a:cubicBezTo>
                    <a:lnTo>
                      <a:pt x="620935" y="354141"/>
                    </a:lnTo>
                    <a:cubicBezTo>
                      <a:pt x="626859" y="358485"/>
                      <a:pt x="630384" y="365371"/>
                      <a:pt x="630460" y="372715"/>
                    </a:cubicBezTo>
                    <a:lnTo>
                      <a:pt x="630460" y="725140"/>
                    </a:lnTo>
                    <a:cubicBezTo>
                      <a:pt x="630555" y="732284"/>
                      <a:pt x="626269" y="735522"/>
                      <a:pt x="620935" y="73247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12"/>
              <p:cNvSpPr/>
              <p:nvPr/>
            </p:nvSpPr>
            <p:spPr>
              <a:xfrm>
                <a:off x="6293834" y="3011804"/>
                <a:ext cx="893445" cy="788955"/>
              </a:xfrm>
              <a:custGeom>
                <a:avLst/>
                <a:gdLst/>
                <a:ahLst/>
                <a:cxnLst/>
                <a:rect l="l" t="t" r="r" b="b"/>
                <a:pathLst>
                  <a:path w="893445" h="788955" extrusionOk="0">
                    <a:moveTo>
                      <a:pt x="0" y="0"/>
                    </a:moveTo>
                    <a:lnTo>
                      <a:pt x="0" y="273177"/>
                    </a:lnTo>
                    <a:lnTo>
                      <a:pt x="893445" y="788956"/>
                    </a:lnTo>
                    <a:lnTo>
                      <a:pt x="893445" y="15259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2"/>
              <p:cNvSpPr/>
              <p:nvPr/>
            </p:nvSpPr>
            <p:spPr>
              <a:xfrm>
                <a:off x="6645021" y="3003137"/>
                <a:ext cx="9525" cy="483869"/>
              </a:xfrm>
              <a:custGeom>
                <a:avLst/>
                <a:gdLst/>
                <a:ahLst/>
                <a:cxnLst/>
                <a:rect l="l" t="t" r="r" b="b"/>
                <a:pathLst>
                  <a:path w="9525" h="483869" extrusionOk="0">
                    <a:moveTo>
                      <a:pt x="0" y="0"/>
                    </a:moveTo>
                    <a:lnTo>
                      <a:pt x="0" y="483870"/>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2"/>
              <p:cNvSpPr/>
              <p:nvPr/>
            </p:nvSpPr>
            <p:spPr>
              <a:xfrm>
                <a:off x="6918293" y="3309175"/>
                <a:ext cx="9525" cy="335661"/>
              </a:xfrm>
              <a:custGeom>
                <a:avLst/>
                <a:gdLst/>
                <a:ahLst/>
                <a:cxnLst/>
                <a:rect l="l" t="t" r="r" b="b"/>
                <a:pathLst>
                  <a:path w="9525" h="335661" extrusionOk="0">
                    <a:moveTo>
                      <a:pt x="0" y="0"/>
                    </a:moveTo>
                    <a:lnTo>
                      <a:pt x="0" y="33566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12"/>
              <p:cNvSpPr/>
              <p:nvPr/>
            </p:nvSpPr>
            <p:spPr>
              <a:xfrm>
                <a:off x="6293834" y="2971929"/>
                <a:ext cx="893349" cy="341800"/>
              </a:xfrm>
              <a:custGeom>
                <a:avLst/>
                <a:gdLst/>
                <a:ahLst/>
                <a:cxnLst/>
                <a:rect l="l" t="t" r="r" b="b"/>
                <a:pathLst>
                  <a:path w="893349" h="341800" extrusionOk="0">
                    <a:moveTo>
                      <a:pt x="0" y="50543"/>
                    </a:moveTo>
                    <a:cubicBezTo>
                      <a:pt x="158496" y="148841"/>
                      <a:pt x="180975" y="-73282"/>
                      <a:pt x="353663" y="26350"/>
                    </a:cubicBezTo>
                    <a:cubicBezTo>
                      <a:pt x="526352" y="125981"/>
                      <a:pt x="502539" y="255997"/>
                      <a:pt x="629888" y="329626"/>
                    </a:cubicBezTo>
                    <a:cubicBezTo>
                      <a:pt x="757238" y="403254"/>
                      <a:pt x="760381" y="115694"/>
                      <a:pt x="893350" y="192466"/>
                    </a:cubicBezTo>
                  </a:path>
                </a:pathLst>
              </a:custGeom>
              <a:noFill/>
              <a:ln w="1037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12"/>
              <p:cNvSpPr/>
              <p:nvPr/>
            </p:nvSpPr>
            <p:spPr>
              <a:xfrm rot="-1801764">
                <a:off x="6627823" y="2973379"/>
                <a:ext cx="34449" cy="59573"/>
              </a:xfrm>
              <a:custGeom>
                <a:avLst/>
                <a:gdLst/>
                <a:ahLst/>
                <a:cxnLst/>
                <a:rect l="l" t="t" r="r" b="b"/>
                <a:pathLst>
                  <a:path w="34480" h="59626" extrusionOk="0">
                    <a:moveTo>
                      <a:pt x="34481" y="29813"/>
                    </a:moveTo>
                    <a:cubicBezTo>
                      <a:pt x="34481" y="46279"/>
                      <a:pt x="26762" y="59626"/>
                      <a:pt x="17240" y="59626"/>
                    </a:cubicBezTo>
                    <a:cubicBezTo>
                      <a:pt x="7719" y="59626"/>
                      <a:pt x="0" y="46279"/>
                      <a:pt x="0" y="29813"/>
                    </a:cubicBezTo>
                    <a:cubicBezTo>
                      <a:pt x="0" y="13348"/>
                      <a:pt x="7719" y="0"/>
                      <a:pt x="17240" y="0"/>
                    </a:cubicBezTo>
                    <a:cubicBezTo>
                      <a:pt x="26762" y="0"/>
                      <a:pt x="34481" y="13348"/>
                      <a:pt x="34481" y="298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2"/>
              <p:cNvSpPr/>
              <p:nvPr/>
            </p:nvSpPr>
            <p:spPr>
              <a:xfrm rot="-1790023">
                <a:off x="7183546" y="3143044"/>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2"/>
              <p:cNvSpPr/>
              <p:nvPr/>
            </p:nvSpPr>
            <p:spPr>
              <a:xfrm rot="-1790023">
                <a:off x="6913571" y="3282356"/>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2"/>
              <p:cNvSpPr/>
              <p:nvPr/>
            </p:nvSpPr>
            <p:spPr>
              <a:xfrm rot="-1790023">
                <a:off x="6286614" y="3000522"/>
                <a:ext cx="34600" cy="59833"/>
              </a:xfrm>
              <a:custGeom>
                <a:avLst/>
                <a:gdLst/>
                <a:ahLst/>
                <a:cxnLst/>
                <a:rect l="l" t="t" r="r" b="b"/>
                <a:pathLst>
                  <a:path w="34599" h="59831" extrusionOk="0">
                    <a:moveTo>
                      <a:pt x="34600" y="29917"/>
                    </a:moveTo>
                    <a:cubicBezTo>
                      <a:pt x="34600" y="46439"/>
                      <a:pt x="26855" y="59833"/>
                      <a:pt x="17301" y="59833"/>
                    </a:cubicBezTo>
                    <a:cubicBezTo>
                      <a:pt x="7746" y="59833"/>
                      <a:pt x="1" y="46439"/>
                      <a:pt x="1" y="29917"/>
                    </a:cubicBezTo>
                    <a:cubicBezTo>
                      <a:pt x="1" y="13395"/>
                      <a:pt x="7746" y="1"/>
                      <a:pt x="17301" y="1"/>
                    </a:cubicBezTo>
                    <a:cubicBezTo>
                      <a:pt x="26855" y="1"/>
                      <a:pt x="34600" y="13395"/>
                      <a:pt x="34600"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2"/>
              <p:cNvSpPr/>
              <p:nvPr/>
            </p:nvSpPr>
            <p:spPr>
              <a:xfrm>
                <a:off x="6272974" y="2328193"/>
                <a:ext cx="55632" cy="226128"/>
              </a:xfrm>
              <a:custGeom>
                <a:avLst/>
                <a:gdLst/>
                <a:ahLst/>
                <a:cxnLst/>
                <a:rect l="l" t="t" r="r" b="b"/>
                <a:pathLst>
                  <a:path w="55632" h="226128" extrusionOk="0">
                    <a:moveTo>
                      <a:pt x="46101" y="224982"/>
                    </a:moveTo>
                    <a:lnTo>
                      <a:pt x="9525" y="203837"/>
                    </a:lnTo>
                    <a:cubicBezTo>
                      <a:pt x="3610" y="199532"/>
                      <a:pt x="76" y="192674"/>
                      <a:pt x="0" y="185358"/>
                    </a:cubicBezTo>
                    <a:lnTo>
                      <a:pt x="0" y="8479"/>
                    </a:lnTo>
                    <a:cubicBezTo>
                      <a:pt x="0" y="1335"/>
                      <a:pt x="4382" y="-1903"/>
                      <a:pt x="9525" y="1145"/>
                    </a:cubicBezTo>
                    <a:lnTo>
                      <a:pt x="46101" y="22290"/>
                    </a:lnTo>
                    <a:cubicBezTo>
                      <a:pt x="52007" y="26605"/>
                      <a:pt x="55541" y="33454"/>
                      <a:pt x="55626" y="40769"/>
                    </a:cubicBezTo>
                    <a:lnTo>
                      <a:pt x="55626" y="217743"/>
                    </a:lnTo>
                    <a:cubicBezTo>
                      <a:pt x="55817" y="224506"/>
                      <a:pt x="51626" y="228126"/>
                      <a:pt x="46101" y="22498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2"/>
              <p:cNvSpPr/>
              <p:nvPr/>
            </p:nvSpPr>
            <p:spPr>
              <a:xfrm>
                <a:off x="6357270" y="2193891"/>
                <a:ext cx="55722" cy="409197"/>
              </a:xfrm>
              <a:custGeom>
                <a:avLst/>
                <a:gdLst/>
                <a:ahLst/>
                <a:cxnLst/>
                <a:rect l="l" t="t" r="r" b="b"/>
                <a:pathLst>
                  <a:path w="55722" h="409197" extrusionOk="0">
                    <a:moveTo>
                      <a:pt x="46196" y="408053"/>
                    </a:moveTo>
                    <a:lnTo>
                      <a:pt x="9525" y="387384"/>
                    </a:lnTo>
                    <a:cubicBezTo>
                      <a:pt x="3620" y="383031"/>
                      <a:pt x="86" y="376154"/>
                      <a:pt x="0" y="368810"/>
                    </a:cubicBezTo>
                    <a:lnTo>
                      <a:pt x="0" y="8479"/>
                    </a:lnTo>
                    <a:cubicBezTo>
                      <a:pt x="0" y="1335"/>
                      <a:pt x="4382" y="-1903"/>
                      <a:pt x="9525" y="1145"/>
                    </a:cubicBezTo>
                    <a:lnTo>
                      <a:pt x="46196" y="22290"/>
                    </a:lnTo>
                    <a:cubicBezTo>
                      <a:pt x="52254" y="26739"/>
                      <a:pt x="55797" y="33825"/>
                      <a:pt x="55721" y="41340"/>
                    </a:cubicBezTo>
                    <a:lnTo>
                      <a:pt x="55721" y="400719"/>
                    </a:lnTo>
                    <a:cubicBezTo>
                      <a:pt x="55817" y="407862"/>
                      <a:pt x="51530" y="411101"/>
                      <a:pt x="46196" y="4080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12"/>
              <p:cNvSpPr/>
              <p:nvPr/>
            </p:nvSpPr>
            <p:spPr>
              <a:xfrm>
                <a:off x="6526149" y="2326193"/>
                <a:ext cx="55625" cy="374240"/>
              </a:xfrm>
              <a:custGeom>
                <a:avLst/>
                <a:gdLst/>
                <a:ahLst/>
                <a:cxnLst/>
                <a:rect l="l" t="t" r="r" b="b"/>
                <a:pathLst>
                  <a:path w="55625" h="374240" extrusionOk="0">
                    <a:moveTo>
                      <a:pt x="46101" y="373096"/>
                    </a:moveTo>
                    <a:lnTo>
                      <a:pt x="9525" y="351951"/>
                    </a:lnTo>
                    <a:cubicBezTo>
                      <a:pt x="3591" y="347617"/>
                      <a:pt x="57" y="340730"/>
                      <a:pt x="0" y="333377"/>
                    </a:cubicBezTo>
                    <a:lnTo>
                      <a:pt x="0" y="8479"/>
                    </a:lnTo>
                    <a:cubicBezTo>
                      <a:pt x="0" y="1335"/>
                      <a:pt x="4286" y="-1903"/>
                      <a:pt x="9525" y="1145"/>
                    </a:cubicBezTo>
                    <a:lnTo>
                      <a:pt x="46101" y="22290"/>
                    </a:lnTo>
                    <a:cubicBezTo>
                      <a:pt x="52006" y="26643"/>
                      <a:pt x="55540" y="33520"/>
                      <a:pt x="55626" y="40864"/>
                    </a:cubicBezTo>
                    <a:lnTo>
                      <a:pt x="55626" y="365762"/>
                    </a:lnTo>
                    <a:cubicBezTo>
                      <a:pt x="55626" y="372906"/>
                      <a:pt x="51245" y="376144"/>
                      <a:pt x="46101" y="37309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12"/>
              <p:cNvSpPr/>
              <p:nvPr/>
            </p:nvSpPr>
            <p:spPr>
              <a:xfrm>
                <a:off x="6610350" y="2430587"/>
                <a:ext cx="55627" cy="318519"/>
              </a:xfrm>
              <a:custGeom>
                <a:avLst/>
                <a:gdLst/>
                <a:ahLst/>
                <a:cxnLst/>
                <a:rect l="l" t="t" r="r" b="b"/>
                <a:pathLst>
                  <a:path w="55627" h="318519" extrusionOk="0">
                    <a:moveTo>
                      <a:pt x="46006" y="317375"/>
                    </a:moveTo>
                    <a:lnTo>
                      <a:pt x="9525" y="296229"/>
                    </a:lnTo>
                    <a:cubicBezTo>
                      <a:pt x="3620" y="291915"/>
                      <a:pt x="86" y="285066"/>
                      <a:pt x="0" y="277751"/>
                    </a:cubicBezTo>
                    <a:lnTo>
                      <a:pt x="0" y="8479"/>
                    </a:lnTo>
                    <a:cubicBezTo>
                      <a:pt x="0" y="1335"/>
                      <a:pt x="4381" y="-1903"/>
                      <a:pt x="9525" y="1145"/>
                    </a:cubicBezTo>
                    <a:lnTo>
                      <a:pt x="46101" y="22290"/>
                    </a:lnTo>
                    <a:cubicBezTo>
                      <a:pt x="52035" y="26624"/>
                      <a:pt x="55569" y="33511"/>
                      <a:pt x="55626" y="40864"/>
                    </a:cubicBezTo>
                    <a:lnTo>
                      <a:pt x="55626" y="310041"/>
                    </a:lnTo>
                    <a:cubicBezTo>
                      <a:pt x="55721" y="317184"/>
                      <a:pt x="51435" y="320423"/>
                      <a:pt x="46006" y="3173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2"/>
              <p:cNvSpPr/>
              <p:nvPr/>
            </p:nvSpPr>
            <p:spPr>
              <a:xfrm>
                <a:off x="6778179" y="2662902"/>
                <a:ext cx="55632" cy="183161"/>
              </a:xfrm>
              <a:custGeom>
                <a:avLst/>
                <a:gdLst/>
                <a:ahLst/>
                <a:cxnLst/>
                <a:rect l="l" t="t" r="r" b="b"/>
                <a:pathLst>
                  <a:path w="55632" h="183161" extrusionOk="0">
                    <a:moveTo>
                      <a:pt x="46102" y="182025"/>
                    </a:moveTo>
                    <a:lnTo>
                      <a:pt x="9526" y="160879"/>
                    </a:lnTo>
                    <a:cubicBezTo>
                      <a:pt x="3477" y="156421"/>
                      <a:pt x="-56" y="149335"/>
                      <a:pt x="1" y="141829"/>
                    </a:cubicBezTo>
                    <a:lnTo>
                      <a:pt x="1" y="8479"/>
                    </a:lnTo>
                    <a:cubicBezTo>
                      <a:pt x="1" y="1335"/>
                      <a:pt x="4382" y="-1903"/>
                      <a:pt x="9526" y="1145"/>
                    </a:cubicBezTo>
                    <a:lnTo>
                      <a:pt x="46102" y="22290"/>
                    </a:lnTo>
                    <a:cubicBezTo>
                      <a:pt x="52036" y="26624"/>
                      <a:pt x="55570" y="33511"/>
                      <a:pt x="55627" y="40864"/>
                    </a:cubicBezTo>
                    <a:lnTo>
                      <a:pt x="55627" y="174214"/>
                    </a:lnTo>
                    <a:cubicBezTo>
                      <a:pt x="55817" y="181834"/>
                      <a:pt x="51245" y="185073"/>
                      <a:pt x="46102" y="18202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12"/>
              <p:cNvSpPr/>
              <p:nvPr/>
            </p:nvSpPr>
            <p:spPr>
              <a:xfrm>
                <a:off x="6862476" y="2392923"/>
                <a:ext cx="55722" cy="501818"/>
              </a:xfrm>
              <a:custGeom>
                <a:avLst/>
                <a:gdLst/>
                <a:ahLst/>
                <a:cxnLst/>
                <a:rect l="l" t="t" r="r" b="b"/>
                <a:pathLst>
                  <a:path w="55722" h="501818" extrusionOk="0">
                    <a:moveTo>
                      <a:pt x="46196" y="500676"/>
                    </a:moveTo>
                    <a:lnTo>
                      <a:pt x="9525" y="479531"/>
                    </a:lnTo>
                    <a:cubicBezTo>
                      <a:pt x="3620" y="475178"/>
                      <a:pt x="86" y="468301"/>
                      <a:pt x="0" y="460957"/>
                    </a:cubicBezTo>
                    <a:lnTo>
                      <a:pt x="0" y="8520"/>
                    </a:lnTo>
                    <a:cubicBezTo>
                      <a:pt x="0" y="1376"/>
                      <a:pt x="4381" y="-1958"/>
                      <a:pt x="9525" y="1185"/>
                    </a:cubicBezTo>
                    <a:lnTo>
                      <a:pt x="46196" y="22331"/>
                    </a:lnTo>
                    <a:cubicBezTo>
                      <a:pt x="52130" y="26627"/>
                      <a:pt x="55664" y="33485"/>
                      <a:pt x="55721" y="40809"/>
                    </a:cubicBezTo>
                    <a:lnTo>
                      <a:pt x="55721" y="493152"/>
                    </a:lnTo>
                    <a:cubicBezTo>
                      <a:pt x="55816" y="500486"/>
                      <a:pt x="51530" y="503724"/>
                      <a:pt x="46196" y="50067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2"/>
              <p:cNvSpPr/>
              <p:nvPr/>
            </p:nvSpPr>
            <p:spPr>
              <a:xfrm>
                <a:off x="7068216" y="2830406"/>
                <a:ext cx="55722" cy="183106"/>
              </a:xfrm>
              <a:custGeom>
                <a:avLst/>
                <a:gdLst/>
                <a:ahLst/>
                <a:cxnLst/>
                <a:rect l="l" t="t" r="r" b="b"/>
                <a:pathLst>
                  <a:path w="55722" h="183106" extrusionOk="0">
                    <a:moveTo>
                      <a:pt x="46196" y="181970"/>
                    </a:moveTo>
                    <a:lnTo>
                      <a:pt x="9525" y="160443"/>
                    </a:lnTo>
                    <a:cubicBezTo>
                      <a:pt x="3620" y="156090"/>
                      <a:pt x="86" y="149213"/>
                      <a:pt x="0" y="141870"/>
                    </a:cubicBezTo>
                    <a:lnTo>
                      <a:pt x="0" y="8520"/>
                    </a:lnTo>
                    <a:cubicBezTo>
                      <a:pt x="0" y="1376"/>
                      <a:pt x="4381" y="-1958"/>
                      <a:pt x="9525" y="1185"/>
                    </a:cubicBezTo>
                    <a:lnTo>
                      <a:pt x="46196" y="22331"/>
                    </a:lnTo>
                    <a:cubicBezTo>
                      <a:pt x="52130" y="26627"/>
                      <a:pt x="55664" y="33485"/>
                      <a:pt x="55721" y="40809"/>
                    </a:cubicBezTo>
                    <a:lnTo>
                      <a:pt x="55721" y="174159"/>
                    </a:lnTo>
                    <a:cubicBezTo>
                      <a:pt x="55816" y="181779"/>
                      <a:pt x="51530" y="185018"/>
                      <a:pt x="46196" y="1819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2"/>
              <p:cNvSpPr/>
              <p:nvPr/>
            </p:nvSpPr>
            <p:spPr>
              <a:xfrm>
                <a:off x="7152513" y="2836026"/>
                <a:ext cx="55727" cy="226167"/>
              </a:xfrm>
              <a:custGeom>
                <a:avLst/>
                <a:gdLst/>
                <a:ahLst/>
                <a:cxnLst/>
                <a:rect l="l" t="t" r="r" b="b"/>
                <a:pathLst>
                  <a:path w="55727" h="226167" extrusionOk="0">
                    <a:moveTo>
                      <a:pt x="46196" y="225023"/>
                    </a:moveTo>
                    <a:lnTo>
                      <a:pt x="9525" y="203877"/>
                    </a:lnTo>
                    <a:cubicBezTo>
                      <a:pt x="3591" y="199582"/>
                      <a:pt x="57" y="192724"/>
                      <a:pt x="0" y="185399"/>
                    </a:cubicBezTo>
                    <a:lnTo>
                      <a:pt x="0" y="8520"/>
                    </a:lnTo>
                    <a:cubicBezTo>
                      <a:pt x="0" y="1376"/>
                      <a:pt x="4286" y="-1958"/>
                      <a:pt x="9525" y="1185"/>
                    </a:cubicBezTo>
                    <a:lnTo>
                      <a:pt x="46196" y="22331"/>
                    </a:lnTo>
                    <a:cubicBezTo>
                      <a:pt x="52111" y="26636"/>
                      <a:pt x="55645" y="33494"/>
                      <a:pt x="55721" y="40809"/>
                    </a:cubicBezTo>
                    <a:lnTo>
                      <a:pt x="55721" y="217689"/>
                    </a:lnTo>
                    <a:cubicBezTo>
                      <a:pt x="55912" y="224832"/>
                      <a:pt x="51530" y="228071"/>
                      <a:pt x="46196" y="2250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2" name="Google Shape;172;p12"/>
            <p:cNvSpPr/>
            <p:nvPr/>
          </p:nvSpPr>
          <p:spPr>
            <a:xfrm>
              <a:off x="6986665" y="3342725"/>
              <a:ext cx="1789199" cy="1033007"/>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2"/>
            <p:cNvSpPr/>
            <p:nvPr/>
          </p:nvSpPr>
          <p:spPr>
            <a:xfrm>
              <a:off x="7014156" y="3327342"/>
              <a:ext cx="1789199" cy="1033007"/>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2"/>
            <p:cNvSpPr/>
            <p:nvPr/>
          </p:nvSpPr>
          <p:spPr>
            <a:xfrm>
              <a:off x="7014156" y="3298709"/>
              <a:ext cx="1789199" cy="1033007"/>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12"/>
            <p:cNvSpPr/>
            <p:nvPr/>
          </p:nvSpPr>
          <p:spPr>
            <a:xfrm>
              <a:off x="7976493" y="3396565"/>
              <a:ext cx="664277" cy="383503"/>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2"/>
            <p:cNvSpPr/>
            <p:nvPr/>
          </p:nvSpPr>
          <p:spPr>
            <a:xfrm>
              <a:off x="7912754" y="3450709"/>
              <a:ext cx="634273" cy="366217"/>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12"/>
            <p:cNvSpPr/>
            <p:nvPr/>
          </p:nvSpPr>
          <p:spPr>
            <a:xfrm>
              <a:off x="7863331" y="3479190"/>
              <a:ext cx="634273" cy="36621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12"/>
            <p:cNvSpPr/>
            <p:nvPr/>
          </p:nvSpPr>
          <p:spPr>
            <a:xfrm>
              <a:off x="7813984" y="3507747"/>
              <a:ext cx="634273" cy="36621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12"/>
            <p:cNvSpPr/>
            <p:nvPr/>
          </p:nvSpPr>
          <p:spPr>
            <a:xfrm>
              <a:off x="7451727" y="3699575"/>
              <a:ext cx="664201" cy="383503"/>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12"/>
            <p:cNvSpPr/>
            <p:nvPr/>
          </p:nvSpPr>
          <p:spPr>
            <a:xfrm>
              <a:off x="7387988" y="3753643"/>
              <a:ext cx="592922" cy="342381"/>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12"/>
            <p:cNvSpPr/>
            <p:nvPr/>
          </p:nvSpPr>
          <p:spPr>
            <a:xfrm>
              <a:off x="7338565" y="3782200"/>
              <a:ext cx="581727" cy="33583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12"/>
            <p:cNvSpPr/>
            <p:nvPr/>
          </p:nvSpPr>
          <p:spPr>
            <a:xfrm>
              <a:off x="7289218" y="3810681"/>
              <a:ext cx="496361" cy="286637"/>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12"/>
            <p:cNvSpPr/>
            <p:nvPr/>
          </p:nvSpPr>
          <p:spPr>
            <a:xfrm>
              <a:off x="7582329" y="3561435"/>
              <a:ext cx="337202" cy="194645"/>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12"/>
            <p:cNvSpPr/>
            <p:nvPr/>
          </p:nvSpPr>
          <p:spPr>
            <a:xfrm>
              <a:off x="7800200" y="3687162"/>
              <a:ext cx="337202" cy="194721"/>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12"/>
            <p:cNvSpPr/>
            <p:nvPr/>
          </p:nvSpPr>
          <p:spPr>
            <a:xfrm>
              <a:off x="8018073" y="3812966"/>
              <a:ext cx="337202" cy="194721"/>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12"/>
            <p:cNvSpPr/>
            <p:nvPr/>
          </p:nvSpPr>
          <p:spPr>
            <a:xfrm>
              <a:off x="6687910" y="670084"/>
              <a:ext cx="163899" cy="239625"/>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12"/>
            <p:cNvSpPr/>
            <p:nvPr/>
          </p:nvSpPr>
          <p:spPr>
            <a:xfrm>
              <a:off x="6700339" y="668001"/>
              <a:ext cx="78506" cy="96744"/>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12"/>
            <p:cNvSpPr/>
            <p:nvPr/>
          </p:nvSpPr>
          <p:spPr>
            <a:xfrm>
              <a:off x="6715688" y="773039"/>
              <a:ext cx="96838" cy="108380"/>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12"/>
            <p:cNvSpPr/>
            <p:nvPr/>
          </p:nvSpPr>
          <p:spPr>
            <a:xfrm>
              <a:off x="6550295" y="816287"/>
              <a:ext cx="182749" cy="260151"/>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12"/>
            <p:cNvSpPr/>
            <p:nvPr/>
          </p:nvSpPr>
          <p:spPr>
            <a:xfrm>
              <a:off x="6687493" y="808527"/>
              <a:ext cx="141166" cy="186207"/>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12"/>
            <p:cNvSpPr/>
            <p:nvPr/>
          </p:nvSpPr>
          <p:spPr>
            <a:xfrm>
              <a:off x="6712641" y="675415"/>
              <a:ext cx="103849" cy="127932"/>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12"/>
            <p:cNvSpPr/>
            <p:nvPr/>
          </p:nvSpPr>
          <p:spPr>
            <a:xfrm>
              <a:off x="6716857" y="674913"/>
              <a:ext cx="104260" cy="98126"/>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12"/>
            <p:cNvSpPr/>
            <p:nvPr/>
          </p:nvSpPr>
          <p:spPr>
            <a:xfrm>
              <a:off x="6591681" y="1319278"/>
              <a:ext cx="81988" cy="62539"/>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12"/>
            <p:cNvSpPr/>
            <p:nvPr/>
          </p:nvSpPr>
          <p:spPr>
            <a:xfrm>
              <a:off x="6592043" y="1339232"/>
              <a:ext cx="81616" cy="42611"/>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12"/>
            <p:cNvSpPr/>
            <p:nvPr/>
          </p:nvSpPr>
          <p:spPr>
            <a:xfrm>
              <a:off x="6550653" y="1292322"/>
              <a:ext cx="75049" cy="58139"/>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12"/>
            <p:cNvSpPr/>
            <p:nvPr/>
          </p:nvSpPr>
          <p:spPr>
            <a:xfrm>
              <a:off x="6550998" y="1311512"/>
              <a:ext cx="74752" cy="39022"/>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12"/>
            <p:cNvSpPr/>
            <p:nvPr/>
          </p:nvSpPr>
          <p:spPr>
            <a:xfrm>
              <a:off x="6578488" y="992358"/>
              <a:ext cx="178709" cy="308230"/>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12"/>
            <p:cNvSpPr/>
            <p:nvPr/>
          </p:nvSpPr>
          <p:spPr>
            <a:xfrm>
              <a:off x="6627226" y="992967"/>
              <a:ext cx="177917" cy="333745"/>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12"/>
            <p:cNvSpPr/>
            <p:nvPr/>
          </p:nvSpPr>
          <p:spPr>
            <a:xfrm>
              <a:off x="6560953" y="971949"/>
              <a:ext cx="266059" cy="244904"/>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12"/>
            <p:cNvSpPr/>
            <p:nvPr/>
          </p:nvSpPr>
          <p:spPr>
            <a:xfrm>
              <a:off x="6774876" y="827227"/>
              <a:ext cx="92463" cy="324160"/>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12"/>
            <p:cNvSpPr/>
            <p:nvPr/>
          </p:nvSpPr>
          <p:spPr>
            <a:xfrm>
              <a:off x="6792998" y="823141"/>
              <a:ext cx="55907" cy="71103"/>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12"/>
            <p:cNvSpPr/>
            <p:nvPr/>
          </p:nvSpPr>
          <p:spPr>
            <a:xfrm>
              <a:off x="6683350" y="808424"/>
              <a:ext cx="47823" cy="50210"/>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3" name="Google Shape;203;p12"/>
            <p:cNvGrpSpPr/>
            <p:nvPr/>
          </p:nvGrpSpPr>
          <p:grpSpPr>
            <a:xfrm flipH="1">
              <a:off x="5678143" y="1227582"/>
              <a:ext cx="345795" cy="1043508"/>
              <a:chOff x="5678143" y="1151382"/>
              <a:chExt cx="345795" cy="1043508"/>
            </a:xfrm>
          </p:grpSpPr>
          <p:sp>
            <p:nvSpPr>
              <p:cNvPr id="204" name="Google Shape;204;p12"/>
              <p:cNvSpPr/>
              <p:nvPr/>
            </p:nvSpPr>
            <p:spPr>
              <a:xfrm>
                <a:off x="5678143" y="1995246"/>
                <a:ext cx="345795" cy="199644"/>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2"/>
              <p:cNvSpPr/>
              <p:nvPr/>
            </p:nvSpPr>
            <p:spPr>
              <a:xfrm>
                <a:off x="5781662" y="1153715"/>
                <a:ext cx="174078" cy="254926"/>
              </a:xfrm>
              <a:custGeom>
                <a:avLst/>
                <a:gdLst/>
                <a:ahLst/>
                <a:cxnLst/>
                <a:rect l="l" t="t" r="r" b="b"/>
                <a:pathLst>
                  <a:path w="217597" h="318657" extrusionOk="0">
                    <a:moveTo>
                      <a:pt x="77117" y="10535"/>
                    </a:moveTo>
                    <a:cubicBezTo>
                      <a:pt x="85785" y="-3371"/>
                      <a:pt x="151983" y="-12515"/>
                      <a:pt x="173796" y="43587"/>
                    </a:cubicBezTo>
                    <a:cubicBezTo>
                      <a:pt x="181987" y="64828"/>
                      <a:pt x="180749" y="119216"/>
                      <a:pt x="187702" y="153315"/>
                    </a:cubicBezTo>
                    <a:cubicBezTo>
                      <a:pt x="194655" y="187415"/>
                      <a:pt x="210848" y="206846"/>
                      <a:pt x="216277" y="234563"/>
                    </a:cubicBezTo>
                    <a:cubicBezTo>
                      <a:pt x="221706" y="262281"/>
                      <a:pt x="212658" y="308668"/>
                      <a:pt x="145888" y="316954"/>
                    </a:cubicBezTo>
                    <a:cubicBezTo>
                      <a:pt x="79117" y="325241"/>
                      <a:pt x="27778" y="301715"/>
                      <a:pt x="11966" y="280379"/>
                    </a:cubicBezTo>
                    <a:cubicBezTo>
                      <a:pt x="-3845" y="259043"/>
                      <a:pt x="-4131" y="213704"/>
                      <a:pt x="11966" y="189605"/>
                    </a:cubicBezTo>
                    <a:cubicBezTo>
                      <a:pt x="28063" y="165507"/>
                      <a:pt x="40541" y="145505"/>
                      <a:pt x="40541" y="11340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2"/>
              <p:cNvSpPr/>
              <p:nvPr/>
            </p:nvSpPr>
            <p:spPr>
              <a:xfrm>
                <a:off x="5776639" y="1337053"/>
                <a:ext cx="32518" cy="188360"/>
              </a:xfrm>
              <a:custGeom>
                <a:avLst/>
                <a:gdLst/>
                <a:ahLst/>
                <a:cxnLst/>
                <a:rect l="l" t="t" r="r" b="b"/>
                <a:pathLst>
                  <a:path w="40647" h="235450" extrusionOk="0">
                    <a:moveTo>
                      <a:pt x="4152" y="15917"/>
                    </a:moveTo>
                    <a:cubicBezTo>
                      <a:pt x="4152" y="15917"/>
                      <a:pt x="-11564" y="127074"/>
                      <a:pt x="18154" y="205274"/>
                    </a:cubicBezTo>
                    <a:cubicBezTo>
                      <a:pt x="47872" y="283474"/>
                      <a:pt x="39585" y="184986"/>
                      <a:pt x="39585" y="184986"/>
                    </a:cubicBezTo>
                    <a:lnTo>
                      <a:pt x="32442" y="161554"/>
                    </a:lnTo>
                    <a:cubicBezTo>
                      <a:pt x="32442" y="161554"/>
                      <a:pt x="26536" y="71067"/>
                      <a:pt x="29013" y="48873"/>
                    </a:cubicBezTo>
                    <a:cubicBezTo>
                      <a:pt x="31489" y="26680"/>
                      <a:pt x="30918" y="7630"/>
                      <a:pt x="32442" y="5820"/>
                    </a:cubicBezTo>
                    <a:cubicBezTo>
                      <a:pt x="33966" y="4011"/>
                      <a:pt x="26632" y="486"/>
                      <a:pt x="23488" y="10"/>
                    </a:cubicBezTo>
                    <a:cubicBezTo>
                      <a:pt x="20345" y="-466"/>
                      <a:pt x="4152" y="15917"/>
                      <a:pt x="4152" y="1591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12"/>
              <p:cNvSpPr/>
              <p:nvPr/>
            </p:nvSpPr>
            <p:spPr>
              <a:xfrm>
                <a:off x="5795186" y="1151382"/>
                <a:ext cx="83137" cy="102663"/>
              </a:xfrm>
              <a:custGeom>
                <a:avLst/>
                <a:gdLst/>
                <a:ahLst/>
                <a:cxnLst/>
                <a:rect l="l" t="t" r="r" b="b"/>
                <a:pathLst>
                  <a:path w="103921" h="128329" extrusionOk="0">
                    <a:moveTo>
                      <a:pt x="103921" y="3833"/>
                    </a:moveTo>
                    <a:cubicBezTo>
                      <a:pt x="103921" y="3833"/>
                      <a:pt x="54105" y="-10550"/>
                      <a:pt x="23911" y="16406"/>
                    </a:cubicBezTo>
                    <a:cubicBezTo>
                      <a:pt x="3585" y="35104"/>
                      <a:pt x="-4645" y="63564"/>
                      <a:pt x="2575" y="90225"/>
                    </a:cubicBezTo>
                    <a:cubicBezTo>
                      <a:pt x="6576" y="105941"/>
                      <a:pt x="14672" y="127468"/>
                      <a:pt x="27150" y="128325"/>
                    </a:cubicBezTo>
                    <a:cubicBezTo>
                      <a:pt x="39627" y="129182"/>
                      <a:pt x="103921" y="3833"/>
                      <a:pt x="103921" y="383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12"/>
              <p:cNvSpPr/>
              <p:nvPr/>
            </p:nvSpPr>
            <p:spPr>
              <a:xfrm>
                <a:off x="5811517" y="1263498"/>
                <a:ext cx="102898" cy="115088"/>
              </a:xfrm>
              <a:custGeom>
                <a:avLst/>
                <a:gdLst/>
                <a:ahLst/>
                <a:cxnLst/>
                <a:rect l="l" t="t" r="r" b="b"/>
                <a:pathLst>
                  <a:path w="128622" h="143860" extrusionOk="0">
                    <a:moveTo>
                      <a:pt x="102545" y="0"/>
                    </a:moveTo>
                    <a:cubicBezTo>
                      <a:pt x="102545" y="0"/>
                      <a:pt x="99307" y="55531"/>
                      <a:pt x="100355" y="59627"/>
                    </a:cubicBezTo>
                    <a:cubicBezTo>
                      <a:pt x="101402" y="63722"/>
                      <a:pt x="122071" y="67628"/>
                      <a:pt x="127977" y="72485"/>
                    </a:cubicBezTo>
                    <a:cubicBezTo>
                      <a:pt x="133883" y="77343"/>
                      <a:pt x="97783" y="133636"/>
                      <a:pt x="79400" y="142018"/>
                    </a:cubicBezTo>
                    <a:cubicBezTo>
                      <a:pt x="61016" y="150400"/>
                      <a:pt x="4343" y="129064"/>
                      <a:pt x="437" y="100774"/>
                    </a:cubicBezTo>
                    <a:cubicBezTo>
                      <a:pt x="-3182" y="74866"/>
                      <a:pt x="16630" y="54673"/>
                      <a:pt x="24345" y="47625"/>
                    </a:cubicBezTo>
                    <a:cubicBezTo>
                      <a:pt x="29546" y="47282"/>
                      <a:pt x="34765" y="47282"/>
                      <a:pt x="39966" y="47625"/>
                    </a:cubicBezTo>
                    <a:lnTo>
                      <a:pt x="41585" y="20764"/>
                    </a:lnTo>
                    <a:cubicBezTo>
                      <a:pt x="66446" y="11906"/>
                      <a:pt x="102545" y="0"/>
                      <a:pt x="102545"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12"/>
              <p:cNvSpPr/>
              <p:nvPr/>
            </p:nvSpPr>
            <p:spPr>
              <a:xfrm>
                <a:off x="5781607" y="1300507"/>
                <a:ext cx="149918" cy="172167"/>
              </a:xfrm>
              <a:custGeom>
                <a:avLst/>
                <a:gdLst/>
                <a:ahLst/>
                <a:cxnLst/>
                <a:rect l="l" t="t" r="r" b="b"/>
                <a:pathLst>
                  <a:path w="187397" h="215209" extrusionOk="0">
                    <a:moveTo>
                      <a:pt x="147575" y="18193"/>
                    </a:moveTo>
                    <a:cubicBezTo>
                      <a:pt x="163196" y="20669"/>
                      <a:pt x="181008" y="28956"/>
                      <a:pt x="183485" y="37243"/>
                    </a:cubicBezTo>
                    <a:cubicBezTo>
                      <a:pt x="189933" y="68008"/>
                      <a:pt x="188390" y="99917"/>
                      <a:pt x="179008" y="129921"/>
                    </a:cubicBezTo>
                    <a:cubicBezTo>
                      <a:pt x="165482" y="165640"/>
                      <a:pt x="156434" y="188405"/>
                      <a:pt x="148623" y="203835"/>
                    </a:cubicBezTo>
                    <a:cubicBezTo>
                      <a:pt x="148623" y="203835"/>
                      <a:pt x="81091" y="232410"/>
                      <a:pt x="26703" y="198977"/>
                    </a:cubicBezTo>
                    <a:cubicBezTo>
                      <a:pt x="26703" y="198977"/>
                      <a:pt x="22893" y="160877"/>
                      <a:pt x="22703" y="140208"/>
                    </a:cubicBezTo>
                    <a:cubicBezTo>
                      <a:pt x="-27589" y="96393"/>
                      <a:pt x="15368" y="42291"/>
                      <a:pt x="57945" y="286"/>
                    </a:cubicBezTo>
                    <a:cubicBezTo>
                      <a:pt x="63050" y="-95"/>
                      <a:pt x="68175" y="-95"/>
                      <a:pt x="73280" y="286"/>
                    </a:cubicBezTo>
                    <a:cubicBezTo>
                      <a:pt x="73280" y="286"/>
                      <a:pt x="35180" y="45244"/>
                      <a:pt x="61755" y="70771"/>
                    </a:cubicBezTo>
                    <a:cubicBezTo>
                      <a:pt x="118238" y="53721"/>
                      <a:pt x="129478" y="28384"/>
                      <a:pt x="147575" y="1819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12"/>
              <p:cNvSpPr/>
              <p:nvPr/>
            </p:nvSpPr>
            <p:spPr>
              <a:xfrm>
                <a:off x="5808246" y="1159602"/>
                <a:ext cx="110823" cy="136345"/>
              </a:xfrm>
              <a:custGeom>
                <a:avLst/>
                <a:gdLst/>
                <a:ahLst/>
                <a:cxnLst/>
                <a:rect l="l" t="t" r="r" b="b"/>
                <a:pathLst>
                  <a:path w="138529" h="170431" extrusionOk="0">
                    <a:moveTo>
                      <a:pt x="2908" y="60608"/>
                    </a:moveTo>
                    <a:lnTo>
                      <a:pt x="2908" y="60608"/>
                    </a:lnTo>
                    <a:cubicBezTo>
                      <a:pt x="8528" y="24890"/>
                      <a:pt x="34245" y="-2066"/>
                      <a:pt x="71107" y="125"/>
                    </a:cubicBezTo>
                    <a:cubicBezTo>
                      <a:pt x="110150" y="1972"/>
                      <a:pt x="140297" y="35129"/>
                      <a:pt x="138449" y="74172"/>
                    </a:cubicBezTo>
                    <a:cubicBezTo>
                      <a:pt x="137372" y="96775"/>
                      <a:pt x="125552" y="117511"/>
                      <a:pt x="106635" y="129950"/>
                    </a:cubicBezTo>
                    <a:cubicBezTo>
                      <a:pt x="105369" y="135322"/>
                      <a:pt x="103483" y="140533"/>
                      <a:pt x="101016" y="145476"/>
                    </a:cubicBezTo>
                    <a:cubicBezTo>
                      <a:pt x="87966" y="160716"/>
                      <a:pt x="53391" y="170336"/>
                      <a:pt x="41865" y="170432"/>
                    </a:cubicBezTo>
                    <a:cubicBezTo>
                      <a:pt x="32340" y="170432"/>
                      <a:pt x="23482" y="161383"/>
                      <a:pt x="14243" y="146048"/>
                    </a:cubicBezTo>
                    <a:cubicBezTo>
                      <a:pt x="-5093" y="113663"/>
                      <a:pt x="-140" y="78230"/>
                      <a:pt x="2908" y="6060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12"/>
              <p:cNvSpPr/>
              <p:nvPr/>
            </p:nvSpPr>
            <p:spPr>
              <a:xfrm>
                <a:off x="5812703" y="1158869"/>
                <a:ext cx="110779" cy="104694"/>
              </a:xfrm>
              <a:custGeom>
                <a:avLst/>
                <a:gdLst/>
                <a:ahLst/>
                <a:cxnLst/>
                <a:rect l="l" t="t" r="r" b="b"/>
                <a:pathLst>
                  <a:path w="138474" h="130867" extrusionOk="0">
                    <a:moveTo>
                      <a:pt x="76867" y="1709"/>
                    </a:moveTo>
                    <a:cubicBezTo>
                      <a:pt x="102679" y="6757"/>
                      <a:pt x="123920" y="13996"/>
                      <a:pt x="130969" y="39332"/>
                    </a:cubicBezTo>
                    <a:cubicBezTo>
                      <a:pt x="135731" y="56858"/>
                      <a:pt x="142018" y="90101"/>
                      <a:pt x="136017" y="104102"/>
                    </a:cubicBezTo>
                    <a:lnTo>
                      <a:pt x="132398" y="114294"/>
                    </a:lnTo>
                    <a:lnTo>
                      <a:pt x="101060" y="130868"/>
                    </a:lnTo>
                    <a:cubicBezTo>
                      <a:pt x="101060" y="130868"/>
                      <a:pt x="86487" y="118676"/>
                      <a:pt x="91059" y="83243"/>
                    </a:cubicBezTo>
                    <a:cubicBezTo>
                      <a:pt x="90850" y="78423"/>
                      <a:pt x="89335" y="73746"/>
                      <a:pt x="86678" y="69717"/>
                    </a:cubicBezTo>
                    <a:cubicBezTo>
                      <a:pt x="84687" y="66364"/>
                      <a:pt x="83211" y="62735"/>
                      <a:pt x="82296" y="58954"/>
                    </a:cubicBezTo>
                    <a:cubicBezTo>
                      <a:pt x="78591" y="49353"/>
                      <a:pt x="71371" y="41514"/>
                      <a:pt x="62103" y="37046"/>
                    </a:cubicBezTo>
                    <a:cubicBezTo>
                      <a:pt x="38767" y="23997"/>
                      <a:pt x="4953" y="35237"/>
                      <a:pt x="0" y="39999"/>
                    </a:cubicBezTo>
                    <a:cubicBezTo>
                      <a:pt x="13221" y="10548"/>
                      <a:pt x="45396" y="-5483"/>
                      <a:pt x="76867" y="1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12"/>
              <p:cNvSpPr/>
              <p:nvPr/>
            </p:nvSpPr>
            <p:spPr>
              <a:xfrm>
                <a:off x="5898276" y="1323720"/>
                <a:ext cx="74471" cy="246223"/>
              </a:xfrm>
              <a:custGeom>
                <a:avLst/>
                <a:gdLst/>
                <a:ahLst/>
                <a:cxnLst/>
                <a:rect l="l" t="t" r="r" b="b"/>
                <a:pathLst>
                  <a:path w="93089" h="307779" extrusionOk="0">
                    <a:moveTo>
                      <a:pt x="39367" y="248524"/>
                    </a:moveTo>
                    <a:cubicBezTo>
                      <a:pt x="45177" y="212329"/>
                      <a:pt x="56036" y="188898"/>
                      <a:pt x="50988" y="168990"/>
                    </a:cubicBezTo>
                    <a:cubicBezTo>
                      <a:pt x="39739" y="128738"/>
                      <a:pt x="25013" y="89542"/>
                      <a:pt x="6982" y="51833"/>
                    </a:cubicBezTo>
                    <a:cubicBezTo>
                      <a:pt x="-4448" y="29354"/>
                      <a:pt x="-924" y="13733"/>
                      <a:pt x="10887" y="4779"/>
                    </a:cubicBezTo>
                    <a:cubicBezTo>
                      <a:pt x="24222" y="-4746"/>
                      <a:pt x="36891" y="-840"/>
                      <a:pt x="48987" y="23829"/>
                    </a:cubicBezTo>
                    <a:cubicBezTo>
                      <a:pt x="64132" y="55167"/>
                      <a:pt x="81086" y="87361"/>
                      <a:pt x="89373" y="134034"/>
                    </a:cubicBezTo>
                    <a:cubicBezTo>
                      <a:pt x="94688" y="164228"/>
                      <a:pt x="94298" y="195136"/>
                      <a:pt x="88230" y="225188"/>
                    </a:cubicBezTo>
                    <a:cubicBezTo>
                      <a:pt x="83087" y="257668"/>
                      <a:pt x="72800" y="275956"/>
                      <a:pt x="60513" y="306436"/>
                    </a:cubicBezTo>
                    <a:cubicBezTo>
                      <a:pt x="57084" y="315199"/>
                      <a:pt x="34414" y="279385"/>
                      <a:pt x="39367" y="2485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12"/>
              <p:cNvSpPr/>
              <p:nvPr/>
            </p:nvSpPr>
            <p:spPr>
              <a:xfrm>
                <a:off x="5831068" y="2061801"/>
                <a:ext cx="86995" cy="66513"/>
              </a:xfrm>
              <a:custGeom>
                <a:avLst/>
                <a:gdLst/>
                <a:ahLst/>
                <a:cxnLst/>
                <a:rect l="l" t="t" r="r" b="b"/>
                <a:pathLst>
                  <a:path w="108744" h="83141" extrusionOk="0">
                    <a:moveTo>
                      <a:pt x="100855" y="2"/>
                    </a:moveTo>
                    <a:cubicBezTo>
                      <a:pt x="87806" y="10575"/>
                      <a:pt x="67423" y="3241"/>
                      <a:pt x="66470" y="4194"/>
                    </a:cubicBezTo>
                    <a:cubicBezTo>
                      <a:pt x="51297" y="17281"/>
                      <a:pt x="35400" y="29492"/>
                      <a:pt x="18845" y="40769"/>
                    </a:cubicBezTo>
                    <a:cubicBezTo>
                      <a:pt x="10654" y="47151"/>
                      <a:pt x="-2014" y="55724"/>
                      <a:pt x="271" y="68106"/>
                    </a:cubicBezTo>
                    <a:cubicBezTo>
                      <a:pt x="4367" y="90109"/>
                      <a:pt x="39610" y="83346"/>
                      <a:pt x="52945" y="76584"/>
                    </a:cubicBezTo>
                    <a:cubicBezTo>
                      <a:pt x="66280" y="69821"/>
                      <a:pt x="77043" y="58677"/>
                      <a:pt x="89616" y="50866"/>
                    </a:cubicBezTo>
                    <a:cubicBezTo>
                      <a:pt x="98665" y="45246"/>
                      <a:pt x="107428" y="42389"/>
                      <a:pt x="108666" y="31054"/>
                    </a:cubicBezTo>
                    <a:cubicBezTo>
                      <a:pt x="109523" y="24196"/>
                      <a:pt x="103142" y="-283"/>
                      <a:pt x="100855"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12"/>
              <p:cNvSpPr/>
              <p:nvPr/>
            </p:nvSpPr>
            <p:spPr>
              <a:xfrm>
                <a:off x="5831514" y="2082973"/>
                <a:ext cx="86563" cy="44990"/>
              </a:xfrm>
              <a:custGeom>
                <a:avLst/>
                <a:gdLst/>
                <a:ahLst/>
                <a:cxnLst/>
                <a:rect l="l" t="t" r="r" b="b"/>
                <a:pathLst>
                  <a:path w="108204" h="56238" extrusionOk="0">
                    <a:moveTo>
                      <a:pt x="107918" y="0"/>
                    </a:moveTo>
                    <a:cubicBezTo>
                      <a:pt x="106204" y="10859"/>
                      <a:pt x="97536" y="13907"/>
                      <a:pt x="88868" y="19050"/>
                    </a:cubicBezTo>
                    <a:cubicBezTo>
                      <a:pt x="76105" y="26956"/>
                      <a:pt x="64865" y="38100"/>
                      <a:pt x="51530" y="45149"/>
                    </a:cubicBezTo>
                    <a:cubicBezTo>
                      <a:pt x="38195" y="52197"/>
                      <a:pt x="8573" y="57531"/>
                      <a:pt x="0" y="41815"/>
                    </a:cubicBezTo>
                    <a:cubicBezTo>
                      <a:pt x="4667" y="63056"/>
                      <a:pt x="39338" y="56388"/>
                      <a:pt x="52483" y="49721"/>
                    </a:cubicBezTo>
                    <a:cubicBezTo>
                      <a:pt x="65627" y="43053"/>
                      <a:pt x="76581" y="31814"/>
                      <a:pt x="89154" y="24003"/>
                    </a:cubicBezTo>
                    <a:cubicBezTo>
                      <a:pt x="98203" y="18383"/>
                      <a:pt x="106966" y="15526"/>
                      <a:pt x="108204" y="4191"/>
                    </a:cubicBezTo>
                    <a:cubicBezTo>
                      <a:pt x="108214" y="2791"/>
                      <a:pt x="108118" y="1391"/>
                      <a:pt x="107918"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12"/>
              <p:cNvSpPr/>
              <p:nvPr/>
            </p:nvSpPr>
            <p:spPr>
              <a:xfrm>
                <a:off x="5764925" y="2047104"/>
                <a:ext cx="79862" cy="61873"/>
              </a:xfrm>
              <a:custGeom>
                <a:avLst/>
                <a:gdLst/>
                <a:ahLst/>
                <a:cxnLst/>
                <a:rect l="l" t="t" r="r" b="b"/>
                <a:pathLst>
                  <a:path w="99827" h="77341" extrusionOk="0">
                    <a:moveTo>
                      <a:pt x="91860" y="1"/>
                    </a:moveTo>
                    <a:cubicBezTo>
                      <a:pt x="79954" y="9526"/>
                      <a:pt x="61856" y="4288"/>
                      <a:pt x="60999" y="5240"/>
                    </a:cubicBezTo>
                    <a:cubicBezTo>
                      <a:pt x="47045" y="17146"/>
                      <a:pt x="32453" y="28281"/>
                      <a:pt x="17279" y="38578"/>
                    </a:cubicBezTo>
                    <a:cubicBezTo>
                      <a:pt x="9754" y="44388"/>
                      <a:pt x="-1771" y="52294"/>
                      <a:pt x="229" y="63533"/>
                    </a:cubicBezTo>
                    <a:cubicBezTo>
                      <a:pt x="4040" y="83726"/>
                      <a:pt x="36329" y="77535"/>
                      <a:pt x="48521" y="71344"/>
                    </a:cubicBezTo>
                    <a:cubicBezTo>
                      <a:pt x="60713" y="65152"/>
                      <a:pt x="70619" y="54961"/>
                      <a:pt x="82145" y="47817"/>
                    </a:cubicBezTo>
                    <a:cubicBezTo>
                      <a:pt x="90336" y="42673"/>
                      <a:pt x="98433" y="40006"/>
                      <a:pt x="99766" y="29624"/>
                    </a:cubicBezTo>
                    <a:cubicBezTo>
                      <a:pt x="100528" y="23338"/>
                      <a:pt x="94051" y="-189"/>
                      <a:pt x="91860" y="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12"/>
              <p:cNvSpPr/>
              <p:nvPr/>
            </p:nvSpPr>
            <p:spPr>
              <a:xfrm>
                <a:off x="5764880" y="2067438"/>
                <a:ext cx="79629" cy="41383"/>
              </a:xfrm>
              <a:custGeom>
                <a:avLst/>
                <a:gdLst/>
                <a:ahLst/>
                <a:cxnLst/>
                <a:rect l="l" t="t" r="r" b="b"/>
                <a:pathLst>
                  <a:path w="99536" h="51729" extrusionOk="0">
                    <a:moveTo>
                      <a:pt x="99536" y="0"/>
                    </a:moveTo>
                    <a:cubicBezTo>
                      <a:pt x="97917" y="10001"/>
                      <a:pt x="90011" y="12668"/>
                      <a:pt x="81820" y="17812"/>
                    </a:cubicBezTo>
                    <a:cubicBezTo>
                      <a:pt x="70104" y="25051"/>
                      <a:pt x="59817" y="35528"/>
                      <a:pt x="47625" y="41720"/>
                    </a:cubicBezTo>
                    <a:cubicBezTo>
                      <a:pt x="35433" y="47911"/>
                      <a:pt x="8287" y="53054"/>
                      <a:pt x="0" y="38671"/>
                    </a:cubicBezTo>
                    <a:cubicBezTo>
                      <a:pt x="4286" y="57721"/>
                      <a:pt x="36004" y="52006"/>
                      <a:pt x="47625" y="45911"/>
                    </a:cubicBezTo>
                    <a:cubicBezTo>
                      <a:pt x="59246" y="39814"/>
                      <a:pt x="69723" y="29528"/>
                      <a:pt x="81248" y="22384"/>
                    </a:cubicBezTo>
                    <a:cubicBezTo>
                      <a:pt x="89440" y="17240"/>
                      <a:pt x="97536" y="14573"/>
                      <a:pt x="98870" y="4191"/>
                    </a:cubicBezTo>
                    <a:cubicBezTo>
                      <a:pt x="99222" y="2819"/>
                      <a:pt x="99441" y="1419"/>
                      <a:pt x="9953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12"/>
              <p:cNvSpPr/>
              <p:nvPr/>
            </p:nvSpPr>
            <p:spPr>
              <a:xfrm>
                <a:off x="5777722" y="1472916"/>
                <a:ext cx="170454" cy="595560"/>
              </a:xfrm>
              <a:custGeom>
                <a:avLst/>
                <a:gdLst/>
                <a:ahLst/>
                <a:cxnLst/>
                <a:rect l="l" t="t" r="r" b="b"/>
                <a:pathLst>
                  <a:path w="213068" h="744450" extrusionOk="0">
                    <a:moveTo>
                      <a:pt x="5465" y="110490"/>
                    </a:moveTo>
                    <a:cubicBezTo>
                      <a:pt x="11276" y="65437"/>
                      <a:pt x="27849" y="0"/>
                      <a:pt x="27849" y="0"/>
                    </a:cubicBezTo>
                    <a:cubicBezTo>
                      <a:pt x="43546" y="7372"/>
                      <a:pt x="60529" y="11611"/>
                      <a:pt x="77855" y="12478"/>
                    </a:cubicBezTo>
                    <a:cubicBezTo>
                      <a:pt x="103211" y="12316"/>
                      <a:pt x="128490" y="9830"/>
                      <a:pt x="153388" y="5048"/>
                    </a:cubicBezTo>
                    <a:cubicBezTo>
                      <a:pt x="161532" y="19269"/>
                      <a:pt x="170429" y="33033"/>
                      <a:pt x="180059" y="46291"/>
                    </a:cubicBezTo>
                    <a:cubicBezTo>
                      <a:pt x="193012" y="64294"/>
                      <a:pt x="218159" y="103441"/>
                      <a:pt x="212158" y="172879"/>
                    </a:cubicBezTo>
                    <a:cubicBezTo>
                      <a:pt x="208253" y="217932"/>
                      <a:pt x="182916" y="409480"/>
                      <a:pt x="182916" y="409480"/>
                    </a:cubicBezTo>
                    <a:cubicBezTo>
                      <a:pt x="192755" y="441693"/>
                      <a:pt x="197985" y="475145"/>
                      <a:pt x="198442" y="508826"/>
                    </a:cubicBezTo>
                    <a:cubicBezTo>
                      <a:pt x="196156" y="548821"/>
                      <a:pt x="190869" y="588588"/>
                      <a:pt x="182630" y="627793"/>
                    </a:cubicBezTo>
                    <a:lnTo>
                      <a:pt x="167581" y="736568"/>
                    </a:lnTo>
                    <a:cubicBezTo>
                      <a:pt x="167581" y="736568"/>
                      <a:pt x="147483" y="751046"/>
                      <a:pt x="133195" y="740759"/>
                    </a:cubicBezTo>
                    <a:lnTo>
                      <a:pt x="135005" y="634365"/>
                    </a:lnTo>
                    <a:cubicBezTo>
                      <a:pt x="133291" y="608362"/>
                      <a:pt x="130719" y="569976"/>
                      <a:pt x="129004" y="545402"/>
                    </a:cubicBezTo>
                    <a:cubicBezTo>
                      <a:pt x="126337" y="505492"/>
                      <a:pt x="119479" y="442055"/>
                      <a:pt x="117098" y="426148"/>
                    </a:cubicBezTo>
                    <a:cubicBezTo>
                      <a:pt x="114717" y="410242"/>
                      <a:pt x="109954" y="382619"/>
                      <a:pt x="107573" y="351568"/>
                    </a:cubicBezTo>
                    <a:cubicBezTo>
                      <a:pt x="105192" y="320516"/>
                      <a:pt x="93476" y="162973"/>
                      <a:pt x="93476" y="162973"/>
                    </a:cubicBezTo>
                    <a:lnTo>
                      <a:pt x="91857" y="192500"/>
                    </a:lnTo>
                    <a:cubicBezTo>
                      <a:pt x="91857" y="192500"/>
                      <a:pt x="90238" y="240125"/>
                      <a:pt x="83380" y="299561"/>
                    </a:cubicBezTo>
                    <a:cubicBezTo>
                      <a:pt x="76522" y="358997"/>
                      <a:pt x="73855" y="385286"/>
                      <a:pt x="73855" y="385286"/>
                    </a:cubicBezTo>
                    <a:cubicBezTo>
                      <a:pt x="80370" y="397183"/>
                      <a:pt x="84932" y="410042"/>
                      <a:pt x="87380" y="423386"/>
                    </a:cubicBezTo>
                    <a:cubicBezTo>
                      <a:pt x="88619" y="436150"/>
                      <a:pt x="103192" y="537686"/>
                      <a:pt x="94429" y="588740"/>
                    </a:cubicBezTo>
                    <a:lnTo>
                      <a:pt x="76712" y="719138"/>
                    </a:lnTo>
                    <a:cubicBezTo>
                      <a:pt x="67645" y="725376"/>
                      <a:pt x="56138" y="726900"/>
                      <a:pt x="45756" y="723233"/>
                    </a:cubicBezTo>
                    <a:lnTo>
                      <a:pt x="35183" y="591407"/>
                    </a:lnTo>
                    <a:cubicBezTo>
                      <a:pt x="28135" y="541211"/>
                      <a:pt x="13180" y="434912"/>
                      <a:pt x="10895" y="421100"/>
                    </a:cubicBezTo>
                    <a:cubicBezTo>
                      <a:pt x="5808" y="393268"/>
                      <a:pt x="2817" y="365084"/>
                      <a:pt x="1941" y="336804"/>
                    </a:cubicBezTo>
                    <a:cubicBezTo>
                      <a:pt x="-1583" y="279749"/>
                      <a:pt x="-250" y="155543"/>
                      <a:pt x="5465" y="11049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12"/>
              <p:cNvSpPr/>
              <p:nvPr/>
            </p:nvSpPr>
            <p:spPr>
              <a:xfrm>
                <a:off x="5770564" y="1458904"/>
                <a:ext cx="181538" cy="396087"/>
              </a:xfrm>
              <a:custGeom>
                <a:avLst/>
                <a:gdLst/>
                <a:ahLst/>
                <a:cxnLst/>
                <a:rect l="l" t="t" r="r" b="b"/>
                <a:pathLst>
                  <a:path w="226922" h="495109" extrusionOk="0">
                    <a:moveTo>
                      <a:pt x="162435" y="6001"/>
                    </a:moveTo>
                    <a:lnTo>
                      <a:pt x="201202" y="83915"/>
                    </a:lnTo>
                    <a:cubicBezTo>
                      <a:pt x="201202" y="83915"/>
                      <a:pt x="260447" y="170593"/>
                      <a:pt x="199106" y="393287"/>
                    </a:cubicBezTo>
                    <a:lnTo>
                      <a:pt x="210631" y="461963"/>
                    </a:lnTo>
                    <a:cubicBezTo>
                      <a:pt x="210631" y="461963"/>
                      <a:pt x="94522" y="536543"/>
                      <a:pt x="16798" y="461963"/>
                    </a:cubicBezTo>
                    <a:cubicBezTo>
                      <a:pt x="16798" y="461963"/>
                      <a:pt x="-10158" y="256127"/>
                      <a:pt x="4224" y="161258"/>
                    </a:cubicBezTo>
                    <a:cubicBezTo>
                      <a:pt x="12149" y="106661"/>
                      <a:pt x="24246" y="52749"/>
                      <a:pt x="40420" y="0"/>
                    </a:cubicBezTo>
                    <a:cubicBezTo>
                      <a:pt x="40420" y="0"/>
                      <a:pt x="59470" y="21050"/>
                      <a:pt x="157291" y="714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12"/>
              <p:cNvSpPr/>
              <p:nvPr/>
            </p:nvSpPr>
            <p:spPr>
              <a:xfrm>
                <a:off x="5895126" y="1321170"/>
                <a:ext cx="61010" cy="76023"/>
              </a:xfrm>
              <a:custGeom>
                <a:avLst/>
                <a:gdLst/>
                <a:ahLst/>
                <a:cxnLst/>
                <a:rect l="l" t="t" r="r" b="b"/>
                <a:pathLst>
                  <a:path w="76263" h="95029" extrusionOk="0">
                    <a:moveTo>
                      <a:pt x="76263" y="71216"/>
                    </a:moveTo>
                    <a:cubicBezTo>
                      <a:pt x="76263" y="71216"/>
                      <a:pt x="49307" y="98076"/>
                      <a:pt x="17303" y="94743"/>
                    </a:cubicBezTo>
                    <a:lnTo>
                      <a:pt x="1968" y="42165"/>
                    </a:lnTo>
                    <a:cubicBezTo>
                      <a:pt x="1968" y="42165"/>
                      <a:pt x="-7557" y="14828"/>
                      <a:pt x="15303" y="2826"/>
                    </a:cubicBezTo>
                    <a:cubicBezTo>
                      <a:pt x="38163" y="-9175"/>
                      <a:pt x="62833" y="17685"/>
                      <a:pt x="76263" y="7121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12"/>
              <p:cNvSpPr/>
              <p:nvPr/>
            </p:nvSpPr>
            <p:spPr>
              <a:xfrm>
                <a:off x="5777141" y="1300603"/>
                <a:ext cx="50825" cy="53396"/>
              </a:xfrm>
              <a:custGeom>
                <a:avLst/>
                <a:gdLst/>
                <a:ahLst/>
                <a:cxnLst/>
                <a:rect l="l" t="t" r="r" b="b"/>
                <a:pathLst>
                  <a:path w="63531" h="66745" extrusionOk="0">
                    <a:moveTo>
                      <a:pt x="63532" y="451"/>
                    </a:moveTo>
                    <a:cubicBezTo>
                      <a:pt x="63532" y="451"/>
                      <a:pt x="32671" y="-9074"/>
                      <a:pt x="0" y="59411"/>
                    </a:cubicBezTo>
                    <a:lnTo>
                      <a:pt x="12192" y="66745"/>
                    </a:lnTo>
                    <a:cubicBezTo>
                      <a:pt x="27499" y="43304"/>
                      <a:pt x="44663" y="21130"/>
                      <a:pt x="63532" y="45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1" name="Google Shape;221;p12"/>
            <p:cNvGrpSpPr/>
            <p:nvPr/>
          </p:nvGrpSpPr>
          <p:grpSpPr>
            <a:xfrm>
              <a:off x="5122427" y="3292365"/>
              <a:ext cx="823270" cy="1268939"/>
              <a:chOff x="5490177" y="3555452"/>
              <a:chExt cx="823270" cy="1268939"/>
            </a:xfrm>
          </p:grpSpPr>
          <p:sp>
            <p:nvSpPr>
              <p:cNvPr id="222" name="Google Shape;222;p12"/>
              <p:cNvSpPr/>
              <p:nvPr/>
            </p:nvSpPr>
            <p:spPr>
              <a:xfrm>
                <a:off x="5967652" y="4624747"/>
                <a:ext cx="345795" cy="199644"/>
              </a:xfrm>
              <a:custGeom>
                <a:avLst/>
                <a:gdLst/>
                <a:ahLst/>
                <a:cxnLst/>
                <a:rect l="l" t="t" r="r" b="b"/>
                <a:pathLst>
                  <a:path w="432244" h="249555" extrusionOk="0">
                    <a:moveTo>
                      <a:pt x="432245" y="124777"/>
                    </a:moveTo>
                    <a:cubicBezTo>
                      <a:pt x="432245" y="193690"/>
                      <a:pt x="335483" y="249555"/>
                      <a:pt x="216122" y="249555"/>
                    </a:cubicBezTo>
                    <a:cubicBezTo>
                      <a:pt x="96761" y="249555"/>
                      <a:pt x="0" y="193690"/>
                      <a:pt x="0" y="124777"/>
                    </a:cubicBezTo>
                    <a:cubicBezTo>
                      <a:pt x="0" y="55865"/>
                      <a:pt x="96761" y="0"/>
                      <a:pt x="216122" y="0"/>
                    </a:cubicBezTo>
                    <a:cubicBezTo>
                      <a:pt x="335483" y="0"/>
                      <a:pt x="432245" y="55865"/>
                      <a:pt x="432245" y="124777"/>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12"/>
              <p:cNvSpPr/>
              <p:nvPr/>
            </p:nvSpPr>
            <p:spPr>
              <a:xfrm>
                <a:off x="6225123" y="3957880"/>
                <a:ext cx="68002" cy="244678"/>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12"/>
              <p:cNvSpPr/>
              <p:nvPr/>
            </p:nvSpPr>
            <p:spPr>
              <a:xfrm>
                <a:off x="6014262" y="4720102"/>
                <a:ext cx="99120" cy="56094"/>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12"/>
              <p:cNvSpPr/>
              <p:nvPr/>
            </p:nvSpPr>
            <p:spPr>
              <a:xfrm>
                <a:off x="6014165" y="4729456"/>
                <a:ext cx="97551" cy="46733"/>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12"/>
              <p:cNvSpPr/>
              <p:nvPr/>
            </p:nvSpPr>
            <p:spPr>
              <a:xfrm>
                <a:off x="6140412" y="4656810"/>
                <a:ext cx="95533" cy="53978"/>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12"/>
              <p:cNvSpPr/>
              <p:nvPr/>
            </p:nvSpPr>
            <p:spPr>
              <a:xfrm>
                <a:off x="6140448" y="4665717"/>
                <a:ext cx="93872" cy="45066"/>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12"/>
              <p:cNvSpPr/>
              <p:nvPr/>
            </p:nvSpPr>
            <p:spPr>
              <a:xfrm>
                <a:off x="6074259" y="4151308"/>
                <a:ext cx="190443" cy="586341"/>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12"/>
              <p:cNvSpPr/>
              <p:nvPr/>
            </p:nvSpPr>
            <p:spPr>
              <a:xfrm>
                <a:off x="6075072" y="4151308"/>
                <a:ext cx="189540" cy="327893"/>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12"/>
              <p:cNvSpPr/>
              <p:nvPr/>
            </p:nvSpPr>
            <p:spPr>
              <a:xfrm>
                <a:off x="6112869" y="3797323"/>
                <a:ext cx="128417" cy="206862"/>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12"/>
              <p:cNvSpPr/>
              <p:nvPr/>
            </p:nvSpPr>
            <p:spPr>
              <a:xfrm>
                <a:off x="6244085" y="3981464"/>
                <a:ext cx="49073" cy="87044"/>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32;p12"/>
              <p:cNvSpPr/>
              <p:nvPr/>
            </p:nvSpPr>
            <p:spPr>
              <a:xfrm>
                <a:off x="6106401" y="3956215"/>
                <a:ext cx="153237" cy="219092"/>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12"/>
              <p:cNvSpPr/>
              <p:nvPr/>
            </p:nvSpPr>
            <p:spPr>
              <a:xfrm>
                <a:off x="5856250" y="4001330"/>
                <a:ext cx="294998" cy="212364"/>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12"/>
              <p:cNvSpPr/>
              <p:nvPr/>
            </p:nvSpPr>
            <p:spPr>
              <a:xfrm>
                <a:off x="6075027" y="3988967"/>
                <a:ext cx="80628" cy="83804"/>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12"/>
              <p:cNvSpPr/>
              <p:nvPr/>
            </p:nvSpPr>
            <p:spPr>
              <a:xfrm>
                <a:off x="6107459" y="3797280"/>
                <a:ext cx="160810" cy="262954"/>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12"/>
              <p:cNvSpPr/>
              <p:nvPr/>
            </p:nvSpPr>
            <p:spPr>
              <a:xfrm>
                <a:off x="5490177" y="4381136"/>
                <a:ext cx="345795" cy="199644"/>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12"/>
              <p:cNvSpPr/>
              <p:nvPr/>
            </p:nvSpPr>
            <p:spPr>
              <a:xfrm>
                <a:off x="5573749" y="4455840"/>
                <a:ext cx="98301" cy="76095"/>
              </a:xfrm>
              <a:custGeom>
                <a:avLst/>
                <a:gdLst/>
                <a:ahLst/>
                <a:cxnLst/>
                <a:rect l="l" t="t" r="r" b="b"/>
                <a:pathLst>
                  <a:path w="122876" h="95119" extrusionOk="0">
                    <a:moveTo>
                      <a:pt x="9769" y="2"/>
                    </a:moveTo>
                    <a:cubicBezTo>
                      <a:pt x="24533" y="12004"/>
                      <a:pt x="46250" y="1050"/>
                      <a:pt x="47297" y="2193"/>
                    </a:cubicBezTo>
                    <a:cubicBezTo>
                      <a:pt x="64639" y="18195"/>
                      <a:pt x="82792" y="33302"/>
                      <a:pt x="101685" y="47437"/>
                    </a:cubicBezTo>
                    <a:cubicBezTo>
                      <a:pt x="111210" y="54676"/>
                      <a:pt x="125212" y="64296"/>
                      <a:pt x="122545" y="78202"/>
                    </a:cubicBezTo>
                    <a:cubicBezTo>
                      <a:pt x="117973" y="102967"/>
                      <a:pt x="78254" y="95347"/>
                      <a:pt x="63204" y="87727"/>
                    </a:cubicBezTo>
                    <a:cubicBezTo>
                      <a:pt x="48155" y="80107"/>
                      <a:pt x="35963" y="67630"/>
                      <a:pt x="21770" y="59152"/>
                    </a:cubicBezTo>
                    <a:cubicBezTo>
                      <a:pt x="11674" y="52866"/>
                      <a:pt x="1768" y="49627"/>
                      <a:pt x="149" y="36864"/>
                    </a:cubicBezTo>
                    <a:cubicBezTo>
                      <a:pt x="-1185" y="28768"/>
                      <a:pt x="6816" y="-284"/>
                      <a:pt x="9769" y="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12"/>
              <p:cNvSpPr/>
              <p:nvPr/>
            </p:nvSpPr>
            <p:spPr>
              <a:xfrm>
                <a:off x="5573762" y="4480895"/>
                <a:ext cx="97794" cy="51001"/>
              </a:xfrm>
              <a:custGeom>
                <a:avLst/>
                <a:gdLst/>
                <a:ahLst/>
                <a:cxnLst/>
                <a:rect l="l" t="t" r="r" b="b"/>
                <a:pathLst>
                  <a:path w="122242" h="63751" extrusionOk="0">
                    <a:moveTo>
                      <a:pt x="227" y="0"/>
                    </a:moveTo>
                    <a:cubicBezTo>
                      <a:pt x="2228" y="12192"/>
                      <a:pt x="12038" y="15621"/>
                      <a:pt x="22040" y="21812"/>
                    </a:cubicBezTo>
                    <a:cubicBezTo>
                      <a:pt x="36518" y="30766"/>
                      <a:pt x="49186" y="43720"/>
                      <a:pt x="64140" y="51245"/>
                    </a:cubicBezTo>
                    <a:cubicBezTo>
                      <a:pt x="79094" y="58769"/>
                      <a:pt x="112527" y="65246"/>
                      <a:pt x="122243" y="47530"/>
                    </a:cubicBezTo>
                    <a:cubicBezTo>
                      <a:pt x="117004" y="71438"/>
                      <a:pt x="77951" y="63913"/>
                      <a:pt x="63092" y="56388"/>
                    </a:cubicBezTo>
                    <a:cubicBezTo>
                      <a:pt x="48233" y="48863"/>
                      <a:pt x="35851" y="36290"/>
                      <a:pt x="21659" y="27813"/>
                    </a:cubicBezTo>
                    <a:cubicBezTo>
                      <a:pt x="11562" y="21527"/>
                      <a:pt x="1656" y="18288"/>
                      <a:pt x="37" y="5524"/>
                    </a:cubicBezTo>
                    <a:cubicBezTo>
                      <a:pt x="-49" y="3677"/>
                      <a:pt x="15" y="1829"/>
                      <a:pt x="2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12"/>
              <p:cNvSpPr/>
              <p:nvPr/>
            </p:nvSpPr>
            <p:spPr>
              <a:xfrm>
                <a:off x="5674337" y="4417793"/>
                <a:ext cx="98217" cy="73323"/>
              </a:xfrm>
              <a:custGeom>
                <a:avLst/>
                <a:gdLst/>
                <a:ahLst/>
                <a:cxnLst/>
                <a:rect l="l" t="t" r="r" b="b"/>
                <a:pathLst>
                  <a:path w="122771" h="91654" extrusionOk="0">
                    <a:moveTo>
                      <a:pt x="11400" y="61"/>
                    </a:moveTo>
                    <a:cubicBezTo>
                      <a:pt x="26164" y="12062"/>
                      <a:pt x="51881" y="-987"/>
                      <a:pt x="53024" y="61"/>
                    </a:cubicBezTo>
                    <a:cubicBezTo>
                      <a:pt x="68334" y="15615"/>
                      <a:pt x="84521" y="30274"/>
                      <a:pt x="101507" y="43971"/>
                    </a:cubicBezTo>
                    <a:cubicBezTo>
                      <a:pt x="111032" y="51114"/>
                      <a:pt x="125033" y="60830"/>
                      <a:pt x="122462" y="74737"/>
                    </a:cubicBezTo>
                    <a:cubicBezTo>
                      <a:pt x="117794" y="99502"/>
                      <a:pt x="78075" y="91881"/>
                      <a:pt x="63121" y="84262"/>
                    </a:cubicBezTo>
                    <a:cubicBezTo>
                      <a:pt x="48167" y="76642"/>
                      <a:pt x="35879" y="64069"/>
                      <a:pt x="21687" y="55687"/>
                    </a:cubicBezTo>
                    <a:cubicBezTo>
                      <a:pt x="11591" y="49400"/>
                      <a:pt x="1589" y="46162"/>
                      <a:pt x="65" y="33398"/>
                    </a:cubicBezTo>
                    <a:cubicBezTo>
                      <a:pt x="-887" y="25302"/>
                      <a:pt x="8828" y="-225"/>
                      <a:pt x="11400" y="6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12"/>
              <p:cNvSpPr/>
              <p:nvPr/>
            </p:nvSpPr>
            <p:spPr>
              <a:xfrm>
                <a:off x="5674522" y="4441449"/>
                <a:ext cx="97784" cy="51040"/>
              </a:xfrm>
              <a:custGeom>
                <a:avLst/>
                <a:gdLst/>
                <a:ahLst/>
                <a:cxnLst/>
                <a:rect l="l" t="t" r="r" b="b"/>
                <a:pathLst>
                  <a:path w="122230" h="63800" extrusionOk="0">
                    <a:moveTo>
                      <a:pt x="216" y="0"/>
                    </a:moveTo>
                    <a:cubicBezTo>
                      <a:pt x="2216" y="12192"/>
                      <a:pt x="12027" y="15621"/>
                      <a:pt x="22028" y="21812"/>
                    </a:cubicBezTo>
                    <a:cubicBezTo>
                      <a:pt x="36506" y="30766"/>
                      <a:pt x="49174" y="43720"/>
                      <a:pt x="64128" y="51340"/>
                    </a:cubicBezTo>
                    <a:cubicBezTo>
                      <a:pt x="79083" y="58960"/>
                      <a:pt x="112515" y="65246"/>
                      <a:pt x="122231" y="47530"/>
                    </a:cubicBezTo>
                    <a:cubicBezTo>
                      <a:pt x="116992" y="71438"/>
                      <a:pt x="77940" y="64008"/>
                      <a:pt x="63081" y="56483"/>
                    </a:cubicBezTo>
                    <a:cubicBezTo>
                      <a:pt x="48222" y="48958"/>
                      <a:pt x="35934" y="36290"/>
                      <a:pt x="21742" y="27432"/>
                    </a:cubicBezTo>
                    <a:cubicBezTo>
                      <a:pt x="11550" y="21146"/>
                      <a:pt x="1644" y="17907"/>
                      <a:pt x="25" y="5143"/>
                    </a:cubicBezTo>
                    <a:cubicBezTo>
                      <a:pt x="-41" y="3429"/>
                      <a:pt x="23" y="1705"/>
                      <a:pt x="21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12"/>
              <p:cNvSpPr/>
              <p:nvPr/>
            </p:nvSpPr>
            <p:spPr>
              <a:xfrm>
                <a:off x="5578538" y="3979203"/>
                <a:ext cx="169290" cy="484803"/>
              </a:xfrm>
              <a:custGeom>
                <a:avLst/>
                <a:gdLst/>
                <a:ahLst/>
                <a:cxnLst/>
                <a:rect l="l" t="t" r="r" b="b"/>
                <a:pathLst>
                  <a:path w="211613" h="606004" extrusionOk="0">
                    <a:moveTo>
                      <a:pt x="2540" y="52483"/>
                    </a:moveTo>
                    <a:cubicBezTo>
                      <a:pt x="3302" y="74771"/>
                      <a:pt x="10160" y="171545"/>
                      <a:pt x="13303" y="222695"/>
                    </a:cubicBezTo>
                    <a:cubicBezTo>
                      <a:pt x="16446" y="273844"/>
                      <a:pt x="17113" y="336995"/>
                      <a:pt x="17113" y="336995"/>
                    </a:cubicBezTo>
                    <a:cubicBezTo>
                      <a:pt x="17113" y="336995"/>
                      <a:pt x="8255" y="374237"/>
                      <a:pt x="2540" y="418147"/>
                    </a:cubicBezTo>
                    <a:cubicBezTo>
                      <a:pt x="-3175" y="462058"/>
                      <a:pt x="2540" y="600361"/>
                      <a:pt x="2540" y="600361"/>
                    </a:cubicBezTo>
                    <a:cubicBezTo>
                      <a:pt x="14124" y="607886"/>
                      <a:pt x="29056" y="607886"/>
                      <a:pt x="40640" y="600361"/>
                    </a:cubicBezTo>
                    <a:cubicBezTo>
                      <a:pt x="40640" y="600361"/>
                      <a:pt x="64262" y="489585"/>
                      <a:pt x="75121" y="439674"/>
                    </a:cubicBezTo>
                    <a:cubicBezTo>
                      <a:pt x="85979" y="389763"/>
                      <a:pt x="87979" y="360997"/>
                      <a:pt x="93599" y="330137"/>
                    </a:cubicBezTo>
                    <a:cubicBezTo>
                      <a:pt x="100457" y="292703"/>
                      <a:pt x="115221" y="118110"/>
                      <a:pt x="115221" y="118110"/>
                    </a:cubicBezTo>
                    <a:lnTo>
                      <a:pt x="121126" y="118110"/>
                    </a:lnTo>
                    <a:lnTo>
                      <a:pt x="136938" y="315182"/>
                    </a:lnTo>
                    <a:cubicBezTo>
                      <a:pt x="132057" y="329717"/>
                      <a:pt x="128705" y="344719"/>
                      <a:pt x="126937" y="359950"/>
                    </a:cubicBezTo>
                    <a:cubicBezTo>
                      <a:pt x="122650" y="392049"/>
                      <a:pt x="131509" y="553593"/>
                      <a:pt x="131509" y="553593"/>
                    </a:cubicBezTo>
                    <a:cubicBezTo>
                      <a:pt x="144340" y="560727"/>
                      <a:pt x="160089" y="560070"/>
                      <a:pt x="172276" y="551879"/>
                    </a:cubicBezTo>
                    <a:cubicBezTo>
                      <a:pt x="172276" y="551879"/>
                      <a:pt x="211614" y="337947"/>
                      <a:pt x="211614" y="305467"/>
                    </a:cubicBezTo>
                    <a:cubicBezTo>
                      <a:pt x="211614" y="283845"/>
                      <a:pt x="207994" y="0"/>
                      <a:pt x="207994" y="0"/>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12"/>
              <p:cNvSpPr/>
              <p:nvPr/>
            </p:nvSpPr>
            <p:spPr>
              <a:xfrm>
                <a:off x="5601056" y="3677030"/>
                <a:ext cx="108255" cy="105706"/>
              </a:xfrm>
              <a:custGeom>
                <a:avLst/>
                <a:gdLst/>
                <a:ahLst/>
                <a:cxnLst/>
                <a:rect l="l" t="t" r="r" b="b"/>
                <a:pathLst>
                  <a:path w="135319" h="132132" extrusionOk="0">
                    <a:moveTo>
                      <a:pt x="27811" y="0"/>
                    </a:moveTo>
                    <a:cubicBezTo>
                      <a:pt x="27811" y="0"/>
                      <a:pt x="30287" y="48578"/>
                      <a:pt x="29239" y="52864"/>
                    </a:cubicBezTo>
                    <a:cubicBezTo>
                      <a:pt x="28192" y="57150"/>
                      <a:pt x="6951" y="71342"/>
                      <a:pt x="664" y="76486"/>
                    </a:cubicBezTo>
                    <a:cubicBezTo>
                      <a:pt x="-5622" y="81629"/>
                      <a:pt x="34288" y="120491"/>
                      <a:pt x="53623" y="130016"/>
                    </a:cubicBezTo>
                    <a:cubicBezTo>
                      <a:pt x="72959" y="139541"/>
                      <a:pt x="134205" y="115538"/>
                      <a:pt x="135253" y="85439"/>
                    </a:cubicBezTo>
                    <a:cubicBezTo>
                      <a:pt x="136300" y="55340"/>
                      <a:pt x="124775" y="30099"/>
                      <a:pt x="115441" y="28765"/>
                    </a:cubicBezTo>
                    <a:cubicBezTo>
                      <a:pt x="106106" y="27432"/>
                      <a:pt x="27811" y="0"/>
                      <a:pt x="27811"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12"/>
              <p:cNvSpPr/>
              <p:nvPr/>
            </p:nvSpPr>
            <p:spPr>
              <a:xfrm>
                <a:off x="5726677" y="3702009"/>
                <a:ext cx="153814" cy="302133"/>
              </a:xfrm>
              <a:custGeom>
                <a:avLst/>
                <a:gdLst/>
                <a:ahLst/>
                <a:cxnLst/>
                <a:rect l="l" t="t" r="r" b="b"/>
                <a:pathLst>
                  <a:path w="192267" h="377666" extrusionOk="0">
                    <a:moveTo>
                      <a:pt x="3655" y="58864"/>
                    </a:moveTo>
                    <a:cubicBezTo>
                      <a:pt x="6513" y="37433"/>
                      <a:pt x="-7584" y="17050"/>
                      <a:pt x="6037" y="0"/>
                    </a:cubicBezTo>
                    <a:cubicBezTo>
                      <a:pt x="53662" y="47054"/>
                      <a:pt x="47947" y="171450"/>
                      <a:pt x="58805" y="250984"/>
                    </a:cubicBezTo>
                    <a:cubicBezTo>
                      <a:pt x="94429" y="288131"/>
                      <a:pt x="165961" y="324803"/>
                      <a:pt x="186059" y="333851"/>
                    </a:cubicBezTo>
                    <a:cubicBezTo>
                      <a:pt x="189679" y="335566"/>
                      <a:pt x="192917" y="337375"/>
                      <a:pt x="192155" y="341281"/>
                    </a:cubicBezTo>
                    <a:cubicBezTo>
                      <a:pt x="189461" y="354530"/>
                      <a:pt x="183757" y="366979"/>
                      <a:pt x="175486" y="377666"/>
                    </a:cubicBezTo>
                    <a:cubicBezTo>
                      <a:pt x="127861" y="357283"/>
                      <a:pt x="94048" y="345567"/>
                      <a:pt x="34897" y="289370"/>
                    </a:cubicBezTo>
                    <a:cubicBezTo>
                      <a:pt x="29295" y="283293"/>
                      <a:pt x="24287" y="276692"/>
                      <a:pt x="19943" y="269653"/>
                    </a:cubicBezTo>
                    <a:cubicBezTo>
                      <a:pt x="3084" y="218980"/>
                      <a:pt x="-1202" y="95821"/>
                      <a:pt x="3655" y="588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12"/>
              <p:cNvSpPr/>
              <p:nvPr/>
            </p:nvSpPr>
            <p:spPr>
              <a:xfrm>
                <a:off x="5572425" y="3691494"/>
                <a:ext cx="175494" cy="353954"/>
              </a:xfrm>
              <a:custGeom>
                <a:avLst/>
                <a:gdLst/>
                <a:ahLst/>
                <a:cxnLst/>
                <a:rect l="l" t="t" r="r" b="b"/>
                <a:pathLst>
                  <a:path w="219367" h="442443" extrusionOk="0">
                    <a:moveTo>
                      <a:pt x="58192" y="43155"/>
                    </a:moveTo>
                    <a:cubicBezTo>
                      <a:pt x="58192" y="43155"/>
                      <a:pt x="93434" y="95638"/>
                      <a:pt x="142583" y="100305"/>
                    </a:cubicBezTo>
                    <a:cubicBezTo>
                      <a:pt x="158109" y="85065"/>
                      <a:pt x="159443" y="30678"/>
                      <a:pt x="138011" y="13247"/>
                    </a:cubicBezTo>
                    <a:cubicBezTo>
                      <a:pt x="138011" y="13247"/>
                      <a:pt x="157728" y="-2660"/>
                      <a:pt x="171254" y="388"/>
                    </a:cubicBezTo>
                    <a:cubicBezTo>
                      <a:pt x="185905" y="9218"/>
                      <a:pt x="196816" y="23115"/>
                      <a:pt x="201924" y="39441"/>
                    </a:cubicBezTo>
                    <a:cubicBezTo>
                      <a:pt x="214382" y="75569"/>
                      <a:pt x="220254" y="113631"/>
                      <a:pt x="219260" y="151836"/>
                    </a:cubicBezTo>
                    <a:cubicBezTo>
                      <a:pt x="218402" y="203366"/>
                      <a:pt x="219260" y="360814"/>
                      <a:pt x="219260" y="360814"/>
                    </a:cubicBezTo>
                    <a:cubicBezTo>
                      <a:pt x="219260" y="360814"/>
                      <a:pt x="212402" y="394056"/>
                      <a:pt x="167920" y="418821"/>
                    </a:cubicBezTo>
                    <a:cubicBezTo>
                      <a:pt x="123438" y="443586"/>
                      <a:pt x="90386" y="446063"/>
                      <a:pt x="60192" y="439014"/>
                    </a:cubicBezTo>
                    <a:cubicBezTo>
                      <a:pt x="35332" y="433204"/>
                      <a:pt x="14758" y="424441"/>
                      <a:pt x="6185" y="406439"/>
                    </a:cubicBezTo>
                    <a:cubicBezTo>
                      <a:pt x="8471" y="370244"/>
                      <a:pt x="24569" y="276042"/>
                      <a:pt x="18568" y="230607"/>
                    </a:cubicBezTo>
                    <a:cubicBezTo>
                      <a:pt x="12567" y="185173"/>
                      <a:pt x="2947" y="151359"/>
                      <a:pt x="470" y="114593"/>
                    </a:cubicBezTo>
                    <a:cubicBezTo>
                      <a:pt x="-2006" y="77826"/>
                      <a:pt x="5233" y="78588"/>
                      <a:pt x="23711" y="65539"/>
                    </a:cubicBezTo>
                    <a:cubicBezTo>
                      <a:pt x="34645" y="57252"/>
                      <a:pt x="46169" y="49766"/>
                      <a:pt x="58192" y="4315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12"/>
              <p:cNvSpPr/>
              <p:nvPr/>
            </p:nvSpPr>
            <p:spPr>
              <a:xfrm>
                <a:off x="5596900" y="3567776"/>
                <a:ext cx="116875" cy="142090"/>
              </a:xfrm>
              <a:custGeom>
                <a:avLst/>
                <a:gdLst/>
                <a:ahLst/>
                <a:cxnLst/>
                <a:rect l="l" t="t" r="r" b="b"/>
                <a:pathLst>
                  <a:path w="146094" h="177613" extrusionOk="0">
                    <a:moveTo>
                      <a:pt x="142737" y="64264"/>
                    </a:moveTo>
                    <a:lnTo>
                      <a:pt x="142737" y="64264"/>
                    </a:lnTo>
                    <a:cubicBezTo>
                      <a:pt x="136926" y="26164"/>
                      <a:pt x="109780" y="-2411"/>
                      <a:pt x="70823" y="161"/>
                    </a:cubicBezTo>
                    <a:cubicBezTo>
                      <a:pt x="29585" y="2342"/>
                      <a:pt x="-2076" y="37537"/>
                      <a:pt x="106" y="78780"/>
                    </a:cubicBezTo>
                    <a:cubicBezTo>
                      <a:pt x="1341" y="102107"/>
                      <a:pt x="13407" y="123519"/>
                      <a:pt x="32723" y="136654"/>
                    </a:cubicBezTo>
                    <a:cubicBezTo>
                      <a:pt x="34067" y="142360"/>
                      <a:pt x="36081" y="147894"/>
                      <a:pt x="38724" y="153132"/>
                    </a:cubicBezTo>
                    <a:cubicBezTo>
                      <a:pt x="52440" y="169230"/>
                      <a:pt x="94064" y="179136"/>
                      <a:pt x="105970" y="177421"/>
                    </a:cubicBezTo>
                    <a:cubicBezTo>
                      <a:pt x="120536" y="176269"/>
                      <a:pt x="132921" y="166334"/>
                      <a:pt x="137212" y="152370"/>
                    </a:cubicBezTo>
                    <a:cubicBezTo>
                      <a:pt x="150166" y="122462"/>
                      <a:pt x="146070" y="82838"/>
                      <a:pt x="142737" y="642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12"/>
              <p:cNvSpPr/>
              <p:nvPr/>
            </p:nvSpPr>
            <p:spPr>
              <a:xfrm>
                <a:off x="5586117" y="3555452"/>
                <a:ext cx="123225" cy="121654"/>
              </a:xfrm>
              <a:custGeom>
                <a:avLst/>
                <a:gdLst/>
                <a:ahLst/>
                <a:cxnLst/>
                <a:rect l="l" t="t" r="r" b="b"/>
                <a:pathLst>
                  <a:path w="154031" h="152067" extrusionOk="0">
                    <a:moveTo>
                      <a:pt x="46496" y="152068"/>
                    </a:moveTo>
                    <a:lnTo>
                      <a:pt x="46496" y="152068"/>
                    </a:lnTo>
                    <a:lnTo>
                      <a:pt x="50021" y="119112"/>
                    </a:lnTo>
                    <a:cubicBezTo>
                      <a:pt x="50021" y="119112"/>
                      <a:pt x="22874" y="49579"/>
                      <a:pt x="86692" y="63009"/>
                    </a:cubicBezTo>
                    <a:cubicBezTo>
                      <a:pt x="128602" y="71867"/>
                      <a:pt x="139079" y="75677"/>
                      <a:pt x="151843" y="47579"/>
                    </a:cubicBezTo>
                    <a:cubicBezTo>
                      <a:pt x="164606" y="19480"/>
                      <a:pt x="119648" y="-5857"/>
                      <a:pt x="66118" y="1192"/>
                    </a:cubicBezTo>
                    <a:cubicBezTo>
                      <a:pt x="27984" y="5192"/>
                      <a:pt x="-739" y="37720"/>
                      <a:pt x="14" y="76058"/>
                    </a:cubicBezTo>
                    <a:cubicBezTo>
                      <a:pt x="1538" y="96632"/>
                      <a:pt x="7063" y="138542"/>
                      <a:pt x="46496" y="152068"/>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12"/>
              <p:cNvSpPr/>
              <p:nvPr/>
            </p:nvSpPr>
            <p:spPr>
              <a:xfrm>
                <a:off x="5563193" y="3761560"/>
                <a:ext cx="157578" cy="270890"/>
              </a:xfrm>
              <a:custGeom>
                <a:avLst/>
                <a:gdLst/>
                <a:ahLst/>
                <a:cxnLst/>
                <a:rect l="l" t="t" r="r" b="b"/>
                <a:pathLst>
                  <a:path w="196972" h="338613" extrusionOk="0">
                    <a:moveTo>
                      <a:pt x="780" y="5239"/>
                    </a:moveTo>
                    <a:cubicBezTo>
                      <a:pt x="19163" y="0"/>
                      <a:pt x="5161" y="4286"/>
                      <a:pt x="19163" y="0"/>
                    </a:cubicBezTo>
                    <a:cubicBezTo>
                      <a:pt x="66788" y="46958"/>
                      <a:pt x="61168" y="127540"/>
                      <a:pt x="72027" y="207073"/>
                    </a:cubicBezTo>
                    <a:cubicBezTo>
                      <a:pt x="98506" y="250984"/>
                      <a:pt x="196709" y="310039"/>
                      <a:pt x="196709" y="310039"/>
                    </a:cubicBezTo>
                    <a:cubicBezTo>
                      <a:pt x="197947" y="318516"/>
                      <a:pt x="194994" y="320992"/>
                      <a:pt x="184326" y="338614"/>
                    </a:cubicBezTo>
                    <a:cubicBezTo>
                      <a:pt x="129661" y="317649"/>
                      <a:pt x="79941" y="285579"/>
                      <a:pt x="38308" y="244411"/>
                    </a:cubicBezTo>
                    <a:cubicBezTo>
                      <a:pt x="35927" y="242221"/>
                      <a:pt x="32498" y="241554"/>
                      <a:pt x="31545" y="238601"/>
                    </a:cubicBezTo>
                    <a:cubicBezTo>
                      <a:pt x="14686" y="187547"/>
                      <a:pt x="-4078" y="42291"/>
                      <a:pt x="780" y="523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12"/>
              <p:cNvSpPr/>
              <p:nvPr/>
            </p:nvSpPr>
            <p:spPr>
              <a:xfrm>
                <a:off x="5730894" y="3844261"/>
                <a:ext cx="182422" cy="245287"/>
              </a:xfrm>
              <a:custGeom>
                <a:avLst/>
                <a:gdLst/>
                <a:ahLst/>
                <a:cxnLst/>
                <a:rect l="l" t="t" r="r" b="b"/>
                <a:pathLst>
                  <a:path w="228028" h="306609" extrusionOk="0">
                    <a:moveTo>
                      <a:pt x="228028" y="0"/>
                    </a:moveTo>
                    <a:lnTo>
                      <a:pt x="156686" y="244030"/>
                    </a:lnTo>
                    <a:lnTo>
                      <a:pt x="0" y="306610"/>
                    </a:lnTo>
                    <a:lnTo>
                      <a:pt x="57150" y="68866"/>
                    </a:lnTo>
                    <a:lnTo>
                      <a:pt x="228028"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12"/>
              <p:cNvSpPr/>
              <p:nvPr/>
            </p:nvSpPr>
            <p:spPr>
              <a:xfrm>
                <a:off x="5699455" y="3997937"/>
                <a:ext cx="92794" cy="45581"/>
              </a:xfrm>
              <a:custGeom>
                <a:avLst/>
                <a:gdLst/>
                <a:ahLst/>
                <a:cxnLst/>
                <a:rect l="l" t="t" r="r" b="b"/>
                <a:pathLst>
                  <a:path w="115992" h="56976" extrusionOk="0">
                    <a:moveTo>
                      <a:pt x="1604" y="16383"/>
                    </a:moveTo>
                    <a:cubicBezTo>
                      <a:pt x="3890" y="8001"/>
                      <a:pt x="9891" y="10096"/>
                      <a:pt x="16749" y="12192"/>
                    </a:cubicBezTo>
                    <a:cubicBezTo>
                      <a:pt x="24087" y="15173"/>
                      <a:pt x="32154" y="15869"/>
                      <a:pt x="39895" y="14192"/>
                    </a:cubicBezTo>
                    <a:cubicBezTo>
                      <a:pt x="45919" y="11240"/>
                      <a:pt x="51497" y="7458"/>
                      <a:pt x="56468" y="2953"/>
                    </a:cubicBezTo>
                    <a:cubicBezTo>
                      <a:pt x="59631" y="1038"/>
                      <a:pt x="63251" y="19"/>
                      <a:pt x="66946" y="0"/>
                    </a:cubicBezTo>
                    <a:cubicBezTo>
                      <a:pt x="66946" y="2096"/>
                      <a:pt x="63326" y="14478"/>
                      <a:pt x="63326" y="14478"/>
                    </a:cubicBezTo>
                    <a:cubicBezTo>
                      <a:pt x="63326" y="14478"/>
                      <a:pt x="97712" y="14478"/>
                      <a:pt x="101426" y="14478"/>
                    </a:cubicBezTo>
                    <a:cubicBezTo>
                      <a:pt x="104583" y="13907"/>
                      <a:pt x="107609" y="15993"/>
                      <a:pt x="108184" y="19155"/>
                    </a:cubicBezTo>
                    <a:cubicBezTo>
                      <a:pt x="108501" y="20889"/>
                      <a:pt x="108012" y="22670"/>
                      <a:pt x="106856" y="24003"/>
                    </a:cubicBezTo>
                    <a:lnTo>
                      <a:pt x="109237" y="24003"/>
                    </a:lnTo>
                    <a:cubicBezTo>
                      <a:pt x="116190" y="22479"/>
                      <a:pt x="118762" y="33528"/>
                      <a:pt x="112190" y="34862"/>
                    </a:cubicBezTo>
                    <a:lnTo>
                      <a:pt x="106475" y="35719"/>
                    </a:lnTo>
                    <a:cubicBezTo>
                      <a:pt x="111047" y="37529"/>
                      <a:pt x="112190" y="45244"/>
                      <a:pt x="106475" y="46196"/>
                    </a:cubicBezTo>
                    <a:lnTo>
                      <a:pt x="104665" y="46196"/>
                    </a:lnTo>
                    <a:cubicBezTo>
                      <a:pt x="103845" y="46339"/>
                      <a:pt x="103009" y="46339"/>
                      <a:pt x="102188" y="46196"/>
                    </a:cubicBezTo>
                    <a:lnTo>
                      <a:pt x="100188" y="46196"/>
                    </a:lnTo>
                    <a:cubicBezTo>
                      <a:pt x="100896" y="49435"/>
                      <a:pt x="98845" y="52635"/>
                      <a:pt x="95608" y="53340"/>
                    </a:cubicBezTo>
                    <a:cubicBezTo>
                      <a:pt x="95421" y="53378"/>
                      <a:pt x="95233" y="53416"/>
                      <a:pt x="95045" y="53435"/>
                    </a:cubicBezTo>
                    <a:cubicBezTo>
                      <a:pt x="78281" y="55626"/>
                      <a:pt x="53611" y="62294"/>
                      <a:pt x="38466" y="48482"/>
                    </a:cubicBezTo>
                    <a:cubicBezTo>
                      <a:pt x="27950" y="47473"/>
                      <a:pt x="17678" y="44710"/>
                      <a:pt x="8081" y="40291"/>
                    </a:cubicBezTo>
                    <a:cubicBezTo>
                      <a:pt x="-967" y="35719"/>
                      <a:pt x="-1253" y="26289"/>
                      <a:pt x="1604" y="1638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12"/>
              <p:cNvSpPr/>
              <p:nvPr/>
            </p:nvSpPr>
            <p:spPr>
              <a:xfrm>
                <a:off x="5833154" y="3969125"/>
                <a:ext cx="57182" cy="47279"/>
              </a:xfrm>
              <a:custGeom>
                <a:avLst/>
                <a:gdLst/>
                <a:ahLst/>
                <a:cxnLst/>
                <a:rect l="l" t="t" r="r" b="b"/>
                <a:pathLst>
                  <a:path w="71478" h="59099" extrusionOk="0">
                    <a:moveTo>
                      <a:pt x="5636" y="32418"/>
                    </a:moveTo>
                    <a:lnTo>
                      <a:pt x="8018" y="32418"/>
                    </a:lnTo>
                    <a:cubicBezTo>
                      <a:pt x="5440" y="30599"/>
                      <a:pt x="4827" y="27027"/>
                      <a:pt x="6648" y="24455"/>
                    </a:cubicBezTo>
                    <a:cubicBezTo>
                      <a:pt x="7726" y="22922"/>
                      <a:pt x="9482" y="22026"/>
                      <a:pt x="11351" y="22036"/>
                    </a:cubicBezTo>
                    <a:cubicBezTo>
                      <a:pt x="14876" y="22036"/>
                      <a:pt x="50213" y="14606"/>
                      <a:pt x="50213" y="14606"/>
                    </a:cubicBezTo>
                    <a:lnTo>
                      <a:pt x="54500" y="128"/>
                    </a:lnTo>
                    <a:cubicBezTo>
                      <a:pt x="54500" y="-729"/>
                      <a:pt x="60596" y="2986"/>
                      <a:pt x="60786" y="3176"/>
                    </a:cubicBezTo>
                    <a:cubicBezTo>
                      <a:pt x="66872" y="7091"/>
                      <a:pt x="70809" y="13597"/>
                      <a:pt x="71454" y="20798"/>
                    </a:cubicBezTo>
                    <a:cubicBezTo>
                      <a:pt x="71818" y="30903"/>
                      <a:pt x="68152" y="40733"/>
                      <a:pt x="61262" y="48134"/>
                    </a:cubicBezTo>
                    <a:cubicBezTo>
                      <a:pt x="54984" y="54364"/>
                      <a:pt x="46575" y="57974"/>
                      <a:pt x="37736" y="58231"/>
                    </a:cubicBezTo>
                    <a:cubicBezTo>
                      <a:pt x="33449" y="58231"/>
                      <a:pt x="29354" y="58707"/>
                      <a:pt x="25639" y="59088"/>
                    </a:cubicBezTo>
                    <a:cubicBezTo>
                      <a:pt x="22226" y="59298"/>
                      <a:pt x="19289" y="56707"/>
                      <a:pt x="19078" y="53287"/>
                    </a:cubicBezTo>
                    <a:cubicBezTo>
                      <a:pt x="19071" y="53192"/>
                      <a:pt x="19068" y="53087"/>
                      <a:pt x="19067" y="52992"/>
                    </a:cubicBezTo>
                    <a:lnTo>
                      <a:pt x="17924" y="52992"/>
                    </a:lnTo>
                    <a:cubicBezTo>
                      <a:pt x="17115" y="53221"/>
                      <a:pt x="16256" y="53221"/>
                      <a:pt x="15447" y="52992"/>
                    </a:cubicBezTo>
                    <a:lnTo>
                      <a:pt x="13637" y="52992"/>
                    </a:lnTo>
                    <a:cubicBezTo>
                      <a:pt x="7637" y="52992"/>
                      <a:pt x="7160" y="45562"/>
                      <a:pt x="11256" y="42895"/>
                    </a:cubicBezTo>
                    <a:lnTo>
                      <a:pt x="5446" y="42895"/>
                    </a:lnTo>
                    <a:cubicBezTo>
                      <a:pt x="-2174" y="43562"/>
                      <a:pt x="-1507" y="32323"/>
                      <a:pt x="5636" y="32418"/>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12"/>
              <p:cNvSpPr/>
              <p:nvPr/>
            </p:nvSpPr>
            <p:spPr>
              <a:xfrm>
                <a:off x="5709343" y="3692033"/>
                <a:ext cx="56693" cy="82524"/>
              </a:xfrm>
              <a:custGeom>
                <a:avLst/>
                <a:gdLst/>
                <a:ahLst/>
                <a:cxnLst/>
                <a:rect l="l" t="t" r="r" b="b"/>
                <a:pathLst>
                  <a:path w="70866" h="103155" extrusionOk="0">
                    <a:moveTo>
                      <a:pt x="45339" y="103156"/>
                    </a:moveTo>
                    <a:cubicBezTo>
                      <a:pt x="54990" y="102718"/>
                      <a:pt x="64114" y="98631"/>
                      <a:pt x="70866" y="91726"/>
                    </a:cubicBezTo>
                    <a:cubicBezTo>
                      <a:pt x="69533" y="73628"/>
                      <a:pt x="46482" y="5143"/>
                      <a:pt x="0" y="0"/>
                    </a:cubicBezTo>
                    <a:cubicBezTo>
                      <a:pt x="12463" y="8944"/>
                      <a:pt x="22324" y="21041"/>
                      <a:pt x="28575" y="35052"/>
                    </a:cubicBezTo>
                    <a:cubicBezTo>
                      <a:pt x="35880" y="57293"/>
                      <a:pt x="41484" y="80067"/>
                      <a:pt x="45339" y="1031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12"/>
              <p:cNvSpPr/>
              <p:nvPr/>
            </p:nvSpPr>
            <p:spPr>
              <a:xfrm>
                <a:off x="5551668" y="3748041"/>
                <a:ext cx="68780" cy="102654"/>
              </a:xfrm>
              <a:custGeom>
                <a:avLst/>
                <a:gdLst/>
                <a:ahLst/>
                <a:cxnLst/>
                <a:rect l="l" t="t" r="r" b="b"/>
                <a:pathLst>
                  <a:path w="85975" h="128318" extrusionOk="0">
                    <a:moveTo>
                      <a:pt x="6812" y="123589"/>
                    </a:moveTo>
                    <a:cubicBezTo>
                      <a:pt x="6812" y="123589"/>
                      <a:pt x="53008" y="139590"/>
                      <a:pt x="85584" y="112730"/>
                    </a:cubicBezTo>
                    <a:cubicBezTo>
                      <a:pt x="89203" y="106634"/>
                      <a:pt x="66534" y="27957"/>
                      <a:pt x="66534" y="27957"/>
                    </a:cubicBezTo>
                    <a:cubicBezTo>
                      <a:pt x="66534" y="27957"/>
                      <a:pt x="47484" y="-12238"/>
                      <a:pt x="16813" y="3764"/>
                    </a:cubicBezTo>
                    <a:cubicBezTo>
                      <a:pt x="-13857" y="19766"/>
                      <a:pt x="6812" y="123589"/>
                      <a:pt x="6812" y="1235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3" name="Google Shape;253;p12"/>
            <p:cNvSpPr/>
            <p:nvPr/>
          </p:nvSpPr>
          <p:spPr>
            <a:xfrm>
              <a:off x="7297552" y="1119942"/>
              <a:ext cx="135609" cy="266405"/>
            </a:xfrm>
            <a:custGeom>
              <a:avLst/>
              <a:gdLst/>
              <a:ahLst/>
              <a:cxnLst/>
              <a:rect l="l" t="t" r="r" b="b"/>
              <a:pathLst>
                <a:path w="169617" h="333215" extrusionOk="0">
                  <a:moveTo>
                    <a:pt x="97114" y="257806"/>
                  </a:moveTo>
                  <a:cubicBezTo>
                    <a:pt x="82065" y="284512"/>
                    <a:pt x="63834" y="309299"/>
                    <a:pt x="42822" y="331624"/>
                  </a:cubicBezTo>
                  <a:cubicBezTo>
                    <a:pt x="36916" y="338482"/>
                    <a:pt x="-8137" y="321242"/>
                    <a:pt x="1293" y="316384"/>
                  </a:cubicBezTo>
                  <a:cubicBezTo>
                    <a:pt x="10722" y="311527"/>
                    <a:pt x="40250" y="270283"/>
                    <a:pt x="55109" y="242851"/>
                  </a:cubicBezTo>
                  <a:cubicBezTo>
                    <a:pt x="67549" y="210057"/>
                    <a:pt x="78074" y="176568"/>
                    <a:pt x="86637" y="142553"/>
                  </a:cubicBezTo>
                  <a:cubicBezTo>
                    <a:pt x="96162" y="108930"/>
                    <a:pt x="103972" y="59590"/>
                    <a:pt x="110735" y="36349"/>
                  </a:cubicBezTo>
                  <a:cubicBezTo>
                    <a:pt x="114326" y="18843"/>
                    <a:pt x="127870" y="5080"/>
                    <a:pt x="145311" y="1202"/>
                  </a:cubicBezTo>
                  <a:cubicBezTo>
                    <a:pt x="161503" y="-2513"/>
                    <a:pt x="172076" y="1869"/>
                    <a:pt x="169123" y="21586"/>
                  </a:cubicBezTo>
                  <a:cubicBezTo>
                    <a:pt x="163885" y="56066"/>
                    <a:pt x="136929" y="189988"/>
                    <a:pt x="97114" y="25780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12"/>
            <p:cNvSpPr/>
            <p:nvPr/>
          </p:nvSpPr>
          <p:spPr>
            <a:xfrm>
              <a:off x="7309787" y="1745656"/>
              <a:ext cx="93295" cy="72283"/>
            </a:xfrm>
            <a:custGeom>
              <a:avLst/>
              <a:gdLst/>
              <a:ahLst/>
              <a:cxnLst/>
              <a:rect l="l" t="t" r="r" b="b"/>
              <a:pathLst>
                <a:path w="116692" h="90410" extrusionOk="0">
                  <a:moveTo>
                    <a:pt x="107433" y="2"/>
                  </a:moveTo>
                  <a:cubicBezTo>
                    <a:pt x="93527" y="11337"/>
                    <a:pt x="72857" y="955"/>
                    <a:pt x="71810" y="2003"/>
                  </a:cubicBezTo>
                  <a:cubicBezTo>
                    <a:pt x="55417" y="17271"/>
                    <a:pt x="38177" y="31616"/>
                    <a:pt x="20184" y="44960"/>
                  </a:cubicBezTo>
                  <a:cubicBezTo>
                    <a:pt x="11421" y="51818"/>
                    <a:pt x="-2105" y="61057"/>
                    <a:pt x="277" y="74202"/>
                  </a:cubicBezTo>
                  <a:cubicBezTo>
                    <a:pt x="4753" y="97824"/>
                    <a:pt x="42472" y="90585"/>
                    <a:pt x="56665" y="83727"/>
                  </a:cubicBezTo>
                  <a:cubicBezTo>
                    <a:pt x="70857" y="76869"/>
                    <a:pt x="82573" y="64677"/>
                    <a:pt x="96003" y="56200"/>
                  </a:cubicBezTo>
                  <a:cubicBezTo>
                    <a:pt x="105528" y="50199"/>
                    <a:pt x="115053" y="47151"/>
                    <a:pt x="116577" y="34959"/>
                  </a:cubicBezTo>
                  <a:cubicBezTo>
                    <a:pt x="117720" y="27244"/>
                    <a:pt x="110100" y="-284"/>
                    <a:pt x="107433"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12"/>
            <p:cNvSpPr/>
            <p:nvPr/>
          </p:nvSpPr>
          <p:spPr>
            <a:xfrm>
              <a:off x="7310617" y="1769417"/>
              <a:ext cx="92899" cy="48456"/>
            </a:xfrm>
            <a:custGeom>
              <a:avLst/>
              <a:gdLst/>
              <a:ahLst/>
              <a:cxnLst/>
              <a:rect l="l" t="t" r="r" b="b"/>
              <a:pathLst>
                <a:path w="116196" h="60608" extrusionOk="0">
                  <a:moveTo>
                    <a:pt x="115919" y="0"/>
                  </a:moveTo>
                  <a:cubicBezTo>
                    <a:pt x="114110" y="11621"/>
                    <a:pt x="104775" y="14764"/>
                    <a:pt x="95250" y="20765"/>
                  </a:cubicBezTo>
                  <a:cubicBezTo>
                    <a:pt x="81534" y="29242"/>
                    <a:pt x="69437" y="41529"/>
                    <a:pt x="55245" y="48673"/>
                  </a:cubicBezTo>
                  <a:cubicBezTo>
                    <a:pt x="41053" y="55817"/>
                    <a:pt x="9239" y="62008"/>
                    <a:pt x="0" y="45149"/>
                  </a:cubicBezTo>
                  <a:cubicBezTo>
                    <a:pt x="5048" y="67913"/>
                    <a:pt x="42101" y="60770"/>
                    <a:pt x="56198" y="53626"/>
                  </a:cubicBezTo>
                  <a:cubicBezTo>
                    <a:pt x="70295" y="46482"/>
                    <a:pt x="82106" y="34576"/>
                    <a:pt x="95536" y="26099"/>
                  </a:cubicBezTo>
                  <a:cubicBezTo>
                    <a:pt x="105061" y="20098"/>
                    <a:pt x="114586" y="17050"/>
                    <a:pt x="116110" y="4858"/>
                  </a:cubicBezTo>
                  <a:cubicBezTo>
                    <a:pt x="116272" y="3239"/>
                    <a:pt x="116205" y="160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12"/>
            <p:cNvSpPr/>
            <p:nvPr/>
          </p:nvSpPr>
          <p:spPr>
            <a:xfrm>
              <a:off x="7197828" y="1680648"/>
              <a:ext cx="93274" cy="69610"/>
            </a:xfrm>
            <a:custGeom>
              <a:avLst/>
              <a:gdLst/>
              <a:ahLst/>
              <a:cxnLst/>
              <a:rect l="l" t="t" r="r" b="b"/>
              <a:pathLst>
                <a:path w="116665" h="87067" extrusionOk="0">
                  <a:moveTo>
                    <a:pt x="105833" y="64"/>
                  </a:moveTo>
                  <a:cubicBezTo>
                    <a:pt x="91831" y="11398"/>
                    <a:pt x="67733" y="-984"/>
                    <a:pt x="66305" y="64"/>
                  </a:cubicBezTo>
                  <a:cubicBezTo>
                    <a:pt x="51722" y="14780"/>
                    <a:pt x="36329" y="28677"/>
                    <a:pt x="20204" y="41688"/>
                  </a:cubicBezTo>
                  <a:cubicBezTo>
                    <a:pt x="11440" y="48546"/>
                    <a:pt x="-2180" y="57690"/>
                    <a:pt x="296" y="70930"/>
                  </a:cubicBezTo>
                  <a:cubicBezTo>
                    <a:pt x="4678" y="94456"/>
                    <a:pt x="42492" y="87217"/>
                    <a:pt x="56684" y="80455"/>
                  </a:cubicBezTo>
                  <a:cubicBezTo>
                    <a:pt x="70876" y="73692"/>
                    <a:pt x="82592" y="61405"/>
                    <a:pt x="96022" y="52927"/>
                  </a:cubicBezTo>
                  <a:cubicBezTo>
                    <a:pt x="105547" y="47022"/>
                    <a:pt x="115072" y="43879"/>
                    <a:pt x="116597" y="31782"/>
                  </a:cubicBezTo>
                  <a:cubicBezTo>
                    <a:pt x="117549" y="23495"/>
                    <a:pt x="108310" y="-698"/>
                    <a:pt x="105833" y="6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12"/>
            <p:cNvSpPr/>
            <p:nvPr/>
          </p:nvSpPr>
          <p:spPr>
            <a:xfrm>
              <a:off x="7198064" y="1702707"/>
              <a:ext cx="92850" cy="48456"/>
            </a:xfrm>
            <a:custGeom>
              <a:avLst/>
              <a:gdLst/>
              <a:ahLst/>
              <a:cxnLst/>
              <a:rect l="l" t="t" r="r" b="b"/>
              <a:pathLst>
                <a:path w="116135" h="60608" extrusionOk="0">
                  <a:moveTo>
                    <a:pt x="115919" y="0"/>
                  </a:moveTo>
                  <a:cubicBezTo>
                    <a:pt x="114014" y="11621"/>
                    <a:pt x="104680" y="14764"/>
                    <a:pt x="95155" y="20765"/>
                  </a:cubicBezTo>
                  <a:cubicBezTo>
                    <a:pt x="81439" y="29242"/>
                    <a:pt x="69437" y="41529"/>
                    <a:pt x="55150" y="48673"/>
                  </a:cubicBezTo>
                  <a:cubicBezTo>
                    <a:pt x="40862" y="55817"/>
                    <a:pt x="9239" y="62008"/>
                    <a:pt x="0" y="45149"/>
                  </a:cubicBezTo>
                  <a:cubicBezTo>
                    <a:pt x="4953" y="67913"/>
                    <a:pt x="42101" y="60770"/>
                    <a:pt x="56198" y="53626"/>
                  </a:cubicBezTo>
                  <a:cubicBezTo>
                    <a:pt x="70295" y="46482"/>
                    <a:pt x="82010" y="34576"/>
                    <a:pt x="95536" y="26099"/>
                  </a:cubicBezTo>
                  <a:cubicBezTo>
                    <a:pt x="105061" y="20098"/>
                    <a:pt x="114586" y="17050"/>
                    <a:pt x="116110" y="4858"/>
                  </a:cubicBezTo>
                  <a:cubicBezTo>
                    <a:pt x="116177" y="3238"/>
                    <a:pt x="116110" y="161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12"/>
            <p:cNvSpPr/>
            <p:nvPr/>
          </p:nvSpPr>
          <p:spPr>
            <a:xfrm>
              <a:off x="7221254" y="1360384"/>
              <a:ext cx="326700" cy="394943"/>
            </a:xfrm>
            <a:custGeom>
              <a:avLst/>
              <a:gdLst/>
              <a:ahLst/>
              <a:cxnLst/>
              <a:rect l="l" t="t" r="r" b="b"/>
              <a:pathLst>
                <a:path w="408631" h="493987" extrusionOk="0">
                  <a:moveTo>
                    <a:pt x="405429" y="33455"/>
                  </a:moveTo>
                  <a:cubicBezTo>
                    <a:pt x="420955" y="130325"/>
                    <a:pt x="377902" y="166805"/>
                    <a:pt x="321990" y="187094"/>
                  </a:cubicBezTo>
                  <a:cubicBezTo>
                    <a:pt x="281890" y="201857"/>
                    <a:pt x="224264" y="224622"/>
                    <a:pt x="224264" y="224622"/>
                  </a:cubicBezTo>
                  <a:cubicBezTo>
                    <a:pt x="224264" y="224622"/>
                    <a:pt x="225121" y="245863"/>
                    <a:pt x="225502" y="293583"/>
                  </a:cubicBezTo>
                  <a:cubicBezTo>
                    <a:pt x="225978" y="335588"/>
                    <a:pt x="220359" y="489036"/>
                    <a:pt x="220359" y="489036"/>
                  </a:cubicBezTo>
                  <a:cubicBezTo>
                    <a:pt x="206862" y="495799"/>
                    <a:pt x="190936" y="495627"/>
                    <a:pt x="177591" y="488560"/>
                  </a:cubicBezTo>
                  <a:cubicBezTo>
                    <a:pt x="177591" y="488560"/>
                    <a:pt x="155017" y="371021"/>
                    <a:pt x="150255" y="318062"/>
                  </a:cubicBezTo>
                  <a:cubicBezTo>
                    <a:pt x="143778" y="246149"/>
                    <a:pt x="132729" y="199095"/>
                    <a:pt x="136348" y="183665"/>
                  </a:cubicBezTo>
                  <a:cubicBezTo>
                    <a:pt x="139587" y="170044"/>
                    <a:pt x="218168" y="131372"/>
                    <a:pt x="243123" y="110703"/>
                  </a:cubicBezTo>
                  <a:lnTo>
                    <a:pt x="78531" y="165853"/>
                  </a:lnTo>
                  <a:cubicBezTo>
                    <a:pt x="81789" y="183703"/>
                    <a:pt x="83380" y="201810"/>
                    <a:pt x="83294" y="219955"/>
                  </a:cubicBezTo>
                  <a:cubicBezTo>
                    <a:pt x="81770" y="277105"/>
                    <a:pt x="78627" y="400453"/>
                    <a:pt x="78627" y="400453"/>
                  </a:cubicBezTo>
                  <a:cubicBezTo>
                    <a:pt x="78627" y="400453"/>
                    <a:pt x="56053" y="416741"/>
                    <a:pt x="36812" y="400453"/>
                  </a:cubicBezTo>
                  <a:cubicBezTo>
                    <a:pt x="36812" y="400453"/>
                    <a:pt x="-4622" y="156137"/>
                    <a:pt x="427" y="124229"/>
                  </a:cubicBezTo>
                  <a:cubicBezTo>
                    <a:pt x="5189" y="93558"/>
                    <a:pt x="150255" y="30788"/>
                    <a:pt x="175782" y="9167"/>
                  </a:cubicBezTo>
                  <a:cubicBezTo>
                    <a:pt x="184802" y="1843"/>
                    <a:pt x="196499" y="-1308"/>
                    <a:pt x="207976" y="4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12"/>
            <p:cNvSpPr/>
            <p:nvPr/>
          </p:nvSpPr>
          <p:spPr>
            <a:xfrm>
              <a:off x="7417903" y="1095544"/>
              <a:ext cx="102781" cy="99997"/>
            </a:xfrm>
            <a:custGeom>
              <a:avLst/>
              <a:gdLst/>
              <a:ahLst/>
              <a:cxnLst/>
              <a:rect l="l" t="t" r="r" b="b"/>
              <a:pathLst>
                <a:path w="128556" h="125075" extrusionOk="0">
                  <a:moveTo>
                    <a:pt x="102220" y="0"/>
                  </a:moveTo>
                  <a:cubicBezTo>
                    <a:pt x="102220" y="0"/>
                    <a:pt x="99838" y="46196"/>
                    <a:pt x="100886" y="50292"/>
                  </a:cubicBezTo>
                  <a:cubicBezTo>
                    <a:pt x="101934" y="54388"/>
                    <a:pt x="122032" y="67913"/>
                    <a:pt x="127937" y="72676"/>
                  </a:cubicBezTo>
                  <a:cubicBezTo>
                    <a:pt x="133843" y="77438"/>
                    <a:pt x="96029" y="114776"/>
                    <a:pt x="77645" y="123253"/>
                  </a:cubicBezTo>
                  <a:cubicBezTo>
                    <a:pt x="59262" y="131731"/>
                    <a:pt x="1445" y="109442"/>
                    <a:pt x="112" y="80867"/>
                  </a:cubicBezTo>
                  <a:cubicBezTo>
                    <a:pt x="-1222" y="52292"/>
                    <a:pt x="9637" y="28289"/>
                    <a:pt x="19162" y="27051"/>
                  </a:cubicBezTo>
                  <a:cubicBezTo>
                    <a:pt x="28687" y="25813"/>
                    <a:pt x="102220" y="0"/>
                    <a:pt x="102220"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12"/>
            <p:cNvSpPr/>
            <p:nvPr/>
          </p:nvSpPr>
          <p:spPr>
            <a:xfrm>
              <a:off x="7381720" y="1109556"/>
              <a:ext cx="166775" cy="325513"/>
            </a:xfrm>
            <a:custGeom>
              <a:avLst/>
              <a:gdLst/>
              <a:ahLst/>
              <a:cxnLst/>
              <a:rect l="l" t="t" r="r" b="b"/>
              <a:pathLst>
                <a:path w="208599" h="407146" extrusionOk="0">
                  <a:moveTo>
                    <a:pt x="152620" y="40673"/>
                  </a:moveTo>
                  <a:cubicBezTo>
                    <a:pt x="152620" y="40673"/>
                    <a:pt x="119187" y="90584"/>
                    <a:pt x="72419" y="95251"/>
                  </a:cubicBezTo>
                  <a:cubicBezTo>
                    <a:pt x="57751" y="80773"/>
                    <a:pt x="56417" y="28576"/>
                    <a:pt x="76801" y="12574"/>
                  </a:cubicBezTo>
                  <a:cubicBezTo>
                    <a:pt x="76801" y="12574"/>
                    <a:pt x="57751" y="-2571"/>
                    <a:pt x="45178" y="382"/>
                  </a:cubicBezTo>
                  <a:cubicBezTo>
                    <a:pt x="31481" y="8783"/>
                    <a:pt x="21327" y="21888"/>
                    <a:pt x="16603" y="37244"/>
                  </a:cubicBezTo>
                  <a:cubicBezTo>
                    <a:pt x="4658" y="71536"/>
                    <a:pt x="-923" y="107721"/>
                    <a:pt x="124" y="144019"/>
                  </a:cubicBezTo>
                  <a:cubicBezTo>
                    <a:pt x="886" y="192977"/>
                    <a:pt x="124" y="316707"/>
                    <a:pt x="124" y="316707"/>
                  </a:cubicBezTo>
                  <a:cubicBezTo>
                    <a:pt x="5620" y="346271"/>
                    <a:pt x="23556" y="372047"/>
                    <a:pt x="49369" y="387478"/>
                  </a:cubicBezTo>
                  <a:cubicBezTo>
                    <a:pt x="83068" y="406490"/>
                    <a:pt x="122740" y="411976"/>
                    <a:pt x="160335" y="402813"/>
                  </a:cubicBezTo>
                  <a:cubicBezTo>
                    <a:pt x="183957" y="397289"/>
                    <a:pt x="192720" y="383763"/>
                    <a:pt x="200911" y="366904"/>
                  </a:cubicBezTo>
                  <a:cubicBezTo>
                    <a:pt x="198816" y="332614"/>
                    <a:pt x="185195" y="262129"/>
                    <a:pt x="190910" y="218790"/>
                  </a:cubicBezTo>
                  <a:cubicBezTo>
                    <a:pt x="196625" y="175451"/>
                    <a:pt x="205769" y="143447"/>
                    <a:pt x="208150" y="108586"/>
                  </a:cubicBezTo>
                  <a:cubicBezTo>
                    <a:pt x="210532" y="73724"/>
                    <a:pt x="203483" y="74391"/>
                    <a:pt x="186052" y="62009"/>
                  </a:cubicBezTo>
                  <a:cubicBezTo>
                    <a:pt x="175442" y="54092"/>
                    <a:pt x="164269" y="46962"/>
                    <a:pt x="152620" y="4067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12"/>
            <p:cNvSpPr/>
            <p:nvPr/>
          </p:nvSpPr>
          <p:spPr>
            <a:xfrm>
              <a:off x="7413797" y="991818"/>
              <a:ext cx="110760" cy="134864"/>
            </a:xfrm>
            <a:custGeom>
              <a:avLst/>
              <a:gdLst/>
              <a:ahLst/>
              <a:cxnLst/>
              <a:rect l="l" t="t" r="r" b="b"/>
              <a:pathLst>
                <a:path w="138537" h="168686" extrusionOk="0">
                  <a:moveTo>
                    <a:pt x="2962" y="60969"/>
                  </a:moveTo>
                  <a:lnTo>
                    <a:pt x="2962" y="60969"/>
                  </a:lnTo>
                  <a:cubicBezTo>
                    <a:pt x="8486" y="25155"/>
                    <a:pt x="34204" y="-1896"/>
                    <a:pt x="71161" y="104"/>
                  </a:cubicBezTo>
                  <a:cubicBezTo>
                    <a:pt x="110299" y="2083"/>
                    <a:pt x="140427" y="35416"/>
                    <a:pt x="138445" y="74557"/>
                  </a:cubicBezTo>
                  <a:cubicBezTo>
                    <a:pt x="137321" y="96813"/>
                    <a:pt x="125806" y="117248"/>
                    <a:pt x="107356" y="129739"/>
                  </a:cubicBezTo>
                  <a:cubicBezTo>
                    <a:pt x="106032" y="135172"/>
                    <a:pt x="104117" y="140443"/>
                    <a:pt x="101641" y="145456"/>
                  </a:cubicBezTo>
                  <a:cubicBezTo>
                    <a:pt x="88592" y="160696"/>
                    <a:pt x="49063" y="170125"/>
                    <a:pt x="37728" y="168506"/>
                  </a:cubicBezTo>
                  <a:cubicBezTo>
                    <a:pt x="23907" y="167251"/>
                    <a:pt x="12249" y="157706"/>
                    <a:pt x="8296" y="144408"/>
                  </a:cubicBezTo>
                  <a:cubicBezTo>
                    <a:pt x="-3610" y="116309"/>
                    <a:pt x="-86" y="78685"/>
                    <a:pt x="2962" y="60969"/>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12"/>
            <p:cNvSpPr/>
            <p:nvPr/>
          </p:nvSpPr>
          <p:spPr>
            <a:xfrm>
              <a:off x="7417935" y="980032"/>
              <a:ext cx="116886" cy="115512"/>
            </a:xfrm>
            <a:custGeom>
              <a:avLst/>
              <a:gdLst/>
              <a:ahLst/>
              <a:cxnLst/>
              <a:rect l="l" t="t" r="r" b="b"/>
              <a:pathLst>
                <a:path w="146199" h="144480" extrusionOk="0">
                  <a:moveTo>
                    <a:pt x="102179" y="144481"/>
                  </a:moveTo>
                  <a:lnTo>
                    <a:pt x="102179" y="144481"/>
                  </a:lnTo>
                  <a:lnTo>
                    <a:pt x="98750" y="113239"/>
                  </a:lnTo>
                  <a:cubicBezTo>
                    <a:pt x="98750" y="113239"/>
                    <a:pt x="124277" y="47135"/>
                    <a:pt x="63984" y="59899"/>
                  </a:cubicBezTo>
                  <a:cubicBezTo>
                    <a:pt x="24169" y="68281"/>
                    <a:pt x="14168" y="71900"/>
                    <a:pt x="2072" y="45135"/>
                  </a:cubicBezTo>
                  <a:cubicBezTo>
                    <a:pt x="-10025" y="18370"/>
                    <a:pt x="32647" y="-5538"/>
                    <a:pt x="83415" y="1129"/>
                  </a:cubicBezTo>
                  <a:cubicBezTo>
                    <a:pt x="119648" y="4934"/>
                    <a:pt x="146928" y="35857"/>
                    <a:pt x="146185" y="72281"/>
                  </a:cubicBezTo>
                  <a:cubicBezTo>
                    <a:pt x="144851" y="91903"/>
                    <a:pt x="139612" y="131717"/>
                    <a:pt x="102179" y="14448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12"/>
            <p:cNvSpPr/>
            <p:nvPr/>
          </p:nvSpPr>
          <p:spPr>
            <a:xfrm>
              <a:off x="7364000" y="1109861"/>
              <a:ext cx="53839" cy="78361"/>
            </a:xfrm>
            <a:custGeom>
              <a:avLst/>
              <a:gdLst/>
              <a:ahLst/>
              <a:cxnLst/>
              <a:rect l="l" t="t" r="r" b="b"/>
              <a:pathLst>
                <a:path w="67341" h="98012" extrusionOk="0">
                  <a:moveTo>
                    <a:pt x="24289" y="98012"/>
                  </a:moveTo>
                  <a:cubicBezTo>
                    <a:pt x="15097" y="97573"/>
                    <a:pt x="6410" y="93657"/>
                    <a:pt x="0" y="87058"/>
                  </a:cubicBezTo>
                  <a:cubicBezTo>
                    <a:pt x="1334" y="70009"/>
                    <a:pt x="23241" y="4858"/>
                    <a:pt x="67342" y="0"/>
                  </a:cubicBezTo>
                  <a:cubicBezTo>
                    <a:pt x="55350" y="8451"/>
                    <a:pt x="45844" y="19962"/>
                    <a:pt x="39814" y="33338"/>
                  </a:cubicBezTo>
                  <a:cubicBezTo>
                    <a:pt x="32994" y="54469"/>
                    <a:pt x="27813" y="76090"/>
                    <a:pt x="24289" y="9801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64;p12"/>
            <p:cNvSpPr/>
            <p:nvPr/>
          </p:nvSpPr>
          <p:spPr>
            <a:xfrm>
              <a:off x="7794459" y="3551002"/>
              <a:ext cx="540508" cy="312148"/>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65;p12"/>
            <p:cNvSpPr/>
            <p:nvPr/>
          </p:nvSpPr>
          <p:spPr>
            <a:xfrm>
              <a:off x="7824798" y="3491907"/>
              <a:ext cx="469764" cy="181297"/>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12"/>
            <p:cNvSpPr/>
            <p:nvPr/>
          </p:nvSpPr>
          <p:spPr>
            <a:xfrm>
              <a:off x="7794490" y="3623727"/>
              <a:ext cx="41046" cy="82625"/>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12"/>
            <p:cNvSpPr/>
            <p:nvPr/>
          </p:nvSpPr>
          <p:spPr>
            <a:xfrm>
              <a:off x="8298847" y="3624184"/>
              <a:ext cx="36096" cy="82168"/>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12"/>
            <p:cNvSpPr/>
            <p:nvPr/>
          </p:nvSpPr>
          <p:spPr>
            <a:xfrm>
              <a:off x="7842237" y="3535238"/>
              <a:ext cx="449908" cy="259679"/>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12"/>
            <p:cNvSpPr/>
            <p:nvPr/>
          </p:nvSpPr>
          <p:spPr>
            <a:xfrm>
              <a:off x="7815050" y="3673683"/>
              <a:ext cx="491482" cy="176325"/>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12"/>
            <p:cNvSpPr/>
            <p:nvPr/>
          </p:nvSpPr>
          <p:spPr>
            <a:xfrm>
              <a:off x="7794490" y="3472184"/>
              <a:ext cx="540453" cy="312196"/>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12"/>
            <p:cNvSpPr/>
            <p:nvPr/>
          </p:nvSpPr>
          <p:spPr>
            <a:xfrm rot="-1801764">
              <a:off x="7461665" y="3958761"/>
              <a:ext cx="59345" cy="10271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12"/>
            <p:cNvSpPr/>
            <p:nvPr/>
          </p:nvSpPr>
          <p:spPr>
            <a:xfrm>
              <a:off x="7752377" y="3752957"/>
              <a:ext cx="148877" cy="85976"/>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12"/>
            <p:cNvSpPr/>
            <p:nvPr/>
          </p:nvSpPr>
          <p:spPr>
            <a:xfrm>
              <a:off x="7787483" y="3773138"/>
              <a:ext cx="113771" cy="106232"/>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12"/>
            <p:cNvSpPr/>
            <p:nvPr/>
          </p:nvSpPr>
          <p:spPr>
            <a:xfrm>
              <a:off x="7465892" y="3799784"/>
              <a:ext cx="344817" cy="254127"/>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12"/>
            <p:cNvSpPr/>
            <p:nvPr/>
          </p:nvSpPr>
          <p:spPr>
            <a:xfrm rot="-1801764">
              <a:off x="7461665" y="3958761"/>
              <a:ext cx="59345" cy="10271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12"/>
            <p:cNvSpPr/>
            <p:nvPr/>
          </p:nvSpPr>
          <p:spPr>
            <a:xfrm>
              <a:off x="8113340" y="4275363"/>
              <a:ext cx="345579" cy="199519"/>
            </a:xfrm>
            <a:custGeom>
              <a:avLst/>
              <a:gdLst/>
              <a:ahLst/>
              <a:cxnLst/>
              <a:rect l="l" t="t" r="r" b="b"/>
              <a:pathLst>
                <a:path w="432244" h="249555" extrusionOk="0">
                  <a:moveTo>
                    <a:pt x="432244" y="124778"/>
                  </a:moveTo>
                  <a:cubicBezTo>
                    <a:pt x="432244" y="193690"/>
                    <a:pt x="335483" y="249555"/>
                    <a:pt x="216122" y="249555"/>
                  </a:cubicBezTo>
                  <a:cubicBezTo>
                    <a:pt x="96761" y="249555"/>
                    <a:pt x="0" y="193690"/>
                    <a:pt x="0" y="124778"/>
                  </a:cubicBezTo>
                  <a:cubicBezTo>
                    <a:pt x="0" y="55865"/>
                    <a:pt x="96761" y="0"/>
                    <a:pt x="216122" y="0"/>
                  </a:cubicBezTo>
                  <a:cubicBezTo>
                    <a:pt x="335483" y="0"/>
                    <a:pt x="432244" y="55865"/>
                    <a:pt x="432244"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12"/>
            <p:cNvSpPr/>
            <p:nvPr/>
          </p:nvSpPr>
          <p:spPr>
            <a:xfrm>
              <a:off x="8345604" y="3658605"/>
              <a:ext cx="79241" cy="172485"/>
            </a:xfrm>
            <a:custGeom>
              <a:avLst/>
              <a:gdLst/>
              <a:ahLst/>
              <a:cxnLst/>
              <a:rect l="l" t="t" r="r" b="b"/>
              <a:pathLst>
                <a:path w="99113" h="215741" extrusionOk="0">
                  <a:moveTo>
                    <a:pt x="77248" y="0"/>
                  </a:moveTo>
                  <a:cubicBezTo>
                    <a:pt x="79534" y="20098"/>
                    <a:pt x="103537" y="106775"/>
                    <a:pt x="98393" y="136398"/>
                  </a:cubicBezTo>
                  <a:cubicBezTo>
                    <a:pt x="93250" y="166021"/>
                    <a:pt x="11335" y="215741"/>
                    <a:pt x="11335" y="215741"/>
                  </a:cubicBezTo>
                  <a:lnTo>
                    <a:pt x="0" y="164973"/>
                  </a:lnTo>
                  <a:lnTo>
                    <a:pt x="45339" y="120491"/>
                  </a:lnTo>
                  <a:lnTo>
                    <a:pt x="33052" y="36385"/>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12"/>
            <p:cNvSpPr/>
            <p:nvPr/>
          </p:nvSpPr>
          <p:spPr>
            <a:xfrm>
              <a:off x="8356722" y="3587657"/>
              <a:ext cx="56961" cy="109603"/>
            </a:xfrm>
            <a:custGeom>
              <a:avLst/>
              <a:gdLst/>
              <a:ahLst/>
              <a:cxnLst/>
              <a:rect l="l" t="t" r="r" b="b"/>
              <a:pathLst>
                <a:path w="71246" h="137090" extrusionOk="0">
                  <a:moveTo>
                    <a:pt x="0" y="3302"/>
                  </a:moveTo>
                  <a:cubicBezTo>
                    <a:pt x="16516" y="-4309"/>
                    <a:pt x="36109" y="1625"/>
                    <a:pt x="45625" y="17113"/>
                  </a:cubicBezTo>
                  <a:cubicBezTo>
                    <a:pt x="57626" y="37020"/>
                    <a:pt x="70104" y="105505"/>
                    <a:pt x="71247" y="117125"/>
                  </a:cubicBezTo>
                  <a:cubicBezTo>
                    <a:pt x="71247" y="117125"/>
                    <a:pt x="54388" y="140557"/>
                    <a:pt x="29051" y="13665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12"/>
            <p:cNvSpPr/>
            <p:nvPr/>
          </p:nvSpPr>
          <p:spPr>
            <a:xfrm>
              <a:off x="8165307" y="4346248"/>
              <a:ext cx="122882" cy="68919"/>
            </a:xfrm>
            <a:custGeom>
              <a:avLst/>
              <a:gdLst/>
              <a:ahLst/>
              <a:cxnLst/>
              <a:rect l="l" t="t" r="r" b="b"/>
              <a:pathLst>
                <a:path w="153698" h="86203" extrusionOk="0">
                  <a:moveTo>
                    <a:pt x="145884" y="20876"/>
                  </a:moveTo>
                  <a:cubicBezTo>
                    <a:pt x="128063" y="25743"/>
                    <a:pt x="109051" y="23409"/>
                    <a:pt x="92925" y="14399"/>
                  </a:cubicBezTo>
                  <a:cubicBezTo>
                    <a:pt x="80162" y="14399"/>
                    <a:pt x="10820" y="-14843"/>
                    <a:pt x="1390" y="10017"/>
                  </a:cubicBezTo>
                  <a:cubicBezTo>
                    <a:pt x="-6802" y="31925"/>
                    <a:pt x="23202" y="52118"/>
                    <a:pt x="39490" y="55928"/>
                  </a:cubicBezTo>
                  <a:cubicBezTo>
                    <a:pt x="74542" y="64405"/>
                    <a:pt x="100355" y="81931"/>
                    <a:pt x="114451" y="84503"/>
                  </a:cubicBezTo>
                  <a:cubicBezTo>
                    <a:pt x="124929" y="86694"/>
                    <a:pt x="138455" y="88122"/>
                    <a:pt x="146837" y="79931"/>
                  </a:cubicBezTo>
                  <a:cubicBezTo>
                    <a:pt x="156552" y="70406"/>
                    <a:pt x="155695" y="33830"/>
                    <a:pt x="145884" y="20876"/>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80;p12"/>
            <p:cNvSpPr/>
            <p:nvPr/>
          </p:nvSpPr>
          <p:spPr>
            <a:xfrm>
              <a:off x="8165313" y="4357988"/>
              <a:ext cx="120815" cy="57407"/>
            </a:xfrm>
            <a:custGeom>
              <a:avLst/>
              <a:gdLst/>
              <a:ahLst/>
              <a:cxnLst/>
              <a:rect l="l" t="t" r="r" b="b"/>
              <a:pathLst>
                <a:path w="151113" h="71804" extrusionOk="0">
                  <a:moveTo>
                    <a:pt x="114156" y="64103"/>
                  </a:moveTo>
                  <a:cubicBezTo>
                    <a:pt x="100059" y="61150"/>
                    <a:pt x="74246" y="43720"/>
                    <a:pt x="39195" y="35528"/>
                  </a:cubicBezTo>
                  <a:cubicBezTo>
                    <a:pt x="25764" y="32290"/>
                    <a:pt x="2619" y="17526"/>
                    <a:pt x="237" y="0"/>
                  </a:cubicBezTo>
                  <a:cubicBezTo>
                    <a:pt x="-2811" y="20098"/>
                    <a:pt x="24240" y="38100"/>
                    <a:pt x="39195" y="41529"/>
                  </a:cubicBezTo>
                  <a:cubicBezTo>
                    <a:pt x="74246" y="50006"/>
                    <a:pt x="100059" y="67532"/>
                    <a:pt x="114156" y="70104"/>
                  </a:cubicBezTo>
                  <a:cubicBezTo>
                    <a:pt x="124634" y="72295"/>
                    <a:pt x="138159" y="73723"/>
                    <a:pt x="146541" y="65532"/>
                  </a:cubicBezTo>
                  <a:cubicBezTo>
                    <a:pt x="148684" y="63122"/>
                    <a:pt x="150246" y="60255"/>
                    <a:pt x="151113" y="57150"/>
                  </a:cubicBezTo>
                  <a:cubicBezTo>
                    <a:pt x="140579" y="65161"/>
                    <a:pt x="126882" y="67742"/>
                    <a:pt x="114156" y="6410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12"/>
            <p:cNvSpPr/>
            <p:nvPr/>
          </p:nvSpPr>
          <p:spPr>
            <a:xfrm>
              <a:off x="8255166" y="4305930"/>
              <a:ext cx="122882" cy="68953"/>
            </a:xfrm>
            <a:custGeom>
              <a:avLst/>
              <a:gdLst/>
              <a:ahLst/>
              <a:cxnLst/>
              <a:rect l="l" t="t" r="r" b="b"/>
              <a:pathLst>
                <a:path w="153698" h="86245" extrusionOk="0">
                  <a:moveTo>
                    <a:pt x="145884" y="20822"/>
                  </a:moveTo>
                  <a:cubicBezTo>
                    <a:pt x="128082" y="25766"/>
                    <a:pt x="109041" y="23470"/>
                    <a:pt x="92925" y="14441"/>
                  </a:cubicBezTo>
                  <a:cubicBezTo>
                    <a:pt x="80162" y="14441"/>
                    <a:pt x="10820" y="-14896"/>
                    <a:pt x="1390" y="10059"/>
                  </a:cubicBezTo>
                  <a:cubicBezTo>
                    <a:pt x="-6802" y="31871"/>
                    <a:pt x="23202" y="52064"/>
                    <a:pt x="39490" y="55969"/>
                  </a:cubicBezTo>
                  <a:cubicBezTo>
                    <a:pt x="74446" y="64447"/>
                    <a:pt x="100354" y="81877"/>
                    <a:pt x="114452" y="84544"/>
                  </a:cubicBezTo>
                  <a:cubicBezTo>
                    <a:pt x="124929" y="86735"/>
                    <a:pt x="138454" y="88164"/>
                    <a:pt x="146837" y="79973"/>
                  </a:cubicBezTo>
                  <a:cubicBezTo>
                    <a:pt x="156552" y="70352"/>
                    <a:pt x="155695" y="33776"/>
                    <a:pt x="145884" y="2082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12"/>
            <p:cNvSpPr/>
            <p:nvPr/>
          </p:nvSpPr>
          <p:spPr>
            <a:xfrm>
              <a:off x="8255174" y="4317703"/>
              <a:ext cx="120815" cy="57407"/>
            </a:xfrm>
            <a:custGeom>
              <a:avLst/>
              <a:gdLst/>
              <a:ahLst/>
              <a:cxnLst/>
              <a:rect l="l" t="t" r="r" b="b"/>
              <a:pathLst>
                <a:path w="151113" h="71804" extrusionOk="0">
                  <a:moveTo>
                    <a:pt x="114156" y="64008"/>
                  </a:moveTo>
                  <a:cubicBezTo>
                    <a:pt x="100059" y="61055"/>
                    <a:pt x="74151" y="43624"/>
                    <a:pt x="39195" y="35433"/>
                  </a:cubicBezTo>
                  <a:cubicBezTo>
                    <a:pt x="25764" y="32195"/>
                    <a:pt x="2619" y="17526"/>
                    <a:pt x="237" y="0"/>
                  </a:cubicBezTo>
                  <a:cubicBezTo>
                    <a:pt x="-2811" y="20098"/>
                    <a:pt x="24240" y="38100"/>
                    <a:pt x="39195" y="41529"/>
                  </a:cubicBezTo>
                  <a:cubicBezTo>
                    <a:pt x="74151" y="50006"/>
                    <a:pt x="100059" y="67437"/>
                    <a:pt x="114156" y="70104"/>
                  </a:cubicBezTo>
                  <a:cubicBezTo>
                    <a:pt x="124634" y="72295"/>
                    <a:pt x="138159" y="73723"/>
                    <a:pt x="146541" y="65532"/>
                  </a:cubicBezTo>
                  <a:cubicBezTo>
                    <a:pt x="148684" y="63122"/>
                    <a:pt x="150246" y="60255"/>
                    <a:pt x="151113" y="57150"/>
                  </a:cubicBezTo>
                  <a:cubicBezTo>
                    <a:pt x="140578" y="65170"/>
                    <a:pt x="126862" y="67713"/>
                    <a:pt x="114156" y="6400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12"/>
            <p:cNvSpPr/>
            <p:nvPr/>
          </p:nvSpPr>
          <p:spPr>
            <a:xfrm>
              <a:off x="8198325" y="3858200"/>
              <a:ext cx="179678" cy="507212"/>
            </a:xfrm>
            <a:custGeom>
              <a:avLst/>
              <a:gdLst/>
              <a:ahLst/>
              <a:cxnLst/>
              <a:rect l="l" t="t" r="r" b="b"/>
              <a:pathLst>
                <a:path w="224738" h="634412" extrusionOk="0">
                  <a:moveTo>
                    <a:pt x="218313" y="392525"/>
                  </a:moveTo>
                  <a:cubicBezTo>
                    <a:pt x="215360" y="366693"/>
                    <a:pt x="210036" y="341186"/>
                    <a:pt x="202406" y="316325"/>
                  </a:cubicBezTo>
                  <a:cubicBezTo>
                    <a:pt x="202406" y="316325"/>
                    <a:pt x="207169" y="250793"/>
                    <a:pt x="209550" y="188690"/>
                  </a:cubicBezTo>
                  <a:cubicBezTo>
                    <a:pt x="212217" y="118205"/>
                    <a:pt x="236696" y="56197"/>
                    <a:pt x="217361" y="0"/>
                  </a:cubicBezTo>
                  <a:lnTo>
                    <a:pt x="0" y="48292"/>
                  </a:lnTo>
                  <a:cubicBezTo>
                    <a:pt x="0" y="48292"/>
                    <a:pt x="13145" y="329279"/>
                    <a:pt x="16002" y="363283"/>
                  </a:cubicBezTo>
                  <a:cubicBezTo>
                    <a:pt x="17536" y="389744"/>
                    <a:pt x="20717" y="416080"/>
                    <a:pt x="25527" y="442150"/>
                  </a:cubicBezTo>
                  <a:cubicBezTo>
                    <a:pt x="35052" y="496729"/>
                    <a:pt x="51530" y="626459"/>
                    <a:pt x="51530" y="626459"/>
                  </a:cubicBezTo>
                  <a:cubicBezTo>
                    <a:pt x="68075" y="634374"/>
                    <a:pt x="86801" y="636461"/>
                    <a:pt x="104680" y="632365"/>
                  </a:cubicBezTo>
                  <a:cubicBezTo>
                    <a:pt x="104680" y="632365"/>
                    <a:pt x="103061" y="468344"/>
                    <a:pt x="101537" y="429006"/>
                  </a:cubicBezTo>
                  <a:cubicBezTo>
                    <a:pt x="99727" y="381381"/>
                    <a:pt x="98298" y="384715"/>
                    <a:pt x="98298" y="384715"/>
                  </a:cubicBezTo>
                  <a:lnTo>
                    <a:pt x="105537" y="265176"/>
                  </a:lnTo>
                  <a:lnTo>
                    <a:pt x="110204" y="205740"/>
                  </a:lnTo>
                  <a:cubicBezTo>
                    <a:pt x="110204" y="205740"/>
                    <a:pt x="116205" y="249364"/>
                    <a:pt x="119729" y="288322"/>
                  </a:cubicBezTo>
                  <a:cubicBezTo>
                    <a:pt x="123158" y="322326"/>
                    <a:pt x="131350" y="353092"/>
                    <a:pt x="140494" y="416338"/>
                  </a:cubicBezTo>
                  <a:cubicBezTo>
                    <a:pt x="148495" y="471202"/>
                    <a:pt x="161354" y="581501"/>
                    <a:pt x="161354" y="581501"/>
                  </a:cubicBezTo>
                  <a:cubicBezTo>
                    <a:pt x="184404" y="594836"/>
                    <a:pt x="215551" y="583787"/>
                    <a:pt x="215551" y="583787"/>
                  </a:cubicBezTo>
                  <a:cubicBezTo>
                    <a:pt x="215551" y="583787"/>
                    <a:pt x="224790" y="440150"/>
                    <a:pt x="218313" y="392525"/>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12"/>
            <p:cNvSpPr/>
            <p:nvPr/>
          </p:nvSpPr>
          <p:spPr>
            <a:xfrm>
              <a:off x="8224549" y="3442293"/>
              <a:ext cx="130417" cy="208730"/>
            </a:xfrm>
            <a:custGeom>
              <a:avLst/>
              <a:gdLst/>
              <a:ahLst/>
              <a:cxnLst/>
              <a:rect l="l" t="t" r="r" b="b"/>
              <a:pathLst>
                <a:path w="163123" h="261076" extrusionOk="0">
                  <a:moveTo>
                    <a:pt x="153890" y="186263"/>
                  </a:moveTo>
                  <a:cubicBezTo>
                    <a:pt x="137316" y="187120"/>
                    <a:pt x="125315" y="191406"/>
                    <a:pt x="122934" y="186263"/>
                  </a:cubicBezTo>
                  <a:cubicBezTo>
                    <a:pt x="121190" y="177738"/>
                    <a:pt x="119914" y="169117"/>
                    <a:pt x="119124" y="160450"/>
                  </a:cubicBezTo>
                  <a:cubicBezTo>
                    <a:pt x="121028" y="155592"/>
                    <a:pt x="122743" y="150449"/>
                    <a:pt x="122743" y="150449"/>
                  </a:cubicBezTo>
                  <a:cubicBezTo>
                    <a:pt x="143508" y="137685"/>
                    <a:pt x="150080" y="115206"/>
                    <a:pt x="152842" y="89012"/>
                  </a:cubicBezTo>
                  <a:cubicBezTo>
                    <a:pt x="157509" y="44245"/>
                    <a:pt x="133316" y="5097"/>
                    <a:pt x="88548" y="430"/>
                  </a:cubicBezTo>
                  <a:cubicBezTo>
                    <a:pt x="46543" y="-3952"/>
                    <a:pt x="15587" y="25671"/>
                    <a:pt x="7300" y="66248"/>
                  </a:cubicBezTo>
                  <a:cubicBezTo>
                    <a:pt x="2918" y="86250"/>
                    <a:pt x="-5940" y="124064"/>
                    <a:pt x="5967" y="157021"/>
                  </a:cubicBezTo>
                  <a:cubicBezTo>
                    <a:pt x="12729" y="175499"/>
                    <a:pt x="21302" y="190073"/>
                    <a:pt x="29969" y="192930"/>
                  </a:cubicBezTo>
                  <a:cubicBezTo>
                    <a:pt x="38294" y="192740"/>
                    <a:pt x="46600" y="192006"/>
                    <a:pt x="54830" y="190739"/>
                  </a:cubicBezTo>
                  <a:lnTo>
                    <a:pt x="54830" y="190739"/>
                  </a:lnTo>
                  <a:cubicBezTo>
                    <a:pt x="54830" y="190739"/>
                    <a:pt x="57020" y="203122"/>
                    <a:pt x="58544" y="211123"/>
                  </a:cubicBezTo>
                  <a:cubicBezTo>
                    <a:pt x="60068" y="219124"/>
                    <a:pt x="59497" y="223315"/>
                    <a:pt x="43590" y="233030"/>
                  </a:cubicBezTo>
                  <a:cubicBezTo>
                    <a:pt x="27684" y="242746"/>
                    <a:pt x="67593" y="262939"/>
                    <a:pt x="93692" y="260939"/>
                  </a:cubicBezTo>
                  <a:cubicBezTo>
                    <a:pt x="119790" y="258938"/>
                    <a:pt x="149032" y="243222"/>
                    <a:pt x="157128" y="226458"/>
                  </a:cubicBezTo>
                  <a:cubicBezTo>
                    <a:pt x="165986" y="207884"/>
                    <a:pt x="165129" y="185786"/>
                    <a:pt x="153890" y="18626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12"/>
            <p:cNvSpPr/>
            <p:nvPr/>
          </p:nvSpPr>
          <p:spPr>
            <a:xfrm>
              <a:off x="8197056" y="3589895"/>
              <a:ext cx="200560" cy="332104"/>
            </a:xfrm>
            <a:custGeom>
              <a:avLst/>
              <a:gdLst/>
              <a:ahLst/>
              <a:cxnLst/>
              <a:rect l="l" t="t" r="r" b="b"/>
              <a:pathLst>
                <a:path w="250857" h="415389" extrusionOk="0">
                  <a:moveTo>
                    <a:pt x="164275" y="4121"/>
                  </a:moveTo>
                  <a:cubicBezTo>
                    <a:pt x="168847" y="15551"/>
                    <a:pt x="157131" y="29553"/>
                    <a:pt x="126175" y="39364"/>
                  </a:cubicBezTo>
                  <a:cubicBezTo>
                    <a:pt x="95218" y="49174"/>
                    <a:pt x="92266" y="36506"/>
                    <a:pt x="92266" y="36506"/>
                  </a:cubicBezTo>
                  <a:cubicBezTo>
                    <a:pt x="71558" y="45793"/>
                    <a:pt x="51375" y="56194"/>
                    <a:pt x="31782" y="67653"/>
                  </a:cubicBezTo>
                  <a:cubicBezTo>
                    <a:pt x="12732" y="80702"/>
                    <a:pt x="4921" y="118516"/>
                    <a:pt x="2350" y="181953"/>
                  </a:cubicBezTo>
                  <a:cubicBezTo>
                    <a:pt x="-508" y="255676"/>
                    <a:pt x="-794" y="365119"/>
                    <a:pt x="1683" y="383978"/>
                  </a:cubicBezTo>
                  <a:cubicBezTo>
                    <a:pt x="1683" y="383978"/>
                    <a:pt x="36544" y="418745"/>
                    <a:pt x="81217" y="415125"/>
                  </a:cubicBezTo>
                  <a:cubicBezTo>
                    <a:pt x="125889" y="411506"/>
                    <a:pt x="200946" y="371977"/>
                    <a:pt x="219139" y="341401"/>
                  </a:cubicBezTo>
                  <a:cubicBezTo>
                    <a:pt x="218662" y="276727"/>
                    <a:pt x="211042" y="266249"/>
                    <a:pt x="221520" y="229006"/>
                  </a:cubicBezTo>
                  <a:cubicBezTo>
                    <a:pt x="245523" y="143281"/>
                    <a:pt x="258096" y="108801"/>
                    <a:pt x="246475" y="52127"/>
                  </a:cubicBezTo>
                  <a:cubicBezTo>
                    <a:pt x="236950" y="5359"/>
                    <a:pt x="223425" y="-451"/>
                    <a:pt x="204946" y="25"/>
                  </a:cubicBezTo>
                  <a:cubicBezTo>
                    <a:pt x="191326" y="683"/>
                    <a:pt x="177752" y="2045"/>
                    <a:pt x="164275" y="4121"/>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12"/>
            <p:cNvSpPr/>
            <p:nvPr/>
          </p:nvSpPr>
          <p:spPr>
            <a:xfrm>
              <a:off x="8000839" y="3631642"/>
              <a:ext cx="254644" cy="198374"/>
            </a:xfrm>
            <a:custGeom>
              <a:avLst/>
              <a:gdLst/>
              <a:ahLst/>
              <a:cxnLst/>
              <a:rect l="l" t="t" r="r" b="b"/>
              <a:pathLst>
                <a:path w="318504" h="248122" extrusionOk="0">
                  <a:moveTo>
                    <a:pt x="177479" y="190982"/>
                  </a:moveTo>
                  <a:cubicBezTo>
                    <a:pt x="214150" y="200507"/>
                    <a:pt x="222723" y="177171"/>
                    <a:pt x="227580" y="158026"/>
                  </a:cubicBezTo>
                  <a:cubicBezTo>
                    <a:pt x="239201" y="111734"/>
                    <a:pt x="245487" y="69920"/>
                    <a:pt x="254155" y="43726"/>
                  </a:cubicBezTo>
                  <a:cubicBezTo>
                    <a:pt x="264442" y="12674"/>
                    <a:pt x="275110" y="7721"/>
                    <a:pt x="290255" y="1721"/>
                  </a:cubicBezTo>
                  <a:cubicBezTo>
                    <a:pt x="307876" y="-5423"/>
                    <a:pt x="323116" y="9531"/>
                    <a:pt x="317210" y="49346"/>
                  </a:cubicBezTo>
                  <a:cubicBezTo>
                    <a:pt x="310010" y="95104"/>
                    <a:pt x="298789" y="140138"/>
                    <a:pt x="283683" y="183934"/>
                  </a:cubicBezTo>
                  <a:cubicBezTo>
                    <a:pt x="279110" y="198412"/>
                    <a:pt x="268919" y="224034"/>
                    <a:pt x="253583" y="236417"/>
                  </a:cubicBezTo>
                  <a:cubicBezTo>
                    <a:pt x="234533" y="251656"/>
                    <a:pt x="205958" y="250990"/>
                    <a:pt x="163096" y="240322"/>
                  </a:cubicBezTo>
                  <a:cubicBezTo>
                    <a:pt x="144808" y="235750"/>
                    <a:pt x="124996" y="224796"/>
                    <a:pt x="89849" y="208604"/>
                  </a:cubicBezTo>
                  <a:cubicBezTo>
                    <a:pt x="80324" y="204222"/>
                    <a:pt x="73275" y="201364"/>
                    <a:pt x="55368" y="192983"/>
                  </a:cubicBezTo>
                  <a:cubicBezTo>
                    <a:pt x="37423" y="184886"/>
                    <a:pt x="21678" y="172599"/>
                    <a:pt x="9458" y="157169"/>
                  </a:cubicBezTo>
                  <a:cubicBezTo>
                    <a:pt x="-67" y="143548"/>
                    <a:pt x="-1115" y="137166"/>
                    <a:pt x="790" y="134118"/>
                  </a:cubicBezTo>
                  <a:cubicBezTo>
                    <a:pt x="2695" y="131070"/>
                    <a:pt x="7458" y="131070"/>
                    <a:pt x="12410" y="136785"/>
                  </a:cubicBezTo>
                  <a:cubicBezTo>
                    <a:pt x="19697" y="146405"/>
                    <a:pt x="28632" y="154664"/>
                    <a:pt x="38795" y="161169"/>
                  </a:cubicBezTo>
                  <a:cubicBezTo>
                    <a:pt x="38795" y="161169"/>
                    <a:pt x="27174" y="149168"/>
                    <a:pt x="20983" y="141452"/>
                  </a:cubicBezTo>
                  <a:cubicBezTo>
                    <a:pt x="15363" y="134547"/>
                    <a:pt x="10686" y="126927"/>
                    <a:pt x="7076" y="118783"/>
                  </a:cubicBezTo>
                  <a:cubicBezTo>
                    <a:pt x="3743" y="110877"/>
                    <a:pt x="10601" y="99733"/>
                    <a:pt x="15744" y="105734"/>
                  </a:cubicBezTo>
                  <a:cubicBezTo>
                    <a:pt x="20888" y="111734"/>
                    <a:pt x="23459" y="117164"/>
                    <a:pt x="32889" y="128498"/>
                  </a:cubicBezTo>
                  <a:cubicBezTo>
                    <a:pt x="37880" y="134547"/>
                    <a:pt x="43567" y="139985"/>
                    <a:pt x="49844" y="144691"/>
                  </a:cubicBezTo>
                  <a:cubicBezTo>
                    <a:pt x="43977" y="136738"/>
                    <a:pt x="38757" y="128327"/>
                    <a:pt x="34223" y="119545"/>
                  </a:cubicBezTo>
                  <a:cubicBezTo>
                    <a:pt x="30213" y="112649"/>
                    <a:pt x="28232" y="104753"/>
                    <a:pt x="28508" y="96780"/>
                  </a:cubicBezTo>
                  <a:cubicBezTo>
                    <a:pt x="28508" y="92684"/>
                    <a:pt x="34699" y="87731"/>
                    <a:pt x="40128" y="95637"/>
                  </a:cubicBezTo>
                  <a:cubicBezTo>
                    <a:pt x="45510" y="106372"/>
                    <a:pt x="52130" y="116440"/>
                    <a:pt x="59845" y="125641"/>
                  </a:cubicBezTo>
                  <a:cubicBezTo>
                    <a:pt x="68227" y="134309"/>
                    <a:pt x="75275" y="139357"/>
                    <a:pt x="75466" y="136880"/>
                  </a:cubicBezTo>
                  <a:cubicBezTo>
                    <a:pt x="75657" y="134404"/>
                    <a:pt x="70418" y="129737"/>
                    <a:pt x="67465" y="119640"/>
                  </a:cubicBezTo>
                  <a:cubicBezTo>
                    <a:pt x="64512" y="109544"/>
                    <a:pt x="67465" y="98876"/>
                    <a:pt x="73085" y="97637"/>
                  </a:cubicBezTo>
                  <a:cubicBezTo>
                    <a:pt x="78705" y="96399"/>
                    <a:pt x="77561" y="96780"/>
                    <a:pt x="82038" y="106305"/>
                  </a:cubicBezTo>
                  <a:cubicBezTo>
                    <a:pt x="88230" y="116002"/>
                    <a:pt x="93792" y="126089"/>
                    <a:pt x="98707" y="136499"/>
                  </a:cubicBezTo>
                  <a:cubicBezTo>
                    <a:pt x="101536" y="146263"/>
                    <a:pt x="106699" y="155187"/>
                    <a:pt x="113757" y="162503"/>
                  </a:cubicBezTo>
                  <a:cubicBezTo>
                    <a:pt x="122805" y="171647"/>
                    <a:pt x="142713" y="182219"/>
                    <a:pt x="177479" y="19098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12"/>
            <p:cNvSpPr/>
            <p:nvPr/>
          </p:nvSpPr>
          <p:spPr>
            <a:xfrm>
              <a:off x="8187055" y="3627341"/>
              <a:ext cx="77484" cy="113419"/>
            </a:xfrm>
            <a:custGeom>
              <a:avLst/>
              <a:gdLst/>
              <a:ahLst/>
              <a:cxnLst/>
              <a:rect l="l" t="t" r="r" b="b"/>
              <a:pathLst>
                <a:path w="96916" h="141862" extrusionOk="0">
                  <a:moveTo>
                    <a:pt x="70866" y="624"/>
                  </a:moveTo>
                  <a:cubicBezTo>
                    <a:pt x="46387" y="-2900"/>
                    <a:pt x="29146" y="8053"/>
                    <a:pt x="18288" y="45105"/>
                  </a:cubicBezTo>
                  <a:cubicBezTo>
                    <a:pt x="7429" y="82158"/>
                    <a:pt x="0" y="112638"/>
                    <a:pt x="0" y="112638"/>
                  </a:cubicBezTo>
                  <a:cubicBezTo>
                    <a:pt x="9677" y="126611"/>
                    <a:pt x="24336" y="136355"/>
                    <a:pt x="40957" y="139879"/>
                  </a:cubicBezTo>
                  <a:cubicBezTo>
                    <a:pt x="70199" y="146928"/>
                    <a:pt x="80772" y="132926"/>
                    <a:pt x="80772" y="132926"/>
                  </a:cubicBezTo>
                  <a:cubicBezTo>
                    <a:pt x="80772" y="132926"/>
                    <a:pt x="88868" y="94064"/>
                    <a:pt x="93916" y="67680"/>
                  </a:cubicBezTo>
                  <a:cubicBezTo>
                    <a:pt x="98965" y="41295"/>
                    <a:pt x="101155" y="5101"/>
                    <a:pt x="70866" y="6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12"/>
            <p:cNvSpPr/>
            <p:nvPr/>
          </p:nvSpPr>
          <p:spPr>
            <a:xfrm>
              <a:off x="8224358" y="3433131"/>
              <a:ext cx="126435" cy="139356"/>
            </a:xfrm>
            <a:custGeom>
              <a:avLst/>
              <a:gdLst/>
              <a:ahLst/>
              <a:cxnLst/>
              <a:rect l="l" t="t" r="r" b="b"/>
              <a:pathLst>
                <a:path w="158142" h="174304" extrusionOk="0">
                  <a:moveTo>
                    <a:pt x="8872" y="71897"/>
                  </a:moveTo>
                  <a:cubicBezTo>
                    <a:pt x="8872" y="71897"/>
                    <a:pt x="-29704" y="13223"/>
                    <a:pt x="54021" y="1221"/>
                  </a:cubicBezTo>
                  <a:cubicBezTo>
                    <a:pt x="114409" y="-7446"/>
                    <a:pt x="153176" y="31416"/>
                    <a:pt x="157653" y="73516"/>
                  </a:cubicBezTo>
                  <a:cubicBezTo>
                    <a:pt x="161939" y="113712"/>
                    <a:pt x="137174" y="155527"/>
                    <a:pt x="119553" y="172100"/>
                  </a:cubicBezTo>
                  <a:cubicBezTo>
                    <a:pt x="101960" y="176519"/>
                    <a:pt x="83358" y="174243"/>
                    <a:pt x="67356" y="165718"/>
                  </a:cubicBezTo>
                  <a:cubicBezTo>
                    <a:pt x="66403" y="154793"/>
                    <a:pt x="66022" y="143820"/>
                    <a:pt x="66213" y="132857"/>
                  </a:cubicBezTo>
                  <a:cubicBezTo>
                    <a:pt x="66213" y="132857"/>
                    <a:pt x="95359" y="70849"/>
                    <a:pt x="8872" y="71897"/>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89" name="Google Shape;289;p12"/>
            <p:cNvGrpSpPr/>
            <p:nvPr/>
          </p:nvGrpSpPr>
          <p:grpSpPr>
            <a:xfrm>
              <a:off x="6544681" y="927100"/>
              <a:ext cx="264550" cy="200503"/>
              <a:chOff x="6621095" y="1452181"/>
              <a:chExt cx="330894" cy="250785"/>
            </a:xfrm>
          </p:grpSpPr>
          <p:sp>
            <p:nvSpPr>
              <p:cNvPr id="290" name="Google Shape;290;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291;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293;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294;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5" name="Google Shape;295;p12"/>
            <p:cNvGrpSpPr/>
            <p:nvPr/>
          </p:nvGrpSpPr>
          <p:grpSpPr>
            <a:xfrm>
              <a:off x="7210360" y="1314224"/>
              <a:ext cx="264550" cy="200503"/>
              <a:chOff x="6621095" y="1452181"/>
              <a:chExt cx="330894" cy="250785"/>
            </a:xfrm>
          </p:grpSpPr>
          <p:sp>
            <p:nvSpPr>
              <p:cNvPr id="296" name="Google Shape;296;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00;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1" name="Google Shape;301;p12"/>
            <p:cNvSpPr/>
            <p:nvPr/>
          </p:nvSpPr>
          <p:spPr>
            <a:xfrm>
              <a:off x="7451033" y="1163186"/>
              <a:ext cx="126280" cy="353110"/>
            </a:xfrm>
            <a:custGeom>
              <a:avLst/>
              <a:gdLst/>
              <a:ahLst/>
              <a:cxnLst/>
              <a:rect l="l" t="t" r="r" b="b"/>
              <a:pathLst>
                <a:path w="157949" h="441664" extrusionOk="0">
                  <a:moveTo>
                    <a:pt x="12203" y="371070"/>
                  </a:moveTo>
                  <a:cubicBezTo>
                    <a:pt x="20680" y="365574"/>
                    <a:pt x="29462" y="360555"/>
                    <a:pt x="38492" y="356021"/>
                  </a:cubicBezTo>
                  <a:cubicBezTo>
                    <a:pt x="46960" y="353439"/>
                    <a:pt x="54656" y="348791"/>
                    <a:pt x="60876" y="342495"/>
                  </a:cubicBezTo>
                  <a:cubicBezTo>
                    <a:pt x="69162" y="334399"/>
                    <a:pt x="82593" y="304395"/>
                    <a:pt x="92118" y="274391"/>
                  </a:cubicBezTo>
                  <a:cubicBezTo>
                    <a:pt x="101785" y="240846"/>
                    <a:pt x="105624" y="205889"/>
                    <a:pt x="103452" y="171045"/>
                  </a:cubicBezTo>
                  <a:cubicBezTo>
                    <a:pt x="99357" y="129516"/>
                    <a:pt x="84402" y="71318"/>
                    <a:pt x="80593" y="47220"/>
                  </a:cubicBezTo>
                  <a:cubicBezTo>
                    <a:pt x="76782" y="23122"/>
                    <a:pt x="84498" y="13692"/>
                    <a:pt x="95642" y="4929"/>
                  </a:cubicBezTo>
                  <a:cubicBezTo>
                    <a:pt x="108691" y="-5453"/>
                    <a:pt x="126789" y="-881"/>
                    <a:pt x="136409" y="32647"/>
                  </a:cubicBezTo>
                  <a:cubicBezTo>
                    <a:pt x="148810" y="79078"/>
                    <a:pt x="156030" y="126740"/>
                    <a:pt x="157935" y="174760"/>
                  </a:cubicBezTo>
                  <a:cubicBezTo>
                    <a:pt x="158269" y="210341"/>
                    <a:pt x="152773" y="245736"/>
                    <a:pt x="141648" y="279535"/>
                  </a:cubicBezTo>
                  <a:cubicBezTo>
                    <a:pt x="131656" y="308501"/>
                    <a:pt x="118226" y="336161"/>
                    <a:pt x="101643" y="361926"/>
                  </a:cubicBezTo>
                  <a:cubicBezTo>
                    <a:pt x="97071" y="369737"/>
                    <a:pt x="95547" y="376595"/>
                    <a:pt x="88498" y="392406"/>
                  </a:cubicBezTo>
                  <a:cubicBezTo>
                    <a:pt x="81745" y="408237"/>
                    <a:pt x="71258" y="422191"/>
                    <a:pt x="57923" y="433078"/>
                  </a:cubicBezTo>
                  <a:cubicBezTo>
                    <a:pt x="46112" y="441555"/>
                    <a:pt x="40587" y="442603"/>
                    <a:pt x="37825" y="441079"/>
                  </a:cubicBezTo>
                  <a:cubicBezTo>
                    <a:pt x="35063" y="439555"/>
                    <a:pt x="35063" y="435364"/>
                    <a:pt x="40016" y="430887"/>
                  </a:cubicBezTo>
                  <a:cubicBezTo>
                    <a:pt x="48341" y="424391"/>
                    <a:pt x="55437" y="416457"/>
                    <a:pt x="60971" y="407456"/>
                  </a:cubicBezTo>
                  <a:cubicBezTo>
                    <a:pt x="60971" y="407456"/>
                    <a:pt x="50684" y="417743"/>
                    <a:pt x="44017" y="423362"/>
                  </a:cubicBezTo>
                  <a:cubicBezTo>
                    <a:pt x="38044" y="428354"/>
                    <a:pt x="31443" y="432545"/>
                    <a:pt x="24395" y="435840"/>
                  </a:cubicBezTo>
                  <a:cubicBezTo>
                    <a:pt x="17537" y="438888"/>
                    <a:pt x="8012" y="433078"/>
                    <a:pt x="12870" y="428411"/>
                  </a:cubicBezTo>
                  <a:cubicBezTo>
                    <a:pt x="17727" y="423743"/>
                    <a:pt x="22395" y="421553"/>
                    <a:pt x="32491" y="413076"/>
                  </a:cubicBezTo>
                  <a:cubicBezTo>
                    <a:pt x="37701" y="408580"/>
                    <a:pt x="42369" y="403503"/>
                    <a:pt x="46398" y="397931"/>
                  </a:cubicBezTo>
                  <a:cubicBezTo>
                    <a:pt x="39521" y="403208"/>
                    <a:pt x="32225" y="407922"/>
                    <a:pt x="24585" y="412028"/>
                  </a:cubicBezTo>
                  <a:cubicBezTo>
                    <a:pt x="18632" y="415685"/>
                    <a:pt x="11755" y="417533"/>
                    <a:pt x="4773" y="417362"/>
                  </a:cubicBezTo>
                  <a:cubicBezTo>
                    <a:pt x="1154" y="417362"/>
                    <a:pt x="-3228" y="412218"/>
                    <a:pt x="3535" y="407265"/>
                  </a:cubicBezTo>
                  <a:cubicBezTo>
                    <a:pt x="12879" y="402417"/>
                    <a:pt x="21604" y="396473"/>
                    <a:pt x="29538" y="389549"/>
                  </a:cubicBezTo>
                  <a:cubicBezTo>
                    <a:pt x="37063" y="382119"/>
                    <a:pt x="41254" y="375833"/>
                    <a:pt x="39063" y="375642"/>
                  </a:cubicBezTo>
                  <a:cubicBezTo>
                    <a:pt x="36873" y="375452"/>
                    <a:pt x="32872" y="380214"/>
                    <a:pt x="24109" y="382976"/>
                  </a:cubicBezTo>
                  <a:cubicBezTo>
                    <a:pt x="15346" y="385739"/>
                    <a:pt x="5917" y="382976"/>
                    <a:pt x="5059" y="378404"/>
                  </a:cubicBezTo>
                  <a:cubicBezTo>
                    <a:pt x="4202" y="373832"/>
                    <a:pt x="4011" y="375261"/>
                    <a:pt x="12203" y="37107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2;p12"/>
            <p:cNvSpPr/>
            <p:nvPr/>
          </p:nvSpPr>
          <p:spPr>
            <a:xfrm>
              <a:off x="7509451" y="1160411"/>
              <a:ext cx="72725" cy="98625"/>
            </a:xfrm>
            <a:custGeom>
              <a:avLst/>
              <a:gdLst/>
              <a:ahLst/>
              <a:cxnLst/>
              <a:rect l="l" t="t" r="r" b="b"/>
              <a:pathLst>
                <a:path w="90963" h="123358" extrusionOk="0">
                  <a:moveTo>
                    <a:pt x="90964" y="98317"/>
                  </a:moveTo>
                  <a:cubicBezTo>
                    <a:pt x="90964" y="98317"/>
                    <a:pt x="58007" y="131083"/>
                    <a:pt x="19050" y="121653"/>
                  </a:cubicBezTo>
                  <a:cubicBezTo>
                    <a:pt x="13525" y="117843"/>
                    <a:pt x="0" y="41358"/>
                    <a:pt x="0" y="41358"/>
                  </a:cubicBezTo>
                  <a:cubicBezTo>
                    <a:pt x="0" y="41358"/>
                    <a:pt x="0" y="-1029"/>
                    <a:pt x="32480" y="19"/>
                  </a:cubicBezTo>
                  <a:cubicBezTo>
                    <a:pt x="64961" y="1067"/>
                    <a:pt x="90964" y="98317"/>
                    <a:pt x="90964" y="9831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3" name="Google Shape;303;p12"/>
            <p:cNvGrpSpPr/>
            <p:nvPr/>
          </p:nvGrpSpPr>
          <p:grpSpPr>
            <a:xfrm flipH="1">
              <a:off x="8183210" y="2407472"/>
              <a:ext cx="780360" cy="1195999"/>
              <a:chOff x="3975528" y="3303922"/>
              <a:chExt cx="780360" cy="1195999"/>
            </a:xfrm>
          </p:grpSpPr>
          <p:sp>
            <p:nvSpPr>
              <p:cNvPr id="304" name="Google Shape;304;p12"/>
              <p:cNvSpPr/>
              <p:nvPr/>
            </p:nvSpPr>
            <p:spPr>
              <a:xfrm>
                <a:off x="4158598" y="4226660"/>
                <a:ext cx="285978" cy="165125"/>
              </a:xfrm>
              <a:custGeom>
                <a:avLst/>
                <a:gdLst/>
                <a:ahLst/>
                <a:cxnLst/>
                <a:rect l="l" t="t" r="r" b="b"/>
                <a:pathLst>
                  <a:path w="357473" h="206406" extrusionOk="0">
                    <a:moveTo>
                      <a:pt x="178689" y="206407"/>
                    </a:moveTo>
                    <a:lnTo>
                      <a:pt x="0" y="103251"/>
                    </a:lnTo>
                    <a:lnTo>
                      <a:pt x="178689" y="0"/>
                    </a:lnTo>
                    <a:lnTo>
                      <a:pt x="357473" y="103251"/>
                    </a:lnTo>
                    <a:lnTo>
                      <a:pt x="178689"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12"/>
              <p:cNvSpPr/>
              <p:nvPr/>
            </p:nvSpPr>
            <p:spPr>
              <a:xfrm>
                <a:off x="4385076" y="4094459"/>
                <a:ext cx="285978" cy="165125"/>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06;p12"/>
              <p:cNvSpPr/>
              <p:nvPr/>
            </p:nvSpPr>
            <p:spPr>
              <a:xfrm>
                <a:off x="4469909" y="3303922"/>
                <a:ext cx="285978" cy="165049"/>
              </a:xfrm>
              <a:custGeom>
                <a:avLst/>
                <a:gdLst/>
                <a:ahLst/>
                <a:cxnLst/>
                <a:rect l="l" t="t" r="r" b="b"/>
                <a:pathLst>
                  <a:path w="357473" h="206311" extrusionOk="0">
                    <a:moveTo>
                      <a:pt x="178784" y="206312"/>
                    </a:moveTo>
                    <a:lnTo>
                      <a:pt x="0" y="103156"/>
                    </a:lnTo>
                    <a:lnTo>
                      <a:pt x="178784" y="0"/>
                    </a:lnTo>
                    <a:lnTo>
                      <a:pt x="357473" y="103156"/>
                    </a:lnTo>
                    <a:lnTo>
                      <a:pt x="178784" y="20631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07;p12"/>
              <p:cNvSpPr/>
              <p:nvPr/>
            </p:nvSpPr>
            <p:spPr>
              <a:xfrm>
                <a:off x="4469909" y="3386395"/>
                <a:ext cx="143027" cy="825855"/>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8;p12"/>
              <p:cNvSpPr/>
              <p:nvPr/>
            </p:nvSpPr>
            <p:spPr>
              <a:xfrm>
                <a:off x="4469909" y="3386395"/>
                <a:ext cx="143027" cy="825855"/>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12"/>
              <p:cNvSpPr/>
              <p:nvPr/>
            </p:nvSpPr>
            <p:spPr>
              <a:xfrm>
                <a:off x="4612847" y="3386395"/>
                <a:ext cx="142951" cy="825855"/>
              </a:xfrm>
              <a:custGeom>
                <a:avLst/>
                <a:gdLst/>
                <a:ahLst/>
                <a:cxnLst/>
                <a:rect l="l" t="t" r="r" b="b"/>
                <a:pathLst>
                  <a:path w="178689" h="1032319" extrusionOk="0">
                    <a:moveTo>
                      <a:pt x="178689" y="929068"/>
                    </a:moveTo>
                    <a:lnTo>
                      <a:pt x="0" y="1032320"/>
                    </a:lnTo>
                    <a:lnTo>
                      <a:pt x="0" y="103251"/>
                    </a:lnTo>
                    <a:lnTo>
                      <a:pt x="178689" y="0"/>
                    </a:lnTo>
                    <a:lnTo>
                      <a:pt x="178689" y="92906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310;p12"/>
              <p:cNvSpPr/>
              <p:nvPr/>
            </p:nvSpPr>
            <p:spPr>
              <a:xfrm>
                <a:off x="4255541" y="3675088"/>
                <a:ext cx="285978" cy="165201"/>
              </a:xfrm>
              <a:custGeom>
                <a:avLst/>
                <a:gdLst/>
                <a:ahLst/>
                <a:cxnLst/>
                <a:rect l="l" t="t" r="r" b="b"/>
                <a:pathLst>
                  <a:path w="357473" h="206501" extrusionOk="0">
                    <a:moveTo>
                      <a:pt x="178784" y="206502"/>
                    </a:moveTo>
                    <a:lnTo>
                      <a:pt x="0" y="103251"/>
                    </a:lnTo>
                    <a:lnTo>
                      <a:pt x="178784" y="0"/>
                    </a:lnTo>
                    <a:lnTo>
                      <a:pt x="357473" y="103251"/>
                    </a:lnTo>
                    <a:lnTo>
                      <a:pt x="178784" y="20650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11;p12"/>
              <p:cNvSpPr/>
              <p:nvPr/>
            </p:nvSpPr>
            <p:spPr>
              <a:xfrm>
                <a:off x="4255541" y="3757637"/>
                <a:ext cx="143027" cy="57751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12"/>
              <p:cNvSpPr/>
              <p:nvPr/>
            </p:nvSpPr>
            <p:spPr>
              <a:xfrm>
                <a:off x="4255541" y="3757637"/>
                <a:ext cx="143027" cy="57751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12"/>
              <p:cNvSpPr/>
              <p:nvPr/>
            </p:nvSpPr>
            <p:spPr>
              <a:xfrm>
                <a:off x="4398478" y="3757637"/>
                <a:ext cx="142950" cy="577519"/>
              </a:xfrm>
              <a:custGeom>
                <a:avLst/>
                <a:gdLst/>
                <a:ahLst/>
                <a:cxnLst/>
                <a:rect l="l" t="t" r="r" b="b"/>
                <a:pathLst>
                  <a:path w="178688" h="721899" extrusionOk="0">
                    <a:moveTo>
                      <a:pt x="178689" y="618744"/>
                    </a:moveTo>
                    <a:lnTo>
                      <a:pt x="0" y="721900"/>
                    </a:lnTo>
                    <a:lnTo>
                      <a:pt x="0" y="103251"/>
                    </a:lnTo>
                    <a:lnTo>
                      <a:pt x="178689" y="0"/>
                    </a:lnTo>
                    <a:lnTo>
                      <a:pt x="178689" y="61874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14;p12"/>
              <p:cNvSpPr/>
              <p:nvPr/>
            </p:nvSpPr>
            <p:spPr>
              <a:xfrm>
                <a:off x="3975528" y="4334796"/>
                <a:ext cx="285978" cy="165125"/>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12"/>
              <p:cNvSpPr/>
              <p:nvPr/>
            </p:nvSpPr>
            <p:spPr>
              <a:xfrm>
                <a:off x="4027311" y="4067196"/>
                <a:ext cx="285978" cy="165125"/>
              </a:xfrm>
              <a:custGeom>
                <a:avLst/>
                <a:gdLst/>
                <a:ahLst/>
                <a:cxnLst/>
                <a:rect l="l" t="t" r="r" b="b"/>
                <a:pathLst>
                  <a:path w="357473" h="206406" extrusionOk="0">
                    <a:moveTo>
                      <a:pt x="178784" y="206407"/>
                    </a:moveTo>
                    <a:lnTo>
                      <a:pt x="0" y="103156"/>
                    </a:lnTo>
                    <a:lnTo>
                      <a:pt x="178689" y="0"/>
                    </a:lnTo>
                    <a:lnTo>
                      <a:pt x="357473" y="103156"/>
                    </a:lnTo>
                    <a:lnTo>
                      <a:pt x="178784" y="20640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316;p12"/>
              <p:cNvSpPr/>
              <p:nvPr/>
            </p:nvSpPr>
            <p:spPr>
              <a:xfrm>
                <a:off x="4027311" y="4149670"/>
                <a:ext cx="143027" cy="319278"/>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17;p12"/>
              <p:cNvSpPr/>
              <p:nvPr/>
            </p:nvSpPr>
            <p:spPr>
              <a:xfrm>
                <a:off x="4027311" y="4149670"/>
                <a:ext cx="143027" cy="319278"/>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18;p12"/>
              <p:cNvSpPr/>
              <p:nvPr/>
            </p:nvSpPr>
            <p:spPr>
              <a:xfrm>
                <a:off x="4170249" y="4149670"/>
                <a:ext cx="142951" cy="319278"/>
              </a:xfrm>
              <a:custGeom>
                <a:avLst/>
                <a:gdLst/>
                <a:ahLst/>
                <a:cxnLst/>
                <a:rect l="l" t="t" r="r" b="b"/>
                <a:pathLst>
                  <a:path w="178689" h="399097" extrusionOk="0">
                    <a:moveTo>
                      <a:pt x="178689" y="295846"/>
                    </a:moveTo>
                    <a:lnTo>
                      <a:pt x="0" y="399098"/>
                    </a:lnTo>
                    <a:lnTo>
                      <a:pt x="0" y="103251"/>
                    </a:lnTo>
                    <a:lnTo>
                      <a:pt x="178689" y="0"/>
                    </a:lnTo>
                    <a:lnTo>
                      <a:pt x="178689" y="29584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19;p12"/>
              <p:cNvSpPr/>
              <p:nvPr/>
            </p:nvSpPr>
            <p:spPr>
              <a:xfrm>
                <a:off x="4359514" y="3443605"/>
                <a:ext cx="123401" cy="242674"/>
              </a:xfrm>
              <a:custGeom>
                <a:avLst/>
                <a:gdLst/>
                <a:ahLst/>
                <a:cxnLst/>
                <a:rect l="l" t="t" r="r" b="b"/>
                <a:pathLst>
                  <a:path w="154251" h="303342" extrusionOk="0">
                    <a:moveTo>
                      <a:pt x="65595" y="234575"/>
                    </a:moveTo>
                    <a:cubicBezTo>
                      <a:pt x="79310" y="258921"/>
                      <a:pt x="95907" y="281534"/>
                      <a:pt x="115030" y="301917"/>
                    </a:cubicBezTo>
                    <a:cubicBezTo>
                      <a:pt x="120364" y="308108"/>
                      <a:pt x="161512" y="292392"/>
                      <a:pt x="153130" y="288010"/>
                    </a:cubicBezTo>
                    <a:cubicBezTo>
                      <a:pt x="144747" y="283629"/>
                      <a:pt x="117601" y="246005"/>
                      <a:pt x="104171" y="221335"/>
                    </a:cubicBezTo>
                    <a:cubicBezTo>
                      <a:pt x="92896" y="191398"/>
                      <a:pt x="83356" y="160833"/>
                      <a:pt x="75596" y="129800"/>
                    </a:cubicBezTo>
                    <a:cubicBezTo>
                      <a:pt x="67119" y="99225"/>
                      <a:pt x="59880" y="54267"/>
                      <a:pt x="53689" y="33121"/>
                    </a:cubicBezTo>
                    <a:cubicBezTo>
                      <a:pt x="50377" y="17186"/>
                      <a:pt x="38044" y="4670"/>
                      <a:pt x="22161" y="1117"/>
                    </a:cubicBezTo>
                    <a:cubicBezTo>
                      <a:pt x="7397" y="-2312"/>
                      <a:pt x="-2223" y="1689"/>
                      <a:pt x="444" y="19596"/>
                    </a:cubicBezTo>
                    <a:cubicBezTo>
                      <a:pt x="4730" y="50743"/>
                      <a:pt x="29305" y="172853"/>
                      <a:pt x="65595" y="23457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20;p12"/>
              <p:cNvSpPr/>
              <p:nvPr/>
            </p:nvSpPr>
            <p:spPr>
              <a:xfrm>
                <a:off x="4386191" y="4013507"/>
                <a:ext cx="85270" cy="65855"/>
              </a:xfrm>
              <a:custGeom>
                <a:avLst/>
                <a:gdLst/>
                <a:ahLst/>
                <a:cxnLst/>
                <a:rect l="l" t="t" r="r" b="b"/>
                <a:pathLst>
                  <a:path w="106588" h="82319" extrusionOk="0">
                    <a:moveTo>
                      <a:pt x="8606" y="2"/>
                    </a:moveTo>
                    <a:cubicBezTo>
                      <a:pt x="21369" y="10385"/>
                      <a:pt x="40229" y="860"/>
                      <a:pt x="41181" y="1812"/>
                    </a:cubicBezTo>
                    <a:cubicBezTo>
                      <a:pt x="56119" y="15766"/>
                      <a:pt x="71828" y="28863"/>
                      <a:pt x="88235" y="41055"/>
                    </a:cubicBezTo>
                    <a:cubicBezTo>
                      <a:pt x="96141" y="47246"/>
                      <a:pt x="108523" y="55628"/>
                      <a:pt x="106332" y="67630"/>
                    </a:cubicBezTo>
                    <a:cubicBezTo>
                      <a:pt x="102332" y="89156"/>
                      <a:pt x="68232" y="82489"/>
                      <a:pt x="54897" y="75917"/>
                    </a:cubicBezTo>
                    <a:cubicBezTo>
                      <a:pt x="41562" y="69344"/>
                      <a:pt x="31371" y="58486"/>
                      <a:pt x="19083" y="50866"/>
                    </a:cubicBezTo>
                    <a:cubicBezTo>
                      <a:pt x="10320" y="45437"/>
                      <a:pt x="1653" y="42579"/>
                      <a:pt x="33" y="31816"/>
                    </a:cubicBezTo>
                    <a:cubicBezTo>
                      <a:pt x="-538" y="25244"/>
                      <a:pt x="6415" y="-283"/>
                      <a:pt x="8606"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12"/>
              <p:cNvSpPr/>
              <p:nvPr/>
            </p:nvSpPr>
            <p:spPr>
              <a:xfrm>
                <a:off x="4386358" y="4035136"/>
                <a:ext cx="84898" cy="44294"/>
              </a:xfrm>
              <a:custGeom>
                <a:avLst/>
                <a:gdLst/>
                <a:ahLst/>
                <a:cxnLst/>
                <a:rect l="l" t="t" r="r" b="b"/>
                <a:pathLst>
                  <a:path w="106123" h="55368" extrusionOk="0">
                    <a:moveTo>
                      <a:pt x="301" y="0"/>
                    </a:moveTo>
                    <a:cubicBezTo>
                      <a:pt x="1920" y="10668"/>
                      <a:pt x="10492" y="13525"/>
                      <a:pt x="19351" y="19050"/>
                    </a:cubicBezTo>
                    <a:cubicBezTo>
                      <a:pt x="31828" y="26765"/>
                      <a:pt x="42782" y="38100"/>
                      <a:pt x="55831" y="44577"/>
                    </a:cubicBezTo>
                    <a:cubicBezTo>
                      <a:pt x="68881" y="51054"/>
                      <a:pt x="97646" y="56674"/>
                      <a:pt x="106123" y="41338"/>
                    </a:cubicBezTo>
                    <a:cubicBezTo>
                      <a:pt x="101551" y="62008"/>
                      <a:pt x="68023" y="55531"/>
                      <a:pt x="54879" y="48958"/>
                    </a:cubicBezTo>
                    <a:cubicBezTo>
                      <a:pt x="41734" y="42386"/>
                      <a:pt x="31352" y="31528"/>
                      <a:pt x="19065" y="23908"/>
                    </a:cubicBezTo>
                    <a:cubicBezTo>
                      <a:pt x="10302" y="18479"/>
                      <a:pt x="1634" y="15621"/>
                      <a:pt x="15" y="4858"/>
                    </a:cubicBezTo>
                    <a:cubicBezTo>
                      <a:pt x="-40" y="3229"/>
                      <a:pt x="56" y="1610"/>
                      <a:pt x="30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12"/>
              <p:cNvSpPr/>
              <p:nvPr/>
            </p:nvSpPr>
            <p:spPr>
              <a:xfrm>
                <a:off x="4488338" y="3953912"/>
                <a:ext cx="85261" cy="63613"/>
              </a:xfrm>
              <a:custGeom>
                <a:avLst/>
                <a:gdLst/>
                <a:ahLst/>
                <a:cxnLst/>
                <a:rect l="l" t="t" r="r" b="b"/>
                <a:pathLst>
                  <a:path w="106576" h="79516" extrusionOk="0">
                    <a:moveTo>
                      <a:pt x="10192" y="58"/>
                    </a:moveTo>
                    <a:cubicBezTo>
                      <a:pt x="22955" y="10440"/>
                      <a:pt x="45244" y="-895"/>
                      <a:pt x="46196" y="58"/>
                    </a:cubicBezTo>
                    <a:cubicBezTo>
                      <a:pt x="59433" y="13574"/>
                      <a:pt x="73460" y="26299"/>
                      <a:pt x="88202" y="38158"/>
                    </a:cubicBezTo>
                    <a:cubicBezTo>
                      <a:pt x="96202" y="44444"/>
                      <a:pt x="108585" y="52826"/>
                      <a:pt x="106299" y="64828"/>
                    </a:cubicBezTo>
                    <a:cubicBezTo>
                      <a:pt x="102298" y="86354"/>
                      <a:pt x="68199" y="79687"/>
                      <a:pt x="54959" y="73114"/>
                    </a:cubicBezTo>
                    <a:cubicBezTo>
                      <a:pt x="41719" y="66542"/>
                      <a:pt x="31337" y="55684"/>
                      <a:pt x="19050" y="48064"/>
                    </a:cubicBezTo>
                    <a:cubicBezTo>
                      <a:pt x="10287" y="42634"/>
                      <a:pt x="1715" y="39777"/>
                      <a:pt x="0" y="29014"/>
                    </a:cubicBezTo>
                    <a:cubicBezTo>
                      <a:pt x="721" y="18622"/>
                      <a:pt x="4243" y="8611"/>
                      <a:pt x="10192" y="58"/>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12"/>
              <p:cNvSpPr/>
              <p:nvPr/>
            </p:nvSpPr>
            <p:spPr>
              <a:xfrm>
                <a:off x="4488682" y="3974367"/>
                <a:ext cx="84923" cy="44256"/>
              </a:xfrm>
              <a:custGeom>
                <a:avLst/>
                <a:gdLst/>
                <a:ahLst/>
                <a:cxnLst/>
                <a:rect l="l" t="t" r="r" b="b"/>
                <a:pathLst>
                  <a:path w="106154" h="55320" extrusionOk="0">
                    <a:moveTo>
                      <a:pt x="331" y="0"/>
                    </a:moveTo>
                    <a:cubicBezTo>
                      <a:pt x="1951" y="10573"/>
                      <a:pt x="10523" y="13525"/>
                      <a:pt x="19381" y="19050"/>
                    </a:cubicBezTo>
                    <a:cubicBezTo>
                      <a:pt x="31859" y="26765"/>
                      <a:pt x="42813" y="38100"/>
                      <a:pt x="55767" y="44482"/>
                    </a:cubicBezTo>
                    <a:cubicBezTo>
                      <a:pt x="68721" y="50863"/>
                      <a:pt x="97677" y="56578"/>
                      <a:pt x="106154" y="41243"/>
                    </a:cubicBezTo>
                    <a:cubicBezTo>
                      <a:pt x="101582" y="62008"/>
                      <a:pt x="68054" y="55435"/>
                      <a:pt x="54910" y="48958"/>
                    </a:cubicBezTo>
                    <a:cubicBezTo>
                      <a:pt x="41765" y="42481"/>
                      <a:pt x="31383" y="31528"/>
                      <a:pt x="19096" y="23908"/>
                    </a:cubicBezTo>
                    <a:cubicBezTo>
                      <a:pt x="10333" y="18478"/>
                      <a:pt x="1665" y="15621"/>
                      <a:pt x="46" y="4858"/>
                    </a:cubicBezTo>
                    <a:cubicBezTo>
                      <a:pt x="-67" y="3229"/>
                      <a:pt x="28" y="1600"/>
                      <a:pt x="33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12"/>
              <p:cNvSpPr/>
              <p:nvPr/>
            </p:nvSpPr>
            <p:spPr>
              <a:xfrm>
                <a:off x="4254514" y="3662153"/>
                <a:ext cx="298029" cy="360530"/>
              </a:xfrm>
              <a:custGeom>
                <a:avLst/>
                <a:gdLst/>
                <a:ahLst/>
                <a:cxnLst/>
                <a:rect l="l" t="t" r="r" b="b"/>
                <a:pathLst>
                  <a:path w="372536" h="450662" extrusionOk="0">
                    <a:moveTo>
                      <a:pt x="2903" y="30848"/>
                    </a:moveTo>
                    <a:cubicBezTo>
                      <a:pt x="-11194" y="119145"/>
                      <a:pt x="27954" y="152006"/>
                      <a:pt x="79103" y="170865"/>
                    </a:cubicBezTo>
                    <a:cubicBezTo>
                      <a:pt x="115679" y="184296"/>
                      <a:pt x="168162" y="205060"/>
                      <a:pt x="168162" y="205060"/>
                    </a:cubicBezTo>
                    <a:cubicBezTo>
                      <a:pt x="168162" y="205060"/>
                      <a:pt x="167400" y="224110"/>
                      <a:pt x="167019" y="267925"/>
                    </a:cubicBezTo>
                    <a:cubicBezTo>
                      <a:pt x="167019" y="306025"/>
                      <a:pt x="171686" y="445947"/>
                      <a:pt x="171686" y="445947"/>
                    </a:cubicBezTo>
                    <a:cubicBezTo>
                      <a:pt x="183944" y="452234"/>
                      <a:pt x="198481" y="452234"/>
                      <a:pt x="210739" y="445947"/>
                    </a:cubicBezTo>
                    <a:cubicBezTo>
                      <a:pt x="210739" y="445947"/>
                      <a:pt x="231313" y="338886"/>
                      <a:pt x="235694" y="290595"/>
                    </a:cubicBezTo>
                    <a:cubicBezTo>
                      <a:pt x="241600" y="225063"/>
                      <a:pt x="251601" y="182200"/>
                      <a:pt x="248267" y="168103"/>
                    </a:cubicBezTo>
                    <a:cubicBezTo>
                      <a:pt x="245314" y="155721"/>
                      <a:pt x="173782" y="120478"/>
                      <a:pt x="151017" y="101428"/>
                    </a:cubicBezTo>
                    <a:lnTo>
                      <a:pt x="301036" y="151720"/>
                    </a:lnTo>
                    <a:cubicBezTo>
                      <a:pt x="298036" y="167932"/>
                      <a:pt x="296538" y="184381"/>
                      <a:pt x="296559" y="200869"/>
                    </a:cubicBezTo>
                    <a:cubicBezTo>
                      <a:pt x="297892" y="252780"/>
                      <a:pt x="300845" y="365271"/>
                      <a:pt x="300845" y="365271"/>
                    </a:cubicBezTo>
                    <a:cubicBezTo>
                      <a:pt x="300845" y="365271"/>
                      <a:pt x="321419" y="380130"/>
                      <a:pt x="338945" y="365271"/>
                    </a:cubicBezTo>
                    <a:cubicBezTo>
                      <a:pt x="338945" y="365271"/>
                      <a:pt x="377045" y="142576"/>
                      <a:pt x="372092" y="113144"/>
                    </a:cubicBezTo>
                    <a:cubicBezTo>
                      <a:pt x="367711" y="85140"/>
                      <a:pt x="235599" y="27990"/>
                      <a:pt x="212263" y="8369"/>
                    </a:cubicBezTo>
                    <a:cubicBezTo>
                      <a:pt x="204058" y="1673"/>
                      <a:pt x="193384" y="-1204"/>
                      <a:pt x="182926" y="46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12"/>
              <p:cNvSpPr/>
              <p:nvPr/>
            </p:nvSpPr>
            <p:spPr>
              <a:xfrm>
                <a:off x="4279346" y="3421120"/>
                <a:ext cx="93728" cy="91216"/>
              </a:xfrm>
              <a:custGeom>
                <a:avLst/>
                <a:gdLst/>
                <a:ahLst/>
                <a:cxnLst/>
                <a:rect l="l" t="t" r="r" b="b"/>
                <a:pathLst>
                  <a:path w="117160" h="114020" extrusionOk="0">
                    <a:moveTo>
                      <a:pt x="24041" y="0"/>
                    </a:moveTo>
                    <a:cubicBezTo>
                      <a:pt x="24041" y="0"/>
                      <a:pt x="26232" y="42101"/>
                      <a:pt x="25279" y="45815"/>
                    </a:cubicBezTo>
                    <a:cubicBezTo>
                      <a:pt x="24327" y="49530"/>
                      <a:pt x="6229" y="61817"/>
                      <a:pt x="609" y="66294"/>
                    </a:cubicBezTo>
                    <a:cubicBezTo>
                      <a:pt x="-5010" y="70771"/>
                      <a:pt x="29661" y="104394"/>
                      <a:pt x="46425" y="112300"/>
                    </a:cubicBezTo>
                    <a:cubicBezTo>
                      <a:pt x="63189" y="120205"/>
                      <a:pt x="116148" y="99727"/>
                      <a:pt x="117100" y="74200"/>
                    </a:cubicBezTo>
                    <a:cubicBezTo>
                      <a:pt x="118053" y="48673"/>
                      <a:pt x="107575" y="26575"/>
                      <a:pt x="99860" y="25146"/>
                    </a:cubicBezTo>
                    <a:cubicBezTo>
                      <a:pt x="92145" y="23717"/>
                      <a:pt x="24041" y="0"/>
                      <a:pt x="2404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12"/>
              <p:cNvSpPr/>
              <p:nvPr/>
            </p:nvSpPr>
            <p:spPr>
              <a:xfrm>
                <a:off x="4254597" y="3433943"/>
                <a:ext cx="151659" cy="296670"/>
              </a:xfrm>
              <a:custGeom>
                <a:avLst/>
                <a:gdLst/>
                <a:ahLst/>
                <a:cxnLst/>
                <a:rect l="l" t="t" r="r" b="b"/>
                <a:pathLst>
                  <a:path w="189574" h="370837" extrusionOk="0">
                    <a:moveTo>
                      <a:pt x="50329" y="37015"/>
                    </a:moveTo>
                    <a:cubicBezTo>
                      <a:pt x="50329" y="37015"/>
                      <a:pt x="80809" y="82450"/>
                      <a:pt x="123386" y="86736"/>
                    </a:cubicBezTo>
                    <a:cubicBezTo>
                      <a:pt x="136816" y="73496"/>
                      <a:pt x="137959" y="26442"/>
                      <a:pt x="119385" y="11393"/>
                    </a:cubicBezTo>
                    <a:cubicBezTo>
                      <a:pt x="119385" y="11393"/>
                      <a:pt x="136530" y="-2323"/>
                      <a:pt x="147960" y="344"/>
                    </a:cubicBezTo>
                    <a:cubicBezTo>
                      <a:pt x="160529" y="7926"/>
                      <a:pt x="169882" y="19861"/>
                      <a:pt x="174249" y="33872"/>
                    </a:cubicBezTo>
                    <a:cubicBezTo>
                      <a:pt x="185150" y="65076"/>
                      <a:pt x="190313" y="97985"/>
                      <a:pt x="189489" y="131027"/>
                    </a:cubicBezTo>
                    <a:cubicBezTo>
                      <a:pt x="188727" y="175604"/>
                      <a:pt x="189489" y="288380"/>
                      <a:pt x="189489" y="288380"/>
                    </a:cubicBezTo>
                    <a:cubicBezTo>
                      <a:pt x="184440" y="315326"/>
                      <a:pt x="168114" y="338824"/>
                      <a:pt x="144626" y="352960"/>
                    </a:cubicBezTo>
                    <a:cubicBezTo>
                      <a:pt x="113965" y="370266"/>
                      <a:pt x="77860" y="375239"/>
                      <a:pt x="43661" y="366866"/>
                    </a:cubicBezTo>
                    <a:cubicBezTo>
                      <a:pt x="26445" y="363208"/>
                      <a:pt x="12392" y="350816"/>
                      <a:pt x="6609" y="334195"/>
                    </a:cubicBezTo>
                    <a:cubicBezTo>
                      <a:pt x="8609" y="302858"/>
                      <a:pt x="20992" y="238945"/>
                      <a:pt x="16134" y="199226"/>
                    </a:cubicBezTo>
                    <a:cubicBezTo>
                      <a:pt x="11276" y="159507"/>
                      <a:pt x="2609" y="130551"/>
                      <a:pt x="418" y="98832"/>
                    </a:cubicBezTo>
                    <a:cubicBezTo>
                      <a:pt x="-1773" y="67114"/>
                      <a:pt x="4609" y="67686"/>
                      <a:pt x="20611" y="56351"/>
                    </a:cubicBezTo>
                    <a:cubicBezTo>
                      <a:pt x="30053" y="49217"/>
                      <a:pt x="39984" y="42759"/>
                      <a:pt x="50329" y="3701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12"/>
              <p:cNvSpPr/>
              <p:nvPr/>
            </p:nvSpPr>
            <p:spPr>
              <a:xfrm>
                <a:off x="4275867" y="3326707"/>
                <a:ext cx="101092" cy="122957"/>
              </a:xfrm>
              <a:custGeom>
                <a:avLst/>
                <a:gdLst/>
                <a:ahLst/>
                <a:cxnLst/>
                <a:rect l="l" t="t" r="r" b="b"/>
                <a:pathLst>
                  <a:path w="126365" h="153696" extrusionOk="0">
                    <a:moveTo>
                      <a:pt x="123547" y="55607"/>
                    </a:moveTo>
                    <a:lnTo>
                      <a:pt x="123547" y="55607"/>
                    </a:lnTo>
                    <a:cubicBezTo>
                      <a:pt x="118499" y="22936"/>
                      <a:pt x="94972" y="-1543"/>
                      <a:pt x="61349" y="76"/>
                    </a:cubicBezTo>
                    <a:cubicBezTo>
                      <a:pt x="25578" y="2019"/>
                      <a:pt x="-1846" y="32594"/>
                      <a:pt x="97" y="68361"/>
                    </a:cubicBezTo>
                    <a:cubicBezTo>
                      <a:pt x="99" y="68399"/>
                      <a:pt x="101" y="68427"/>
                      <a:pt x="103" y="68465"/>
                    </a:cubicBezTo>
                    <a:cubicBezTo>
                      <a:pt x="1271" y="88611"/>
                      <a:pt x="11858" y="107032"/>
                      <a:pt x="28678" y="118186"/>
                    </a:cubicBezTo>
                    <a:cubicBezTo>
                      <a:pt x="29839" y="123139"/>
                      <a:pt x="31598" y="127940"/>
                      <a:pt x="33917" y="132473"/>
                    </a:cubicBezTo>
                    <a:cubicBezTo>
                      <a:pt x="45728" y="146380"/>
                      <a:pt x="81542" y="155048"/>
                      <a:pt x="92114" y="153524"/>
                    </a:cubicBezTo>
                    <a:cubicBezTo>
                      <a:pt x="104686" y="152400"/>
                      <a:pt x="115295" y="143713"/>
                      <a:pt x="118880" y="131616"/>
                    </a:cubicBezTo>
                    <a:cubicBezTo>
                      <a:pt x="129833" y="105899"/>
                      <a:pt x="126309" y="71609"/>
                      <a:pt x="123547" y="5560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12"/>
              <p:cNvSpPr/>
              <p:nvPr/>
            </p:nvSpPr>
            <p:spPr>
              <a:xfrm>
                <a:off x="4266495" y="3315741"/>
                <a:ext cx="106605" cy="105444"/>
              </a:xfrm>
              <a:custGeom>
                <a:avLst/>
                <a:gdLst/>
                <a:ahLst/>
                <a:cxnLst/>
                <a:rect l="l" t="t" r="r" b="b"/>
                <a:pathLst>
                  <a:path w="133256" h="131805" extrusionOk="0">
                    <a:moveTo>
                      <a:pt x="40114" y="131806"/>
                    </a:moveTo>
                    <a:lnTo>
                      <a:pt x="40114" y="131806"/>
                    </a:lnTo>
                    <a:lnTo>
                      <a:pt x="43162" y="103231"/>
                    </a:lnTo>
                    <a:cubicBezTo>
                      <a:pt x="43162" y="103231"/>
                      <a:pt x="19921" y="43033"/>
                      <a:pt x="74880" y="54653"/>
                    </a:cubicBezTo>
                    <a:cubicBezTo>
                      <a:pt x="111170" y="62273"/>
                      <a:pt x="120314" y="65512"/>
                      <a:pt x="131363" y="41223"/>
                    </a:cubicBezTo>
                    <a:cubicBezTo>
                      <a:pt x="142412" y="16934"/>
                      <a:pt x="103455" y="-5068"/>
                      <a:pt x="57164" y="1028"/>
                    </a:cubicBezTo>
                    <a:cubicBezTo>
                      <a:pt x="24162" y="4533"/>
                      <a:pt x="-666" y="32717"/>
                      <a:pt x="14" y="65893"/>
                    </a:cubicBezTo>
                    <a:cubicBezTo>
                      <a:pt x="1252" y="83895"/>
                      <a:pt x="6014" y="120185"/>
                      <a:pt x="40114" y="1318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12"/>
              <p:cNvSpPr/>
              <p:nvPr/>
            </p:nvSpPr>
            <p:spPr>
              <a:xfrm>
                <a:off x="4373043" y="3434522"/>
                <a:ext cx="49149" cy="71094"/>
              </a:xfrm>
              <a:custGeom>
                <a:avLst/>
                <a:gdLst/>
                <a:ahLst/>
                <a:cxnLst/>
                <a:rect l="l" t="t" r="r" b="b"/>
                <a:pathLst>
                  <a:path w="61436" h="88868" extrusionOk="0">
                    <a:moveTo>
                      <a:pt x="39243" y="88868"/>
                    </a:moveTo>
                    <a:cubicBezTo>
                      <a:pt x="47575" y="88601"/>
                      <a:pt x="55499" y="85192"/>
                      <a:pt x="61436" y="79343"/>
                    </a:cubicBezTo>
                    <a:cubicBezTo>
                      <a:pt x="60198" y="63722"/>
                      <a:pt x="40196" y="4381"/>
                      <a:pt x="0" y="0"/>
                    </a:cubicBezTo>
                    <a:cubicBezTo>
                      <a:pt x="10976" y="7630"/>
                      <a:pt x="19668" y="18098"/>
                      <a:pt x="25146" y="30290"/>
                    </a:cubicBezTo>
                    <a:cubicBezTo>
                      <a:pt x="31347" y="49425"/>
                      <a:pt x="36060" y="69009"/>
                      <a:pt x="39243" y="888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0" name="Google Shape;330;p12"/>
              <p:cNvGrpSpPr/>
              <p:nvPr/>
            </p:nvGrpSpPr>
            <p:grpSpPr>
              <a:xfrm flipH="1">
                <a:off x="4321768" y="3621401"/>
                <a:ext cx="239005" cy="181217"/>
                <a:chOff x="6621095" y="1452181"/>
                <a:chExt cx="330894" cy="250785"/>
              </a:xfrm>
            </p:grpSpPr>
            <p:sp>
              <p:nvSpPr>
                <p:cNvPr id="331" name="Google Shape;331;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36" name="Google Shape;336;p12"/>
              <p:cNvSpPr/>
              <p:nvPr/>
            </p:nvSpPr>
            <p:spPr>
              <a:xfrm>
                <a:off x="4228115" y="3483465"/>
                <a:ext cx="114539" cy="321870"/>
              </a:xfrm>
              <a:custGeom>
                <a:avLst/>
                <a:gdLst/>
                <a:ahLst/>
                <a:cxnLst/>
                <a:rect l="l" t="t" r="r" b="b"/>
                <a:pathLst>
                  <a:path w="143174" h="402337" extrusionOk="0">
                    <a:moveTo>
                      <a:pt x="132316" y="337406"/>
                    </a:moveTo>
                    <a:cubicBezTo>
                      <a:pt x="124650" y="332329"/>
                      <a:pt x="116664" y="327748"/>
                      <a:pt x="108408" y="323690"/>
                    </a:cubicBezTo>
                    <a:cubicBezTo>
                      <a:pt x="100708" y="321280"/>
                      <a:pt x="93712" y="317032"/>
                      <a:pt x="88025" y="311307"/>
                    </a:cubicBezTo>
                    <a:cubicBezTo>
                      <a:pt x="80500" y="303973"/>
                      <a:pt x="68308" y="276255"/>
                      <a:pt x="59450" y="249204"/>
                    </a:cubicBezTo>
                    <a:cubicBezTo>
                      <a:pt x="50616" y="218763"/>
                      <a:pt x="47136" y="187016"/>
                      <a:pt x="49163" y="155383"/>
                    </a:cubicBezTo>
                    <a:cubicBezTo>
                      <a:pt x="52877" y="117283"/>
                      <a:pt x="66498" y="64419"/>
                      <a:pt x="69927" y="42607"/>
                    </a:cubicBezTo>
                    <a:cubicBezTo>
                      <a:pt x="73356" y="20795"/>
                      <a:pt x="66403" y="12127"/>
                      <a:pt x="56211" y="4507"/>
                    </a:cubicBezTo>
                    <a:cubicBezTo>
                      <a:pt x="44305" y="-5018"/>
                      <a:pt x="27636" y="-732"/>
                      <a:pt x="19064" y="29844"/>
                    </a:cubicBezTo>
                    <a:cubicBezTo>
                      <a:pt x="7948" y="72154"/>
                      <a:pt x="1559" y="115569"/>
                      <a:pt x="14" y="159288"/>
                    </a:cubicBezTo>
                    <a:cubicBezTo>
                      <a:pt x="-297" y="191635"/>
                      <a:pt x="4690" y="223811"/>
                      <a:pt x="14777" y="254538"/>
                    </a:cubicBezTo>
                    <a:cubicBezTo>
                      <a:pt x="23864" y="280970"/>
                      <a:pt x="36113" y="306202"/>
                      <a:pt x="51258" y="329691"/>
                    </a:cubicBezTo>
                    <a:cubicBezTo>
                      <a:pt x="55449" y="336739"/>
                      <a:pt x="56783" y="342930"/>
                      <a:pt x="63164" y="357313"/>
                    </a:cubicBezTo>
                    <a:cubicBezTo>
                      <a:pt x="69329" y="371772"/>
                      <a:pt x="78905" y="384517"/>
                      <a:pt x="91073" y="394461"/>
                    </a:cubicBezTo>
                    <a:cubicBezTo>
                      <a:pt x="101836" y="402176"/>
                      <a:pt x="106884" y="403224"/>
                      <a:pt x="109361" y="401795"/>
                    </a:cubicBezTo>
                    <a:cubicBezTo>
                      <a:pt x="111837" y="400366"/>
                      <a:pt x="111837" y="396461"/>
                      <a:pt x="107360" y="392270"/>
                    </a:cubicBezTo>
                    <a:cubicBezTo>
                      <a:pt x="99783" y="386317"/>
                      <a:pt x="93331" y="379059"/>
                      <a:pt x="88310" y="370839"/>
                    </a:cubicBezTo>
                    <a:cubicBezTo>
                      <a:pt x="88310" y="370839"/>
                      <a:pt x="97835" y="380364"/>
                      <a:pt x="103836" y="385412"/>
                    </a:cubicBezTo>
                    <a:cubicBezTo>
                      <a:pt x="109247" y="389955"/>
                      <a:pt x="115237" y="393775"/>
                      <a:pt x="121648" y="396747"/>
                    </a:cubicBezTo>
                    <a:cubicBezTo>
                      <a:pt x="127934" y="399509"/>
                      <a:pt x="136602" y="394175"/>
                      <a:pt x="132125" y="389984"/>
                    </a:cubicBezTo>
                    <a:cubicBezTo>
                      <a:pt x="127649" y="385793"/>
                      <a:pt x="123172" y="383697"/>
                      <a:pt x="114314" y="375982"/>
                    </a:cubicBezTo>
                    <a:cubicBezTo>
                      <a:pt x="109302" y="372067"/>
                      <a:pt x="104818" y="367524"/>
                      <a:pt x="100979" y="362457"/>
                    </a:cubicBezTo>
                    <a:cubicBezTo>
                      <a:pt x="107247" y="367238"/>
                      <a:pt x="113870" y="371534"/>
                      <a:pt x="120791" y="375315"/>
                    </a:cubicBezTo>
                    <a:cubicBezTo>
                      <a:pt x="126215" y="378592"/>
                      <a:pt x="132455" y="380278"/>
                      <a:pt x="138793" y="380173"/>
                    </a:cubicBezTo>
                    <a:cubicBezTo>
                      <a:pt x="142127" y="380173"/>
                      <a:pt x="146127" y="375411"/>
                      <a:pt x="139936" y="370648"/>
                    </a:cubicBezTo>
                    <a:cubicBezTo>
                      <a:pt x="131572" y="366295"/>
                      <a:pt x="123741" y="360990"/>
                      <a:pt x="116600" y="354837"/>
                    </a:cubicBezTo>
                    <a:cubicBezTo>
                      <a:pt x="109742" y="347979"/>
                      <a:pt x="105932" y="342264"/>
                      <a:pt x="107837" y="342168"/>
                    </a:cubicBezTo>
                    <a:cubicBezTo>
                      <a:pt x="109742" y="342073"/>
                      <a:pt x="113456" y="346264"/>
                      <a:pt x="121457" y="348836"/>
                    </a:cubicBezTo>
                    <a:cubicBezTo>
                      <a:pt x="129458" y="351408"/>
                      <a:pt x="138031" y="348836"/>
                      <a:pt x="139079" y="344645"/>
                    </a:cubicBezTo>
                    <a:cubicBezTo>
                      <a:pt x="140126" y="340454"/>
                      <a:pt x="139841" y="341121"/>
                      <a:pt x="132316" y="337406"/>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12"/>
              <p:cNvSpPr/>
              <p:nvPr/>
            </p:nvSpPr>
            <p:spPr>
              <a:xfrm>
                <a:off x="4223328" y="3479828"/>
                <a:ext cx="66218" cy="90245"/>
              </a:xfrm>
              <a:custGeom>
                <a:avLst/>
                <a:gdLst/>
                <a:ahLst/>
                <a:cxnLst/>
                <a:rect l="l" t="t" r="r" b="b"/>
                <a:pathLst>
                  <a:path w="82772" h="112806" extrusionOk="0">
                    <a:moveTo>
                      <a:pt x="0" y="90018"/>
                    </a:moveTo>
                    <a:cubicBezTo>
                      <a:pt x="0" y="90018"/>
                      <a:pt x="30004" y="119831"/>
                      <a:pt x="65532" y="111258"/>
                    </a:cubicBezTo>
                    <a:cubicBezTo>
                      <a:pt x="70580" y="107829"/>
                      <a:pt x="82772" y="38106"/>
                      <a:pt x="82772" y="38106"/>
                    </a:cubicBezTo>
                    <a:cubicBezTo>
                      <a:pt x="82772" y="38106"/>
                      <a:pt x="82772" y="-565"/>
                      <a:pt x="53149" y="6"/>
                    </a:cubicBezTo>
                    <a:cubicBezTo>
                      <a:pt x="23527" y="578"/>
                      <a:pt x="0" y="90018"/>
                      <a:pt x="0" y="9001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38" name="Google Shape;338;p12"/>
          <p:cNvSpPr txBox="1">
            <a:spLocks noGrp="1"/>
          </p:cNvSpPr>
          <p:nvPr>
            <p:ph type="ctrTitle"/>
          </p:nvPr>
        </p:nvSpPr>
        <p:spPr>
          <a:xfrm>
            <a:off x="817749" y="927100"/>
            <a:ext cx="5221176" cy="2487622"/>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4000" dirty="0"/>
              <a:t>Utilizing Your State Assistive Technology(AT) Program</a:t>
            </a:r>
            <a:endParaRPr sz="4000" dirty="0"/>
          </a:p>
        </p:txBody>
      </p:sp>
      <p:sp>
        <p:nvSpPr>
          <p:cNvPr id="2" name="TextBox 1">
            <a:extLst>
              <a:ext uri="{FF2B5EF4-FFF2-40B4-BE49-F238E27FC236}">
                <a16:creationId xmlns:a16="http://schemas.microsoft.com/office/drawing/2014/main" id="{E5D6C30B-C6FE-4DCF-972E-687538F75604}"/>
              </a:ext>
            </a:extLst>
          </p:cNvPr>
          <p:cNvSpPr txBox="1"/>
          <p:nvPr/>
        </p:nvSpPr>
        <p:spPr>
          <a:xfrm>
            <a:off x="531159" y="3837264"/>
            <a:ext cx="4377567" cy="400110"/>
          </a:xfrm>
          <a:prstGeom prst="rect">
            <a:avLst/>
          </a:prstGeom>
          <a:noFill/>
        </p:spPr>
        <p:txBody>
          <a:bodyPr wrap="square" rtlCol="0">
            <a:spAutoFit/>
          </a:bodyPr>
          <a:lstStyle/>
          <a:p>
            <a:r>
              <a:rPr lang="en-US" sz="2000" dirty="0"/>
              <a:t>To Support Students with Disabilities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D78C7782-697E-47A8-9D40-EC83D1676E24}"/>
              </a:ext>
            </a:extLst>
          </p:cNvPr>
          <p:cNvSpPr>
            <a:spLocks noGrp="1" noRot="1" noChangeArrowheads="1"/>
          </p:cNvSpPr>
          <p:nvPr>
            <p:ph type="title"/>
          </p:nvPr>
        </p:nvSpPr>
        <p:spPr>
          <a:xfrm>
            <a:off x="449978" y="548034"/>
            <a:ext cx="6071608" cy="620574"/>
          </a:xfrm>
        </p:spPr>
        <p:txBody>
          <a:bodyPr/>
          <a:lstStyle/>
          <a:p>
            <a:pPr eaLnBrk="1" hangingPunct="1">
              <a:defRPr/>
            </a:pPr>
            <a:r>
              <a:rPr lang="en-US" dirty="0"/>
              <a:t>AT Act Of 2004</a:t>
            </a:r>
          </a:p>
        </p:txBody>
      </p:sp>
      <p:sp>
        <p:nvSpPr>
          <p:cNvPr id="109571" name="Rectangle 3">
            <a:extLst>
              <a:ext uri="{FF2B5EF4-FFF2-40B4-BE49-F238E27FC236}">
                <a16:creationId xmlns:a16="http://schemas.microsoft.com/office/drawing/2014/main" id="{54999342-2966-4256-89AB-14700334C880}"/>
              </a:ext>
            </a:extLst>
          </p:cNvPr>
          <p:cNvSpPr>
            <a:spLocks noGrp="1" noChangeArrowheads="1"/>
          </p:cNvSpPr>
          <p:nvPr>
            <p:ph type="body" idx="1"/>
          </p:nvPr>
        </p:nvSpPr>
        <p:spPr>
          <a:xfrm>
            <a:off x="388420" y="1168608"/>
            <a:ext cx="6055356" cy="3572318"/>
          </a:xfrm>
        </p:spPr>
        <p:txBody>
          <a:bodyPr/>
          <a:lstStyle/>
          <a:p>
            <a:pPr eaLnBrk="1" hangingPunct="1">
              <a:lnSpc>
                <a:spcPct val="114000"/>
              </a:lnSpc>
              <a:defRPr/>
            </a:pPr>
            <a:r>
              <a:rPr lang="en-US" sz="2400" dirty="0"/>
              <a:t>Increase access to needed AT devices for individuals with disabilities</a:t>
            </a:r>
          </a:p>
          <a:p>
            <a:pPr eaLnBrk="1" hangingPunct="1">
              <a:lnSpc>
                <a:spcPct val="114000"/>
              </a:lnSpc>
              <a:defRPr/>
            </a:pPr>
            <a:r>
              <a:rPr lang="en-US" sz="2400" dirty="0"/>
              <a:t>Establish systems to directly help individuals with disabilities that need AT devices</a:t>
            </a:r>
          </a:p>
          <a:p>
            <a:pPr eaLnBrk="1" hangingPunct="1">
              <a:lnSpc>
                <a:spcPct val="114000"/>
              </a:lnSpc>
              <a:defRPr/>
            </a:pPr>
            <a:r>
              <a:rPr lang="en-US" sz="2400" dirty="0"/>
              <a:t>Requires states to spend the bulk of state grants on direct services for individuals with disabilities</a:t>
            </a:r>
          </a:p>
          <a:p>
            <a:pPr marL="114300" indent="0" eaLnBrk="1" hangingPunct="1">
              <a:buNone/>
              <a:defRPr/>
            </a:pPr>
            <a:endParaRPr lang="en-US" sz="2250" dirty="0"/>
          </a:p>
        </p:txBody>
      </p:sp>
      <p:grpSp>
        <p:nvGrpSpPr>
          <p:cNvPr id="4" name="Google Shape;4048;p38" descr="Woman in front of easel with data charts and a bullseye and stacks of coins">
            <a:extLst>
              <a:ext uri="{FF2B5EF4-FFF2-40B4-BE49-F238E27FC236}">
                <a16:creationId xmlns:a16="http://schemas.microsoft.com/office/drawing/2014/main" id="{078A6FA8-D7D1-4041-9D8A-E02A4C8CE73E}"/>
              </a:ext>
            </a:extLst>
          </p:cNvPr>
          <p:cNvGrpSpPr/>
          <p:nvPr/>
        </p:nvGrpSpPr>
        <p:grpSpPr>
          <a:xfrm>
            <a:off x="6480026" y="1374244"/>
            <a:ext cx="2154964" cy="2291942"/>
            <a:chOff x="2181300" y="231400"/>
            <a:chExt cx="4262637" cy="4762499"/>
          </a:xfrm>
        </p:grpSpPr>
        <p:sp>
          <p:nvSpPr>
            <p:cNvPr id="5" name="Google Shape;4049;p38">
              <a:extLst>
                <a:ext uri="{FF2B5EF4-FFF2-40B4-BE49-F238E27FC236}">
                  <a16:creationId xmlns:a16="http://schemas.microsoft.com/office/drawing/2014/main" id="{575F894A-5044-4C93-8752-CF5F69F6A24C}"/>
                </a:ext>
              </a:extLst>
            </p:cNvPr>
            <p:cNvSpPr/>
            <p:nvPr/>
          </p:nvSpPr>
          <p:spPr>
            <a:xfrm>
              <a:off x="4504120" y="3382365"/>
              <a:ext cx="236644" cy="133254"/>
            </a:xfrm>
            <a:custGeom>
              <a:avLst/>
              <a:gdLst/>
              <a:ahLst/>
              <a:cxnLst/>
              <a:rect l="l" t="t" r="r" b="b"/>
              <a:pathLst>
                <a:path w="236644" h="133254" extrusionOk="0">
                  <a:moveTo>
                    <a:pt x="125355" y="133255"/>
                  </a:moveTo>
                  <a:lnTo>
                    <a:pt x="0" y="64389"/>
                  </a:lnTo>
                  <a:lnTo>
                    <a:pt x="111289" y="0"/>
                  </a:lnTo>
                  <a:lnTo>
                    <a:pt x="236644" y="68866"/>
                  </a:lnTo>
                  <a:lnTo>
                    <a:pt x="125355" y="133255"/>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 name="Google Shape;4050;p38">
              <a:extLst>
                <a:ext uri="{FF2B5EF4-FFF2-40B4-BE49-F238E27FC236}">
                  <a16:creationId xmlns:a16="http://schemas.microsoft.com/office/drawing/2014/main" id="{712B4D2D-FC4B-4CE6-B4C8-717D20DAE7D0}"/>
                </a:ext>
              </a:extLst>
            </p:cNvPr>
            <p:cNvSpPr/>
            <p:nvPr/>
          </p:nvSpPr>
          <p:spPr>
            <a:xfrm>
              <a:off x="5178128" y="3780033"/>
              <a:ext cx="236549" cy="133254"/>
            </a:xfrm>
            <a:custGeom>
              <a:avLst/>
              <a:gdLst/>
              <a:ahLst/>
              <a:cxnLst/>
              <a:rect l="l" t="t" r="r" b="b"/>
              <a:pathLst>
                <a:path w="236549" h="133254" extrusionOk="0">
                  <a:moveTo>
                    <a:pt x="125355" y="133255"/>
                  </a:moveTo>
                  <a:lnTo>
                    <a:pt x="0" y="64294"/>
                  </a:lnTo>
                  <a:lnTo>
                    <a:pt x="111290" y="0"/>
                  </a:lnTo>
                  <a:lnTo>
                    <a:pt x="236549" y="68866"/>
                  </a:lnTo>
                  <a:lnTo>
                    <a:pt x="125355" y="133255"/>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4051;p38">
              <a:extLst>
                <a:ext uri="{FF2B5EF4-FFF2-40B4-BE49-F238E27FC236}">
                  <a16:creationId xmlns:a16="http://schemas.microsoft.com/office/drawing/2014/main" id="{9769C936-D722-4A0B-B7B4-6257C696826F}"/>
                </a:ext>
              </a:extLst>
            </p:cNvPr>
            <p:cNvSpPr/>
            <p:nvPr/>
          </p:nvSpPr>
          <p:spPr>
            <a:xfrm>
              <a:off x="4560192" y="2212790"/>
              <a:ext cx="494767" cy="1273873"/>
            </a:xfrm>
            <a:custGeom>
              <a:avLst/>
              <a:gdLst/>
              <a:ahLst/>
              <a:cxnLst/>
              <a:rect l="l" t="t" r="r" b="b"/>
              <a:pathLst>
                <a:path w="494767" h="1273873" extrusionOk="0">
                  <a:moveTo>
                    <a:pt x="118227" y="1273874"/>
                  </a:moveTo>
                  <a:lnTo>
                    <a:pt x="0" y="1205484"/>
                  </a:lnTo>
                  <a:lnTo>
                    <a:pt x="376540" y="0"/>
                  </a:lnTo>
                  <a:lnTo>
                    <a:pt x="494767" y="68389"/>
                  </a:lnTo>
                  <a:lnTo>
                    <a:pt x="118227" y="1273874"/>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4052;p38">
              <a:extLst>
                <a:ext uri="{FF2B5EF4-FFF2-40B4-BE49-F238E27FC236}">
                  <a16:creationId xmlns:a16="http://schemas.microsoft.com/office/drawing/2014/main" id="{28B64FF6-7D4A-4520-89A8-D89AEFE02BA7}"/>
                </a:ext>
              </a:extLst>
            </p:cNvPr>
            <p:cNvSpPr/>
            <p:nvPr/>
          </p:nvSpPr>
          <p:spPr>
            <a:xfrm>
              <a:off x="4629475" y="2174500"/>
              <a:ext cx="494671" cy="1273873"/>
            </a:xfrm>
            <a:custGeom>
              <a:avLst/>
              <a:gdLst/>
              <a:ahLst/>
              <a:cxnLst/>
              <a:rect l="l" t="t" r="r" b="b"/>
              <a:pathLst>
                <a:path w="494671" h="1273873" extrusionOk="0">
                  <a:moveTo>
                    <a:pt x="118227" y="1273873"/>
                  </a:moveTo>
                  <a:lnTo>
                    <a:pt x="0" y="1205484"/>
                  </a:lnTo>
                  <a:lnTo>
                    <a:pt x="376540" y="0"/>
                  </a:lnTo>
                  <a:lnTo>
                    <a:pt x="494672" y="68389"/>
                  </a:lnTo>
                  <a:lnTo>
                    <a:pt x="118227" y="1273873"/>
                  </a:lnTo>
                  <a:close/>
                </a:path>
              </a:pathLst>
            </a:custGeom>
            <a:solidFill>
              <a:srgbClr val="9EA2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4053;p38">
              <a:extLst>
                <a:ext uri="{FF2B5EF4-FFF2-40B4-BE49-F238E27FC236}">
                  <a16:creationId xmlns:a16="http://schemas.microsoft.com/office/drawing/2014/main" id="{016287AD-42E1-4A61-B273-55B41658D573}"/>
                </a:ext>
              </a:extLst>
            </p:cNvPr>
            <p:cNvSpPr/>
            <p:nvPr/>
          </p:nvSpPr>
          <p:spPr>
            <a:xfrm>
              <a:off x="4560192" y="2212790"/>
              <a:ext cx="494767" cy="1273873"/>
            </a:xfrm>
            <a:custGeom>
              <a:avLst/>
              <a:gdLst/>
              <a:ahLst/>
              <a:cxnLst/>
              <a:rect l="l" t="t" r="r" b="b"/>
              <a:pathLst>
                <a:path w="494767" h="1273873" extrusionOk="0">
                  <a:moveTo>
                    <a:pt x="118227" y="1273874"/>
                  </a:moveTo>
                  <a:lnTo>
                    <a:pt x="0" y="1205484"/>
                  </a:lnTo>
                  <a:lnTo>
                    <a:pt x="376540" y="0"/>
                  </a:lnTo>
                  <a:lnTo>
                    <a:pt x="494767" y="68389"/>
                  </a:lnTo>
                  <a:lnTo>
                    <a:pt x="118227" y="1273874"/>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4054;p38">
              <a:extLst>
                <a:ext uri="{FF2B5EF4-FFF2-40B4-BE49-F238E27FC236}">
                  <a16:creationId xmlns:a16="http://schemas.microsoft.com/office/drawing/2014/main" id="{8A155F06-9FFA-4DD2-BF2F-78A6D65AB617}"/>
                </a:ext>
              </a:extLst>
            </p:cNvPr>
            <p:cNvSpPr/>
            <p:nvPr/>
          </p:nvSpPr>
          <p:spPr>
            <a:xfrm>
              <a:off x="5160832" y="2249175"/>
              <a:ext cx="281692" cy="1586388"/>
            </a:xfrm>
            <a:custGeom>
              <a:avLst/>
              <a:gdLst/>
              <a:ahLst/>
              <a:cxnLst/>
              <a:rect l="l" t="t" r="r" b="b"/>
              <a:pathLst>
                <a:path w="281692" h="1586388" extrusionOk="0">
                  <a:moveTo>
                    <a:pt x="281692" y="1586389"/>
                  </a:moveTo>
                  <a:lnTo>
                    <a:pt x="162610" y="1517428"/>
                  </a:lnTo>
                  <a:lnTo>
                    <a:pt x="0" y="0"/>
                  </a:lnTo>
                  <a:lnTo>
                    <a:pt x="118227" y="68485"/>
                  </a:lnTo>
                  <a:lnTo>
                    <a:pt x="281692" y="1586389"/>
                  </a:lnTo>
                  <a:close/>
                </a:path>
              </a:pathLst>
            </a:custGeom>
            <a:solidFill>
              <a:srgbClr val="9EA2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4055;p38">
              <a:extLst>
                <a:ext uri="{FF2B5EF4-FFF2-40B4-BE49-F238E27FC236}">
                  <a16:creationId xmlns:a16="http://schemas.microsoft.com/office/drawing/2014/main" id="{F23EB101-8FB5-4B58-970D-E537D8156306}"/>
                </a:ext>
              </a:extLst>
            </p:cNvPr>
            <p:cNvSpPr/>
            <p:nvPr/>
          </p:nvSpPr>
          <p:spPr>
            <a:xfrm>
              <a:off x="5078053" y="2296515"/>
              <a:ext cx="281692" cy="1586388"/>
            </a:xfrm>
            <a:custGeom>
              <a:avLst/>
              <a:gdLst/>
              <a:ahLst/>
              <a:cxnLst/>
              <a:rect l="l" t="t" r="r" b="b"/>
              <a:pathLst>
                <a:path w="281692" h="1586388" extrusionOk="0">
                  <a:moveTo>
                    <a:pt x="281692" y="1586389"/>
                  </a:moveTo>
                  <a:lnTo>
                    <a:pt x="162610" y="1517428"/>
                  </a:lnTo>
                  <a:lnTo>
                    <a:pt x="0" y="0"/>
                  </a:lnTo>
                  <a:lnTo>
                    <a:pt x="118227" y="68390"/>
                  </a:lnTo>
                  <a:lnTo>
                    <a:pt x="281692" y="1586389"/>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4056;p38">
              <a:extLst>
                <a:ext uri="{FF2B5EF4-FFF2-40B4-BE49-F238E27FC236}">
                  <a16:creationId xmlns:a16="http://schemas.microsoft.com/office/drawing/2014/main" id="{F8AA12D3-718F-4E18-B251-0BEE1A3346E8}"/>
                </a:ext>
              </a:extLst>
            </p:cNvPr>
            <p:cNvSpPr/>
            <p:nvPr/>
          </p:nvSpPr>
          <p:spPr>
            <a:xfrm>
              <a:off x="4075404" y="1596713"/>
              <a:ext cx="2321774" cy="1343501"/>
            </a:xfrm>
            <a:custGeom>
              <a:avLst/>
              <a:gdLst/>
              <a:ahLst/>
              <a:cxnLst/>
              <a:rect l="l" t="t" r="r" b="b"/>
              <a:pathLst>
                <a:path w="2321774" h="1343501" extrusionOk="0">
                  <a:moveTo>
                    <a:pt x="2221415" y="1343501"/>
                  </a:moveTo>
                  <a:lnTo>
                    <a:pt x="0" y="58103"/>
                  </a:lnTo>
                  <a:lnTo>
                    <a:pt x="100360" y="0"/>
                  </a:lnTo>
                  <a:lnTo>
                    <a:pt x="2321775" y="1285399"/>
                  </a:lnTo>
                  <a:lnTo>
                    <a:pt x="2221415" y="1343501"/>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4057;p38">
              <a:extLst>
                <a:ext uri="{FF2B5EF4-FFF2-40B4-BE49-F238E27FC236}">
                  <a16:creationId xmlns:a16="http://schemas.microsoft.com/office/drawing/2014/main" id="{D1662399-6E2A-4443-B00D-45DF1BF05D1F}"/>
                </a:ext>
              </a:extLst>
            </p:cNvPr>
            <p:cNvSpPr/>
            <p:nvPr/>
          </p:nvSpPr>
          <p:spPr>
            <a:xfrm>
              <a:off x="4075404" y="1654530"/>
              <a:ext cx="2221415" cy="1401603"/>
            </a:xfrm>
            <a:custGeom>
              <a:avLst/>
              <a:gdLst/>
              <a:ahLst/>
              <a:cxnLst/>
              <a:rect l="l" t="t" r="r" b="b"/>
              <a:pathLst>
                <a:path w="2221415" h="1401603" extrusionOk="0">
                  <a:moveTo>
                    <a:pt x="2221415" y="1401604"/>
                  </a:moveTo>
                  <a:lnTo>
                    <a:pt x="0" y="116205"/>
                  </a:lnTo>
                  <a:lnTo>
                    <a:pt x="0" y="0"/>
                  </a:lnTo>
                  <a:lnTo>
                    <a:pt x="2221415" y="1285399"/>
                  </a:lnTo>
                  <a:lnTo>
                    <a:pt x="2221415" y="1401604"/>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4058;p38">
              <a:extLst>
                <a:ext uri="{FF2B5EF4-FFF2-40B4-BE49-F238E27FC236}">
                  <a16:creationId xmlns:a16="http://schemas.microsoft.com/office/drawing/2014/main" id="{594A6FC9-BF70-44F1-ADF1-48E6EFF25C03}"/>
                </a:ext>
              </a:extLst>
            </p:cNvPr>
            <p:cNvSpPr/>
            <p:nvPr/>
          </p:nvSpPr>
          <p:spPr>
            <a:xfrm>
              <a:off x="4206176" y="231400"/>
              <a:ext cx="2045689" cy="2621660"/>
            </a:xfrm>
            <a:custGeom>
              <a:avLst/>
              <a:gdLst/>
              <a:ahLst/>
              <a:cxnLst/>
              <a:rect l="l" t="t" r="r" b="b"/>
              <a:pathLst>
                <a:path w="2045689" h="2621660" extrusionOk="0">
                  <a:moveTo>
                    <a:pt x="2045690" y="2621661"/>
                  </a:moveTo>
                  <a:lnTo>
                    <a:pt x="0" y="1437894"/>
                  </a:lnTo>
                  <a:lnTo>
                    <a:pt x="0" y="0"/>
                  </a:lnTo>
                  <a:lnTo>
                    <a:pt x="2045690" y="1183767"/>
                  </a:lnTo>
                  <a:lnTo>
                    <a:pt x="2045690" y="262166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4059;p38">
              <a:extLst>
                <a:ext uri="{FF2B5EF4-FFF2-40B4-BE49-F238E27FC236}">
                  <a16:creationId xmlns:a16="http://schemas.microsoft.com/office/drawing/2014/main" id="{F97A0B12-37F8-49AC-9DAF-206414CE5A48}"/>
                </a:ext>
              </a:extLst>
            </p:cNvPr>
            <p:cNvSpPr/>
            <p:nvPr/>
          </p:nvSpPr>
          <p:spPr>
            <a:xfrm>
              <a:off x="6296819" y="2879159"/>
              <a:ext cx="101975" cy="176974"/>
            </a:xfrm>
            <a:custGeom>
              <a:avLst/>
              <a:gdLst/>
              <a:ahLst/>
              <a:cxnLst/>
              <a:rect l="l" t="t" r="r" b="b"/>
              <a:pathLst>
                <a:path w="101975" h="176974" extrusionOk="0">
                  <a:moveTo>
                    <a:pt x="101975" y="118015"/>
                  </a:moveTo>
                  <a:lnTo>
                    <a:pt x="0" y="176974"/>
                  </a:lnTo>
                  <a:lnTo>
                    <a:pt x="0" y="58960"/>
                  </a:lnTo>
                  <a:lnTo>
                    <a:pt x="101975" y="0"/>
                  </a:lnTo>
                  <a:lnTo>
                    <a:pt x="101975" y="118015"/>
                  </a:lnTo>
                  <a:close/>
                </a:path>
              </a:pathLst>
            </a:custGeom>
            <a:solidFill>
              <a:srgbClr val="9EA2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4060;p38">
              <a:extLst>
                <a:ext uri="{FF2B5EF4-FFF2-40B4-BE49-F238E27FC236}">
                  <a16:creationId xmlns:a16="http://schemas.microsoft.com/office/drawing/2014/main" id="{BE9C8FE2-5FF6-4C0A-A6DD-41FE61AA9873}"/>
                </a:ext>
              </a:extLst>
            </p:cNvPr>
            <p:cNvSpPr/>
            <p:nvPr/>
          </p:nvSpPr>
          <p:spPr>
            <a:xfrm>
              <a:off x="4356811" y="496480"/>
              <a:ext cx="169452" cy="163353"/>
            </a:xfrm>
            <a:custGeom>
              <a:avLst/>
              <a:gdLst/>
              <a:ahLst/>
              <a:cxnLst/>
              <a:rect l="l" t="t" r="r" b="b"/>
              <a:pathLst>
                <a:path w="169452" h="163353" extrusionOk="0">
                  <a:moveTo>
                    <a:pt x="169453" y="163354"/>
                  </a:moveTo>
                  <a:lnTo>
                    <a:pt x="0" y="65341"/>
                  </a:lnTo>
                  <a:lnTo>
                    <a:pt x="0" y="0"/>
                  </a:lnTo>
                  <a:lnTo>
                    <a:pt x="169453" y="98012"/>
                  </a:lnTo>
                  <a:lnTo>
                    <a:pt x="169453" y="163354"/>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4061;p38">
              <a:extLst>
                <a:ext uri="{FF2B5EF4-FFF2-40B4-BE49-F238E27FC236}">
                  <a16:creationId xmlns:a16="http://schemas.microsoft.com/office/drawing/2014/main" id="{DFA40806-9E70-4D2C-BC5C-99EB4887E07A}"/>
                </a:ext>
              </a:extLst>
            </p:cNvPr>
            <p:cNvSpPr/>
            <p:nvPr/>
          </p:nvSpPr>
          <p:spPr>
            <a:xfrm>
              <a:off x="4598397" y="636212"/>
              <a:ext cx="298038" cy="237839"/>
            </a:xfrm>
            <a:custGeom>
              <a:avLst/>
              <a:gdLst/>
              <a:ahLst/>
              <a:cxnLst/>
              <a:rect l="l" t="t" r="r" b="b"/>
              <a:pathLst>
                <a:path w="298038" h="237839" extrusionOk="0">
                  <a:moveTo>
                    <a:pt x="298039" y="237839"/>
                  </a:moveTo>
                  <a:lnTo>
                    <a:pt x="0" y="65437"/>
                  </a:lnTo>
                  <a:lnTo>
                    <a:pt x="0" y="0"/>
                  </a:lnTo>
                  <a:lnTo>
                    <a:pt x="298039" y="172498"/>
                  </a:lnTo>
                  <a:lnTo>
                    <a:pt x="298039" y="2378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4062;p38">
              <a:extLst>
                <a:ext uri="{FF2B5EF4-FFF2-40B4-BE49-F238E27FC236}">
                  <a16:creationId xmlns:a16="http://schemas.microsoft.com/office/drawing/2014/main" id="{4A1CD9AE-A1D7-4A18-A700-7C76EDF2570A}"/>
                </a:ext>
              </a:extLst>
            </p:cNvPr>
            <p:cNvSpPr/>
            <p:nvPr/>
          </p:nvSpPr>
          <p:spPr>
            <a:xfrm>
              <a:off x="4356811" y="619924"/>
              <a:ext cx="169452" cy="163353"/>
            </a:xfrm>
            <a:custGeom>
              <a:avLst/>
              <a:gdLst/>
              <a:ahLst/>
              <a:cxnLst/>
              <a:rect l="l" t="t" r="r" b="b"/>
              <a:pathLst>
                <a:path w="169452" h="163353" extrusionOk="0">
                  <a:moveTo>
                    <a:pt x="169453" y="163354"/>
                  </a:moveTo>
                  <a:lnTo>
                    <a:pt x="0" y="65342"/>
                  </a:lnTo>
                  <a:lnTo>
                    <a:pt x="0" y="0"/>
                  </a:lnTo>
                  <a:lnTo>
                    <a:pt x="169453" y="98012"/>
                  </a:lnTo>
                  <a:lnTo>
                    <a:pt x="169453" y="163354"/>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4063;p38">
              <a:extLst>
                <a:ext uri="{FF2B5EF4-FFF2-40B4-BE49-F238E27FC236}">
                  <a16:creationId xmlns:a16="http://schemas.microsoft.com/office/drawing/2014/main" id="{96D1FF0F-83BB-4EC5-A483-74001DC45455}"/>
                </a:ext>
              </a:extLst>
            </p:cNvPr>
            <p:cNvSpPr/>
            <p:nvPr/>
          </p:nvSpPr>
          <p:spPr>
            <a:xfrm>
              <a:off x="4598397" y="759656"/>
              <a:ext cx="298038" cy="237839"/>
            </a:xfrm>
            <a:custGeom>
              <a:avLst/>
              <a:gdLst/>
              <a:ahLst/>
              <a:cxnLst/>
              <a:rect l="l" t="t" r="r" b="b"/>
              <a:pathLst>
                <a:path w="298038" h="237839" extrusionOk="0">
                  <a:moveTo>
                    <a:pt x="298039" y="237839"/>
                  </a:moveTo>
                  <a:lnTo>
                    <a:pt x="0" y="65437"/>
                  </a:lnTo>
                  <a:lnTo>
                    <a:pt x="0" y="0"/>
                  </a:lnTo>
                  <a:lnTo>
                    <a:pt x="298039" y="172498"/>
                  </a:lnTo>
                  <a:lnTo>
                    <a:pt x="298039" y="2378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4064;p38">
              <a:extLst>
                <a:ext uri="{FF2B5EF4-FFF2-40B4-BE49-F238E27FC236}">
                  <a16:creationId xmlns:a16="http://schemas.microsoft.com/office/drawing/2014/main" id="{BDDDFCC3-8C48-4632-90DA-AA02C0F5E7BB}"/>
                </a:ext>
              </a:extLst>
            </p:cNvPr>
            <p:cNvSpPr/>
            <p:nvPr/>
          </p:nvSpPr>
          <p:spPr>
            <a:xfrm>
              <a:off x="4356811" y="761466"/>
              <a:ext cx="169452" cy="163448"/>
            </a:xfrm>
            <a:custGeom>
              <a:avLst/>
              <a:gdLst/>
              <a:ahLst/>
              <a:cxnLst/>
              <a:rect l="l" t="t" r="r" b="b"/>
              <a:pathLst>
                <a:path w="169452" h="163448" extrusionOk="0">
                  <a:moveTo>
                    <a:pt x="169453" y="163449"/>
                  </a:moveTo>
                  <a:lnTo>
                    <a:pt x="0" y="65437"/>
                  </a:lnTo>
                  <a:lnTo>
                    <a:pt x="0" y="0"/>
                  </a:lnTo>
                  <a:lnTo>
                    <a:pt x="169453" y="98107"/>
                  </a:lnTo>
                  <a:lnTo>
                    <a:pt x="169453" y="16344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4065;p38">
              <a:extLst>
                <a:ext uri="{FF2B5EF4-FFF2-40B4-BE49-F238E27FC236}">
                  <a16:creationId xmlns:a16="http://schemas.microsoft.com/office/drawing/2014/main" id="{9FC7D2B8-105D-4C43-BB1E-E9B026417B09}"/>
                </a:ext>
              </a:extLst>
            </p:cNvPr>
            <p:cNvSpPr/>
            <p:nvPr/>
          </p:nvSpPr>
          <p:spPr>
            <a:xfrm>
              <a:off x="4598397" y="901293"/>
              <a:ext cx="298038" cy="237839"/>
            </a:xfrm>
            <a:custGeom>
              <a:avLst/>
              <a:gdLst/>
              <a:ahLst/>
              <a:cxnLst/>
              <a:rect l="l" t="t" r="r" b="b"/>
              <a:pathLst>
                <a:path w="298038" h="237839" extrusionOk="0">
                  <a:moveTo>
                    <a:pt x="298039" y="237839"/>
                  </a:moveTo>
                  <a:lnTo>
                    <a:pt x="0" y="65342"/>
                  </a:lnTo>
                  <a:lnTo>
                    <a:pt x="0" y="0"/>
                  </a:lnTo>
                  <a:lnTo>
                    <a:pt x="298039" y="172498"/>
                  </a:lnTo>
                  <a:lnTo>
                    <a:pt x="298039" y="2378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4066;p38">
              <a:extLst>
                <a:ext uri="{FF2B5EF4-FFF2-40B4-BE49-F238E27FC236}">
                  <a16:creationId xmlns:a16="http://schemas.microsoft.com/office/drawing/2014/main" id="{B5868AB3-48C6-412D-B4E4-FA7C91D5624A}"/>
                </a:ext>
              </a:extLst>
            </p:cNvPr>
            <p:cNvSpPr/>
            <p:nvPr/>
          </p:nvSpPr>
          <p:spPr>
            <a:xfrm>
              <a:off x="4356811" y="903102"/>
              <a:ext cx="169452" cy="163449"/>
            </a:xfrm>
            <a:custGeom>
              <a:avLst/>
              <a:gdLst/>
              <a:ahLst/>
              <a:cxnLst/>
              <a:rect l="l" t="t" r="r" b="b"/>
              <a:pathLst>
                <a:path w="169452" h="163449" extrusionOk="0">
                  <a:moveTo>
                    <a:pt x="169453" y="163449"/>
                  </a:moveTo>
                  <a:lnTo>
                    <a:pt x="0" y="65342"/>
                  </a:lnTo>
                  <a:lnTo>
                    <a:pt x="0" y="0"/>
                  </a:lnTo>
                  <a:lnTo>
                    <a:pt x="169453" y="98012"/>
                  </a:lnTo>
                  <a:lnTo>
                    <a:pt x="169453" y="16344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4067;p38">
              <a:extLst>
                <a:ext uri="{FF2B5EF4-FFF2-40B4-BE49-F238E27FC236}">
                  <a16:creationId xmlns:a16="http://schemas.microsoft.com/office/drawing/2014/main" id="{13A11813-E0E7-4B55-A46D-C5850173DD48}"/>
                </a:ext>
              </a:extLst>
            </p:cNvPr>
            <p:cNvSpPr/>
            <p:nvPr/>
          </p:nvSpPr>
          <p:spPr>
            <a:xfrm>
              <a:off x="4598397" y="1042929"/>
              <a:ext cx="298038" cy="237839"/>
            </a:xfrm>
            <a:custGeom>
              <a:avLst/>
              <a:gdLst/>
              <a:ahLst/>
              <a:cxnLst/>
              <a:rect l="l" t="t" r="r" b="b"/>
              <a:pathLst>
                <a:path w="298038" h="237839" extrusionOk="0">
                  <a:moveTo>
                    <a:pt x="298039" y="237839"/>
                  </a:moveTo>
                  <a:lnTo>
                    <a:pt x="0" y="65342"/>
                  </a:lnTo>
                  <a:lnTo>
                    <a:pt x="0" y="0"/>
                  </a:lnTo>
                  <a:lnTo>
                    <a:pt x="298039" y="172498"/>
                  </a:lnTo>
                  <a:lnTo>
                    <a:pt x="298039" y="2378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4068;p38">
              <a:extLst>
                <a:ext uri="{FF2B5EF4-FFF2-40B4-BE49-F238E27FC236}">
                  <a16:creationId xmlns:a16="http://schemas.microsoft.com/office/drawing/2014/main" id="{47BECEC9-96B1-45B7-BF8D-E6116235D0A0}"/>
                </a:ext>
              </a:extLst>
            </p:cNvPr>
            <p:cNvSpPr/>
            <p:nvPr/>
          </p:nvSpPr>
          <p:spPr>
            <a:xfrm>
              <a:off x="5115879" y="982814"/>
              <a:ext cx="204046" cy="276142"/>
            </a:xfrm>
            <a:custGeom>
              <a:avLst/>
              <a:gdLst/>
              <a:ahLst/>
              <a:cxnLst/>
              <a:rect l="l" t="t" r="r" b="b"/>
              <a:pathLst>
                <a:path w="204046" h="276142" extrusionOk="0">
                  <a:moveTo>
                    <a:pt x="665" y="41256"/>
                  </a:moveTo>
                  <a:cubicBezTo>
                    <a:pt x="38205" y="-7321"/>
                    <a:pt x="105207" y="-15132"/>
                    <a:pt x="182188" y="29255"/>
                  </a:cubicBezTo>
                  <a:cubicBezTo>
                    <a:pt x="189601" y="33541"/>
                    <a:pt x="196918" y="38208"/>
                    <a:pt x="204046" y="43161"/>
                  </a:cubicBezTo>
                  <a:lnTo>
                    <a:pt x="182663" y="276143"/>
                  </a:lnTo>
                  <a:lnTo>
                    <a:pt x="0" y="42209"/>
                  </a:lnTo>
                  <a:close/>
                </a:path>
              </a:pathLst>
            </a:custGeom>
            <a:solidFill>
              <a:srgbClr val="439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4069;p38">
              <a:extLst>
                <a:ext uri="{FF2B5EF4-FFF2-40B4-BE49-F238E27FC236}">
                  <a16:creationId xmlns:a16="http://schemas.microsoft.com/office/drawing/2014/main" id="{839ED460-68DF-4B6D-A058-84985843E73A}"/>
                </a:ext>
              </a:extLst>
            </p:cNvPr>
            <p:cNvSpPr/>
            <p:nvPr/>
          </p:nvSpPr>
          <p:spPr>
            <a:xfrm>
              <a:off x="5297876" y="1025975"/>
              <a:ext cx="199579" cy="260699"/>
            </a:xfrm>
            <a:custGeom>
              <a:avLst/>
              <a:gdLst/>
              <a:ahLst/>
              <a:cxnLst/>
              <a:rect l="l" t="t" r="r" b="b"/>
              <a:pathLst>
                <a:path w="199579" h="260699" extrusionOk="0">
                  <a:moveTo>
                    <a:pt x="199580" y="260699"/>
                  </a:moveTo>
                  <a:lnTo>
                    <a:pt x="0" y="232981"/>
                  </a:lnTo>
                  <a:lnTo>
                    <a:pt x="21859" y="0"/>
                  </a:lnTo>
                  <a:cubicBezTo>
                    <a:pt x="103591" y="56864"/>
                    <a:pt x="171733" y="158972"/>
                    <a:pt x="199580" y="260699"/>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4070;p38">
              <a:extLst>
                <a:ext uri="{FF2B5EF4-FFF2-40B4-BE49-F238E27FC236}">
                  <a16:creationId xmlns:a16="http://schemas.microsoft.com/office/drawing/2014/main" id="{DFA9443C-F5C2-44F8-8224-072A21360367}"/>
                </a:ext>
              </a:extLst>
            </p:cNvPr>
            <p:cNvSpPr/>
            <p:nvPr/>
          </p:nvSpPr>
          <p:spPr>
            <a:xfrm>
              <a:off x="5298541" y="1258956"/>
              <a:ext cx="212884" cy="276193"/>
            </a:xfrm>
            <a:custGeom>
              <a:avLst/>
              <a:gdLst/>
              <a:ahLst/>
              <a:cxnLst/>
              <a:rect l="l" t="t" r="r" b="b"/>
              <a:pathLst>
                <a:path w="212884" h="276193" extrusionOk="0">
                  <a:moveTo>
                    <a:pt x="212885" y="123444"/>
                  </a:moveTo>
                  <a:cubicBezTo>
                    <a:pt x="212885" y="228219"/>
                    <a:pt x="155862" y="285369"/>
                    <a:pt x="76315" y="274987"/>
                  </a:cubicBezTo>
                  <a:lnTo>
                    <a:pt x="0" y="0"/>
                  </a:lnTo>
                  <a:lnTo>
                    <a:pt x="199580" y="27718"/>
                  </a:lnTo>
                  <a:cubicBezTo>
                    <a:pt x="208332" y="58874"/>
                    <a:pt x="212809" y="91078"/>
                    <a:pt x="212885" y="123444"/>
                  </a:cubicBezTo>
                  <a:close/>
                </a:path>
              </a:pathLst>
            </a:custGeom>
            <a:solidFill>
              <a:srgbClr val="FF4D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4071;p38">
              <a:extLst>
                <a:ext uri="{FF2B5EF4-FFF2-40B4-BE49-F238E27FC236}">
                  <a16:creationId xmlns:a16="http://schemas.microsoft.com/office/drawing/2014/main" id="{254CFEDE-AD35-4A35-8923-E7E3B0FD01F1}"/>
                </a:ext>
              </a:extLst>
            </p:cNvPr>
            <p:cNvSpPr/>
            <p:nvPr/>
          </p:nvSpPr>
          <p:spPr>
            <a:xfrm>
              <a:off x="5084706" y="1024070"/>
              <a:ext cx="290055" cy="509778"/>
            </a:xfrm>
            <a:custGeom>
              <a:avLst/>
              <a:gdLst/>
              <a:ahLst/>
              <a:cxnLst/>
              <a:rect l="l" t="t" r="r" b="b"/>
              <a:pathLst>
                <a:path w="290055" h="509778" extrusionOk="0">
                  <a:moveTo>
                    <a:pt x="31172" y="952"/>
                  </a:moveTo>
                  <a:cubicBezTo>
                    <a:pt x="11405" y="26956"/>
                    <a:pt x="0" y="64389"/>
                    <a:pt x="0" y="111442"/>
                  </a:cubicBezTo>
                  <a:cubicBezTo>
                    <a:pt x="0" y="247840"/>
                    <a:pt x="95513" y="413575"/>
                    <a:pt x="213360" y="481775"/>
                  </a:cubicBezTo>
                  <a:cubicBezTo>
                    <a:pt x="236863" y="496024"/>
                    <a:pt x="262913" y="505539"/>
                    <a:pt x="290055" y="509778"/>
                  </a:cubicBezTo>
                  <a:lnTo>
                    <a:pt x="213835" y="234886"/>
                  </a:lnTo>
                  <a:lnTo>
                    <a:pt x="3231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4072;p38">
              <a:extLst>
                <a:ext uri="{FF2B5EF4-FFF2-40B4-BE49-F238E27FC236}">
                  <a16:creationId xmlns:a16="http://schemas.microsoft.com/office/drawing/2014/main" id="{AB241E4D-741F-4C5A-B860-A40A1F3F3253}"/>
                </a:ext>
              </a:extLst>
            </p:cNvPr>
            <p:cNvSpPr/>
            <p:nvPr/>
          </p:nvSpPr>
          <p:spPr>
            <a:xfrm>
              <a:off x="5705494" y="1324174"/>
              <a:ext cx="204331" cy="276159"/>
            </a:xfrm>
            <a:custGeom>
              <a:avLst/>
              <a:gdLst/>
              <a:ahLst/>
              <a:cxnLst/>
              <a:rect l="l" t="t" r="r" b="b"/>
              <a:pathLst>
                <a:path w="204331" h="276159" extrusionOk="0">
                  <a:moveTo>
                    <a:pt x="950" y="41272"/>
                  </a:moveTo>
                  <a:cubicBezTo>
                    <a:pt x="38490" y="-7305"/>
                    <a:pt x="105492" y="-15116"/>
                    <a:pt x="182473" y="29176"/>
                  </a:cubicBezTo>
                  <a:cubicBezTo>
                    <a:pt x="189885" y="33462"/>
                    <a:pt x="197108" y="38129"/>
                    <a:pt x="204331" y="43178"/>
                  </a:cubicBezTo>
                  <a:lnTo>
                    <a:pt x="182283" y="276159"/>
                  </a:lnTo>
                  <a:lnTo>
                    <a:pt x="0" y="42130"/>
                  </a:lnTo>
                  <a:close/>
                </a:path>
              </a:pathLst>
            </a:custGeom>
            <a:solidFill>
              <a:srgbClr val="54352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4073;p38">
              <a:extLst>
                <a:ext uri="{FF2B5EF4-FFF2-40B4-BE49-F238E27FC236}">
                  <a16:creationId xmlns:a16="http://schemas.microsoft.com/office/drawing/2014/main" id="{0248F2B4-5AC8-421B-9320-CBF2581D36CE}"/>
                </a:ext>
              </a:extLst>
            </p:cNvPr>
            <p:cNvSpPr/>
            <p:nvPr/>
          </p:nvSpPr>
          <p:spPr>
            <a:xfrm>
              <a:off x="5887776" y="1367351"/>
              <a:ext cx="199579" cy="260603"/>
            </a:xfrm>
            <a:custGeom>
              <a:avLst/>
              <a:gdLst/>
              <a:ahLst/>
              <a:cxnLst/>
              <a:rect l="l" t="t" r="r" b="b"/>
              <a:pathLst>
                <a:path w="199579" h="260603" extrusionOk="0">
                  <a:moveTo>
                    <a:pt x="199580" y="260604"/>
                  </a:moveTo>
                  <a:lnTo>
                    <a:pt x="0" y="232981"/>
                  </a:lnTo>
                  <a:lnTo>
                    <a:pt x="21859" y="0"/>
                  </a:lnTo>
                  <a:cubicBezTo>
                    <a:pt x="103591" y="56769"/>
                    <a:pt x="171638" y="158877"/>
                    <a:pt x="199580" y="260604"/>
                  </a:cubicBezTo>
                  <a:close/>
                </a:path>
              </a:pathLst>
            </a:custGeom>
            <a:solidFill>
              <a:srgbClr val="1B96E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4074;p38">
              <a:extLst>
                <a:ext uri="{FF2B5EF4-FFF2-40B4-BE49-F238E27FC236}">
                  <a16:creationId xmlns:a16="http://schemas.microsoft.com/office/drawing/2014/main" id="{A835E99A-0B3E-4407-84E5-50D4D1D65030}"/>
                </a:ext>
              </a:extLst>
            </p:cNvPr>
            <p:cNvSpPr/>
            <p:nvPr/>
          </p:nvSpPr>
          <p:spPr>
            <a:xfrm>
              <a:off x="5887776" y="1600333"/>
              <a:ext cx="213550" cy="276118"/>
            </a:xfrm>
            <a:custGeom>
              <a:avLst/>
              <a:gdLst/>
              <a:ahLst/>
              <a:cxnLst/>
              <a:rect l="l" t="t" r="r" b="b"/>
              <a:pathLst>
                <a:path w="213550" h="276118" extrusionOk="0">
                  <a:moveTo>
                    <a:pt x="213550" y="123444"/>
                  </a:moveTo>
                  <a:cubicBezTo>
                    <a:pt x="213550" y="228219"/>
                    <a:pt x="156527" y="285369"/>
                    <a:pt x="76981" y="274892"/>
                  </a:cubicBezTo>
                  <a:lnTo>
                    <a:pt x="0" y="0"/>
                  </a:lnTo>
                  <a:lnTo>
                    <a:pt x="199580" y="27622"/>
                  </a:lnTo>
                  <a:cubicBezTo>
                    <a:pt x="208504" y="58788"/>
                    <a:pt x="213208" y="91021"/>
                    <a:pt x="213550" y="12344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4075;p38">
              <a:extLst>
                <a:ext uri="{FF2B5EF4-FFF2-40B4-BE49-F238E27FC236}">
                  <a16:creationId xmlns:a16="http://schemas.microsoft.com/office/drawing/2014/main" id="{1CB5861B-F77D-4C09-A3D1-371A10C17C29}"/>
                </a:ext>
              </a:extLst>
            </p:cNvPr>
            <p:cNvSpPr/>
            <p:nvPr/>
          </p:nvSpPr>
          <p:spPr>
            <a:xfrm>
              <a:off x="5674606" y="1365446"/>
              <a:ext cx="290055" cy="509682"/>
            </a:xfrm>
            <a:custGeom>
              <a:avLst/>
              <a:gdLst/>
              <a:ahLst/>
              <a:cxnLst/>
              <a:rect l="l" t="t" r="r" b="b"/>
              <a:pathLst>
                <a:path w="290055" h="509682" extrusionOk="0">
                  <a:moveTo>
                    <a:pt x="31077" y="857"/>
                  </a:moveTo>
                  <a:cubicBezTo>
                    <a:pt x="11404" y="26956"/>
                    <a:pt x="0" y="64294"/>
                    <a:pt x="0" y="111347"/>
                  </a:cubicBezTo>
                  <a:cubicBezTo>
                    <a:pt x="0" y="247745"/>
                    <a:pt x="95513" y="413575"/>
                    <a:pt x="213360" y="481775"/>
                  </a:cubicBezTo>
                  <a:cubicBezTo>
                    <a:pt x="236844" y="496033"/>
                    <a:pt x="262913" y="505520"/>
                    <a:pt x="290055" y="509683"/>
                  </a:cubicBezTo>
                  <a:lnTo>
                    <a:pt x="213170" y="234887"/>
                  </a:lnTo>
                  <a:lnTo>
                    <a:pt x="31647" y="0"/>
                  </a:lnTo>
                  <a:close/>
                </a:path>
              </a:pathLst>
            </a:custGeom>
            <a:solidFill>
              <a:srgbClr val="A6CE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4076;p38">
              <a:extLst>
                <a:ext uri="{FF2B5EF4-FFF2-40B4-BE49-F238E27FC236}">
                  <a16:creationId xmlns:a16="http://schemas.microsoft.com/office/drawing/2014/main" id="{C9F6A4DD-6E8E-4FE0-9181-B65D1D8B0D63}"/>
                </a:ext>
              </a:extLst>
            </p:cNvPr>
            <p:cNvSpPr/>
            <p:nvPr/>
          </p:nvSpPr>
          <p:spPr>
            <a:xfrm>
              <a:off x="5115879" y="1943808"/>
              <a:ext cx="971477" cy="359289"/>
            </a:xfrm>
            <a:custGeom>
              <a:avLst/>
              <a:gdLst/>
              <a:ahLst/>
              <a:cxnLst/>
              <a:rect l="l" t="t" r="r" b="b"/>
              <a:pathLst>
                <a:path w="971477" h="359289" extrusionOk="0">
                  <a:moveTo>
                    <a:pt x="0" y="102961"/>
                  </a:moveTo>
                  <a:cubicBezTo>
                    <a:pt x="0" y="102961"/>
                    <a:pt x="144553" y="-173264"/>
                    <a:pt x="511684" y="179161"/>
                  </a:cubicBezTo>
                  <a:cubicBezTo>
                    <a:pt x="878815" y="531586"/>
                    <a:pt x="971477" y="258218"/>
                    <a:pt x="971477" y="258218"/>
                  </a:cubicBezTo>
                </a:path>
              </a:pathLst>
            </a:custGeom>
            <a:noFill/>
            <a:ln w="13475" cap="flat" cmpd="sng">
              <a:solidFill>
                <a:srgbClr val="D6D8E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4077;p38">
              <a:extLst>
                <a:ext uri="{FF2B5EF4-FFF2-40B4-BE49-F238E27FC236}">
                  <a16:creationId xmlns:a16="http://schemas.microsoft.com/office/drawing/2014/main" id="{EEAA7B1E-21FB-45CA-B515-F231ECC8CA18}"/>
                </a:ext>
              </a:extLst>
            </p:cNvPr>
            <p:cNvSpPr/>
            <p:nvPr/>
          </p:nvSpPr>
          <p:spPr>
            <a:xfrm rot="-1801764">
              <a:off x="5403245" y="1931037"/>
              <a:ext cx="49945" cy="86600"/>
            </a:xfrm>
            <a:custGeom>
              <a:avLst/>
              <a:gdLst/>
              <a:ahLst/>
              <a:cxnLst/>
              <a:rect l="l" t="t" r="r" b="b"/>
              <a:pathLst>
                <a:path w="49989" h="86677" extrusionOk="0">
                  <a:moveTo>
                    <a:pt x="49990" y="43339"/>
                  </a:moveTo>
                  <a:cubicBezTo>
                    <a:pt x="49990" y="67274"/>
                    <a:pt x="38799" y="86677"/>
                    <a:pt x="24995" y="86677"/>
                  </a:cubicBezTo>
                  <a:cubicBezTo>
                    <a:pt x="11191" y="86677"/>
                    <a:pt x="0" y="67274"/>
                    <a:pt x="0" y="43339"/>
                  </a:cubicBezTo>
                  <a:cubicBezTo>
                    <a:pt x="0" y="19403"/>
                    <a:pt x="11191"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4078;p38">
              <a:extLst>
                <a:ext uri="{FF2B5EF4-FFF2-40B4-BE49-F238E27FC236}">
                  <a16:creationId xmlns:a16="http://schemas.microsoft.com/office/drawing/2014/main" id="{2B6832D3-371D-40FB-9856-34DE26A55641}"/>
                </a:ext>
              </a:extLst>
            </p:cNvPr>
            <p:cNvSpPr/>
            <p:nvPr/>
          </p:nvSpPr>
          <p:spPr>
            <a:xfrm rot="-1801764">
              <a:off x="5143652" y="1930529"/>
              <a:ext cx="49945" cy="86600"/>
            </a:xfrm>
            <a:custGeom>
              <a:avLst/>
              <a:gdLst/>
              <a:ahLst/>
              <a:cxnLst/>
              <a:rect l="l" t="t" r="r" b="b"/>
              <a:pathLst>
                <a:path w="49989" h="86677" extrusionOk="0">
                  <a:moveTo>
                    <a:pt x="49990" y="43339"/>
                  </a:moveTo>
                  <a:cubicBezTo>
                    <a:pt x="49990" y="67274"/>
                    <a:pt x="38799" y="86677"/>
                    <a:pt x="24995" y="86677"/>
                  </a:cubicBezTo>
                  <a:cubicBezTo>
                    <a:pt x="11190" y="86677"/>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4079;p38">
              <a:extLst>
                <a:ext uri="{FF2B5EF4-FFF2-40B4-BE49-F238E27FC236}">
                  <a16:creationId xmlns:a16="http://schemas.microsoft.com/office/drawing/2014/main" id="{9604BCEE-3330-409A-9446-527AF0F8D06C}"/>
                </a:ext>
              </a:extLst>
            </p:cNvPr>
            <p:cNvSpPr/>
            <p:nvPr/>
          </p:nvSpPr>
          <p:spPr>
            <a:xfrm rot="-1790023">
              <a:off x="5694653" y="2149239"/>
              <a:ext cx="50164" cy="86979"/>
            </a:xfrm>
            <a:custGeom>
              <a:avLst/>
              <a:gdLst/>
              <a:ahLst/>
              <a:cxnLst/>
              <a:rect l="l" t="t" r="r" b="b"/>
              <a:pathLst>
                <a:path w="50162" h="86976" extrusionOk="0">
                  <a:moveTo>
                    <a:pt x="50164" y="43489"/>
                  </a:moveTo>
                  <a:cubicBezTo>
                    <a:pt x="50164" y="67507"/>
                    <a:pt x="38934" y="86977"/>
                    <a:pt x="25082" y="86977"/>
                  </a:cubicBezTo>
                  <a:cubicBezTo>
                    <a:pt x="11231" y="86977"/>
                    <a:pt x="1" y="67507"/>
                    <a:pt x="1" y="43489"/>
                  </a:cubicBezTo>
                  <a:cubicBezTo>
                    <a:pt x="1" y="19471"/>
                    <a:pt x="11231" y="1"/>
                    <a:pt x="25082" y="1"/>
                  </a:cubicBezTo>
                  <a:cubicBezTo>
                    <a:pt x="38934" y="1"/>
                    <a:pt x="50164" y="19471"/>
                    <a:pt x="50164" y="4348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4080;p38">
              <a:extLst>
                <a:ext uri="{FF2B5EF4-FFF2-40B4-BE49-F238E27FC236}">
                  <a16:creationId xmlns:a16="http://schemas.microsoft.com/office/drawing/2014/main" id="{E2D391CD-BC9F-43E2-85CA-F602D6B61090}"/>
                </a:ext>
              </a:extLst>
            </p:cNvPr>
            <p:cNvSpPr/>
            <p:nvPr/>
          </p:nvSpPr>
          <p:spPr>
            <a:xfrm rot="-1801764">
              <a:off x="5993267" y="2236949"/>
              <a:ext cx="49945" cy="86600"/>
            </a:xfrm>
            <a:custGeom>
              <a:avLst/>
              <a:gdLst/>
              <a:ahLst/>
              <a:cxnLst/>
              <a:rect l="l" t="t" r="r" b="b"/>
              <a:pathLst>
                <a:path w="49989" h="86677" extrusionOk="0">
                  <a:moveTo>
                    <a:pt x="49990" y="43339"/>
                  </a:moveTo>
                  <a:cubicBezTo>
                    <a:pt x="49990" y="67274"/>
                    <a:pt x="38799" y="86678"/>
                    <a:pt x="24995" y="86678"/>
                  </a:cubicBezTo>
                  <a:cubicBezTo>
                    <a:pt x="11190" y="86678"/>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4081;p38">
              <a:extLst>
                <a:ext uri="{FF2B5EF4-FFF2-40B4-BE49-F238E27FC236}">
                  <a16:creationId xmlns:a16="http://schemas.microsoft.com/office/drawing/2014/main" id="{2AF200B3-412C-42A3-B874-48AB33709908}"/>
                </a:ext>
              </a:extLst>
            </p:cNvPr>
            <p:cNvSpPr/>
            <p:nvPr/>
          </p:nvSpPr>
          <p:spPr>
            <a:xfrm>
              <a:off x="4356811" y="1418691"/>
              <a:ext cx="57973" cy="235172"/>
            </a:xfrm>
            <a:custGeom>
              <a:avLst/>
              <a:gdLst/>
              <a:ahLst/>
              <a:cxnLst/>
              <a:rect l="l" t="t" r="r" b="b"/>
              <a:pathLst>
                <a:path w="57973" h="235172" extrusionOk="0">
                  <a:moveTo>
                    <a:pt x="57973" y="235172"/>
                  </a:moveTo>
                  <a:lnTo>
                    <a:pt x="0" y="201549"/>
                  </a:lnTo>
                  <a:lnTo>
                    <a:pt x="0" y="0"/>
                  </a:lnTo>
                  <a:lnTo>
                    <a:pt x="57973" y="33623"/>
                  </a:lnTo>
                  <a:lnTo>
                    <a:pt x="57973" y="235172"/>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4082;p38">
              <a:extLst>
                <a:ext uri="{FF2B5EF4-FFF2-40B4-BE49-F238E27FC236}">
                  <a16:creationId xmlns:a16="http://schemas.microsoft.com/office/drawing/2014/main" id="{CFCABBE6-F862-4091-A9BE-B59CF835B20D}"/>
                </a:ext>
              </a:extLst>
            </p:cNvPr>
            <p:cNvSpPr/>
            <p:nvPr/>
          </p:nvSpPr>
          <p:spPr>
            <a:xfrm>
              <a:off x="4517330" y="1440789"/>
              <a:ext cx="58068" cy="305942"/>
            </a:xfrm>
            <a:custGeom>
              <a:avLst/>
              <a:gdLst/>
              <a:ahLst/>
              <a:cxnLst/>
              <a:rect l="l" t="t" r="r" b="b"/>
              <a:pathLst>
                <a:path w="58068" h="305942" extrusionOk="0">
                  <a:moveTo>
                    <a:pt x="58068" y="305943"/>
                  </a:moveTo>
                  <a:lnTo>
                    <a:pt x="0" y="272320"/>
                  </a:lnTo>
                  <a:lnTo>
                    <a:pt x="0" y="0"/>
                  </a:lnTo>
                  <a:lnTo>
                    <a:pt x="58068" y="33623"/>
                  </a:lnTo>
                  <a:lnTo>
                    <a:pt x="58068" y="305943"/>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4083;p38">
              <a:extLst>
                <a:ext uri="{FF2B5EF4-FFF2-40B4-BE49-F238E27FC236}">
                  <a16:creationId xmlns:a16="http://schemas.microsoft.com/office/drawing/2014/main" id="{9FD23DD1-B09E-47C1-9074-85A405ECA51A}"/>
                </a:ext>
              </a:extLst>
            </p:cNvPr>
            <p:cNvSpPr/>
            <p:nvPr/>
          </p:nvSpPr>
          <p:spPr>
            <a:xfrm>
              <a:off x="4677849" y="1415738"/>
              <a:ext cx="58067" cy="423862"/>
            </a:xfrm>
            <a:custGeom>
              <a:avLst/>
              <a:gdLst/>
              <a:ahLst/>
              <a:cxnLst/>
              <a:rect l="l" t="t" r="r" b="b"/>
              <a:pathLst>
                <a:path w="58067" h="423862" extrusionOk="0">
                  <a:moveTo>
                    <a:pt x="58068" y="423863"/>
                  </a:moveTo>
                  <a:lnTo>
                    <a:pt x="0" y="390335"/>
                  </a:lnTo>
                  <a:lnTo>
                    <a:pt x="0" y="0"/>
                  </a:lnTo>
                  <a:lnTo>
                    <a:pt x="58068" y="33528"/>
                  </a:lnTo>
                  <a:lnTo>
                    <a:pt x="58068" y="423863"/>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84;p38">
              <a:extLst>
                <a:ext uri="{FF2B5EF4-FFF2-40B4-BE49-F238E27FC236}">
                  <a16:creationId xmlns:a16="http://schemas.microsoft.com/office/drawing/2014/main" id="{007523ED-383B-4A9B-8D7D-09F5C19B6A47}"/>
                </a:ext>
              </a:extLst>
            </p:cNvPr>
            <p:cNvSpPr/>
            <p:nvPr/>
          </p:nvSpPr>
          <p:spPr>
            <a:xfrm>
              <a:off x="4838368" y="1414214"/>
              <a:ext cx="58068" cy="518255"/>
            </a:xfrm>
            <a:custGeom>
              <a:avLst/>
              <a:gdLst/>
              <a:ahLst/>
              <a:cxnLst/>
              <a:rect l="l" t="t" r="r" b="b"/>
              <a:pathLst>
                <a:path w="58068" h="518255" extrusionOk="0">
                  <a:moveTo>
                    <a:pt x="58068" y="518255"/>
                  </a:moveTo>
                  <a:lnTo>
                    <a:pt x="0" y="484727"/>
                  </a:lnTo>
                  <a:lnTo>
                    <a:pt x="0" y="0"/>
                  </a:lnTo>
                  <a:lnTo>
                    <a:pt x="58068" y="33528"/>
                  </a:lnTo>
                  <a:lnTo>
                    <a:pt x="58068" y="518255"/>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085;p38">
              <a:extLst>
                <a:ext uri="{FF2B5EF4-FFF2-40B4-BE49-F238E27FC236}">
                  <a16:creationId xmlns:a16="http://schemas.microsoft.com/office/drawing/2014/main" id="{43F37FE7-00A4-4E71-96F8-B41BFD70681F}"/>
                </a:ext>
              </a:extLst>
            </p:cNvPr>
            <p:cNvSpPr/>
            <p:nvPr/>
          </p:nvSpPr>
          <p:spPr>
            <a:xfrm>
              <a:off x="5343399" y="3731361"/>
              <a:ext cx="99124" cy="151542"/>
            </a:xfrm>
            <a:custGeom>
              <a:avLst/>
              <a:gdLst/>
              <a:ahLst/>
              <a:cxnLst/>
              <a:rect l="l" t="t" r="r" b="b"/>
              <a:pathLst>
                <a:path w="99124" h="151542" extrusionOk="0">
                  <a:moveTo>
                    <a:pt x="16347" y="151543"/>
                  </a:moveTo>
                  <a:lnTo>
                    <a:pt x="99124" y="104204"/>
                  </a:lnTo>
                  <a:lnTo>
                    <a:pt x="0" y="0"/>
                  </a:lnTo>
                  <a:lnTo>
                    <a:pt x="16347" y="151543"/>
                  </a:lnTo>
                  <a:close/>
                </a:path>
              </a:pathLst>
            </a:custGeom>
            <a:solidFill>
              <a:srgbClr val="9EA2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086;p38">
              <a:extLst>
                <a:ext uri="{FF2B5EF4-FFF2-40B4-BE49-F238E27FC236}">
                  <a16:creationId xmlns:a16="http://schemas.microsoft.com/office/drawing/2014/main" id="{D3805BD8-9DB3-41BF-9B7F-2C073738B50B}"/>
                </a:ext>
              </a:extLst>
            </p:cNvPr>
            <p:cNvSpPr/>
            <p:nvPr/>
          </p:nvSpPr>
          <p:spPr>
            <a:xfrm>
              <a:off x="4678419" y="3350075"/>
              <a:ext cx="69282" cy="136588"/>
            </a:xfrm>
            <a:custGeom>
              <a:avLst/>
              <a:gdLst/>
              <a:ahLst/>
              <a:cxnLst/>
              <a:rect l="l" t="t" r="r" b="b"/>
              <a:pathLst>
                <a:path w="69282" h="136588" extrusionOk="0">
                  <a:moveTo>
                    <a:pt x="0" y="136588"/>
                  </a:moveTo>
                  <a:lnTo>
                    <a:pt x="69283" y="98298"/>
                  </a:lnTo>
                  <a:lnTo>
                    <a:pt x="42672" y="0"/>
                  </a:lnTo>
                  <a:lnTo>
                    <a:pt x="0" y="136588"/>
                  </a:lnTo>
                  <a:close/>
                </a:path>
              </a:pathLst>
            </a:custGeom>
            <a:solidFill>
              <a:srgbClr val="9EA2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3" name="Google Shape;4087;p38">
              <a:extLst>
                <a:ext uri="{FF2B5EF4-FFF2-40B4-BE49-F238E27FC236}">
                  <a16:creationId xmlns:a16="http://schemas.microsoft.com/office/drawing/2014/main" id="{88BF5827-450A-4E21-B7EE-2AC71001BC75}"/>
                </a:ext>
              </a:extLst>
            </p:cNvPr>
            <p:cNvGrpSpPr/>
            <p:nvPr/>
          </p:nvGrpSpPr>
          <p:grpSpPr>
            <a:xfrm>
              <a:off x="3103642" y="4105408"/>
              <a:ext cx="746807" cy="516445"/>
              <a:chOff x="4884742" y="4921758"/>
              <a:chExt cx="746807" cy="516445"/>
            </a:xfrm>
          </p:grpSpPr>
          <p:sp>
            <p:nvSpPr>
              <p:cNvPr id="195" name="Google Shape;4088;p38">
                <a:extLst>
                  <a:ext uri="{FF2B5EF4-FFF2-40B4-BE49-F238E27FC236}">
                    <a16:creationId xmlns:a16="http://schemas.microsoft.com/office/drawing/2014/main" id="{61BA8050-0DF1-4F21-B1AC-CAC6698B0272}"/>
                  </a:ext>
                </a:extLst>
              </p:cNvPr>
              <p:cNvSpPr/>
              <p:nvPr/>
            </p:nvSpPr>
            <p:spPr>
              <a:xfrm>
                <a:off x="4884742" y="505358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4089;p38">
                <a:extLst>
                  <a:ext uri="{FF2B5EF4-FFF2-40B4-BE49-F238E27FC236}">
                    <a16:creationId xmlns:a16="http://schemas.microsoft.com/office/drawing/2014/main" id="{47B41E91-338E-4B69-9AA6-2C73F1607B2E}"/>
                  </a:ext>
                </a:extLst>
              </p:cNvPr>
              <p:cNvSpPr/>
              <p:nvPr/>
            </p:nvSpPr>
            <p:spPr>
              <a:xfrm>
                <a:off x="4966950" y="5004149"/>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4090;p38">
                <a:extLst>
                  <a:ext uri="{FF2B5EF4-FFF2-40B4-BE49-F238E27FC236}">
                    <a16:creationId xmlns:a16="http://schemas.microsoft.com/office/drawing/2014/main" id="{9278D94D-144B-4D06-9C42-26D9D21B9BD2}"/>
                  </a:ext>
                </a:extLst>
              </p:cNvPr>
              <p:cNvSpPr/>
              <p:nvPr/>
            </p:nvSpPr>
            <p:spPr>
              <a:xfrm>
                <a:off x="4967045" y="5111781"/>
                <a:ext cx="65671" cy="87534"/>
              </a:xfrm>
              <a:custGeom>
                <a:avLst/>
                <a:gdLst/>
                <a:ahLst/>
                <a:cxnLst/>
                <a:rect l="l" t="t" r="r" b="b"/>
                <a:pathLst>
                  <a:path w="65671" h="87534" extrusionOk="0">
                    <a:moveTo>
                      <a:pt x="0" y="87534"/>
                    </a:moveTo>
                    <a:lnTo>
                      <a:pt x="0" y="0"/>
                    </a:lnTo>
                    <a:lnTo>
                      <a:pt x="65671" y="58579"/>
                    </a:lnTo>
                    <a:lnTo>
                      <a:pt x="0" y="87534"/>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4091;p38">
                <a:extLst>
                  <a:ext uri="{FF2B5EF4-FFF2-40B4-BE49-F238E27FC236}">
                    <a16:creationId xmlns:a16="http://schemas.microsoft.com/office/drawing/2014/main" id="{0E163BB2-1980-457C-BD32-5B380F3D1A23}"/>
                  </a:ext>
                </a:extLst>
              </p:cNvPr>
              <p:cNvSpPr/>
              <p:nvPr/>
            </p:nvSpPr>
            <p:spPr>
              <a:xfrm>
                <a:off x="5581465" y="5114067"/>
                <a:ext cx="50084" cy="118109"/>
              </a:xfrm>
              <a:custGeom>
                <a:avLst/>
                <a:gdLst/>
                <a:ahLst/>
                <a:cxnLst/>
                <a:rect l="l" t="t" r="r" b="b"/>
                <a:pathLst>
                  <a:path w="50084" h="118109" extrusionOk="0">
                    <a:moveTo>
                      <a:pt x="50085" y="0"/>
                    </a:moveTo>
                    <a:lnTo>
                      <a:pt x="50085" y="82391"/>
                    </a:lnTo>
                    <a:lnTo>
                      <a:pt x="16442" y="118110"/>
                    </a:lnTo>
                    <a:lnTo>
                      <a:pt x="0" y="23717"/>
                    </a:lnTo>
                    <a:lnTo>
                      <a:pt x="50085"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4092;p38">
                <a:extLst>
                  <a:ext uri="{FF2B5EF4-FFF2-40B4-BE49-F238E27FC236}">
                    <a16:creationId xmlns:a16="http://schemas.microsoft.com/office/drawing/2014/main" id="{E0FBDCA3-D2A1-447C-8F36-4F6EB1F29D25}"/>
                  </a:ext>
                </a:extLst>
              </p:cNvPr>
              <p:cNvSpPr/>
              <p:nvPr/>
            </p:nvSpPr>
            <p:spPr>
              <a:xfrm>
                <a:off x="4966950" y="4921758"/>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4093;p38">
                <a:extLst>
                  <a:ext uri="{FF2B5EF4-FFF2-40B4-BE49-F238E27FC236}">
                    <a16:creationId xmlns:a16="http://schemas.microsoft.com/office/drawing/2014/main" id="{903C8D18-BD1E-46B8-9D70-2E9B78FBB469}"/>
                  </a:ext>
                </a:extLst>
              </p:cNvPr>
              <p:cNvSpPr/>
              <p:nvPr/>
            </p:nvSpPr>
            <p:spPr>
              <a:xfrm>
                <a:off x="5061432" y="4974074"/>
                <a:ext cx="475691" cy="275248"/>
              </a:xfrm>
              <a:custGeom>
                <a:avLst/>
                <a:gdLst/>
                <a:ahLst/>
                <a:cxnLst/>
                <a:rect l="l" t="t" r="r" b="b"/>
                <a:pathLst>
                  <a:path w="475691" h="275248" extrusionOk="0">
                    <a:moveTo>
                      <a:pt x="475270" y="145899"/>
                    </a:moveTo>
                    <a:cubicBezTo>
                      <a:pt x="471849" y="178284"/>
                      <a:pt x="448849" y="210193"/>
                      <a:pt x="405987" y="234958"/>
                    </a:cubicBezTo>
                    <a:cubicBezTo>
                      <a:pt x="313135" y="288679"/>
                      <a:pt x="162500" y="288679"/>
                      <a:pt x="69553" y="234958"/>
                    </a:cubicBezTo>
                    <a:cubicBezTo>
                      <a:pt x="26786" y="210193"/>
                      <a:pt x="3692" y="178284"/>
                      <a:pt x="461" y="145899"/>
                    </a:cubicBezTo>
                    <a:cubicBezTo>
                      <a:pt x="-3626" y="107799"/>
                      <a:pt x="19468" y="69699"/>
                      <a:pt x="69553" y="40362"/>
                    </a:cubicBezTo>
                    <a:cubicBezTo>
                      <a:pt x="162500" y="-13454"/>
                      <a:pt x="313135" y="-13454"/>
                      <a:pt x="405987" y="40362"/>
                    </a:cubicBezTo>
                    <a:cubicBezTo>
                      <a:pt x="456072" y="69318"/>
                      <a:pt x="479167" y="107990"/>
                      <a:pt x="475270"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4094;p38">
                <a:extLst>
                  <a:ext uri="{FF2B5EF4-FFF2-40B4-BE49-F238E27FC236}">
                    <a16:creationId xmlns:a16="http://schemas.microsoft.com/office/drawing/2014/main" id="{87CED1FD-D8A5-4C4A-AC5A-28FB6213C339}"/>
                  </a:ext>
                </a:extLst>
              </p:cNvPr>
              <p:cNvSpPr/>
              <p:nvPr/>
            </p:nvSpPr>
            <p:spPr>
              <a:xfrm>
                <a:off x="5061893" y="4990552"/>
                <a:ext cx="474809" cy="258770"/>
              </a:xfrm>
              <a:custGeom>
                <a:avLst/>
                <a:gdLst/>
                <a:ahLst/>
                <a:cxnLst/>
                <a:rect l="l" t="t" r="r" b="b"/>
                <a:pathLst>
                  <a:path w="474809" h="258770" extrusionOk="0">
                    <a:moveTo>
                      <a:pt x="474809" y="129421"/>
                    </a:moveTo>
                    <a:cubicBezTo>
                      <a:pt x="471388" y="161806"/>
                      <a:pt x="448389" y="193715"/>
                      <a:pt x="405527" y="218480"/>
                    </a:cubicBezTo>
                    <a:cubicBezTo>
                      <a:pt x="312675" y="272201"/>
                      <a:pt x="162040" y="272201"/>
                      <a:pt x="69092" y="218480"/>
                    </a:cubicBezTo>
                    <a:cubicBezTo>
                      <a:pt x="26325" y="193715"/>
                      <a:pt x="3231" y="161806"/>
                      <a:pt x="0" y="129421"/>
                    </a:cubicBezTo>
                    <a:cubicBezTo>
                      <a:pt x="3231" y="97036"/>
                      <a:pt x="26325" y="65127"/>
                      <a:pt x="69092" y="40362"/>
                    </a:cubicBezTo>
                    <a:cubicBezTo>
                      <a:pt x="162040" y="-13454"/>
                      <a:pt x="312675" y="-13454"/>
                      <a:pt x="405527" y="40362"/>
                    </a:cubicBezTo>
                    <a:cubicBezTo>
                      <a:pt x="448389" y="65127"/>
                      <a:pt x="471388" y="97036"/>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4095;p38">
                <a:extLst>
                  <a:ext uri="{FF2B5EF4-FFF2-40B4-BE49-F238E27FC236}">
                    <a16:creationId xmlns:a16="http://schemas.microsoft.com/office/drawing/2014/main" id="{3C180432-E9F2-44D6-96F9-A169CFBF9F14}"/>
                  </a:ext>
                </a:extLst>
              </p:cNvPr>
              <p:cNvSpPr/>
              <p:nvPr/>
            </p:nvSpPr>
            <p:spPr>
              <a:xfrm>
                <a:off x="5183826" y="5052822"/>
                <a:ext cx="221040" cy="139064"/>
              </a:xfrm>
              <a:custGeom>
                <a:avLst/>
                <a:gdLst/>
                <a:ahLst/>
                <a:cxnLst/>
                <a:rect l="l" t="t" r="r" b="b"/>
                <a:pathLst>
                  <a:path w="221040" h="139064" extrusionOk="0">
                    <a:moveTo>
                      <a:pt x="111955" y="22098"/>
                    </a:moveTo>
                    <a:cubicBezTo>
                      <a:pt x="109027" y="22098"/>
                      <a:pt x="106100" y="22355"/>
                      <a:pt x="103211" y="22860"/>
                    </a:cubicBezTo>
                    <a:cubicBezTo>
                      <a:pt x="99315" y="23336"/>
                      <a:pt x="94943" y="24193"/>
                      <a:pt x="90096" y="25146"/>
                    </a:cubicBezTo>
                    <a:cubicBezTo>
                      <a:pt x="85249" y="26098"/>
                      <a:pt x="80117" y="27527"/>
                      <a:pt x="74890" y="29051"/>
                    </a:cubicBezTo>
                    <a:cubicBezTo>
                      <a:pt x="69796" y="30623"/>
                      <a:pt x="64816" y="32537"/>
                      <a:pt x="59969" y="34766"/>
                    </a:cubicBezTo>
                    <a:lnTo>
                      <a:pt x="97984" y="56864"/>
                    </a:lnTo>
                    <a:lnTo>
                      <a:pt x="104922" y="54483"/>
                    </a:lnTo>
                    <a:cubicBezTo>
                      <a:pt x="114426" y="51244"/>
                      <a:pt x="123929" y="48482"/>
                      <a:pt x="132388" y="46196"/>
                    </a:cubicBezTo>
                    <a:cubicBezTo>
                      <a:pt x="140466" y="44005"/>
                      <a:pt x="148744" y="42634"/>
                      <a:pt x="157098" y="42100"/>
                    </a:cubicBezTo>
                    <a:cubicBezTo>
                      <a:pt x="164739" y="41643"/>
                      <a:pt x="172399" y="42148"/>
                      <a:pt x="179907" y="43624"/>
                    </a:cubicBezTo>
                    <a:cubicBezTo>
                      <a:pt x="187548" y="45291"/>
                      <a:pt x="194856" y="48187"/>
                      <a:pt x="201575" y="52197"/>
                    </a:cubicBezTo>
                    <a:cubicBezTo>
                      <a:pt x="208237" y="55512"/>
                      <a:pt x="213940" y="60503"/>
                      <a:pt x="218112" y="66675"/>
                    </a:cubicBezTo>
                    <a:cubicBezTo>
                      <a:pt x="220868" y="71142"/>
                      <a:pt x="221723" y="76524"/>
                      <a:pt x="220488" y="81629"/>
                    </a:cubicBezTo>
                    <a:cubicBezTo>
                      <a:pt x="218872" y="87258"/>
                      <a:pt x="215793" y="92354"/>
                      <a:pt x="211554" y="96393"/>
                    </a:cubicBezTo>
                    <a:cubicBezTo>
                      <a:pt x="206280" y="101660"/>
                      <a:pt x="200416" y="106299"/>
                      <a:pt x="194067" y="110204"/>
                    </a:cubicBezTo>
                    <a:lnTo>
                      <a:pt x="218397" y="124206"/>
                    </a:lnTo>
                    <a:lnTo>
                      <a:pt x="205187" y="131921"/>
                    </a:lnTo>
                    <a:lnTo>
                      <a:pt x="180667" y="117729"/>
                    </a:lnTo>
                    <a:cubicBezTo>
                      <a:pt x="168968" y="123472"/>
                      <a:pt x="156746" y="128101"/>
                      <a:pt x="144172" y="131540"/>
                    </a:cubicBezTo>
                    <a:cubicBezTo>
                      <a:pt x="131010" y="135179"/>
                      <a:pt x="117562" y="137703"/>
                      <a:pt x="103971" y="139065"/>
                    </a:cubicBezTo>
                    <a:lnTo>
                      <a:pt x="91141" y="116014"/>
                    </a:lnTo>
                    <a:cubicBezTo>
                      <a:pt x="93517" y="116014"/>
                      <a:pt x="97129" y="116014"/>
                      <a:pt x="101881" y="115252"/>
                    </a:cubicBezTo>
                    <a:cubicBezTo>
                      <a:pt x="106632" y="114490"/>
                      <a:pt x="112050" y="113729"/>
                      <a:pt x="117942" y="112490"/>
                    </a:cubicBezTo>
                    <a:cubicBezTo>
                      <a:pt x="123834" y="111252"/>
                      <a:pt x="130012" y="109633"/>
                      <a:pt x="136949" y="107728"/>
                    </a:cubicBezTo>
                    <a:cubicBezTo>
                      <a:pt x="143450" y="105842"/>
                      <a:pt x="149799" y="103489"/>
                      <a:pt x="155957" y="100679"/>
                    </a:cubicBezTo>
                    <a:lnTo>
                      <a:pt x="117942" y="78772"/>
                    </a:lnTo>
                    <a:lnTo>
                      <a:pt x="112905" y="80486"/>
                    </a:lnTo>
                    <a:lnTo>
                      <a:pt x="107773" y="82010"/>
                    </a:lnTo>
                    <a:cubicBezTo>
                      <a:pt x="99143" y="84982"/>
                      <a:pt x="90352" y="87458"/>
                      <a:pt x="81447" y="89440"/>
                    </a:cubicBezTo>
                    <a:cubicBezTo>
                      <a:pt x="74091" y="91192"/>
                      <a:pt x="66574" y="92212"/>
                      <a:pt x="59018" y="92488"/>
                    </a:cubicBezTo>
                    <a:cubicBezTo>
                      <a:pt x="52375" y="92745"/>
                      <a:pt x="45723" y="92097"/>
                      <a:pt x="39251" y="90583"/>
                    </a:cubicBezTo>
                    <a:cubicBezTo>
                      <a:pt x="32845" y="89049"/>
                      <a:pt x="26696" y="86573"/>
                      <a:pt x="21003" y="83248"/>
                    </a:cubicBezTo>
                    <a:cubicBezTo>
                      <a:pt x="14712" y="79953"/>
                      <a:pt x="9257" y="75257"/>
                      <a:pt x="5037" y="69532"/>
                    </a:cubicBezTo>
                    <a:cubicBezTo>
                      <a:pt x="1977" y="65246"/>
                      <a:pt x="466" y="60036"/>
                      <a:pt x="760" y="54769"/>
                    </a:cubicBezTo>
                    <a:cubicBezTo>
                      <a:pt x="1350" y="49311"/>
                      <a:pt x="3535" y="44139"/>
                      <a:pt x="7033" y="39910"/>
                    </a:cubicBezTo>
                    <a:cubicBezTo>
                      <a:pt x="11443" y="34442"/>
                      <a:pt x="16670" y="29689"/>
                      <a:pt x="22524" y="25813"/>
                    </a:cubicBezTo>
                    <a:lnTo>
                      <a:pt x="0" y="12763"/>
                    </a:lnTo>
                    <a:lnTo>
                      <a:pt x="13210" y="5143"/>
                    </a:lnTo>
                    <a:lnTo>
                      <a:pt x="35544" y="18002"/>
                    </a:lnTo>
                    <a:cubicBezTo>
                      <a:pt x="45998" y="12811"/>
                      <a:pt x="56994" y="8782"/>
                      <a:pt x="68332" y="6001"/>
                    </a:cubicBezTo>
                    <a:cubicBezTo>
                      <a:pt x="79109" y="3257"/>
                      <a:pt x="90067" y="1248"/>
                      <a:pt x="101120" y="0"/>
                    </a:cubicBezTo>
                    <a:close/>
                    <a:moveTo>
                      <a:pt x="46949" y="62103"/>
                    </a:moveTo>
                    <a:cubicBezTo>
                      <a:pt x="52005" y="64941"/>
                      <a:pt x="57811" y="66170"/>
                      <a:pt x="63580" y="65627"/>
                    </a:cubicBezTo>
                    <a:cubicBezTo>
                      <a:pt x="71316" y="64770"/>
                      <a:pt x="78938" y="63036"/>
                      <a:pt x="86294" y="60484"/>
                    </a:cubicBezTo>
                    <a:lnTo>
                      <a:pt x="50560" y="39814"/>
                    </a:lnTo>
                    <a:cubicBezTo>
                      <a:pt x="37445" y="48320"/>
                      <a:pt x="36238" y="55750"/>
                      <a:pt x="46949" y="62103"/>
                    </a:cubicBezTo>
                    <a:close/>
                    <a:moveTo>
                      <a:pt x="172399" y="72580"/>
                    </a:moveTo>
                    <a:cubicBezTo>
                      <a:pt x="166953" y="69580"/>
                      <a:pt x="160680" y="68437"/>
                      <a:pt x="154532" y="69342"/>
                    </a:cubicBezTo>
                    <a:cubicBezTo>
                      <a:pt x="146083" y="70418"/>
                      <a:pt x="137748" y="72266"/>
                      <a:pt x="129632" y="74866"/>
                    </a:cubicBezTo>
                    <a:lnTo>
                      <a:pt x="165176" y="95440"/>
                    </a:lnTo>
                    <a:cubicBezTo>
                      <a:pt x="180287" y="86296"/>
                      <a:pt x="182758" y="78676"/>
                      <a:pt x="172399" y="7277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4096;p38">
                <a:extLst>
                  <a:ext uri="{FF2B5EF4-FFF2-40B4-BE49-F238E27FC236}">
                    <a16:creationId xmlns:a16="http://schemas.microsoft.com/office/drawing/2014/main" id="{C899B14E-E621-48D8-AEF9-063DE27BDB0B}"/>
                  </a:ext>
                </a:extLst>
              </p:cNvPr>
              <p:cNvSpPr/>
              <p:nvPr/>
            </p:nvSpPr>
            <p:spPr>
              <a:xfrm>
                <a:off x="5275158" y="5155977"/>
                <a:ext cx="14635" cy="19050"/>
              </a:xfrm>
              <a:custGeom>
                <a:avLst/>
                <a:gdLst/>
                <a:ahLst/>
                <a:cxnLst/>
                <a:rect l="l" t="t" r="r" b="b"/>
                <a:pathLst>
                  <a:path w="14635" h="19050" extrusionOk="0">
                    <a:moveTo>
                      <a:pt x="0" y="12859"/>
                    </a:moveTo>
                    <a:cubicBezTo>
                      <a:pt x="0" y="12002"/>
                      <a:pt x="0" y="0"/>
                      <a:pt x="0" y="0"/>
                    </a:cubicBezTo>
                    <a:lnTo>
                      <a:pt x="14636" y="9525"/>
                    </a:lnTo>
                    <a:lnTo>
                      <a:pt x="8268"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4097;p38">
                <a:extLst>
                  <a:ext uri="{FF2B5EF4-FFF2-40B4-BE49-F238E27FC236}">
                    <a16:creationId xmlns:a16="http://schemas.microsoft.com/office/drawing/2014/main" id="{44CE09C3-9FE1-482C-AF45-BCCD7A424918}"/>
                  </a:ext>
                </a:extLst>
              </p:cNvPr>
              <p:cNvSpPr/>
              <p:nvPr/>
            </p:nvSpPr>
            <p:spPr>
              <a:xfrm>
                <a:off x="5370766" y="5164169"/>
                <a:ext cx="31647" cy="14763"/>
              </a:xfrm>
              <a:custGeom>
                <a:avLst/>
                <a:gdLst/>
                <a:ahLst/>
                <a:cxnLst/>
                <a:rect l="l" t="t" r="r" b="b"/>
                <a:pathLst>
                  <a:path w="31647" h="14763" extrusionOk="0">
                    <a:moveTo>
                      <a:pt x="31648" y="12859"/>
                    </a:moveTo>
                    <a:lnTo>
                      <a:pt x="31648" y="0"/>
                    </a:lnTo>
                    <a:lnTo>
                      <a:pt x="0" y="2381"/>
                    </a:lnTo>
                    <a:lnTo>
                      <a:pt x="18152" y="14764"/>
                    </a:lnTo>
                    <a:lnTo>
                      <a:pt x="31648" y="1285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4098;p38">
                <a:extLst>
                  <a:ext uri="{FF2B5EF4-FFF2-40B4-BE49-F238E27FC236}">
                    <a16:creationId xmlns:a16="http://schemas.microsoft.com/office/drawing/2014/main" id="{360FA2A9-8E8A-411F-AEB3-1444F64007D4}"/>
                  </a:ext>
                </a:extLst>
              </p:cNvPr>
              <p:cNvSpPr/>
              <p:nvPr/>
            </p:nvSpPr>
            <p:spPr>
              <a:xfrm>
                <a:off x="5381410" y="5116639"/>
                <a:ext cx="23664" cy="13049"/>
              </a:xfrm>
              <a:custGeom>
                <a:avLst/>
                <a:gdLst/>
                <a:ahLst/>
                <a:cxnLst/>
                <a:rect l="l" t="t" r="r" b="b"/>
                <a:pathLst>
                  <a:path w="23664" h="13049" extrusionOk="0">
                    <a:moveTo>
                      <a:pt x="23664" y="13049"/>
                    </a:moveTo>
                    <a:lnTo>
                      <a:pt x="23664" y="0"/>
                    </a:lnTo>
                    <a:lnTo>
                      <a:pt x="0" y="8572"/>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4099;p38">
                <a:extLst>
                  <a:ext uri="{FF2B5EF4-FFF2-40B4-BE49-F238E27FC236}">
                    <a16:creationId xmlns:a16="http://schemas.microsoft.com/office/drawing/2014/main" id="{B4591A65-4CC8-4925-AB48-B958493761C0}"/>
                  </a:ext>
                </a:extLst>
              </p:cNvPr>
              <p:cNvSpPr/>
              <p:nvPr/>
            </p:nvSpPr>
            <p:spPr>
              <a:xfrm>
                <a:off x="5307090" y="5121401"/>
                <a:ext cx="35639" cy="24669"/>
              </a:xfrm>
              <a:custGeom>
                <a:avLst/>
                <a:gdLst/>
                <a:ahLst/>
                <a:cxnLst/>
                <a:rect l="l" t="t" r="r" b="b"/>
                <a:pathLst>
                  <a:path w="35639" h="24669" extrusionOk="0">
                    <a:moveTo>
                      <a:pt x="0" y="7525"/>
                    </a:moveTo>
                    <a:lnTo>
                      <a:pt x="7888" y="0"/>
                    </a:lnTo>
                    <a:lnTo>
                      <a:pt x="35639" y="19050"/>
                    </a:lnTo>
                    <a:lnTo>
                      <a:pt x="33928" y="24670"/>
                    </a:lnTo>
                    <a:cubicBezTo>
                      <a:pt x="33928" y="24670"/>
                      <a:pt x="13210" y="15907"/>
                      <a:pt x="12545" y="1514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4100;p38">
                <a:extLst>
                  <a:ext uri="{FF2B5EF4-FFF2-40B4-BE49-F238E27FC236}">
                    <a16:creationId xmlns:a16="http://schemas.microsoft.com/office/drawing/2014/main" id="{55FB2A7E-9404-405C-8EF4-BC2169984FDB}"/>
                  </a:ext>
                </a:extLst>
              </p:cNvPr>
              <p:cNvSpPr/>
              <p:nvPr/>
            </p:nvSpPr>
            <p:spPr>
              <a:xfrm>
                <a:off x="5234481" y="5079968"/>
                <a:ext cx="44382" cy="29241"/>
              </a:xfrm>
              <a:custGeom>
                <a:avLst/>
                <a:gdLst/>
                <a:ahLst/>
                <a:cxnLst/>
                <a:rect l="l" t="t" r="r" b="b"/>
                <a:pathLst>
                  <a:path w="44382" h="29241" extrusionOk="0">
                    <a:moveTo>
                      <a:pt x="0" y="8287"/>
                    </a:moveTo>
                    <a:lnTo>
                      <a:pt x="36780" y="29242"/>
                    </a:lnTo>
                    <a:lnTo>
                      <a:pt x="44383" y="23717"/>
                    </a:lnTo>
                    <a:cubicBezTo>
                      <a:pt x="44383" y="23717"/>
                      <a:pt x="39726" y="18479"/>
                      <a:pt x="39346" y="17907"/>
                    </a:cubicBezTo>
                    <a:cubicBezTo>
                      <a:pt x="36029" y="14192"/>
                      <a:pt x="32189" y="10982"/>
                      <a:pt x="27941" y="8382"/>
                    </a:cubicBezTo>
                    <a:cubicBezTo>
                      <a:pt x="25185" y="7906"/>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4101;p38">
                <a:extLst>
                  <a:ext uri="{FF2B5EF4-FFF2-40B4-BE49-F238E27FC236}">
                    <a16:creationId xmlns:a16="http://schemas.microsoft.com/office/drawing/2014/main" id="{56157F43-E0FB-4DD5-855B-56B73F8557E0}"/>
                  </a:ext>
                </a:extLst>
              </p:cNvPr>
              <p:cNvSpPr/>
              <p:nvPr/>
            </p:nvSpPr>
            <p:spPr>
              <a:xfrm>
                <a:off x="5275158" y="5056536"/>
                <a:ext cx="20623" cy="18383"/>
              </a:xfrm>
              <a:custGeom>
                <a:avLst/>
                <a:gdLst/>
                <a:ahLst/>
                <a:cxnLst/>
                <a:rect l="l" t="t" r="r" b="b"/>
                <a:pathLst>
                  <a:path w="20623" h="18383" extrusionOk="0">
                    <a:moveTo>
                      <a:pt x="20623" y="18383"/>
                    </a:moveTo>
                    <a:lnTo>
                      <a:pt x="20623" y="5525"/>
                    </a:lnTo>
                    <a:lnTo>
                      <a:pt x="3706" y="0"/>
                    </a:lnTo>
                    <a:lnTo>
                      <a:pt x="0" y="10096"/>
                    </a:lnTo>
                    <a:lnTo>
                      <a:pt x="950" y="14764"/>
                    </a:lnTo>
                    <a:lnTo>
                      <a:pt x="20623" y="18383"/>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4102;p38">
                <a:extLst>
                  <a:ext uri="{FF2B5EF4-FFF2-40B4-BE49-F238E27FC236}">
                    <a16:creationId xmlns:a16="http://schemas.microsoft.com/office/drawing/2014/main" id="{A980E8BD-3503-49A7-8ECC-C74B5973ECFF}"/>
                  </a:ext>
                </a:extLst>
              </p:cNvPr>
              <p:cNvSpPr/>
              <p:nvPr/>
            </p:nvSpPr>
            <p:spPr>
              <a:xfrm>
                <a:off x="5183351" y="5052726"/>
                <a:ext cx="19577" cy="14573"/>
              </a:xfrm>
              <a:custGeom>
                <a:avLst/>
                <a:gdLst/>
                <a:ahLst/>
                <a:cxnLst/>
                <a:rect l="l" t="t" r="r" b="b"/>
                <a:pathLst>
                  <a:path w="19577" h="14573" extrusionOk="0">
                    <a:moveTo>
                      <a:pt x="0" y="12859"/>
                    </a:moveTo>
                    <a:lnTo>
                      <a:pt x="0" y="0"/>
                    </a:lnTo>
                    <a:lnTo>
                      <a:pt x="19578" y="2096"/>
                    </a:lnTo>
                    <a:lnTo>
                      <a:pt x="13305" y="14573"/>
                    </a:lnTo>
                    <a:lnTo>
                      <a:pt x="0" y="1285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4103;p38">
                <a:extLst>
                  <a:ext uri="{FF2B5EF4-FFF2-40B4-BE49-F238E27FC236}">
                    <a16:creationId xmlns:a16="http://schemas.microsoft.com/office/drawing/2014/main" id="{95CDA1CE-2C8C-4042-BF29-DA79BAB3B9B4}"/>
                  </a:ext>
                </a:extLst>
              </p:cNvPr>
              <p:cNvSpPr/>
              <p:nvPr/>
            </p:nvSpPr>
            <p:spPr>
              <a:xfrm>
                <a:off x="5184016" y="5095875"/>
                <a:ext cx="22524" cy="22764"/>
              </a:xfrm>
              <a:custGeom>
                <a:avLst/>
                <a:gdLst/>
                <a:ahLst/>
                <a:cxnLst/>
                <a:rect l="l" t="t" r="r" b="b"/>
                <a:pathLst>
                  <a:path w="22524" h="22764" extrusionOk="0">
                    <a:moveTo>
                      <a:pt x="0" y="13526"/>
                    </a:moveTo>
                    <a:lnTo>
                      <a:pt x="0" y="0"/>
                    </a:lnTo>
                    <a:lnTo>
                      <a:pt x="22524" y="0"/>
                    </a:lnTo>
                    <a:lnTo>
                      <a:pt x="17012" y="12097"/>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4104;p38">
                <a:extLst>
                  <a:ext uri="{FF2B5EF4-FFF2-40B4-BE49-F238E27FC236}">
                    <a16:creationId xmlns:a16="http://schemas.microsoft.com/office/drawing/2014/main" id="{65195499-D20D-49B5-92EA-4FE29F39AE62}"/>
                  </a:ext>
                </a:extLst>
              </p:cNvPr>
              <p:cNvSpPr/>
              <p:nvPr/>
            </p:nvSpPr>
            <p:spPr>
              <a:xfrm>
                <a:off x="5183826" y="5039963"/>
                <a:ext cx="221034" cy="138969"/>
              </a:xfrm>
              <a:custGeom>
                <a:avLst/>
                <a:gdLst/>
                <a:ahLst/>
                <a:cxnLst/>
                <a:rect l="l" t="t" r="r" b="b"/>
                <a:pathLst>
                  <a:path w="221034" h="138969" extrusionOk="0">
                    <a:moveTo>
                      <a:pt x="111955" y="22098"/>
                    </a:moveTo>
                    <a:cubicBezTo>
                      <a:pt x="109027" y="22050"/>
                      <a:pt x="106100" y="22279"/>
                      <a:pt x="103211" y="22765"/>
                    </a:cubicBezTo>
                    <a:cubicBezTo>
                      <a:pt x="99315" y="23336"/>
                      <a:pt x="94943" y="24098"/>
                      <a:pt x="90096" y="25146"/>
                    </a:cubicBezTo>
                    <a:cubicBezTo>
                      <a:pt x="85249" y="26194"/>
                      <a:pt x="80117" y="27432"/>
                      <a:pt x="74890" y="29051"/>
                    </a:cubicBezTo>
                    <a:cubicBezTo>
                      <a:pt x="69786" y="30547"/>
                      <a:pt x="64797" y="32433"/>
                      <a:pt x="59969" y="34671"/>
                    </a:cubicBezTo>
                    <a:lnTo>
                      <a:pt x="97984" y="56864"/>
                    </a:lnTo>
                    <a:lnTo>
                      <a:pt x="104922" y="54388"/>
                    </a:lnTo>
                    <a:cubicBezTo>
                      <a:pt x="114426" y="51149"/>
                      <a:pt x="123929" y="48387"/>
                      <a:pt x="132388" y="46196"/>
                    </a:cubicBezTo>
                    <a:cubicBezTo>
                      <a:pt x="140466" y="44005"/>
                      <a:pt x="148744" y="42634"/>
                      <a:pt x="157098" y="42100"/>
                    </a:cubicBezTo>
                    <a:cubicBezTo>
                      <a:pt x="164739" y="41596"/>
                      <a:pt x="172408" y="42100"/>
                      <a:pt x="179907" y="43624"/>
                    </a:cubicBezTo>
                    <a:cubicBezTo>
                      <a:pt x="187548" y="45215"/>
                      <a:pt x="194875" y="48082"/>
                      <a:pt x="201575" y="52102"/>
                    </a:cubicBezTo>
                    <a:cubicBezTo>
                      <a:pt x="208218" y="55454"/>
                      <a:pt x="213911" y="60427"/>
                      <a:pt x="218112" y="66580"/>
                    </a:cubicBezTo>
                    <a:cubicBezTo>
                      <a:pt x="220858" y="71047"/>
                      <a:pt x="221714" y="76428"/>
                      <a:pt x="220488" y="81534"/>
                    </a:cubicBezTo>
                    <a:cubicBezTo>
                      <a:pt x="218901" y="87173"/>
                      <a:pt x="215812" y="92278"/>
                      <a:pt x="211554" y="96298"/>
                    </a:cubicBezTo>
                    <a:cubicBezTo>
                      <a:pt x="206280" y="101565"/>
                      <a:pt x="200416" y="106204"/>
                      <a:pt x="194067" y="110109"/>
                    </a:cubicBezTo>
                    <a:lnTo>
                      <a:pt x="218397" y="124206"/>
                    </a:lnTo>
                    <a:lnTo>
                      <a:pt x="205187" y="131826"/>
                    </a:lnTo>
                    <a:lnTo>
                      <a:pt x="180667" y="117634"/>
                    </a:lnTo>
                    <a:cubicBezTo>
                      <a:pt x="168977" y="123425"/>
                      <a:pt x="156755" y="128045"/>
                      <a:pt x="144172" y="131445"/>
                    </a:cubicBezTo>
                    <a:cubicBezTo>
                      <a:pt x="131019" y="135131"/>
                      <a:pt x="117562" y="137655"/>
                      <a:pt x="103971" y="138970"/>
                    </a:cubicBezTo>
                    <a:lnTo>
                      <a:pt x="91141" y="116014"/>
                    </a:lnTo>
                    <a:cubicBezTo>
                      <a:pt x="94734" y="115929"/>
                      <a:pt x="98317" y="115633"/>
                      <a:pt x="101881" y="115157"/>
                    </a:cubicBezTo>
                    <a:cubicBezTo>
                      <a:pt x="107279" y="114519"/>
                      <a:pt x="112639" y="113595"/>
                      <a:pt x="117942" y="112395"/>
                    </a:cubicBezTo>
                    <a:cubicBezTo>
                      <a:pt x="123834" y="111157"/>
                      <a:pt x="130012" y="109538"/>
                      <a:pt x="136949" y="107632"/>
                    </a:cubicBezTo>
                    <a:cubicBezTo>
                      <a:pt x="143441" y="105775"/>
                      <a:pt x="149799" y="103451"/>
                      <a:pt x="155957" y="100679"/>
                    </a:cubicBezTo>
                    <a:lnTo>
                      <a:pt x="117942" y="78677"/>
                    </a:lnTo>
                    <a:lnTo>
                      <a:pt x="112905" y="80391"/>
                    </a:lnTo>
                    <a:lnTo>
                      <a:pt x="107773" y="82010"/>
                    </a:lnTo>
                    <a:cubicBezTo>
                      <a:pt x="98269" y="85154"/>
                      <a:pt x="89431" y="87630"/>
                      <a:pt x="81447" y="89440"/>
                    </a:cubicBezTo>
                    <a:cubicBezTo>
                      <a:pt x="74082" y="91164"/>
                      <a:pt x="66574" y="92154"/>
                      <a:pt x="59018" y="92392"/>
                    </a:cubicBezTo>
                    <a:cubicBezTo>
                      <a:pt x="52375" y="92631"/>
                      <a:pt x="45732" y="92021"/>
                      <a:pt x="39251" y="90583"/>
                    </a:cubicBezTo>
                    <a:cubicBezTo>
                      <a:pt x="32826" y="89049"/>
                      <a:pt x="26668" y="86544"/>
                      <a:pt x="21003" y="83153"/>
                    </a:cubicBezTo>
                    <a:cubicBezTo>
                      <a:pt x="14712" y="79848"/>
                      <a:pt x="9257" y="75162"/>
                      <a:pt x="5037" y="69437"/>
                    </a:cubicBezTo>
                    <a:cubicBezTo>
                      <a:pt x="1958" y="65151"/>
                      <a:pt x="447" y="59941"/>
                      <a:pt x="760" y="54673"/>
                    </a:cubicBezTo>
                    <a:cubicBezTo>
                      <a:pt x="1350" y="49216"/>
                      <a:pt x="3535" y="44044"/>
                      <a:pt x="7033" y="39814"/>
                    </a:cubicBezTo>
                    <a:cubicBezTo>
                      <a:pt x="11424" y="34357"/>
                      <a:pt x="16651" y="29623"/>
                      <a:pt x="22524" y="25813"/>
                    </a:cubicBezTo>
                    <a:lnTo>
                      <a:pt x="0" y="12763"/>
                    </a:lnTo>
                    <a:lnTo>
                      <a:pt x="13210" y="5048"/>
                    </a:lnTo>
                    <a:lnTo>
                      <a:pt x="35544" y="18002"/>
                    </a:lnTo>
                    <a:cubicBezTo>
                      <a:pt x="45998" y="12782"/>
                      <a:pt x="56994" y="8725"/>
                      <a:pt x="68332" y="5905"/>
                    </a:cubicBezTo>
                    <a:cubicBezTo>
                      <a:pt x="79100" y="3143"/>
                      <a:pt x="90067" y="1171"/>
                      <a:pt x="101120" y="0"/>
                    </a:cubicBezTo>
                    <a:close/>
                    <a:moveTo>
                      <a:pt x="46949" y="62198"/>
                    </a:moveTo>
                    <a:cubicBezTo>
                      <a:pt x="51995" y="65075"/>
                      <a:pt x="57802" y="66332"/>
                      <a:pt x="63580" y="65818"/>
                    </a:cubicBezTo>
                    <a:cubicBezTo>
                      <a:pt x="71307" y="64865"/>
                      <a:pt x="78910" y="63141"/>
                      <a:pt x="86294" y="60674"/>
                    </a:cubicBezTo>
                    <a:lnTo>
                      <a:pt x="50560" y="39910"/>
                    </a:lnTo>
                    <a:cubicBezTo>
                      <a:pt x="37445" y="48606"/>
                      <a:pt x="36238" y="56036"/>
                      <a:pt x="46949" y="62198"/>
                    </a:cubicBezTo>
                    <a:close/>
                    <a:moveTo>
                      <a:pt x="172399" y="72676"/>
                    </a:moveTo>
                    <a:cubicBezTo>
                      <a:pt x="166953" y="69675"/>
                      <a:pt x="160680" y="68532"/>
                      <a:pt x="154532" y="69437"/>
                    </a:cubicBezTo>
                    <a:cubicBezTo>
                      <a:pt x="146092" y="70561"/>
                      <a:pt x="137757" y="72409"/>
                      <a:pt x="129632" y="74962"/>
                    </a:cubicBezTo>
                    <a:lnTo>
                      <a:pt x="165176" y="95536"/>
                    </a:lnTo>
                    <a:cubicBezTo>
                      <a:pt x="180287" y="86296"/>
                      <a:pt x="182758" y="78677"/>
                      <a:pt x="172399" y="7267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4" name="Google Shape;4105;p38">
              <a:extLst>
                <a:ext uri="{FF2B5EF4-FFF2-40B4-BE49-F238E27FC236}">
                  <a16:creationId xmlns:a16="http://schemas.microsoft.com/office/drawing/2014/main" id="{62204F29-EC06-4F15-A05B-BAEF36011FB3}"/>
                </a:ext>
              </a:extLst>
            </p:cNvPr>
            <p:cNvGrpSpPr/>
            <p:nvPr/>
          </p:nvGrpSpPr>
          <p:grpSpPr>
            <a:xfrm>
              <a:off x="3213031" y="4002823"/>
              <a:ext cx="664504" cy="467011"/>
              <a:chOff x="4994131" y="4819173"/>
              <a:chExt cx="664504" cy="467011"/>
            </a:xfrm>
          </p:grpSpPr>
          <p:sp>
            <p:nvSpPr>
              <p:cNvPr id="179" name="Google Shape;4106;p38">
                <a:extLst>
                  <a:ext uri="{FF2B5EF4-FFF2-40B4-BE49-F238E27FC236}">
                    <a16:creationId xmlns:a16="http://schemas.microsoft.com/office/drawing/2014/main" id="{07FD10A3-242D-415A-A6C4-474BACEBF513}"/>
                  </a:ext>
                </a:extLst>
              </p:cNvPr>
              <p:cNvSpPr/>
              <p:nvPr/>
            </p:nvSpPr>
            <p:spPr>
              <a:xfrm>
                <a:off x="4994131" y="4901565"/>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4107;p38">
                <a:extLst>
                  <a:ext uri="{FF2B5EF4-FFF2-40B4-BE49-F238E27FC236}">
                    <a16:creationId xmlns:a16="http://schemas.microsoft.com/office/drawing/2014/main" id="{7AC2B1F3-712A-4EDD-BE42-3E93E04F40A6}"/>
                  </a:ext>
                </a:extLst>
              </p:cNvPr>
              <p:cNvSpPr/>
              <p:nvPr/>
            </p:nvSpPr>
            <p:spPr>
              <a:xfrm>
                <a:off x="4994226" y="5009197"/>
                <a:ext cx="65576" cy="87630"/>
              </a:xfrm>
              <a:custGeom>
                <a:avLst/>
                <a:gdLst/>
                <a:ahLst/>
                <a:cxnLst/>
                <a:rect l="l" t="t" r="r" b="b"/>
                <a:pathLst>
                  <a:path w="65576" h="87630" extrusionOk="0">
                    <a:moveTo>
                      <a:pt x="0" y="87630"/>
                    </a:moveTo>
                    <a:lnTo>
                      <a:pt x="0" y="0"/>
                    </a:lnTo>
                    <a:lnTo>
                      <a:pt x="65576"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4108;p38">
                <a:extLst>
                  <a:ext uri="{FF2B5EF4-FFF2-40B4-BE49-F238E27FC236}">
                    <a16:creationId xmlns:a16="http://schemas.microsoft.com/office/drawing/2014/main" id="{C9D6D942-3FA6-4FA8-AE1B-2F826CDAE59D}"/>
                  </a:ext>
                </a:extLst>
              </p:cNvPr>
              <p:cNvSpPr/>
              <p:nvPr/>
            </p:nvSpPr>
            <p:spPr>
              <a:xfrm>
                <a:off x="5608645" y="5011483"/>
                <a:ext cx="49989" cy="118109"/>
              </a:xfrm>
              <a:custGeom>
                <a:avLst/>
                <a:gdLst/>
                <a:ahLst/>
                <a:cxnLst/>
                <a:rect l="l" t="t" r="r" b="b"/>
                <a:pathLst>
                  <a:path w="49989" h="118109" extrusionOk="0">
                    <a:moveTo>
                      <a:pt x="49990" y="0"/>
                    </a:moveTo>
                    <a:lnTo>
                      <a:pt x="49990" y="82391"/>
                    </a:lnTo>
                    <a:lnTo>
                      <a:pt x="16442" y="118110"/>
                    </a:lnTo>
                    <a:lnTo>
                      <a:pt x="0" y="23813"/>
                    </a:lnTo>
                    <a:lnTo>
                      <a:pt x="49990"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4109;p38">
                <a:extLst>
                  <a:ext uri="{FF2B5EF4-FFF2-40B4-BE49-F238E27FC236}">
                    <a16:creationId xmlns:a16="http://schemas.microsoft.com/office/drawing/2014/main" id="{10A4BEEE-85FB-4D9F-801E-CE41E4123913}"/>
                  </a:ext>
                </a:extLst>
              </p:cNvPr>
              <p:cNvSpPr/>
              <p:nvPr/>
            </p:nvSpPr>
            <p:spPr>
              <a:xfrm>
                <a:off x="4994131" y="4819173"/>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4110;p38">
                <a:extLst>
                  <a:ext uri="{FF2B5EF4-FFF2-40B4-BE49-F238E27FC236}">
                    <a16:creationId xmlns:a16="http://schemas.microsoft.com/office/drawing/2014/main" id="{D8BDE03C-9B67-4BAF-A572-F77DDDEFDF0C}"/>
                  </a:ext>
                </a:extLst>
              </p:cNvPr>
              <p:cNvSpPr/>
              <p:nvPr/>
            </p:nvSpPr>
            <p:spPr>
              <a:xfrm>
                <a:off x="5088612" y="4871585"/>
                <a:ext cx="475616" cy="275248"/>
              </a:xfrm>
              <a:custGeom>
                <a:avLst/>
                <a:gdLst/>
                <a:ahLst/>
                <a:cxnLst/>
                <a:rect l="l" t="t" r="r" b="b"/>
                <a:pathLst>
                  <a:path w="475616" h="275248" extrusionOk="0">
                    <a:moveTo>
                      <a:pt x="475175" y="145899"/>
                    </a:moveTo>
                    <a:cubicBezTo>
                      <a:pt x="471849" y="178284"/>
                      <a:pt x="448849" y="210193"/>
                      <a:pt x="405987" y="234958"/>
                    </a:cubicBezTo>
                    <a:cubicBezTo>
                      <a:pt x="313040" y="288679"/>
                      <a:pt x="162500" y="288679"/>
                      <a:pt x="69553" y="234958"/>
                    </a:cubicBezTo>
                    <a:cubicBezTo>
                      <a:pt x="26691" y="210193"/>
                      <a:pt x="3692" y="178284"/>
                      <a:pt x="461" y="145899"/>
                    </a:cubicBezTo>
                    <a:cubicBezTo>
                      <a:pt x="-3626" y="107799"/>
                      <a:pt x="19468" y="69699"/>
                      <a:pt x="69553" y="40362"/>
                    </a:cubicBezTo>
                    <a:cubicBezTo>
                      <a:pt x="162500" y="-13454"/>
                      <a:pt x="313040" y="-13454"/>
                      <a:pt x="405987" y="40362"/>
                    </a:cubicBezTo>
                    <a:cubicBezTo>
                      <a:pt x="456072" y="69223"/>
                      <a:pt x="479167" y="107990"/>
                      <a:pt x="475175"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4111;p38">
                <a:extLst>
                  <a:ext uri="{FF2B5EF4-FFF2-40B4-BE49-F238E27FC236}">
                    <a16:creationId xmlns:a16="http://schemas.microsoft.com/office/drawing/2014/main" id="{490B282B-487E-48BF-841D-D99AFA6DAB5B}"/>
                  </a:ext>
                </a:extLst>
              </p:cNvPr>
              <p:cNvSpPr/>
              <p:nvPr/>
            </p:nvSpPr>
            <p:spPr>
              <a:xfrm>
                <a:off x="5089073" y="4888063"/>
                <a:ext cx="474714" cy="258770"/>
              </a:xfrm>
              <a:custGeom>
                <a:avLst/>
                <a:gdLst/>
                <a:ahLst/>
                <a:cxnLst/>
                <a:rect l="l" t="t" r="r" b="b"/>
                <a:pathLst>
                  <a:path w="474714" h="258770" extrusionOk="0">
                    <a:moveTo>
                      <a:pt x="474714" y="129421"/>
                    </a:moveTo>
                    <a:cubicBezTo>
                      <a:pt x="471388" y="161806"/>
                      <a:pt x="448389" y="193715"/>
                      <a:pt x="405527" y="218480"/>
                    </a:cubicBezTo>
                    <a:cubicBezTo>
                      <a:pt x="312580" y="272201"/>
                      <a:pt x="162040" y="272201"/>
                      <a:pt x="69092" y="218480"/>
                    </a:cubicBezTo>
                    <a:cubicBezTo>
                      <a:pt x="26230" y="193715"/>
                      <a:pt x="3231" y="161806"/>
                      <a:pt x="0" y="129421"/>
                    </a:cubicBezTo>
                    <a:cubicBezTo>
                      <a:pt x="3231" y="97036"/>
                      <a:pt x="26230" y="65127"/>
                      <a:pt x="69092" y="40362"/>
                    </a:cubicBezTo>
                    <a:cubicBezTo>
                      <a:pt x="162040" y="-13454"/>
                      <a:pt x="312580" y="-13454"/>
                      <a:pt x="405527" y="40362"/>
                    </a:cubicBezTo>
                    <a:cubicBezTo>
                      <a:pt x="448389" y="64937"/>
                      <a:pt x="471388" y="97036"/>
                      <a:pt x="474714"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4112;p38">
                <a:extLst>
                  <a:ext uri="{FF2B5EF4-FFF2-40B4-BE49-F238E27FC236}">
                    <a16:creationId xmlns:a16="http://schemas.microsoft.com/office/drawing/2014/main" id="{88C2E028-6CE3-4CF2-B145-115DF9663ED8}"/>
                  </a:ext>
                </a:extLst>
              </p:cNvPr>
              <p:cNvSpPr/>
              <p:nvPr/>
            </p:nvSpPr>
            <p:spPr>
              <a:xfrm>
                <a:off x="5211197" y="4950333"/>
                <a:ext cx="220817" cy="138588"/>
              </a:xfrm>
              <a:custGeom>
                <a:avLst/>
                <a:gdLst/>
                <a:ahLst/>
                <a:cxnLst/>
                <a:rect l="l" t="t" r="r" b="b"/>
                <a:pathLst>
                  <a:path w="220817" h="138588" extrusionOk="0">
                    <a:moveTo>
                      <a:pt x="111669" y="21717"/>
                    </a:moveTo>
                    <a:cubicBezTo>
                      <a:pt x="108742" y="21679"/>
                      <a:pt x="105815" y="21898"/>
                      <a:pt x="102926" y="22384"/>
                    </a:cubicBezTo>
                    <a:cubicBezTo>
                      <a:pt x="99030" y="22955"/>
                      <a:pt x="94658" y="23717"/>
                      <a:pt x="89811" y="24765"/>
                    </a:cubicBezTo>
                    <a:cubicBezTo>
                      <a:pt x="84964" y="25813"/>
                      <a:pt x="80307" y="27051"/>
                      <a:pt x="74700" y="28670"/>
                    </a:cubicBezTo>
                    <a:cubicBezTo>
                      <a:pt x="69596" y="30204"/>
                      <a:pt x="64607" y="32109"/>
                      <a:pt x="59779" y="34385"/>
                    </a:cubicBezTo>
                    <a:lnTo>
                      <a:pt x="97794" y="56483"/>
                    </a:lnTo>
                    <a:lnTo>
                      <a:pt x="104637" y="54007"/>
                    </a:lnTo>
                    <a:cubicBezTo>
                      <a:pt x="114141" y="50768"/>
                      <a:pt x="123644" y="48006"/>
                      <a:pt x="132198" y="45815"/>
                    </a:cubicBezTo>
                    <a:cubicBezTo>
                      <a:pt x="140276" y="43624"/>
                      <a:pt x="148554" y="42253"/>
                      <a:pt x="156908" y="41720"/>
                    </a:cubicBezTo>
                    <a:cubicBezTo>
                      <a:pt x="164511" y="41215"/>
                      <a:pt x="172152" y="41720"/>
                      <a:pt x="179622" y="43244"/>
                    </a:cubicBezTo>
                    <a:cubicBezTo>
                      <a:pt x="187282" y="44872"/>
                      <a:pt x="194638" y="47739"/>
                      <a:pt x="201385" y="51721"/>
                    </a:cubicBezTo>
                    <a:cubicBezTo>
                      <a:pt x="208009" y="55064"/>
                      <a:pt x="213664" y="60045"/>
                      <a:pt x="217827" y="66199"/>
                    </a:cubicBezTo>
                    <a:cubicBezTo>
                      <a:pt x="220602" y="70656"/>
                      <a:pt x="221495" y="76038"/>
                      <a:pt x="220298" y="81153"/>
                    </a:cubicBezTo>
                    <a:cubicBezTo>
                      <a:pt x="218673" y="86773"/>
                      <a:pt x="215584" y="91869"/>
                      <a:pt x="211364" y="95917"/>
                    </a:cubicBezTo>
                    <a:cubicBezTo>
                      <a:pt x="206118" y="101213"/>
                      <a:pt x="200245" y="105851"/>
                      <a:pt x="193877" y="109728"/>
                    </a:cubicBezTo>
                    <a:lnTo>
                      <a:pt x="218207" y="123825"/>
                    </a:lnTo>
                    <a:lnTo>
                      <a:pt x="204902" y="131445"/>
                    </a:lnTo>
                    <a:lnTo>
                      <a:pt x="180382" y="117253"/>
                    </a:lnTo>
                    <a:cubicBezTo>
                      <a:pt x="168730" y="123044"/>
                      <a:pt x="156537" y="127663"/>
                      <a:pt x="143982" y="131064"/>
                    </a:cubicBezTo>
                    <a:cubicBezTo>
                      <a:pt x="130829" y="134731"/>
                      <a:pt x="117372" y="137255"/>
                      <a:pt x="103781" y="138589"/>
                    </a:cubicBezTo>
                    <a:lnTo>
                      <a:pt x="91236" y="116014"/>
                    </a:lnTo>
                    <a:cubicBezTo>
                      <a:pt x="94829" y="115919"/>
                      <a:pt x="98412" y="115633"/>
                      <a:pt x="101976" y="115157"/>
                    </a:cubicBezTo>
                    <a:cubicBezTo>
                      <a:pt x="107345" y="114510"/>
                      <a:pt x="112667" y="113586"/>
                      <a:pt x="117942" y="112395"/>
                    </a:cubicBezTo>
                    <a:cubicBezTo>
                      <a:pt x="123834" y="111157"/>
                      <a:pt x="130107" y="109538"/>
                      <a:pt x="136950" y="107632"/>
                    </a:cubicBezTo>
                    <a:cubicBezTo>
                      <a:pt x="143460" y="105823"/>
                      <a:pt x="149818" y="103499"/>
                      <a:pt x="155957" y="100679"/>
                    </a:cubicBezTo>
                    <a:lnTo>
                      <a:pt x="117942" y="78677"/>
                    </a:lnTo>
                    <a:lnTo>
                      <a:pt x="113000" y="80391"/>
                    </a:lnTo>
                    <a:lnTo>
                      <a:pt x="107773" y="82010"/>
                    </a:lnTo>
                    <a:cubicBezTo>
                      <a:pt x="98269" y="85182"/>
                      <a:pt x="89526" y="87659"/>
                      <a:pt x="81543" y="89440"/>
                    </a:cubicBezTo>
                    <a:cubicBezTo>
                      <a:pt x="74177" y="91154"/>
                      <a:pt x="66669" y="92145"/>
                      <a:pt x="59114" y="92393"/>
                    </a:cubicBezTo>
                    <a:cubicBezTo>
                      <a:pt x="52471" y="92678"/>
                      <a:pt x="45827" y="92069"/>
                      <a:pt x="39346" y="90583"/>
                    </a:cubicBezTo>
                    <a:cubicBezTo>
                      <a:pt x="32893" y="89040"/>
                      <a:pt x="26715" y="86535"/>
                      <a:pt x="21003" y="83153"/>
                    </a:cubicBezTo>
                    <a:cubicBezTo>
                      <a:pt x="14769" y="79848"/>
                      <a:pt x="9352" y="75200"/>
                      <a:pt x="5132" y="69532"/>
                    </a:cubicBezTo>
                    <a:cubicBezTo>
                      <a:pt x="2072" y="65246"/>
                      <a:pt x="561" y="60036"/>
                      <a:pt x="855" y="54769"/>
                    </a:cubicBezTo>
                    <a:cubicBezTo>
                      <a:pt x="1378" y="49263"/>
                      <a:pt x="3573" y="44044"/>
                      <a:pt x="7128" y="39814"/>
                    </a:cubicBezTo>
                    <a:cubicBezTo>
                      <a:pt x="11481" y="34357"/>
                      <a:pt x="16679" y="29623"/>
                      <a:pt x="22524" y="25813"/>
                    </a:cubicBezTo>
                    <a:lnTo>
                      <a:pt x="0" y="12763"/>
                    </a:lnTo>
                    <a:lnTo>
                      <a:pt x="13305" y="5048"/>
                    </a:lnTo>
                    <a:lnTo>
                      <a:pt x="35639" y="18002"/>
                    </a:lnTo>
                    <a:cubicBezTo>
                      <a:pt x="46093" y="12783"/>
                      <a:pt x="57089" y="8725"/>
                      <a:pt x="68427" y="5905"/>
                    </a:cubicBezTo>
                    <a:cubicBezTo>
                      <a:pt x="79195" y="3143"/>
                      <a:pt x="90162" y="1171"/>
                      <a:pt x="101215" y="0"/>
                    </a:cubicBezTo>
                    <a:close/>
                    <a:moveTo>
                      <a:pt x="46759" y="61817"/>
                    </a:moveTo>
                    <a:cubicBezTo>
                      <a:pt x="51758" y="64732"/>
                      <a:pt x="57546" y="65999"/>
                      <a:pt x="63295" y="65437"/>
                    </a:cubicBezTo>
                    <a:cubicBezTo>
                      <a:pt x="71050" y="64494"/>
                      <a:pt x="78691" y="62770"/>
                      <a:pt x="86104" y="60293"/>
                    </a:cubicBezTo>
                    <a:lnTo>
                      <a:pt x="50275" y="39624"/>
                    </a:lnTo>
                    <a:cubicBezTo>
                      <a:pt x="37160" y="48454"/>
                      <a:pt x="35991" y="55978"/>
                      <a:pt x="46759" y="62198"/>
                    </a:cubicBezTo>
                    <a:close/>
                    <a:moveTo>
                      <a:pt x="172209" y="72295"/>
                    </a:moveTo>
                    <a:cubicBezTo>
                      <a:pt x="166753" y="69323"/>
                      <a:pt x="160481" y="68218"/>
                      <a:pt x="154342" y="69152"/>
                    </a:cubicBezTo>
                    <a:cubicBezTo>
                      <a:pt x="145874" y="70237"/>
                      <a:pt x="137510" y="72057"/>
                      <a:pt x="129347" y="74581"/>
                    </a:cubicBezTo>
                    <a:lnTo>
                      <a:pt x="164891" y="95155"/>
                    </a:lnTo>
                    <a:cubicBezTo>
                      <a:pt x="180097" y="86296"/>
                      <a:pt x="182473" y="78867"/>
                      <a:pt x="172209" y="7267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4113;p38">
                <a:extLst>
                  <a:ext uri="{FF2B5EF4-FFF2-40B4-BE49-F238E27FC236}">
                    <a16:creationId xmlns:a16="http://schemas.microsoft.com/office/drawing/2014/main" id="{D211B7F7-474C-405F-919D-BAFEE554BF38}"/>
                  </a:ext>
                </a:extLst>
              </p:cNvPr>
              <p:cNvSpPr/>
              <p:nvPr/>
            </p:nvSpPr>
            <p:spPr>
              <a:xfrm>
                <a:off x="5302433" y="5053393"/>
                <a:ext cx="14635" cy="19050"/>
              </a:xfrm>
              <a:custGeom>
                <a:avLst/>
                <a:gdLst/>
                <a:ahLst/>
                <a:cxnLst/>
                <a:rect l="l" t="t" r="r" b="b"/>
                <a:pathLst>
                  <a:path w="14635" h="19050" extrusionOk="0">
                    <a:moveTo>
                      <a:pt x="0" y="12954"/>
                    </a:moveTo>
                    <a:cubicBezTo>
                      <a:pt x="0" y="12001"/>
                      <a:pt x="0" y="0"/>
                      <a:pt x="0" y="0"/>
                    </a:cubicBezTo>
                    <a:lnTo>
                      <a:pt x="14636" y="9525"/>
                    </a:lnTo>
                    <a:lnTo>
                      <a:pt x="8268"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4114;p38">
                <a:extLst>
                  <a:ext uri="{FF2B5EF4-FFF2-40B4-BE49-F238E27FC236}">
                    <a16:creationId xmlns:a16="http://schemas.microsoft.com/office/drawing/2014/main" id="{22A6D84F-AEFD-4203-94D6-E207EAAA8C84}"/>
                  </a:ext>
                </a:extLst>
              </p:cNvPr>
              <p:cNvSpPr/>
              <p:nvPr/>
            </p:nvSpPr>
            <p:spPr>
              <a:xfrm>
                <a:off x="5397946" y="5061584"/>
                <a:ext cx="31647" cy="14858"/>
              </a:xfrm>
              <a:custGeom>
                <a:avLst/>
                <a:gdLst/>
                <a:ahLst/>
                <a:cxnLst/>
                <a:rect l="l" t="t" r="r" b="b"/>
                <a:pathLst>
                  <a:path w="31647" h="14858" extrusionOk="0">
                    <a:moveTo>
                      <a:pt x="31648" y="12954"/>
                    </a:moveTo>
                    <a:lnTo>
                      <a:pt x="31648" y="0"/>
                    </a:lnTo>
                    <a:lnTo>
                      <a:pt x="0" y="2477"/>
                    </a:lnTo>
                    <a:lnTo>
                      <a:pt x="18152" y="14859"/>
                    </a:lnTo>
                    <a:lnTo>
                      <a:pt x="31648"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4115;p38">
                <a:extLst>
                  <a:ext uri="{FF2B5EF4-FFF2-40B4-BE49-F238E27FC236}">
                    <a16:creationId xmlns:a16="http://schemas.microsoft.com/office/drawing/2014/main" id="{07D9B0A8-2828-47A3-A53B-1DEA01C00E17}"/>
                  </a:ext>
                </a:extLst>
              </p:cNvPr>
              <p:cNvSpPr/>
              <p:nvPr/>
            </p:nvSpPr>
            <p:spPr>
              <a:xfrm>
                <a:off x="5408591" y="5014055"/>
                <a:ext cx="23664" cy="13049"/>
              </a:xfrm>
              <a:custGeom>
                <a:avLst/>
                <a:gdLst/>
                <a:ahLst/>
                <a:cxnLst/>
                <a:rect l="l" t="t" r="r" b="b"/>
                <a:pathLst>
                  <a:path w="23664" h="13049" extrusionOk="0">
                    <a:moveTo>
                      <a:pt x="23664" y="13049"/>
                    </a:moveTo>
                    <a:lnTo>
                      <a:pt x="23664" y="0"/>
                    </a:lnTo>
                    <a:lnTo>
                      <a:pt x="0" y="8572"/>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4116;p38">
                <a:extLst>
                  <a:ext uri="{FF2B5EF4-FFF2-40B4-BE49-F238E27FC236}">
                    <a16:creationId xmlns:a16="http://schemas.microsoft.com/office/drawing/2014/main" id="{7FF30E70-40E0-434E-B12C-7627ADB56B26}"/>
                  </a:ext>
                </a:extLst>
              </p:cNvPr>
              <p:cNvSpPr/>
              <p:nvPr/>
            </p:nvSpPr>
            <p:spPr>
              <a:xfrm>
                <a:off x="5334271" y="5018913"/>
                <a:ext cx="35639" cy="24669"/>
              </a:xfrm>
              <a:custGeom>
                <a:avLst/>
                <a:gdLst/>
                <a:ahLst/>
                <a:cxnLst/>
                <a:rect l="l" t="t" r="r" b="b"/>
                <a:pathLst>
                  <a:path w="35639" h="24669" extrusionOk="0">
                    <a:moveTo>
                      <a:pt x="0" y="7525"/>
                    </a:moveTo>
                    <a:lnTo>
                      <a:pt x="7888" y="0"/>
                    </a:lnTo>
                    <a:lnTo>
                      <a:pt x="35639" y="19050"/>
                    </a:lnTo>
                    <a:lnTo>
                      <a:pt x="33928" y="24670"/>
                    </a:lnTo>
                    <a:cubicBezTo>
                      <a:pt x="33928" y="24670"/>
                      <a:pt x="13115" y="15907"/>
                      <a:pt x="12450" y="15145"/>
                    </a:cubicBezTo>
                    <a:cubicBezTo>
                      <a:pt x="11785" y="14383"/>
                      <a:pt x="0" y="7525"/>
                      <a:pt x="0" y="752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4117;p38">
                <a:extLst>
                  <a:ext uri="{FF2B5EF4-FFF2-40B4-BE49-F238E27FC236}">
                    <a16:creationId xmlns:a16="http://schemas.microsoft.com/office/drawing/2014/main" id="{F214883C-A2FD-4183-9F5A-12DB2BACD463}"/>
                  </a:ext>
                </a:extLst>
              </p:cNvPr>
              <p:cNvSpPr/>
              <p:nvPr/>
            </p:nvSpPr>
            <p:spPr>
              <a:xfrm>
                <a:off x="5261567" y="4977479"/>
                <a:ext cx="44382" cy="29146"/>
              </a:xfrm>
              <a:custGeom>
                <a:avLst/>
                <a:gdLst/>
                <a:ahLst/>
                <a:cxnLst/>
                <a:rect l="l" t="t" r="r" b="b"/>
                <a:pathLst>
                  <a:path w="44382" h="29146" extrusionOk="0">
                    <a:moveTo>
                      <a:pt x="0" y="8287"/>
                    </a:moveTo>
                    <a:lnTo>
                      <a:pt x="36875" y="29146"/>
                    </a:lnTo>
                    <a:lnTo>
                      <a:pt x="44383" y="23717"/>
                    </a:lnTo>
                    <a:lnTo>
                      <a:pt x="39441" y="17907"/>
                    </a:lnTo>
                    <a:cubicBezTo>
                      <a:pt x="36143" y="14135"/>
                      <a:pt x="32256" y="10925"/>
                      <a:pt x="27941" y="8382"/>
                    </a:cubicBezTo>
                    <a:cubicBezTo>
                      <a:pt x="25185" y="7811"/>
                      <a:pt x="7793" y="0"/>
                      <a:pt x="7793"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4118;p38">
                <a:extLst>
                  <a:ext uri="{FF2B5EF4-FFF2-40B4-BE49-F238E27FC236}">
                    <a16:creationId xmlns:a16="http://schemas.microsoft.com/office/drawing/2014/main" id="{4509DD45-ACAB-4C98-86C3-A74DD2887184}"/>
                  </a:ext>
                </a:extLst>
              </p:cNvPr>
              <p:cNvSpPr/>
              <p:nvPr/>
            </p:nvSpPr>
            <p:spPr>
              <a:xfrm>
                <a:off x="5302338" y="4953952"/>
                <a:ext cx="20528" cy="18478"/>
              </a:xfrm>
              <a:custGeom>
                <a:avLst/>
                <a:gdLst/>
                <a:ahLst/>
                <a:cxnLst/>
                <a:rect l="l" t="t" r="r" b="b"/>
                <a:pathLst>
                  <a:path w="20528" h="18478" extrusionOk="0">
                    <a:moveTo>
                      <a:pt x="20528" y="18479"/>
                    </a:moveTo>
                    <a:lnTo>
                      <a:pt x="20528" y="5524"/>
                    </a:lnTo>
                    <a:lnTo>
                      <a:pt x="3611" y="0"/>
                    </a:lnTo>
                    <a:lnTo>
                      <a:pt x="0" y="10192"/>
                    </a:lnTo>
                    <a:lnTo>
                      <a:pt x="855" y="14764"/>
                    </a:lnTo>
                    <a:lnTo>
                      <a:pt x="20528" y="18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4119;p38">
                <a:extLst>
                  <a:ext uri="{FF2B5EF4-FFF2-40B4-BE49-F238E27FC236}">
                    <a16:creationId xmlns:a16="http://schemas.microsoft.com/office/drawing/2014/main" id="{30F827BF-F5EF-4142-9545-4EA55A5C65FC}"/>
                  </a:ext>
                </a:extLst>
              </p:cNvPr>
              <p:cNvSpPr/>
              <p:nvPr/>
            </p:nvSpPr>
            <p:spPr>
              <a:xfrm>
                <a:off x="5210437" y="4950142"/>
                <a:ext cx="19672" cy="14668"/>
              </a:xfrm>
              <a:custGeom>
                <a:avLst/>
                <a:gdLst/>
                <a:ahLst/>
                <a:cxnLst/>
                <a:rect l="l" t="t" r="r" b="b"/>
                <a:pathLst>
                  <a:path w="19672" h="14668" extrusionOk="0">
                    <a:moveTo>
                      <a:pt x="0" y="12954"/>
                    </a:moveTo>
                    <a:lnTo>
                      <a:pt x="0" y="0"/>
                    </a:lnTo>
                    <a:lnTo>
                      <a:pt x="19673" y="2096"/>
                    </a:lnTo>
                    <a:lnTo>
                      <a:pt x="13305" y="14668"/>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4120;p38">
                <a:extLst>
                  <a:ext uri="{FF2B5EF4-FFF2-40B4-BE49-F238E27FC236}">
                    <a16:creationId xmlns:a16="http://schemas.microsoft.com/office/drawing/2014/main" id="{9CDE127A-8118-4920-BA3E-C2839399EA46}"/>
                  </a:ext>
                </a:extLst>
              </p:cNvPr>
              <p:cNvSpPr/>
              <p:nvPr/>
            </p:nvSpPr>
            <p:spPr>
              <a:xfrm>
                <a:off x="5211197" y="4993481"/>
                <a:ext cx="22524" cy="22764"/>
              </a:xfrm>
              <a:custGeom>
                <a:avLst/>
                <a:gdLst/>
                <a:ahLst/>
                <a:cxnLst/>
                <a:rect l="l" t="t" r="r" b="b"/>
                <a:pathLst>
                  <a:path w="22524" h="22764" extrusionOk="0">
                    <a:moveTo>
                      <a:pt x="0" y="13430"/>
                    </a:moveTo>
                    <a:lnTo>
                      <a:pt x="0" y="0"/>
                    </a:lnTo>
                    <a:lnTo>
                      <a:pt x="22524" y="0"/>
                    </a:lnTo>
                    <a:lnTo>
                      <a:pt x="17012" y="12002"/>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4121;p38">
                <a:extLst>
                  <a:ext uri="{FF2B5EF4-FFF2-40B4-BE49-F238E27FC236}">
                    <a16:creationId xmlns:a16="http://schemas.microsoft.com/office/drawing/2014/main" id="{F0C18B0D-8E45-414A-A482-2F2735873FD9}"/>
                  </a:ext>
                </a:extLst>
              </p:cNvPr>
              <p:cNvSpPr/>
              <p:nvPr/>
            </p:nvSpPr>
            <p:spPr>
              <a:xfrm>
                <a:off x="5211197" y="4937378"/>
                <a:ext cx="220817" cy="139065"/>
              </a:xfrm>
              <a:custGeom>
                <a:avLst/>
                <a:gdLst/>
                <a:ahLst/>
                <a:cxnLst/>
                <a:rect l="l" t="t" r="r" b="b"/>
                <a:pathLst>
                  <a:path w="220817" h="139065" extrusionOk="0">
                    <a:moveTo>
                      <a:pt x="111669" y="22098"/>
                    </a:moveTo>
                    <a:cubicBezTo>
                      <a:pt x="108742" y="22098"/>
                      <a:pt x="105815" y="22355"/>
                      <a:pt x="102926" y="22860"/>
                    </a:cubicBezTo>
                    <a:cubicBezTo>
                      <a:pt x="99030" y="23336"/>
                      <a:pt x="94658" y="24194"/>
                      <a:pt x="89811" y="25146"/>
                    </a:cubicBezTo>
                    <a:cubicBezTo>
                      <a:pt x="84964" y="26099"/>
                      <a:pt x="80307" y="27527"/>
                      <a:pt x="74700" y="29051"/>
                    </a:cubicBezTo>
                    <a:cubicBezTo>
                      <a:pt x="69606" y="30623"/>
                      <a:pt x="64626" y="32538"/>
                      <a:pt x="59779" y="34766"/>
                    </a:cubicBezTo>
                    <a:lnTo>
                      <a:pt x="97794" y="56864"/>
                    </a:lnTo>
                    <a:lnTo>
                      <a:pt x="104637" y="54483"/>
                    </a:lnTo>
                    <a:cubicBezTo>
                      <a:pt x="114141" y="51245"/>
                      <a:pt x="123644" y="48483"/>
                      <a:pt x="132198" y="46196"/>
                    </a:cubicBezTo>
                    <a:cubicBezTo>
                      <a:pt x="140276" y="44006"/>
                      <a:pt x="148554" y="42634"/>
                      <a:pt x="156908" y="42101"/>
                    </a:cubicBezTo>
                    <a:cubicBezTo>
                      <a:pt x="164511" y="41643"/>
                      <a:pt x="172142" y="42148"/>
                      <a:pt x="179622" y="43625"/>
                    </a:cubicBezTo>
                    <a:cubicBezTo>
                      <a:pt x="187291" y="45291"/>
                      <a:pt x="194638" y="48187"/>
                      <a:pt x="201385" y="52197"/>
                    </a:cubicBezTo>
                    <a:cubicBezTo>
                      <a:pt x="208028" y="55512"/>
                      <a:pt x="213693" y="60503"/>
                      <a:pt x="217827" y="66675"/>
                    </a:cubicBezTo>
                    <a:cubicBezTo>
                      <a:pt x="220602" y="71133"/>
                      <a:pt x="221495" y="76515"/>
                      <a:pt x="220298" y="81629"/>
                    </a:cubicBezTo>
                    <a:cubicBezTo>
                      <a:pt x="218644" y="87249"/>
                      <a:pt x="215574" y="92335"/>
                      <a:pt x="211364" y="96393"/>
                    </a:cubicBezTo>
                    <a:cubicBezTo>
                      <a:pt x="206090" y="101660"/>
                      <a:pt x="200226" y="106299"/>
                      <a:pt x="193877" y="110204"/>
                    </a:cubicBezTo>
                    <a:lnTo>
                      <a:pt x="218207" y="124206"/>
                    </a:lnTo>
                    <a:lnTo>
                      <a:pt x="204902" y="131921"/>
                    </a:lnTo>
                    <a:lnTo>
                      <a:pt x="180382" y="117729"/>
                    </a:lnTo>
                    <a:cubicBezTo>
                      <a:pt x="168711" y="123473"/>
                      <a:pt x="156527" y="128102"/>
                      <a:pt x="143982" y="131541"/>
                    </a:cubicBezTo>
                    <a:cubicBezTo>
                      <a:pt x="130810" y="135169"/>
                      <a:pt x="117372" y="137684"/>
                      <a:pt x="103781" y="139065"/>
                    </a:cubicBezTo>
                    <a:lnTo>
                      <a:pt x="91236" y="116015"/>
                    </a:lnTo>
                    <a:cubicBezTo>
                      <a:pt x="93612" y="116015"/>
                      <a:pt x="97129" y="116015"/>
                      <a:pt x="101976" y="115253"/>
                    </a:cubicBezTo>
                    <a:cubicBezTo>
                      <a:pt x="106823" y="114491"/>
                      <a:pt x="112050" y="113729"/>
                      <a:pt x="117942" y="112491"/>
                    </a:cubicBezTo>
                    <a:cubicBezTo>
                      <a:pt x="123834" y="111252"/>
                      <a:pt x="130107" y="109633"/>
                      <a:pt x="136950" y="107728"/>
                    </a:cubicBezTo>
                    <a:cubicBezTo>
                      <a:pt x="143450" y="105842"/>
                      <a:pt x="149799" y="103489"/>
                      <a:pt x="155957" y="100679"/>
                    </a:cubicBezTo>
                    <a:lnTo>
                      <a:pt x="117942" y="78772"/>
                    </a:lnTo>
                    <a:lnTo>
                      <a:pt x="113000" y="80486"/>
                    </a:lnTo>
                    <a:lnTo>
                      <a:pt x="107773" y="82106"/>
                    </a:lnTo>
                    <a:cubicBezTo>
                      <a:pt x="99163" y="85011"/>
                      <a:pt x="90410" y="87468"/>
                      <a:pt x="81543" y="89440"/>
                    </a:cubicBezTo>
                    <a:cubicBezTo>
                      <a:pt x="74187" y="91183"/>
                      <a:pt x="66669" y="92202"/>
                      <a:pt x="59114" y="92488"/>
                    </a:cubicBezTo>
                    <a:cubicBezTo>
                      <a:pt x="52471" y="92745"/>
                      <a:pt x="45818" y="92107"/>
                      <a:pt x="39346" y="90583"/>
                    </a:cubicBezTo>
                    <a:cubicBezTo>
                      <a:pt x="32912" y="89030"/>
                      <a:pt x="26734" y="86563"/>
                      <a:pt x="21003" y="83249"/>
                    </a:cubicBezTo>
                    <a:cubicBezTo>
                      <a:pt x="14759" y="79915"/>
                      <a:pt x="9342" y="75229"/>
                      <a:pt x="5132" y="69533"/>
                    </a:cubicBezTo>
                    <a:cubicBezTo>
                      <a:pt x="2072" y="65246"/>
                      <a:pt x="561" y="60036"/>
                      <a:pt x="855" y="54769"/>
                    </a:cubicBezTo>
                    <a:cubicBezTo>
                      <a:pt x="1397" y="49292"/>
                      <a:pt x="3592" y="44110"/>
                      <a:pt x="7128" y="39910"/>
                    </a:cubicBezTo>
                    <a:cubicBezTo>
                      <a:pt x="11500" y="34443"/>
                      <a:pt x="16698" y="29689"/>
                      <a:pt x="22524" y="25813"/>
                    </a:cubicBezTo>
                    <a:lnTo>
                      <a:pt x="0" y="12764"/>
                    </a:lnTo>
                    <a:lnTo>
                      <a:pt x="13305" y="5144"/>
                    </a:lnTo>
                    <a:lnTo>
                      <a:pt x="35639" y="18002"/>
                    </a:lnTo>
                    <a:cubicBezTo>
                      <a:pt x="46093" y="12811"/>
                      <a:pt x="57089" y="8782"/>
                      <a:pt x="68427" y="6001"/>
                    </a:cubicBezTo>
                    <a:cubicBezTo>
                      <a:pt x="79205" y="3258"/>
                      <a:pt x="90162" y="1248"/>
                      <a:pt x="101215" y="0"/>
                    </a:cubicBezTo>
                    <a:close/>
                    <a:moveTo>
                      <a:pt x="46759" y="62294"/>
                    </a:moveTo>
                    <a:cubicBezTo>
                      <a:pt x="51786" y="65113"/>
                      <a:pt x="57555" y="66342"/>
                      <a:pt x="63295" y="65818"/>
                    </a:cubicBezTo>
                    <a:cubicBezTo>
                      <a:pt x="71069" y="64970"/>
                      <a:pt x="78720" y="63246"/>
                      <a:pt x="86104" y="60674"/>
                    </a:cubicBezTo>
                    <a:lnTo>
                      <a:pt x="50275" y="40005"/>
                    </a:lnTo>
                    <a:cubicBezTo>
                      <a:pt x="37160" y="48578"/>
                      <a:pt x="35991" y="56007"/>
                      <a:pt x="46759" y="62294"/>
                    </a:cubicBezTo>
                    <a:close/>
                    <a:moveTo>
                      <a:pt x="172209" y="72771"/>
                    </a:moveTo>
                    <a:cubicBezTo>
                      <a:pt x="166763" y="69771"/>
                      <a:pt x="160491" y="68628"/>
                      <a:pt x="154342" y="69533"/>
                    </a:cubicBezTo>
                    <a:cubicBezTo>
                      <a:pt x="145864" y="70609"/>
                      <a:pt x="137491" y="72457"/>
                      <a:pt x="129347" y="75057"/>
                    </a:cubicBezTo>
                    <a:lnTo>
                      <a:pt x="164891" y="95631"/>
                    </a:lnTo>
                    <a:cubicBezTo>
                      <a:pt x="180097" y="86297"/>
                      <a:pt x="182473" y="78677"/>
                      <a:pt x="172209" y="7277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 name="Google Shape;4122;p38">
              <a:extLst>
                <a:ext uri="{FF2B5EF4-FFF2-40B4-BE49-F238E27FC236}">
                  <a16:creationId xmlns:a16="http://schemas.microsoft.com/office/drawing/2014/main" id="{635ACBC9-6024-484A-8C2B-D6B855B0751B}"/>
                </a:ext>
              </a:extLst>
            </p:cNvPr>
            <p:cNvGrpSpPr/>
            <p:nvPr/>
          </p:nvGrpSpPr>
          <p:grpSpPr>
            <a:xfrm>
              <a:off x="3192597" y="3904144"/>
              <a:ext cx="664599" cy="467011"/>
              <a:chOff x="4973697" y="4720494"/>
              <a:chExt cx="664599" cy="467011"/>
            </a:xfrm>
          </p:grpSpPr>
          <p:sp>
            <p:nvSpPr>
              <p:cNvPr id="163" name="Google Shape;4123;p38">
                <a:extLst>
                  <a:ext uri="{FF2B5EF4-FFF2-40B4-BE49-F238E27FC236}">
                    <a16:creationId xmlns:a16="http://schemas.microsoft.com/office/drawing/2014/main" id="{F66AD9A0-758B-41D2-A7AE-163B0755AEBC}"/>
                  </a:ext>
                </a:extLst>
              </p:cNvPr>
              <p:cNvSpPr/>
              <p:nvPr/>
            </p:nvSpPr>
            <p:spPr>
              <a:xfrm>
                <a:off x="4973697" y="4802886"/>
                <a:ext cx="664504" cy="384619"/>
              </a:xfrm>
              <a:custGeom>
                <a:avLst/>
                <a:gdLst/>
                <a:ahLst/>
                <a:cxnLst/>
                <a:rect l="l" t="t" r="r" b="b"/>
                <a:pathLst>
                  <a:path w="664504" h="384619" extrusionOk="0">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4124;p38">
                <a:extLst>
                  <a:ext uri="{FF2B5EF4-FFF2-40B4-BE49-F238E27FC236}">
                    <a16:creationId xmlns:a16="http://schemas.microsoft.com/office/drawing/2014/main" id="{0D381944-AADE-4F5F-BDE6-F0BE50AEA9DB}"/>
                  </a:ext>
                </a:extLst>
              </p:cNvPr>
              <p:cNvSpPr/>
              <p:nvPr/>
            </p:nvSpPr>
            <p:spPr>
              <a:xfrm>
                <a:off x="4973792" y="4910518"/>
                <a:ext cx="65671" cy="87629"/>
              </a:xfrm>
              <a:custGeom>
                <a:avLst/>
                <a:gdLst/>
                <a:ahLst/>
                <a:cxnLst/>
                <a:rect l="l" t="t" r="r" b="b"/>
                <a:pathLst>
                  <a:path w="65671" h="87629"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4125;p38">
                <a:extLst>
                  <a:ext uri="{FF2B5EF4-FFF2-40B4-BE49-F238E27FC236}">
                    <a16:creationId xmlns:a16="http://schemas.microsoft.com/office/drawing/2014/main" id="{712B243C-628E-4C28-B9AC-A549A7639E0C}"/>
                  </a:ext>
                </a:extLst>
              </p:cNvPr>
              <p:cNvSpPr/>
              <p:nvPr/>
            </p:nvSpPr>
            <p:spPr>
              <a:xfrm>
                <a:off x="5588212" y="4912804"/>
                <a:ext cx="50084" cy="118109"/>
              </a:xfrm>
              <a:custGeom>
                <a:avLst/>
                <a:gdLst/>
                <a:ahLst/>
                <a:cxnLst/>
                <a:rect l="l" t="t" r="r" b="b"/>
                <a:pathLst>
                  <a:path w="50084" h="118109" extrusionOk="0">
                    <a:moveTo>
                      <a:pt x="50085" y="0"/>
                    </a:moveTo>
                    <a:lnTo>
                      <a:pt x="50085" y="82391"/>
                    </a:lnTo>
                    <a:lnTo>
                      <a:pt x="16536" y="118110"/>
                    </a:lnTo>
                    <a:lnTo>
                      <a:pt x="0" y="23717"/>
                    </a:lnTo>
                    <a:lnTo>
                      <a:pt x="50085"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4126;p38">
                <a:extLst>
                  <a:ext uri="{FF2B5EF4-FFF2-40B4-BE49-F238E27FC236}">
                    <a16:creationId xmlns:a16="http://schemas.microsoft.com/office/drawing/2014/main" id="{3CFBCE9D-21A8-45FA-8018-0884D39B89A2}"/>
                  </a:ext>
                </a:extLst>
              </p:cNvPr>
              <p:cNvSpPr/>
              <p:nvPr/>
            </p:nvSpPr>
            <p:spPr>
              <a:xfrm>
                <a:off x="4973697" y="472049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4127;p38">
                <a:extLst>
                  <a:ext uri="{FF2B5EF4-FFF2-40B4-BE49-F238E27FC236}">
                    <a16:creationId xmlns:a16="http://schemas.microsoft.com/office/drawing/2014/main" id="{3AEBEC77-62F9-4139-88B1-5D54D0BD3129}"/>
                  </a:ext>
                </a:extLst>
              </p:cNvPr>
              <p:cNvSpPr/>
              <p:nvPr/>
            </p:nvSpPr>
            <p:spPr>
              <a:xfrm>
                <a:off x="5068198" y="4772810"/>
                <a:ext cx="475691" cy="275343"/>
              </a:xfrm>
              <a:custGeom>
                <a:avLst/>
                <a:gdLst/>
                <a:ahLst/>
                <a:cxnLst/>
                <a:rect l="l" t="t" r="r" b="b"/>
                <a:pathLst>
                  <a:path w="475691" h="275343" extrusionOk="0">
                    <a:moveTo>
                      <a:pt x="475252" y="145899"/>
                    </a:moveTo>
                    <a:cubicBezTo>
                      <a:pt x="471925" y="178284"/>
                      <a:pt x="448831" y="210193"/>
                      <a:pt x="406064" y="235053"/>
                    </a:cubicBezTo>
                    <a:cubicBezTo>
                      <a:pt x="313117" y="288774"/>
                      <a:pt x="162482" y="288774"/>
                      <a:pt x="69630" y="235053"/>
                    </a:cubicBezTo>
                    <a:cubicBezTo>
                      <a:pt x="26768" y="210193"/>
                      <a:pt x="3769" y="177903"/>
                      <a:pt x="443" y="145899"/>
                    </a:cubicBezTo>
                    <a:cubicBezTo>
                      <a:pt x="-3549" y="107799"/>
                      <a:pt x="19450" y="69699"/>
                      <a:pt x="69630" y="40362"/>
                    </a:cubicBezTo>
                    <a:cubicBezTo>
                      <a:pt x="162482" y="-13454"/>
                      <a:pt x="313117" y="-13454"/>
                      <a:pt x="406064" y="40362"/>
                    </a:cubicBezTo>
                    <a:cubicBezTo>
                      <a:pt x="456054" y="69318"/>
                      <a:pt x="479243" y="107990"/>
                      <a:pt x="475252"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4128;p38">
                <a:extLst>
                  <a:ext uri="{FF2B5EF4-FFF2-40B4-BE49-F238E27FC236}">
                    <a16:creationId xmlns:a16="http://schemas.microsoft.com/office/drawing/2014/main" id="{AE618B71-D451-460A-B0A8-69B7FE9FE380}"/>
                  </a:ext>
                </a:extLst>
              </p:cNvPr>
              <p:cNvSpPr/>
              <p:nvPr/>
            </p:nvSpPr>
            <p:spPr>
              <a:xfrm>
                <a:off x="5068640" y="4789288"/>
                <a:ext cx="474809" cy="258865"/>
              </a:xfrm>
              <a:custGeom>
                <a:avLst/>
                <a:gdLst/>
                <a:ahLst/>
                <a:cxnLst/>
                <a:rect l="l" t="t" r="r" b="b"/>
                <a:pathLst>
                  <a:path w="474809" h="258865" extrusionOk="0">
                    <a:moveTo>
                      <a:pt x="474809" y="129421"/>
                    </a:moveTo>
                    <a:cubicBezTo>
                      <a:pt x="471483" y="161806"/>
                      <a:pt x="448389" y="193715"/>
                      <a:pt x="405622" y="218575"/>
                    </a:cubicBezTo>
                    <a:cubicBezTo>
                      <a:pt x="312675" y="272296"/>
                      <a:pt x="162040" y="272296"/>
                      <a:pt x="69188" y="218575"/>
                    </a:cubicBezTo>
                    <a:cubicBezTo>
                      <a:pt x="26325" y="193715"/>
                      <a:pt x="3326" y="161425"/>
                      <a:pt x="0" y="129421"/>
                    </a:cubicBezTo>
                    <a:cubicBezTo>
                      <a:pt x="3326" y="97036"/>
                      <a:pt x="26325" y="65223"/>
                      <a:pt x="69188" y="40362"/>
                    </a:cubicBezTo>
                    <a:cubicBezTo>
                      <a:pt x="162040" y="-13454"/>
                      <a:pt x="312675" y="-13454"/>
                      <a:pt x="405622" y="40362"/>
                    </a:cubicBezTo>
                    <a:cubicBezTo>
                      <a:pt x="448389" y="65223"/>
                      <a:pt x="471388" y="97036"/>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4129;p38">
                <a:extLst>
                  <a:ext uri="{FF2B5EF4-FFF2-40B4-BE49-F238E27FC236}">
                    <a16:creationId xmlns:a16="http://schemas.microsoft.com/office/drawing/2014/main" id="{7F66ECDB-C585-461F-8620-BFAA9429ECE5}"/>
                  </a:ext>
                </a:extLst>
              </p:cNvPr>
              <p:cNvSpPr/>
              <p:nvPr/>
            </p:nvSpPr>
            <p:spPr>
              <a:xfrm>
                <a:off x="5190479" y="4851558"/>
                <a:ext cx="221040" cy="139065"/>
              </a:xfrm>
              <a:custGeom>
                <a:avLst/>
                <a:gdLst/>
                <a:ahLst/>
                <a:cxnLst/>
                <a:rect l="l" t="t" r="r" b="b"/>
                <a:pathLst>
                  <a:path w="221040" h="139065" extrusionOk="0">
                    <a:moveTo>
                      <a:pt x="111955" y="22193"/>
                    </a:moveTo>
                    <a:cubicBezTo>
                      <a:pt x="109027" y="22155"/>
                      <a:pt x="106100" y="22374"/>
                      <a:pt x="103211" y="22860"/>
                    </a:cubicBezTo>
                    <a:cubicBezTo>
                      <a:pt x="99315" y="23431"/>
                      <a:pt x="94943" y="24194"/>
                      <a:pt x="90096" y="25241"/>
                    </a:cubicBezTo>
                    <a:cubicBezTo>
                      <a:pt x="84992" y="26280"/>
                      <a:pt x="79946" y="27575"/>
                      <a:pt x="74985" y="29146"/>
                    </a:cubicBezTo>
                    <a:cubicBezTo>
                      <a:pt x="69872" y="30632"/>
                      <a:pt x="64882" y="32509"/>
                      <a:pt x="60064" y="34766"/>
                    </a:cubicBezTo>
                    <a:lnTo>
                      <a:pt x="98079" y="56864"/>
                    </a:lnTo>
                    <a:lnTo>
                      <a:pt x="104922" y="54483"/>
                    </a:lnTo>
                    <a:cubicBezTo>
                      <a:pt x="114426" y="51245"/>
                      <a:pt x="123929" y="48482"/>
                      <a:pt x="132388" y="46196"/>
                    </a:cubicBezTo>
                    <a:cubicBezTo>
                      <a:pt x="140476" y="44063"/>
                      <a:pt x="148753" y="42691"/>
                      <a:pt x="157098" y="42100"/>
                    </a:cubicBezTo>
                    <a:cubicBezTo>
                      <a:pt x="164739" y="41672"/>
                      <a:pt x="172399" y="42215"/>
                      <a:pt x="179907" y="43720"/>
                    </a:cubicBezTo>
                    <a:cubicBezTo>
                      <a:pt x="187576" y="45330"/>
                      <a:pt x="194932" y="48187"/>
                      <a:pt x="201670" y="52197"/>
                    </a:cubicBezTo>
                    <a:cubicBezTo>
                      <a:pt x="208294" y="55540"/>
                      <a:pt x="213949" y="60522"/>
                      <a:pt x="218112" y="66675"/>
                    </a:cubicBezTo>
                    <a:cubicBezTo>
                      <a:pt x="220868" y="71142"/>
                      <a:pt x="221723" y="76524"/>
                      <a:pt x="220488" y="81629"/>
                    </a:cubicBezTo>
                    <a:cubicBezTo>
                      <a:pt x="218872" y="87258"/>
                      <a:pt x="215793" y="92354"/>
                      <a:pt x="211554" y="96393"/>
                    </a:cubicBezTo>
                    <a:cubicBezTo>
                      <a:pt x="206318" y="101660"/>
                      <a:pt x="200473" y="106299"/>
                      <a:pt x="194162" y="110204"/>
                    </a:cubicBezTo>
                    <a:lnTo>
                      <a:pt x="218397" y="124206"/>
                    </a:lnTo>
                    <a:lnTo>
                      <a:pt x="205187" y="131921"/>
                    </a:lnTo>
                    <a:lnTo>
                      <a:pt x="180667" y="117729"/>
                    </a:lnTo>
                    <a:cubicBezTo>
                      <a:pt x="168987" y="123530"/>
                      <a:pt x="156765" y="128159"/>
                      <a:pt x="144172" y="131540"/>
                    </a:cubicBezTo>
                    <a:cubicBezTo>
                      <a:pt x="131010" y="135179"/>
                      <a:pt x="117562" y="137703"/>
                      <a:pt x="103971" y="139065"/>
                    </a:cubicBezTo>
                    <a:lnTo>
                      <a:pt x="91236" y="116110"/>
                    </a:lnTo>
                    <a:cubicBezTo>
                      <a:pt x="94800" y="116014"/>
                      <a:pt x="98355" y="115729"/>
                      <a:pt x="101881" y="115253"/>
                    </a:cubicBezTo>
                    <a:cubicBezTo>
                      <a:pt x="107279" y="114614"/>
                      <a:pt x="112639" y="113690"/>
                      <a:pt x="117942" y="112490"/>
                    </a:cubicBezTo>
                    <a:cubicBezTo>
                      <a:pt x="123834" y="111252"/>
                      <a:pt x="130012" y="109633"/>
                      <a:pt x="136950" y="107728"/>
                    </a:cubicBezTo>
                    <a:cubicBezTo>
                      <a:pt x="143441" y="105870"/>
                      <a:pt x="149799" y="103546"/>
                      <a:pt x="155957" y="100774"/>
                    </a:cubicBezTo>
                    <a:lnTo>
                      <a:pt x="117942" y="78772"/>
                    </a:lnTo>
                    <a:lnTo>
                      <a:pt x="113000" y="80486"/>
                    </a:lnTo>
                    <a:lnTo>
                      <a:pt x="107773" y="82105"/>
                    </a:lnTo>
                    <a:cubicBezTo>
                      <a:pt x="98269" y="85249"/>
                      <a:pt x="89431" y="87725"/>
                      <a:pt x="81447" y="89535"/>
                    </a:cubicBezTo>
                    <a:cubicBezTo>
                      <a:pt x="74111" y="91202"/>
                      <a:pt x="66631" y="92192"/>
                      <a:pt x="59114" y="92488"/>
                    </a:cubicBezTo>
                    <a:cubicBezTo>
                      <a:pt x="52470" y="92726"/>
                      <a:pt x="45827" y="92126"/>
                      <a:pt x="39346" y="90678"/>
                    </a:cubicBezTo>
                    <a:cubicBezTo>
                      <a:pt x="32902" y="89125"/>
                      <a:pt x="26715" y="86620"/>
                      <a:pt x="21003" y="83248"/>
                    </a:cubicBezTo>
                    <a:cubicBezTo>
                      <a:pt x="14712" y="79943"/>
                      <a:pt x="9257" y="75257"/>
                      <a:pt x="5037" y="69532"/>
                    </a:cubicBezTo>
                    <a:cubicBezTo>
                      <a:pt x="1958" y="65246"/>
                      <a:pt x="447" y="60036"/>
                      <a:pt x="760" y="54769"/>
                    </a:cubicBezTo>
                    <a:cubicBezTo>
                      <a:pt x="1350" y="49311"/>
                      <a:pt x="3535" y="44139"/>
                      <a:pt x="7033" y="39910"/>
                    </a:cubicBezTo>
                    <a:cubicBezTo>
                      <a:pt x="11471" y="34461"/>
                      <a:pt x="16689" y="29708"/>
                      <a:pt x="22524" y="25813"/>
                    </a:cubicBezTo>
                    <a:lnTo>
                      <a:pt x="0" y="12859"/>
                    </a:lnTo>
                    <a:lnTo>
                      <a:pt x="13210" y="5144"/>
                    </a:lnTo>
                    <a:lnTo>
                      <a:pt x="35544" y="18097"/>
                    </a:lnTo>
                    <a:cubicBezTo>
                      <a:pt x="45998" y="12878"/>
                      <a:pt x="56994" y="8820"/>
                      <a:pt x="68332" y="6001"/>
                    </a:cubicBezTo>
                    <a:cubicBezTo>
                      <a:pt x="79110" y="3257"/>
                      <a:pt x="90067" y="1248"/>
                      <a:pt x="101120" y="0"/>
                    </a:cubicBezTo>
                    <a:close/>
                    <a:moveTo>
                      <a:pt x="47044" y="62294"/>
                    </a:moveTo>
                    <a:cubicBezTo>
                      <a:pt x="52043" y="65199"/>
                      <a:pt x="57830" y="66427"/>
                      <a:pt x="63580" y="65818"/>
                    </a:cubicBezTo>
                    <a:cubicBezTo>
                      <a:pt x="71307" y="64951"/>
                      <a:pt x="78929" y="63265"/>
                      <a:pt x="86294" y="60770"/>
                    </a:cubicBezTo>
                    <a:lnTo>
                      <a:pt x="50560" y="40005"/>
                    </a:lnTo>
                    <a:cubicBezTo>
                      <a:pt x="37540" y="48673"/>
                      <a:pt x="35924" y="56102"/>
                      <a:pt x="47139" y="62294"/>
                    </a:cubicBezTo>
                    <a:close/>
                    <a:moveTo>
                      <a:pt x="172494" y="72771"/>
                    </a:moveTo>
                    <a:cubicBezTo>
                      <a:pt x="167020" y="69752"/>
                      <a:pt x="160709" y="68609"/>
                      <a:pt x="154532" y="69532"/>
                    </a:cubicBezTo>
                    <a:cubicBezTo>
                      <a:pt x="146092" y="70656"/>
                      <a:pt x="137757" y="72504"/>
                      <a:pt x="129632" y="75057"/>
                    </a:cubicBezTo>
                    <a:lnTo>
                      <a:pt x="165176" y="95631"/>
                    </a:lnTo>
                    <a:cubicBezTo>
                      <a:pt x="180382" y="86296"/>
                      <a:pt x="182853" y="78705"/>
                      <a:pt x="172589" y="7286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4130;p38">
                <a:extLst>
                  <a:ext uri="{FF2B5EF4-FFF2-40B4-BE49-F238E27FC236}">
                    <a16:creationId xmlns:a16="http://schemas.microsoft.com/office/drawing/2014/main" id="{45D3CCCD-DE3F-4181-B975-39DD4C1B10FF}"/>
                  </a:ext>
                </a:extLst>
              </p:cNvPr>
              <p:cNvSpPr/>
              <p:nvPr/>
            </p:nvSpPr>
            <p:spPr>
              <a:xfrm>
                <a:off x="5282000" y="4954714"/>
                <a:ext cx="14540" cy="19050"/>
              </a:xfrm>
              <a:custGeom>
                <a:avLst/>
                <a:gdLst/>
                <a:ahLst/>
                <a:cxnLst/>
                <a:rect l="l" t="t" r="r" b="b"/>
                <a:pathLst>
                  <a:path w="14540" h="19050" extrusionOk="0">
                    <a:moveTo>
                      <a:pt x="0" y="12954"/>
                    </a:moveTo>
                    <a:cubicBezTo>
                      <a:pt x="0" y="12002"/>
                      <a:pt x="0" y="0"/>
                      <a:pt x="0" y="0"/>
                    </a:cubicBezTo>
                    <a:lnTo>
                      <a:pt x="14541" y="9525"/>
                    </a:lnTo>
                    <a:lnTo>
                      <a:pt x="8173"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4131;p38">
                <a:extLst>
                  <a:ext uri="{FF2B5EF4-FFF2-40B4-BE49-F238E27FC236}">
                    <a16:creationId xmlns:a16="http://schemas.microsoft.com/office/drawing/2014/main" id="{59E0A497-ADF5-4096-B005-E05AB22D2D0F}"/>
                  </a:ext>
                </a:extLst>
              </p:cNvPr>
              <p:cNvSpPr/>
              <p:nvPr/>
            </p:nvSpPr>
            <p:spPr>
              <a:xfrm>
                <a:off x="5377608" y="4962906"/>
                <a:ext cx="31552" cy="14858"/>
              </a:xfrm>
              <a:custGeom>
                <a:avLst/>
                <a:gdLst/>
                <a:ahLst/>
                <a:cxnLst/>
                <a:rect l="l" t="t" r="r" b="b"/>
                <a:pathLst>
                  <a:path w="31552" h="14858" extrusionOk="0">
                    <a:moveTo>
                      <a:pt x="31552" y="12859"/>
                    </a:moveTo>
                    <a:lnTo>
                      <a:pt x="31552" y="0"/>
                    </a:lnTo>
                    <a:lnTo>
                      <a:pt x="0" y="2381"/>
                    </a:lnTo>
                    <a:lnTo>
                      <a:pt x="18152" y="14859"/>
                    </a:lnTo>
                    <a:lnTo>
                      <a:pt x="31552" y="1285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4132;p38">
                <a:extLst>
                  <a:ext uri="{FF2B5EF4-FFF2-40B4-BE49-F238E27FC236}">
                    <a16:creationId xmlns:a16="http://schemas.microsoft.com/office/drawing/2014/main" id="{C9C3D3D7-3C2B-4649-A1B1-CB44C635F4A4}"/>
                  </a:ext>
                </a:extLst>
              </p:cNvPr>
              <p:cNvSpPr/>
              <p:nvPr/>
            </p:nvSpPr>
            <p:spPr>
              <a:xfrm>
                <a:off x="5388158" y="4915376"/>
                <a:ext cx="23664" cy="13049"/>
              </a:xfrm>
              <a:custGeom>
                <a:avLst/>
                <a:gdLst/>
                <a:ahLst/>
                <a:cxnLst/>
                <a:rect l="l" t="t" r="r" b="b"/>
                <a:pathLst>
                  <a:path w="23664" h="13049" extrusionOk="0">
                    <a:moveTo>
                      <a:pt x="23664" y="13049"/>
                    </a:moveTo>
                    <a:lnTo>
                      <a:pt x="23664" y="0"/>
                    </a:lnTo>
                    <a:lnTo>
                      <a:pt x="0" y="8573"/>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4133;p38">
                <a:extLst>
                  <a:ext uri="{FF2B5EF4-FFF2-40B4-BE49-F238E27FC236}">
                    <a16:creationId xmlns:a16="http://schemas.microsoft.com/office/drawing/2014/main" id="{156554EA-DB2B-49C1-8346-DF5349A6E336}"/>
                  </a:ext>
                </a:extLst>
              </p:cNvPr>
              <p:cNvSpPr/>
              <p:nvPr/>
            </p:nvSpPr>
            <p:spPr>
              <a:xfrm>
                <a:off x="5313838" y="4920138"/>
                <a:ext cx="35639" cy="24765"/>
              </a:xfrm>
              <a:custGeom>
                <a:avLst/>
                <a:gdLst/>
                <a:ahLst/>
                <a:cxnLst/>
                <a:rect l="l" t="t" r="r" b="b"/>
                <a:pathLst>
                  <a:path w="35639" h="24765" extrusionOk="0">
                    <a:moveTo>
                      <a:pt x="0" y="7620"/>
                    </a:moveTo>
                    <a:lnTo>
                      <a:pt x="7888" y="0"/>
                    </a:lnTo>
                    <a:lnTo>
                      <a:pt x="35639" y="19050"/>
                    </a:lnTo>
                    <a:lnTo>
                      <a:pt x="33929" y="24765"/>
                    </a:lnTo>
                    <a:cubicBezTo>
                      <a:pt x="33929" y="24765"/>
                      <a:pt x="13210" y="16002"/>
                      <a:pt x="12545" y="1524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4134;p38">
                <a:extLst>
                  <a:ext uri="{FF2B5EF4-FFF2-40B4-BE49-F238E27FC236}">
                    <a16:creationId xmlns:a16="http://schemas.microsoft.com/office/drawing/2014/main" id="{F6001277-D2AC-4934-9F2C-2F674A5EBE01}"/>
                  </a:ext>
                </a:extLst>
              </p:cNvPr>
              <p:cNvSpPr/>
              <p:nvPr/>
            </p:nvSpPr>
            <p:spPr>
              <a:xfrm>
                <a:off x="5241229" y="4878705"/>
                <a:ext cx="44382" cy="29241"/>
              </a:xfrm>
              <a:custGeom>
                <a:avLst/>
                <a:gdLst/>
                <a:ahLst/>
                <a:cxnLst/>
                <a:rect l="l" t="t" r="r" b="b"/>
                <a:pathLst>
                  <a:path w="44382" h="29241" extrusionOk="0">
                    <a:moveTo>
                      <a:pt x="0" y="8382"/>
                    </a:moveTo>
                    <a:lnTo>
                      <a:pt x="36875" y="29242"/>
                    </a:lnTo>
                    <a:lnTo>
                      <a:pt x="44383" y="23813"/>
                    </a:lnTo>
                    <a:cubicBezTo>
                      <a:pt x="44383" y="23813"/>
                      <a:pt x="39726" y="18479"/>
                      <a:pt x="39441" y="17907"/>
                    </a:cubicBezTo>
                    <a:cubicBezTo>
                      <a:pt x="39156" y="17335"/>
                      <a:pt x="30697" y="8858"/>
                      <a:pt x="27941" y="8382"/>
                    </a:cubicBezTo>
                    <a:cubicBezTo>
                      <a:pt x="25185" y="7906"/>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4135;p38">
                <a:extLst>
                  <a:ext uri="{FF2B5EF4-FFF2-40B4-BE49-F238E27FC236}">
                    <a16:creationId xmlns:a16="http://schemas.microsoft.com/office/drawing/2014/main" id="{F228DF84-8042-4497-A106-1F873744BC48}"/>
                  </a:ext>
                </a:extLst>
              </p:cNvPr>
              <p:cNvSpPr/>
              <p:nvPr/>
            </p:nvSpPr>
            <p:spPr>
              <a:xfrm>
                <a:off x="5282000" y="4855273"/>
                <a:ext cx="20528" cy="18478"/>
              </a:xfrm>
              <a:custGeom>
                <a:avLst/>
                <a:gdLst/>
                <a:ahLst/>
                <a:cxnLst/>
                <a:rect l="l" t="t" r="r" b="b"/>
                <a:pathLst>
                  <a:path w="20528" h="18478" extrusionOk="0">
                    <a:moveTo>
                      <a:pt x="20528" y="18479"/>
                    </a:moveTo>
                    <a:lnTo>
                      <a:pt x="20528" y="5525"/>
                    </a:lnTo>
                    <a:lnTo>
                      <a:pt x="3611" y="0"/>
                    </a:lnTo>
                    <a:lnTo>
                      <a:pt x="0" y="10096"/>
                    </a:lnTo>
                    <a:lnTo>
                      <a:pt x="855" y="14764"/>
                    </a:lnTo>
                    <a:lnTo>
                      <a:pt x="20528" y="18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4136;p38">
                <a:extLst>
                  <a:ext uri="{FF2B5EF4-FFF2-40B4-BE49-F238E27FC236}">
                    <a16:creationId xmlns:a16="http://schemas.microsoft.com/office/drawing/2014/main" id="{5E4A0C9B-FB69-4C67-A8FD-C0AEF1D9AB08}"/>
                  </a:ext>
                </a:extLst>
              </p:cNvPr>
              <p:cNvSpPr/>
              <p:nvPr/>
            </p:nvSpPr>
            <p:spPr>
              <a:xfrm>
                <a:off x="5190099" y="4851463"/>
                <a:ext cx="19577" cy="14668"/>
              </a:xfrm>
              <a:custGeom>
                <a:avLst/>
                <a:gdLst/>
                <a:ahLst/>
                <a:cxnLst/>
                <a:rect l="l" t="t" r="r" b="b"/>
                <a:pathLst>
                  <a:path w="19577" h="14668" extrusionOk="0">
                    <a:moveTo>
                      <a:pt x="0" y="12954"/>
                    </a:moveTo>
                    <a:lnTo>
                      <a:pt x="0" y="0"/>
                    </a:lnTo>
                    <a:lnTo>
                      <a:pt x="19578" y="2096"/>
                    </a:lnTo>
                    <a:lnTo>
                      <a:pt x="13305" y="14669"/>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4137;p38">
                <a:extLst>
                  <a:ext uri="{FF2B5EF4-FFF2-40B4-BE49-F238E27FC236}">
                    <a16:creationId xmlns:a16="http://schemas.microsoft.com/office/drawing/2014/main" id="{66FC61D5-58A8-4A9B-97B5-038B9FB2B2B7}"/>
                  </a:ext>
                </a:extLst>
              </p:cNvPr>
              <p:cNvSpPr/>
              <p:nvPr/>
            </p:nvSpPr>
            <p:spPr>
              <a:xfrm>
                <a:off x="5190859" y="4894802"/>
                <a:ext cx="22428" cy="22764"/>
              </a:xfrm>
              <a:custGeom>
                <a:avLst/>
                <a:gdLst/>
                <a:ahLst/>
                <a:cxnLst/>
                <a:rect l="l" t="t" r="r" b="b"/>
                <a:pathLst>
                  <a:path w="22428" h="22764" extrusionOk="0">
                    <a:moveTo>
                      <a:pt x="0" y="13430"/>
                    </a:moveTo>
                    <a:lnTo>
                      <a:pt x="0" y="0"/>
                    </a:lnTo>
                    <a:lnTo>
                      <a:pt x="22429" y="0"/>
                    </a:lnTo>
                    <a:lnTo>
                      <a:pt x="17012" y="12001"/>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4138;p38">
                <a:extLst>
                  <a:ext uri="{FF2B5EF4-FFF2-40B4-BE49-F238E27FC236}">
                    <a16:creationId xmlns:a16="http://schemas.microsoft.com/office/drawing/2014/main" id="{F987787C-25CD-4563-B448-79B4BA343875}"/>
                  </a:ext>
                </a:extLst>
              </p:cNvPr>
              <p:cNvSpPr/>
              <p:nvPr/>
            </p:nvSpPr>
            <p:spPr>
              <a:xfrm>
                <a:off x="5190764" y="4838795"/>
                <a:ext cx="221036" cy="139064"/>
              </a:xfrm>
              <a:custGeom>
                <a:avLst/>
                <a:gdLst/>
                <a:ahLst/>
                <a:cxnLst/>
                <a:rect l="l" t="t" r="r" b="b"/>
                <a:pathLst>
                  <a:path w="221036" h="139064" extrusionOk="0">
                    <a:moveTo>
                      <a:pt x="111669" y="22003"/>
                    </a:moveTo>
                    <a:cubicBezTo>
                      <a:pt x="108742" y="22012"/>
                      <a:pt x="105825" y="22231"/>
                      <a:pt x="102926" y="22670"/>
                    </a:cubicBezTo>
                    <a:cubicBezTo>
                      <a:pt x="99029" y="23241"/>
                      <a:pt x="94658" y="24003"/>
                      <a:pt x="89811" y="25051"/>
                    </a:cubicBezTo>
                    <a:cubicBezTo>
                      <a:pt x="84964" y="26098"/>
                      <a:pt x="80307" y="27432"/>
                      <a:pt x="74700" y="28956"/>
                    </a:cubicBezTo>
                    <a:cubicBezTo>
                      <a:pt x="69596" y="30518"/>
                      <a:pt x="64616" y="32423"/>
                      <a:pt x="59779" y="34671"/>
                    </a:cubicBezTo>
                    <a:lnTo>
                      <a:pt x="97794" y="56769"/>
                    </a:lnTo>
                    <a:lnTo>
                      <a:pt x="104637" y="54292"/>
                    </a:lnTo>
                    <a:cubicBezTo>
                      <a:pt x="114140" y="51054"/>
                      <a:pt x="123644" y="48387"/>
                      <a:pt x="132103" y="46101"/>
                    </a:cubicBezTo>
                    <a:cubicBezTo>
                      <a:pt x="140181" y="43920"/>
                      <a:pt x="148459" y="42548"/>
                      <a:pt x="156812" y="42005"/>
                    </a:cubicBezTo>
                    <a:cubicBezTo>
                      <a:pt x="164454" y="41500"/>
                      <a:pt x="172123" y="42005"/>
                      <a:pt x="179622" y="43529"/>
                    </a:cubicBezTo>
                    <a:cubicBezTo>
                      <a:pt x="187282" y="45177"/>
                      <a:pt x="194628" y="48035"/>
                      <a:pt x="201385" y="52006"/>
                    </a:cubicBezTo>
                    <a:cubicBezTo>
                      <a:pt x="208123" y="55340"/>
                      <a:pt x="213883" y="60360"/>
                      <a:pt x="218112" y="66580"/>
                    </a:cubicBezTo>
                    <a:cubicBezTo>
                      <a:pt x="220868" y="71085"/>
                      <a:pt x="221714" y="76495"/>
                      <a:pt x="220488" y="81629"/>
                    </a:cubicBezTo>
                    <a:cubicBezTo>
                      <a:pt x="218872" y="87230"/>
                      <a:pt x="215793" y="92297"/>
                      <a:pt x="211554" y="96298"/>
                    </a:cubicBezTo>
                    <a:cubicBezTo>
                      <a:pt x="206337" y="101594"/>
                      <a:pt x="200501" y="106232"/>
                      <a:pt x="194162" y="110109"/>
                    </a:cubicBezTo>
                    <a:lnTo>
                      <a:pt x="218397" y="124206"/>
                    </a:lnTo>
                    <a:lnTo>
                      <a:pt x="205187" y="131826"/>
                    </a:lnTo>
                    <a:lnTo>
                      <a:pt x="180667" y="117729"/>
                    </a:lnTo>
                    <a:cubicBezTo>
                      <a:pt x="168987" y="123501"/>
                      <a:pt x="156765" y="128092"/>
                      <a:pt x="144172" y="131445"/>
                    </a:cubicBezTo>
                    <a:cubicBezTo>
                      <a:pt x="131010" y="135122"/>
                      <a:pt x="117562" y="137665"/>
                      <a:pt x="103971" y="139065"/>
                    </a:cubicBezTo>
                    <a:lnTo>
                      <a:pt x="91236" y="116014"/>
                    </a:lnTo>
                    <a:cubicBezTo>
                      <a:pt x="94800" y="115919"/>
                      <a:pt x="98355" y="115633"/>
                      <a:pt x="101881" y="115157"/>
                    </a:cubicBezTo>
                    <a:cubicBezTo>
                      <a:pt x="107288" y="114567"/>
                      <a:pt x="112648" y="113643"/>
                      <a:pt x="117942" y="112395"/>
                    </a:cubicBezTo>
                    <a:cubicBezTo>
                      <a:pt x="123834" y="111157"/>
                      <a:pt x="130012" y="109538"/>
                      <a:pt x="136950" y="107632"/>
                    </a:cubicBezTo>
                    <a:cubicBezTo>
                      <a:pt x="143460" y="105823"/>
                      <a:pt x="149818" y="103489"/>
                      <a:pt x="155957" y="100679"/>
                    </a:cubicBezTo>
                    <a:lnTo>
                      <a:pt x="117942" y="78676"/>
                    </a:lnTo>
                    <a:cubicBezTo>
                      <a:pt x="116326" y="79334"/>
                      <a:pt x="114673" y="79905"/>
                      <a:pt x="113000" y="80391"/>
                    </a:cubicBezTo>
                    <a:lnTo>
                      <a:pt x="107773" y="82010"/>
                    </a:lnTo>
                    <a:cubicBezTo>
                      <a:pt x="98269" y="85154"/>
                      <a:pt x="89431" y="87630"/>
                      <a:pt x="81448" y="89440"/>
                    </a:cubicBezTo>
                    <a:cubicBezTo>
                      <a:pt x="74111" y="91135"/>
                      <a:pt x="66631" y="92154"/>
                      <a:pt x="59114" y="92488"/>
                    </a:cubicBezTo>
                    <a:cubicBezTo>
                      <a:pt x="52470" y="92697"/>
                      <a:pt x="45827" y="92059"/>
                      <a:pt x="39346" y="90583"/>
                    </a:cubicBezTo>
                    <a:cubicBezTo>
                      <a:pt x="32883" y="89068"/>
                      <a:pt x="26696" y="86563"/>
                      <a:pt x="21003" y="83153"/>
                    </a:cubicBezTo>
                    <a:cubicBezTo>
                      <a:pt x="14702" y="79915"/>
                      <a:pt x="9238" y="75247"/>
                      <a:pt x="5037" y="69532"/>
                    </a:cubicBezTo>
                    <a:cubicBezTo>
                      <a:pt x="1977" y="65246"/>
                      <a:pt x="466" y="60036"/>
                      <a:pt x="760" y="54769"/>
                    </a:cubicBezTo>
                    <a:cubicBezTo>
                      <a:pt x="1331" y="49273"/>
                      <a:pt x="3507" y="44062"/>
                      <a:pt x="7033" y="39814"/>
                    </a:cubicBezTo>
                    <a:cubicBezTo>
                      <a:pt x="11471" y="34404"/>
                      <a:pt x="16698" y="29680"/>
                      <a:pt x="22524" y="25813"/>
                    </a:cubicBezTo>
                    <a:lnTo>
                      <a:pt x="0" y="12763"/>
                    </a:lnTo>
                    <a:lnTo>
                      <a:pt x="13210" y="5048"/>
                    </a:lnTo>
                    <a:lnTo>
                      <a:pt x="35544" y="18002"/>
                    </a:lnTo>
                    <a:cubicBezTo>
                      <a:pt x="45998" y="12782"/>
                      <a:pt x="56994" y="8725"/>
                      <a:pt x="68332" y="5905"/>
                    </a:cubicBezTo>
                    <a:cubicBezTo>
                      <a:pt x="79110" y="3143"/>
                      <a:pt x="90067" y="1171"/>
                      <a:pt x="101120" y="0"/>
                    </a:cubicBezTo>
                    <a:close/>
                    <a:moveTo>
                      <a:pt x="46759" y="62103"/>
                    </a:moveTo>
                    <a:cubicBezTo>
                      <a:pt x="51748" y="65037"/>
                      <a:pt x="57536" y="66304"/>
                      <a:pt x="63295" y="65722"/>
                    </a:cubicBezTo>
                    <a:cubicBezTo>
                      <a:pt x="71031" y="64818"/>
                      <a:pt x="78644" y="63094"/>
                      <a:pt x="86009" y="60579"/>
                    </a:cubicBezTo>
                    <a:lnTo>
                      <a:pt x="50275" y="39910"/>
                    </a:lnTo>
                    <a:cubicBezTo>
                      <a:pt x="37255" y="48482"/>
                      <a:pt x="35639" y="55912"/>
                      <a:pt x="46854" y="62103"/>
                    </a:cubicBezTo>
                    <a:close/>
                    <a:moveTo>
                      <a:pt x="172209" y="72580"/>
                    </a:moveTo>
                    <a:cubicBezTo>
                      <a:pt x="166706" y="69637"/>
                      <a:pt x="160414" y="68532"/>
                      <a:pt x="154246" y="69437"/>
                    </a:cubicBezTo>
                    <a:cubicBezTo>
                      <a:pt x="145807" y="70523"/>
                      <a:pt x="137472" y="72342"/>
                      <a:pt x="129347" y="74866"/>
                    </a:cubicBezTo>
                    <a:lnTo>
                      <a:pt x="164891" y="95440"/>
                    </a:lnTo>
                    <a:cubicBezTo>
                      <a:pt x="180097" y="86230"/>
                      <a:pt x="182568" y="78610"/>
                      <a:pt x="172304" y="72580"/>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6" name="Google Shape;4139;p38">
              <a:extLst>
                <a:ext uri="{FF2B5EF4-FFF2-40B4-BE49-F238E27FC236}">
                  <a16:creationId xmlns:a16="http://schemas.microsoft.com/office/drawing/2014/main" id="{D6CA0E5E-089F-4902-8967-82D49AFCD5B6}"/>
                </a:ext>
              </a:extLst>
            </p:cNvPr>
            <p:cNvGrpSpPr/>
            <p:nvPr/>
          </p:nvGrpSpPr>
          <p:grpSpPr>
            <a:xfrm>
              <a:off x="3220919" y="3808894"/>
              <a:ext cx="664504" cy="467011"/>
              <a:chOff x="5002019" y="4625244"/>
              <a:chExt cx="664504" cy="467011"/>
            </a:xfrm>
          </p:grpSpPr>
          <p:sp>
            <p:nvSpPr>
              <p:cNvPr id="147" name="Google Shape;4140;p38">
                <a:extLst>
                  <a:ext uri="{FF2B5EF4-FFF2-40B4-BE49-F238E27FC236}">
                    <a16:creationId xmlns:a16="http://schemas.microsoft.com/office/drawing/2014/main" id="{97056BBB-D4FF-458A-9154-78D999324AE4}"/>
                  </a:ext>
                </a:extLst>
              </p:cNvPr>
              <p:cNvSpPr/>
              <p:nvPr/>
            </p:nvSpPr>
            <p:spPr>
              <a:xfrm>
                <a:off x="5002019" y="4707636"/>
                <a:ext cx="664504" cy="384619"/>
              </a:xfrm>
              <a:custGeom>
                <a:avLst/>
                <a:gdLst/>
                <a:ahLst/>
                <a:cxnLst/>
                <a:rect l="l" t="t" r="r" b="b"/>
                <a:pathLst>
                  <a:path w="664504" h="384619" extrusionOk="0">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4141;p38">
                <a:extLst>
                  <a:ext uri="{FF2B5EF4-FFF2-40B4-BE49-F238E27FC236}">
                    <a16:creationId xmlns:a16="http://schemas.microsoft.com/office/drawing/2014/main" id="{FE0C4F71-92BE-4DC8-8893-E48A45D12013}"/>
                  </a:ext>
                </a:extLst>
              </p:cNvPr>
              <p:cNvSpPr/>
              <p:nvPr/>
            </p:nvSpPr>
            <p:spPr>
              <a:xfrm>
                <a:off x="5002019" y="4815268"/>
                <a:ext cx="65671" cy="87629"/>
              </a:xfrm>
              <a:custGeom>
                <a:avLst/>
                <a:gdLst/>
                <a:ahLst/>
                <a:cxnLst/>
                <a:rect l="l" t="t" r="r" b="b"/>
                <a:pathLst>
                  <a:path w="65671" h="87629"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4142;p38">
                <a:extLst>
                  <a:ext uri="{FF2B5EF4-FFF2-40B4-BE49-F238E27FC236}">
                    <a16:creationId xmlns:a16="http://schemas.microsoft.com/office/drawing/2014/main" id="{5E8500BA-A9FB-493E-878F-DC2A1F053922}"/>
                  </a:ext>
                </a:extLst>
              </p:cNvPr>
              <p:cNvSpPr/>
              <p:nvPr/>
            </p:nvSpPr>
            <p:spPr>
              <a:xfrm>
                <a:off x="5616534" y="4817554"/>
                <a:ext cx="49989" cy="118109"/>
              </a:xfrm>
              <a:custGeom>
                <a:avLst/>
                <a:gdLst/>
                <a:ahLst/>
                <a:cxnLst/>
                <a:rect l="l" t="t" r="r" b="b"/>
                <a:pathLst>
                  <a:path w="49989" h="118109" extrusionOk="0">
                    <a:moveTo>
                      <a:pt x="49990" y="0"/>
                    </a:moveTo>
                    <a:lnTo>
                      <a:pt x="49990" y="82391"/>
                    </a:lnTo>
                    <a:lnTo>
                      <a:pt x="16442" y="118110"/>
                    </a:lnTo>
                    <a:lnTo>
                      <a:pt x="0" y="23813"/>
                    </a:lnTo>
                    <a:lnTo>
                      <a:pt x="49990"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4143;p38">
                <a:extLst>
                  <a:ext uri="{FF2B5EF4-FFF2-40B4-BE49-F238E27FC236}">
                    <a16:creationId xmlns:a16="http://schemas.microsoft.com/office/drawing/2014/main" id="{6E1BD8BF-1337-4E76-BFD3-41C3AFF880B0}"/>
                  </a:ext>
                </a:extLst>
              </p:cNvPr>
              <p:cNvSpPr/>
              <p:nvPr/>
            </p:nvSpPr>
            <p:spPr>
              <a:xfrm>
                <a:off x="5002019" y="462524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4144;p38">
                <a:extLst>
                  <a:ext uri="{FF2B5EF4-FFF2-40B4-BE49-F238E27FC236}">
                    <a16:creationId xmlns:a16="http://schemas.microsoft.com/office/drawing/2014/main" id="{4B815F61-5B52-433C-909D-1E7952319FD3}"/>
                  </a:ext>
                </a:extLst>
              </p:cNvPr>
              <p:cNvSpPr/>
              <p:nvPr/>
            </p:nvSpPr>
            <p:spPr>
              <a:xfrm>
                <a:off x="5096424" y="4677655"/>
                <a:ext cx="475693" cy="275248"/>
              </a:xfrm>
              <a:custGeom>
                <a:avLst/>
                <a:gdLst/>
                <a:ahLst/>
                <a:cxnLst/>
                <a:rect l="l" t="t" r="r" b="b"/>
                <a:pathLst>
                  <a:path w="475693" h="275248" extrusionOk="0">
                    <a:moveTo>
                      <a:pt x="475252" y="145899"/>
                    </a:moveTo>
                    <a:cubicBezTo>
                      <a:pt x="471925" y="178284"/>
                      <a:pt x="448926" y="210193"/>
                      <a:pt x="406064" y="234958"/>
                    </a:cubicBezTo>
                    <a:cubicBezTo>
                      <a:pt x="313117" y="288679"/>
                      <a:pt x="162577" y="288679"/>
                      <a:pt x="69630" y="234958"/>
                    </a:cubicBezTo>
                    <a:cubicBezTo>
                      <a:pt x="26768" y="210193"/>
                      <a:pt x="3769" y="178284"/>
                      <a:pt x="443" y="145899"/>
                    </a:cubicBezTo>
                    <a:cubicBezTo>
                      <a:pt x="-3549" y="107799"/>
                      <a:pt x="19450" y="69223"/>
                      <a:pt x="69630" y="40362"/>
                    </a:cubicBezTo>
                    <a:cubicBezTo>
                      <a:pt x="162577" y="-13454"/>
                      <a:pt x="313117" y="-13454"/>
                      <a:pt x="406064" y="40362"/>
                    </a:cubicBezTo>
                    <a:cubicBezTo>
                      <a:pt x="456149" y="69223"/>
                      <a:pt x="479243" y="107990"/>
                      <a:pt x="475252"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4145;p38">
                <a:extLst>
                  <a:ext uri="{FF2B5EF4-FFF2-40B4-BE49-F238E27FC236}">
                    <a16:creationId xmlns:a16="http://schemas.microsoft.com/office/drawing/2014/main" id="{2FB122C7-0360-4815-9C74-9B463A642566}"/>
                  </a:ext>
                </a:extLst>
              </p:cNvPr>
              <p:cNvSpPr/>
              <p:nvPr/>
            </p:nvSpPr>
            <p:spPr>
              <a:xfrm>
                <a:off x="5096866" y="4694134"/>
                <a:ext cx="474809" cy="258770"/>
              </a:xfrm>
              <a:custGeom>
                <a:avLst/>
                <a:gdLst/>
                <a:ahLst/>
                <a:cxnLst/>
                <a:rect l="l" t="t" r="r" b="b"/>
                <a:pathLst>
                  <a:path w="474809" h="258770" extrusionOk="0">
                    <a:moveTo>
                      <a:pt x="474809" y="129421"/>
                    </a:moveTo>
                    <a:cubicBezTo>
                      <a:pt x="471483" y="161806"/>
                      <a:pt x="448484" y="193715"/>
                      <a:pt x="405622" y="218480"/>
                    </a:cubicBezTo>
                    <a:cubicBezTo>
                      <a:pt x="312675" y="272201"/>
                      <a:pt x="162135" y="272201"/>
                      <a:pt x="69188" y="218480"/>
                    </a:cubicBezTo>
                    <a:cubicBezTo>
                      <a:pt x="26325" y="193715"/>
                      <a:pt x="3326" y="161806"/>
                      <a:pt x="0" y="129421"/>
                    </a:cubicBezTo>
                    <a:cubicBezTo>
                      <a:pt x="3326" y="97036"/>
                      <a:pt x="26325" y="65127"/>
                      <a:pt x="69188" y="40362"/>
                    </a:cubicBezTo>
                    <a:cubicBezTo>
                      <a:pt x="162135" y="-13454"/>
                      <a:pt x="312675" y="-13454"/>
                      <a:pt x="405622" y="40362"/>
                    </a:cubicBezTo>
                    <a:cubicBezTo>
                      <a:pt x="448484" y="65127"/>
                      <a:pt x="471673" y="96941"/>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4146;p38">
                <a:extLst>
                  <a:ext uri="{FF2B5EF4-FFF2-40B4-BE49-F238E27FC236}">
                    <a16:creationId xmlns:a16="http://schemas.microsoft.com/office/drawing/2014/main" id="{22C7CA96-115E-4A74-8E00-EC5A3C569F82}"/>
                  </a:ext>
                </a:extLst>
              </p:cNvPr>
              <p:cNvSpPr/>
              <p:nvPr/>
            </p:nvSpPr>
            <p:spPr>
              <a:xfrm>
                <a:off x="5218990" y="4756403"/>
                <a:ext cx="221102" cy="139065"/>
              </a:xfrm>
              <a:custGeom>
                <a:avLst/>
                <a:gdLst/>
                <a:ahLst/>
                <a:cxnLst/>
                <a:rect l="l" t="t" r="r" b="b"/>
                <a:pathLst>
                  <a:path w="221102" h="139065" extrusionOk="0">
                    <a:moveTo>
                      <a:pt x="111955" y="22098"/>
                    </a:moveTo>
                    <a:cubicBezTo>
                      <a:pt x="109027" y="22060"/>
                      <a:pt x="106100" y="22279"/>
                      <a:pt x="103211" y="22765"/>
                    </a:cubicBezTo>
                    <a:cubicBezTo>
                      <a:pt x="99315" y="23336"/>
                      <a:pt x="94943" y="24099"/>
                      <a:pt x="90096" y="25146"/>
                    </a:cubicBezTo>
                    <a:cubicBezTo>
                      <a:pt x="85249" y="26194"/>
                      <a:pt x="80592" y="27527"/>
                      <a:pt x="74985" y="29051"/>
                    </a:cubicBezTo>
                    <a:cubicBezTo>
                      <a:pt x="69881" y="30585"/>
                      <a:pt x="64892" y="32490"/>
                      <a:pt x="60064" y="34766"/>
                    </a:cubicBezTo>
                    <a:lnTo>
                      <a:pt x="98079" y="56864"/>
                    </a:lnTo>
                    <a:lnTo>
                      <a:pt x="104922" y="54388"/>
                    </a:lnTo>
                    <a:cubicBezTo>
                      <a:pt x="114426" y="51149"/>
                      <a:pt x="123929" y="48483"/>
                      <a:pt x="132388" y="46196"/>
                    </a:cubicBezTo>
                    <a:cubicBezTo>
                      <a:pt x="140504" y="44015"/>
                      <a:pt x="148810" y="42644"/>
                      <a:pt x="157193" y="42101"/>
                    </a:cubicBezTo>
                    <a:cubicBezTo>
                      <a:pt x="164796" y="41596"/>
                      <a:pt x="172437" y="42101"/>
                      <a:pt x="179907" y="43625"/>
                    </a:cubicBezTo>
                    <a:cubicBezTo>
                      <a:pt x="187567" y="45253"/>
                      <a:pt x="194923" y="48120"/>
                      <a:pt x="201670" y="52102"/>
                    </a:cubicBezTo>
                    <a:cubicBezTo>
                      <a:pt x="208294" y="55445"/>
                      <a:pt x="213949" y="60427"/>
                      <a:pt x="218112" y="66580"/>
                    </a:cubicBezTo>
                    <a:cubicBezTo>
                      <a:pt x="220887" y="71038"/>
                      <a:pt x="221780" y="76419"/>
                      <a:pt x="220583" y="81534"/>
                    </a:cubicBezTo>
                    <a:cubicBezTo>
                      <a:pt x="218958" y="87154"/>
                      <a:pt x="215869" y="92250"/>
                      <a:pt x="211649" y="96298"/>
                    </a:cubicBezTo>
                    <a:cubicBezTo>
                      <a:pt x="206403" y="101594"/>
                      <a:pt x="200530" y="106232"/>
                      <a:pt x="194162" y="110109"/>
                    </a:cubicBezTo>
                    <a:lnTo>
                      <a:pt x="218492" y="124206"/>
                    </a:lnTo>
                    <a:lnTo>
                      <a:pt x="205187" y="131826"/>
                    </a:lnTo>
                    <a:lnTo>
                      <a:pt x="180667" y="117729"/>
                    </a:lnTo>
                    <a:cubicBezTo>
                      <a:pt x="169015" y="123482"/>
                      <a:pt x="156822" y="128083"/>
                      <a:pt x="144267" y="131445"/>
                    </a:cubicBezTo>
                    <a:cubicBezTo>
                      <a:pt x="131105" y="135103"/>
                      <a:pt x="117657" y="137646"/>
                      <a:pt x="104066" y="139065"/>
                    </a:cubicBezTo>
                    <a:lnTo>
                      <a:pt x="91236" y="116015"/>
                    </a:lnTo>
                    <a:cubicBezTo>
                      <a:pt x="94829" y="115919"/>
                      <a:pt x="98412" y="115634"/>
                      <a:pt x="101976" y="115158"/>
                    </a:cubicBezTo>
                    <a:cubicBezTo>
                      <a:pt x="107345" y="114557"/>
                      <a:pt x="112677" y="113633"/>
                      <a:pt x="117942" y="112395"/>
                    </a:cubicBezTo>
                    <a:cubicBezTo>
                      <a:pt x="123834" y="111157"/>
                      <a:pt x="130107" y="109538"/>
                      <a:pt x="136950" y="107633"/>
                    </a:cubicBezTo>
                    <a:cubicBezTo>
                      <a:pt x="143460" y="105823"/>
                      <a:pt x="149818" y="103499"/>
                      <a:pt x="155957" y="100679"/>
                    </a:cubicBezTo>
                    <a:lnTo>
                      <a:pt x="117942" y="78677"/>
                    </a:lnTo>
                    <a:cubicBezTo>
                      <a:pt x="116326" y="79343"/>
                      <a:pt x="114682" y="79924"/>
                      <a:pt x="113000" y="80391"/>
                    </a:cubicBezTo>
                    <a:lnTo>
                      <a:pt x="107773" y="82010"/>
                    </a:lnTo>
                    <a:cubicBezTo>
                      <a:pt x="98269" y="85182"/>
                      <a:pt x="89526" y="87659"/>
                      <a:pt x="81543" y="89440"/>
                    </a:cubicBezTo>
                    <a:cubicBezTo>
                      <a:pt x="74177" y="91135"/>
                      <a:pt x="66669" y="92155"/>
                      <a:pt x="59114" y="92488"/>
                    </a:cubicBezTo>
                    <a:cubicBezTo>
                      <a:pt x="52470" y="92698"/>
                      <a:pt x="45827" y="92059"/>
                      <a:pt x="39346" y="90583"/>
                    </a:cubicBezTo>
                    <a:cubicBezTo>
                      <a:pt x="32893" y="89040"/>
                      <a:pt x="26715" y="86535"/>
                      <a:pt x="21003" y="83153"/>
                    </a:cubicBezTo>
                    <a:cubicBezTo>
                      <a:pt x="14740" y="79886"/>
                      <a:pt x="9314" y="75229"/>
                      <a:pt x="5132" y="69533"/>
                    </a:cubicBezTo>
                    <a:cubicBezTo>
                      <a:pt x="2072" y="65246"/>
                      <a:pt x="561" y="60036"/>
                      <a:pt x="855" y="54769"/>
                    </a:cubicBezTo>
                    <a:cubicBezTo>
                      <a:pt x="1340" y="49254"/>
                      <a:pt x="3535" y="44025"/>
                      <a:pt x="7128" y="39815"/>
                    </a:cubicBezTo>
                    <a:cubicBezTo>
                      <a:pt x="11509" y="34376"/>
                      <a:pt x="16698" y="29651"/>
                      <a:pt x="22524" y="25813"/>
                    </a:cubicBezTo>
                    <a:lnTo>
                      <a:pt x="0" y="12764"/>
                    </a:lnTo>
                    <a:lnTo>
                      <a:pt x="13305" y="5049"/>
                    </a:lnTo>
                    <a:lnTo>
                      <a:pt x="35544" y="18002"/>
                    </a:lnTo>
                    <a:cubicBezTo>
                      <a:pt x="46027" y="12783"/>
                      <a:pt x="57061" y="8725"/>
                      <a:pt x="68427" y="5906"/>
                    </a:cubicBezTo>
                    <a:cubicBezTo>
                      <a:pt x="79205" y="3143"/>
                      <a:pt x="90162" y="1172"/>
                      <a:pt x="101215" y="0"/>
                    </a:cubicBezTo>
                    <a:close/>
                    <a:moveTo>
                      <a:pt x="47044" y="62199"/>
                    </a:moveTo>
                    <a:cubicBezTo>
                      <a:pt x="52043" y="65113"/>
                      <a:pt x="57830" y="66380"/>
                      <a:pt x="63580" y="65818"/>
                    </a:cubicBezTo>
                    <a:cubicBezTo>
                      <a:pt x="71345" y="64922"/>
                      <a:pt x="78995" y="63198"/>
                      <a:pt x="86389" y="60674"/>
                    </a:cubicBezTo>
                    <a:lnTo>
                      <a:pt x="50560" y="40005"/>
                    </a:lnTo>
                    <a:cubicBezTo>
                      <a:pt x="37321" y="48578"/>
                      <a:pt x="36086" y="55979"/>
                      <a:pt x="46854" y="62199"/>
                    </a:cubicBezTo>
                    <a:close/>
                    <a:moveTo>
                      <a:pt x="172494" y="72676"/>
                    </a:moveTo>
                    <a:cubicBezTo>
                      <a:pt x="167029" y="69742"/>
                      <a:pt x="160766" y="68637"/>
                      <a:pt x="154627" y="69533"/>
                    </a:cubicBezTo>
                    <a:cubicBezTo>
                      <a:pt x="146159" y="70618"/>
                      <a:pt x="137795" y="72438"/>
                      <a:pt x="129632" y="74962"/>
                    </a:cubicBezTo>
                    <a:lnTo>
                      <a:pt x="165176" y="95536"/>
                    </a:lnTo>
                    <a:cubicBezTo>
                      <a:pt x="180192" y="86297"/>
                      <a:pt x="182568" y="78677"/>
                      <a:pt x="172304" y="7277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4147;p38">
                <a:extLst>
                  <a:ext uri="{FF2B5EF4-FFF2-40B4-BE49-F238E27FC236}">
                    <a16:creationId xmlns:a16="http://schemas.microsoft.com/office/drawing/2014/main" id="{A64D8E65-E613-4A19-BA29-A734CB9FEB7B}"/>
                  </a:ext>
                </a:extLst>
              </p:cNvPr>
              <p:cNvSpPr/>
              <p:nvPr/>
            </p:nvSpPr>
            <p:spPr>
              <a:xfrm>
                <a:off x="5310227" y="4859464"/>
                <a:ext cx="14635" cy="19050"/>
              </a:xfrm>
              <a:custGeom>
                <a:avLst/>
                <a:gdLst/>
                <a:ahLst/>
                <a:cxnLst/>
                <a:rect l="l" t="t" r="r" b="b"/>
                <a:pathLst>
                  <a:path w="14635" h="19050" extrusionOk="0">
                    <a:moveTo>
                      <a:pt x="0" y="12954"/>
                    </a:moveTo>
                    <a:cubicBezTo>
                      <a:pt x="0" y="12002"/>
                      <a:pt x="0" y="0"/>
                      <a:pt x="0" y="0"/>
                    </a:cubicBezTo>
                    <a:lnTo>
                      <a:pt x="14636" y="9525"/>
                    </a:lnTo>
                    <a:lnTo>
                      <a:pt x="8268"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4148;p38">
                <a:extLst>
                  <a:ext uri="{FF2B5EF4-FFF2-40B4-BE49-F238E27FC236}">
                    <a16:creationId xmlns:a16="http://schemas.microsoft.com/office/drawing/2014/main" id="{36F5E590-9D06-46F8-9D43-DB54475DC522}"/>
                  </a:ext>
                </a:extLst>
              </p:cNvPr>
              <p:cNvSpPr/>
              <p:nvPr/>
            </p:nvSpPr>
            <p:spPr>
              <a:xfrm>
                <a:off x="5405835" y="4867656"/>
                <a:ext cx="31647" cy="14858"/>
              </a:xfrm>
              <a:custGeom>
                <a:avLst/>
                <a:gdLst/>
                <a:ahLst/>
                <a:cxnLst/>
                <a:rect l="l" t="t" r="r" b="b"/>
                <a:pathLst>
                  <a:path w="31647" h="14858" extrusionOk="0">
                    <a:moveTo>
                      <a:pt x="31648" y="12954"/>
                    </a:moveTo>
                    <a:lnTo>
                      <a:pt x="31648" y="0"/>
                    </a:lnTo>
                    <a:lnTo>
                      <a:pt x="0" y="2476"/>
                    </a:lnTo>
                    <a:lnTo>
                      <a:pt x="18152" y="14859"/>
                    </a:lnTo>
                    <a:lnTo>
                      <a:pt x="31648"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4149;p38">
                <a:extLst>
                  <a:ext uri="{FF2B5EF4-FFF2-40B4-BE49-F238E27FC236}">
                    <a16:creationId xmlns:a16="http://schemas.microsoft.com/office/drawing/2014/main" id="{F92D9FE6-C4A0-4C98-BC37-3EC72643D0E6}"/>
                  </a:ext>
                </a:extLst>
              </p:cNvPr>
              <p:cNvSpPr/>
              <p:nvPr/>
            </p:nvSpPr>
            <p:spPr>
              <a:xfrm>
                <a:off x="5416479" y="4820126"/>
                <a:ext cx="23664" cy="13049"/>
              </a:xfrm>
              <a:custGeom>
                <a:avLst/>
                <a:gdLst/>
                <a:ahLst/>
                <a:cxnLst/>
                <a:rect l="l" t="t" r="r" b="b"/>
                <a:pathLst>
                  <a:path w="23664" h="13049" extrusionOk="0">
                    <a:moveTo>
                      <a:pt x="23664" y="13049"/>
                    </a:moveTo>
                    <a:lnTo>
                      <a:pt x="23664" y="0"/>
                    </a:lnTo>
                    <a:lnTo>
                      <a:pt x="0" y="8573"/>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4150;p38">
                <a:extLst>
                  <a:ext uri="{FF2B5EF4-FFF2-40B4-BE49-F238E27FC236}">
                    <a16:creationId xmlns:a16="http://schemas.microsoft.com/office/drawing/2014/main" id="{737E7410-29AE-4ACA-AC82-E5D3193FA5C5}"/>
                  </a:ext>
                </a:extLst>
              </p:cNvPr>
              <p:cNvSpPr/>
              <p:nvPr/>
            </p:nvSpPr>
            <p:spPr>
              <a:xfrm>
                <a:off x="5342159" y="4824983"/>
                <a:ext cx="35544" cy="24669"/>
              </a:xfrm>
              <a:custGeom>
                <a:avLst/>
                <a:gdLst/>
                <a:ahLst/>
                <a:cxnLst/>
                <a:rect l="l" t="t" r="r" b="b"/>
                <a:pathLst>
                  <a:path w="35544" h="24669" extrusionOk="0">
                    <a:moveTo>
                      <a:pt x="0" y="7525"/>
                    </a:moveTo>
                    <a:lnTo>
                      <a:pt x="7793" y="0"/>
                    </a:lnTo>
                    <a:lnTo>
                      <a:pt x="35544" y="19050"/>
                    </a:lnTo>
                    <a:lnTo>
                      <a:pt x="33834" y="24670"/>
                    </a:lnTo>
                    <a:cubicBezTo>
                      <a:pt x="33834" y="24670"/>
                      <a:pt x="13115" y="15907"/>
                      <a:pt x="12450" y="15145"/>
                    </a:cubicBezTo>
                    <a:cubicBezTo>
                      <a:pt x="11785" y="14383"/>
                      <a:pt x="0" y="7525"/>
                      <a:pt x="0" y="752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4151;p38">
                <a:extLst>
                  <a:ext uri="{FF2B5EF4-FFF2-40B4-BE49-F238E27FC236}">
                    <a16:creationId xmlns:a16="http://schemas.microsoft.com/office/drawing/2014/main" id="{56AD173C-6E99-4783-8878-A44E0D5F1EC8}"/>
                  </a:ext>
                </a:extLst>
              </p:cNvPr>
              <p:cNvSpPr/>
              <p:nvPr/>
            </p:nvSpPr>
            <p:spPr>
              <a:xfrm>
                <a:off x="5269455" y="4783550"/>
                <a:ext cx="44382" cy="29241"/>
              </a:xfrm>
              <a:custGeom>
                <a:avLst/>
                <a:gdLst/>
                <a:ahLst/>
                <a:cxnLst/>
                <a:rect l="l" t="t" r="r" b="b"/>
                <a:pathLst>
                  <a:path w="44382" h="29241" extrusionOk="0">
                    <a:moveTo>
                      <a:pt x="0" y="8287"/>
                    </a:moveTo>
                    <a:lnTo>
                      <a:pt x="36875" y="29242"/>
                    </a:lnTo>
                    <a:lnTo>
                      <a:pt x="44383" y="23717"/>
                    </a:lnTo>
                    <a:lnTo>
                      <a:pt x="39441" y="17907"/>
                    </a:lnTo>
                    <a:cubicBezTo>
                      <a:pt x="36143" y="14135"/>
                      <a:pt x="32256" y="10925"/>
                      <a:pt x="27941" y="8382"/>
                    </a:cubicBezTo>
                    <a:cubicBezTo>
                      <a:pt x="25185" y="7906"/>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4152;p38">
                <a:extLst>
                  <a:ext uri="{FF2B5EF4-FFF2-40B4-BE49-F238E27FC236}">
                    <a16:creationId xmlns:a16="http://schemas.microsoft.com/office/drawing/2014/main" id="{41CC4ACD-0DC1-4E7B-B47D-1CDD0BFE4E91}"/>
                  </a:ext>
                </a:extLst>
              </p:cNvPr>
              <p:cNvSpPr/>
              <p:nvPr/>
            </p:nvSpPr>
            <p:spPr>
              <a:xfrm>
                <a:off x="5310227" y="4760118"/>
                <a:ext cx="20528" cy="18383"/>
              </a:xfrm>
              <a:custGeom>
                <a:avLst/>
                <a:gdLst/>
                <a:ahLst/>
                <a:cxnLst/>
                <a:rect l="l" t="t" r="r" b="b"/>
                <a:pathLst>
                  <a:path w="20528" h="18383" extrusionOk="0">
                    <a:moveTo>
                      <a:pt x="20528" y="18383"/>
                    </a:moveTo>
                    <a:lnTo>
                      <a:pt x="20528" y="5429"/>
                    </a:lnTo>
                    <a:lnTo>
                      <a:pt x="3611" y="0"/>
                    </a:lnTo>
                    <a:lnTo>
                      <a:pt x="0" y="10096"/>
                    </a:lnTo>
                    <a:lnTo>
                      <a:pt x="855" y="14764"/>
                    </a:lnTo>
                    <a:lnTo>
                      <a:pt x="20528" y="18383"/>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4153;p38">
                <a:extLst>
                  <a:ext uri="{FF2B5EF4-FFF2-40B4-BE49-F238E27FC236}">
                    <a16:creationId xmlns:a16="http://schemas.microsoft.com/office/drawing/2014/main" id="{D4AFA0B1-BFA1-47B8-94CB-B4877B640455}"/>
                  </a:ext>
                </a:extLst>
              </p:cNvPr>
              <p:cNvSpPr/>
              <p:nvPr/>
            </p:nvSpPr>
            <p:spPr>
              <a:xfrm>
                <a:off x="5218325" y="4756213"/>
                <a:ext cx="19672" cy="14668"/>
              </a:xfrm>
              <a:custGeom>
                <a:avLst/>
                <a:gdLst/>
                <a:ahLst/>
                <a:cxnLst/>
                <a:rect l="l" t="t" r="r" b="b"/>
                <a:pathLst>
                  <a:path w="19672" h="14668" extrusionOk="0">
                    <a:moveTo>
                      <a:pt x="0" y="12954"/>
                    </a:moveTo>
                    <a:lnTo>
                      <a:pt x="0" y="0"/>
                    </a:lnTo>
                    <a:lnTo>
                      <a:pt x="19673" y="2096"/>
                    </a:lnTo>
                    <a:lnTo>
                      <a:pt x="13305" y="14669"/>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4154;p38">
                <a:extLst>
                  <a:ext uri="{FF2B5EF4-FFF2-40B4-BE49-F238E27FC236}">
                    <a16:creationId xmlns:a16="http://schemas.microsoft.com/office/drawing/2014/main" id="{E190CAB4-9DE5-41F7-A5E7-F0EEE7F45592}"/>
                  </a:ext>
                </a:extLst>
              </p:cNvPr>
              <p:cNvSpPr/>
              <p:nvPr/>
            </p:nvSpPr>
            <p:spPr>
              <a:xfrm>
                <a:off x="5219085" y="4799552"/>
                <a:ext cx="22524" cy="22764"/>
              </a:xfrm>
              <a:custGeom>
                <a:avLst/>
                <a:gdLst/>
                <a:ahLst/>
                <a:cxnLst/>
                <a:rect l="l" t="t" r="r" b="b"/>
                <a:pathLst>
                  <a:path w="22524" h="22764" extrusionOk="0">
                    <a:moveTo>
                      <a:pt x="0" y="13430"/>
                    </a:moveTo>
                    <a:lnTo>
                      <a:pt x="0" y="0"/>
                    </a:lnTo>
                    <a:lnTo>
                      <a:pt x="22524" y="0"/>
                    </a:lnTo>
                    <a:lnTo>
                      <a:pt x="17012" y="12001"/>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4155;p38">
                <a:extLst>
                  <a:ext uri="{FF2B5EF4-FFF2-40B4-BE49-F238E27FC236}">
                    <a16:creationId xmlns:a16="http://schemas.microsoft.com/office/drawing/2014/main" id="{925AA92E-0B11-4FF8-964E-AE6C46C469E4}"/>
                  </a:ext>
                </a:extLst>
              </p:cNvPr>
              <p:cNvSpPr/>
              <p:nvPr/>
            </p:nvSpPr>
            <p:spPr>
              <a:xfrm>
                <a:off x="5218990" y="4743450"/>
                <a:ext cx="221102" cy="139065"/>
              </a:xfrm>
              <a:custGeom>
                <a:avLst/>
                <a:gdLst/>
                <a:ahLst/>
                <a:cxnLst/>
                <a:rect l="l" t="t" r="r" b="b"/>
                <a:pathLst>
                  <a:path w="221102" h="139065" extrusionOk="0">
                    <a:moveTo>
                      <a:pt x="111955" y="22098"/>
                    </a:moveTo>
                    <a:cubicBezTo>
                      <a:pt x="109027" y="22098"/>
                      <a:pt x="106100" y="22355"/>
                      <a:pt x="103211" y="22860"/>
                    </a:cubicBezTo>
                    <a:cubicBezTo>
                      <a:pt x="99315" y="23431"/>
                      <a:pt x="94943" y="24194"/>
                      <a:pt x="90096" y="25241"/>
                    </a:cubicBezTo>
                    <a:cubicBezTo>
                      <a:pt x="85249" y="26289"/>
                      <a:pt x="80592" y="27527"/>
                      <a:pt x="74985" y="29051"/>
                    </a:cubicBezTo>
                    <a:cubicBezTo>
                      <a:pt x="69891" y="30623"/>
                      <a:pt x="64911" y="32537"/>
                      <a:pt x="60064" y="34766"/>
                    </a:cubicBezTo>
                    <a:lnTo>
                      <a:pt x="98079" y="56864"/>
                    </a:lnTo>
                    <a:lnTo>
                      <a:pt x="104922" y="54483"/>
                    </a:lnTo>
                    <a:cubicBezTo>
                      <a:pt x="114426" y="51245"/>
                      <a:pt x="123929" y="48482"/>
                      <a:pt x="132388" y="46196"/>
                    </a:cubicBezTo>
                    <a:cubicBezTo>
                      <a:pt x="140514" y="44063"/>
                      <a:pt x="148820" y="42691"/>
                      <a:pt x="157193" y="42101"/>
                    </a:cubicBezTo>
                    <a:cubicBezTo>
                      <a:pt x="164796" y="41643"/>
                      <a:pt x="172427" y="42148"/>
                      <a:pt x="179907" y="43624"/>
                    </a:cubicBezTo>
                    <a:cubicBezTo>
                      <a:pt x="187576" y="45291"/>
                      <a:pt x="194923" y="48187"/>
                      <a:pt x="201670" y="52197"/>
                    </a:cubicBezTo>
                    <a:cubicBezTo>
                      <a:pt x="208294" y="55540"/>
                      <a:pt x="213949" y="60522"/>
                      <a:pt x="218112" y="66675"/>
                    </a:cubicBezTo>
                    <a:cubicBezTo>
                      <a:pt x="220887" y="71133"/>
                      <a:pt x="221780" y="76514"/>
                      <a:pt x="220583" y="81629"/>
                    </a:cubicBezTo>
                    <a:cubicBezTo>
                      <a:pt x="218929" y="87249"/>
                      <a:pt x="215859" y="92335"/>
                      <a:pt x="211649" y="96393"/>
                    </a:cubicBezTo>
                    <a:cubicBezTo>
                      <a:pt x="206375" y="101660"/>
                      <a:pt x="200511" y="106299"/>
                      <a:pt x="194162" y="110204"/>
                    </a:cubicBezTo>
                    <a:lnTo>
                      <a:pt x="218492" y="124206"/>
                    </a:lnTo>
                    <a:lnTo>
                      <a:pt x="205187" y="131921"/>
                    </a:lnTo>
                    <a:lnTo>
                      <a:pt x="180667" y="117729"/>
                    </a:lnTo>
                    <a:cubicBezTo>
                      <a:pt x="168996" y="123473"/>
                      <a:pt x="156812" y="128102"/>
                      <a:pt x="144267" y="131540"/>
                    </a:cubicBezTo>
                    <a:cubicBezTo>
                      <a:pt x="131095" y="135169"/>
                      <a:pt x="117657" y="137684"/>
                      <a:pt x="104066" y="139065"/>
                    </a:cubicBezTo>
                    <a:lnTo>
                      <a:pt x="91236" y="116014"/>
                    </a:lnTo>
                    <a:cubicBezTo>
                      <a:pt x="94829" y="116014"/>
                      <a:pt x="98421" y="115757"/>
                      <a:pt x="101976" y="115253"/>
                    </a:cubicBezTo>
                    <a:cubicBezTo>
                      <a:pt x="106727" y="114681"/>
                      <a:pt x="112050" y="113729"/>
                      <a:pt x="117942" y="112490"/>
                    </a:cubicBezTo>
                    <a:cubicBezTo>
                      <a:pt x="123834" y="111252"/>
                      <a:pt x="130107" y="109633"/>
                      <a:pt x="136950" y="107728"/>
                    </a:cubicBezTo>
                    <a:cubicBezTo>
                      <a:pt x="143450" y="105842"/>
                      <a:pt x="149799" y="103489"/>
                      <a:pt x="155957" y="100679"/>
                    </a:cubicBezTo>
                    <a:lnTo>
                      <a:pt x="117942" y="78772"/>
                    </a:lnTo>
                    <a:lnTo>
                      <a:pt x="113000" y="80486"/>
                    </a:lnTo>
                    <a:lnTo>
                      <a:pt x="107773" y="82105"/>
                    </a:lnTo>
                    <a:cubicBezTo>
                      <a:pt x="99163" y="85011"/>
                      <a:pt x="90410" y="87459"/>
                      <a:pt x="81543" y="89440"/>
                    </a:cubicBezTo>
                    <a:cubicBezTo>
                      <a:pt x="74187" y="91183"/>
                      <a:pt x="66669" y="92202"/>
                      <a:pt x="59114" y="92488"/>
                    </a:cubicBezTo>
                    <a:cubicBezTo>
                      <a:pt x="52470" y="92726"/>
                      <a:pt x="45827" y="92126"/>
                      <a:pt x="39346" y="90678"/>
                    </a:cubicBezTo>
                    <a:cubicBezTo>
                      <a:pt x="32921" y="89049"/>
                      <a:pt x="26753" y="86544"/>
                      <a:pt x="21003" y="83248"/>
                    </a:cubicBezTo>
                    <a:cubicBezTo>
                      <a:pt x="14759" y="79915"/>
                      <a:pt x="9342" y="75229"/>
                      <a:pt x="5132" y="69532"/>
                    </a:cubicBezTo>
                    <a:cubicBezTo>
                      <a:pt x="2053" y="65246"/>
                      <a:pt x="542" y="60036"/>
                      <a:pt x="855" y="54769"/>
                    </a:cubicBezTo>
                    <a:cubicBezTo>
                      <a:pt x="1359" y="49282"/>
                      <a:pt x="3554" y="44091"/>
                      <a:pt x="7128" y="39910"/>
                    </a:cubicBezTo>
                    <a:cubicBezTo>
                      <a:pt x="11500" y="34442"/>
                      <a:pt x="16698" y="29689"/>
                      <a:pt x="22524" y="25813"/>
                    </a:cubicBezTo>
                    <a:lnTo>
                      <a:pt x="0" y="12763"/>
                    </a:lnTo>
                    <a:lnTo>
                      <a:pt x="13305" y="5144"/>
                    </a:lnTo>
                    <a:lnTo>
                      <a:pt x="35544" y="18002"/>
                    </a:lnTo>
                    <a:cubicBezTo>
                      <a:pt x="46055" y="12849"/>
                      <a:pt x="57070" y="8830"/>
                      <a:pt x="68427" y="6001"/>
                    </a:cubicBezTo>
                    <a:cubicBezTo>
                      <a:pt x="79205" y="3258"/>
                      <a:pt x="90162" y="1248"/>
                      <a:pt x="101215" y="0"/>
                    </a:cubicBezTo>
                    <a:close/>
                    <a:moveTo>
                      <a:pt x="47044" y="62294"/>
                    </a:moveTo>
                    <a:cubicBezTo>
                      <a:pt x="52052" y="65179"/>
                      <a:pt x="57840" y="66408"/>
                      <a:pt x="63580" y="65818"/>
                    </a:cubicBezTo>
                    <a:cubicBezTo>
                      <a:pt x="71345" y="64961"/>
                      <a:pt x="78986" y="63275"/>
                      <a:pt x="86389" y="60770"/>
                    </a:cubicBezTo>
                    <a:lnTo>
                      <a:pt x="50560" y="40005"/>
                    </a:lnTo>
                    <a:cubicBezTo>
                      <a:pt x="37255" y="48673"/>
                      <a:pt x="35924" y="56007"/>
                      <a:pt x="46854" y="62294"/>
                    </a:cubicBezTo>
                    <a:close/>
                    <a:moveTo>
                      <a:pt x="172494" y="72771"/>
                    </a:moveTo>
                    <a:cubicBezTo>
                      <a:pt x="167048" y="69771"/>
                      <a:pt x="160775" y="68628"/>
                      <a:pt x="154627" y="69532"/>
                    </a:cubicBezTo>
                    <a:cubicBezTo>
                      <a:pt x="146149" y="70609"/>
                      <a:pt x="137776" y="72457"/>
                      <a:pt x="129632" y="75057"/>
                    </a:cubicBezTo>
                    <a:lnTo>
                      <a:pt x="165176" y="95631"/>
                    </a:lnTo>
                    <a:cubicBezTo>
                      <a:pt x="180192" y="86296"/>
                      <a:pt x="182568" y="78677"/>
                      <a:pt x="172304" y="7277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7" name="Google Shape;4156;p38">
              <a:extLst>
                <a:ext uri="{FF2B5EF4-FFF2-40B4-BE49-F238E27FC236}">
                  <a16:creationId xmlns:a16="http://schemas.microsoft.com/office/drawing/2014/main" id="{C580DCDF-E827-452A-A4DE-47BFE412052B}"/>
                </a:ext>
              </a:extLst>
            </p:cNvPr>
            <p:cNvGrpSpPr/>
            <p:nvPr/>
          </p:nvGrpSpPr>
          <p:grpSpPr>
            <a:xfrm>
              <a:off x="3200486" y="3710215"/>
              <a:ext cx="664598" cy="467011"/>
              <a:chOff x="4981586" y="4526565"/>
              <a:chExt cx="664598" cy="467011"/>
            </a:xfrm>
          </p:grpSpPr>
          <p:sp>
            <p:nvSpPr>
              <p:cNvPr id="131" name="Google Shape;4157;p38">
                <a:extLst>
                  <a:ext uri="{FF2B5EF4-FFF2-40B4-BE49-F238E27FC236}">
                    <a16:creationId xmlns:a16="http://schemas.microsoft.com/office/drawing/2014/main" id="{86610B3D-59F6-438A-88A7-3196B465D22E}"/>
                  </a:ext>
                </a:extLst>
              </p:cNvPr>
              <p:cNvSpPr/>
              <p:nvPr/>
            </p:nvSpPr>
            <p:spPr>
              <a:xfrm>
                <a:off x="4981586" y="4608957"/>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4158;p38">
                <a:extLst>
                  <a:ext uri="{FF2B5EF4-FFF2-40B4-BE49-F238E27FC236}">
                    <a16:creationId xmlns:a16="http://schemas.microsoft.com/office/drawing/2014/main" id="{8AEE9A3E-4AD3-4B5D-8290-0A5D753B21AE}"/>
                  </a:ext>
                </a:extLst>
              </p:cNvPr>
              <p:cNvSpPr/>
              <p:nvPr/>
            </p:nvSpPr>
            <p:spPr>
              <a:xfrm>
                <a:off x="4981681" y="4716589"/>
                <a:ext cx="65671" cy="87630"/>
              </a:xfrm>
              <a:custGeom>
                <a:avLst/>
                <a:gdLst/>
                <a:ahLst/>
                <a:cxnLst/>
                <a:rect l="l" t="t" r="r" b="b"/>
                <a:pathLst>
                  <a:path w="65671" h="87630"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4159;p38">
                <a:extLst>
                  <a:ext uri="{FF2B5EF4-FFF2-40B4-BE49-F238E27FC236}">
                    <a16:creationId xmlns:a16="http://schemas.microsoft.com/office/drawing/2014/main" id="{007AEF6A-2CE4-43CC-B93F-716E36DE1DB1}"/>
                  </a:ext>
                </a:extLst>
              </p:cNvPr>
              <p:cNvSpPr/>
              <p:nvPr/>
            </p:nvSpPr>
            <p:spPr>
              <a:xfrm>
                <a:off x="5596100" y="4718875"/>
                <a:ext cx="50084" cy="118109"/>
              </a:xfrm>
              <a:custGeom>
                <a:avLst/>
                <a:gdLst/>
                <a:ahLst/>
                <a:cxnLst/>
                <a:rect l="l" t="t" r="r" b="b"/>
                <a:pathLst>
                  <a:path w="50084" h="118109" extrusionOk="0">
                    <a:moveTo>
                      <a:pt x="50085" y="0"/>
                    </a:moveTo>
                    <a:lnTo>
                      <a:pt x="50085" y="82391"/>
                    </a:lnTo>
                    <a:lnTo>
                      <a:pt x="16442" y="118110"/>
                    </a:lnTo>
                    <a:lnTo>
                      <a:pt x="0" y="23813"/>
                    </a:lnTo>
                    <a:lnTo>
                      <a:pt x="50085"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4160;p38">
                <a:extLst>
                  <a:ext uri="{FF2B5EF4-FFF2-40B4-BE49-F238E27FC236}">
                    <a16:creationId xmlns:a16="http://schemas.microsoft.com/office/drawing/2014/main" id="{E831480C-09AD-4F10-8790-3C1ED24E090D}"/>
                  </a:ext>
                </a:extLst>
              </p:cNvPr>
              <p:cNvSpPr/>
              <p:nvPr/>
            </p:nvSpPr>
            <p:spPr>
              <a:xfrm>
                <a:off x="4981586" y="4526565"/>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4161;p38">
                <a:extLst>
                  <a:ext uri="{FF2B5EF4-FFF2-40B4-BE49-F238E27FC236}">
                    <a16:creationId xmlns:a16="http://schemas.microsoft.com/office/drawing/2014/main" id="{8B05C14F-C088-4CDA-820E-BA223432142D}"/>
                  </a:ext>
                </a:extLst>
              </p:cNvPr>
              <p:cNvSpPr/>
              <p:nvPr/>
            </p:nvSpPr>
            <p:spPr>
              <a:xfrm>
                <a:off x="5076086" y="4578881"/>
                <a:ext cx="475673" cy="275344"/>
              </a:xfrm>
              <a:custGeom>
                <a:avLst/>
                <a:gdLst/>
                <a:ahLst/>
                <a:cxnLst/>
                <a:rect l="l" t="t" r="r" b="b"/>
                <a:pathLst>
                  <a:path w="475673" h="275344" extrusionOk="0">
                    <a:moveTo>
                      <a:pt x="475252" y="145994"/>
                    </a:moveTo>
                    <a:cubicBezTo>
                      <a:pt x="471830" y="178380"/>
                      <a:pt x="448831" y="210193"/>
                      <a:pt x="405969" y="235053"/>
                    </a:cubicBezTo>
                    <a:cubicBezTo>
                      <a:pt x="313117" y="288774"/>
                      <a:pt x="162482" y="288774"/>
                      <a:pt x="69535" y="235053"/>
                    </a:cubicBezTo>
                    <a:cubicBezTo>
                      <a:pt x="26768" y="210193"/>
                      <a:pt x="3769" y="178380"/>
                      <a:pt x="443" y="145994"/>
                    </a:cubicBezTo>
                    <a:cubicBezTo>
                      <a:pt x="-3549" y="107894"/>
                      <a:pt x="19450" y="69318"/>
                      <a:pt x="69535" y="40362"/>
                    </a:cubicBezTo>
                    <a:cubicBezTo>
                      <a:pt x="162482" y="-13454"/>
                      <a:pt x="313117" y="-13454"/>
                      <a:pt x="405969" y="40362"/>
                    </a:cubicBezTo>
                    <a:cubicBezTo>
                      <a:pt x="456054" y="69318"/>
                      <a:pt x="479148" y="108085"/>
                      <a:pt x="475252" y="14599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4162;p38">
                <a:extLst>
                  <a:ext uri="{FF2B5EF4-FFF2-40B4-BE49-F238E27FC236}">
                    <a16:creationId xmlns:a16="http://schemas.microsoft.com/office/drawing/2014/main" id="{C846596F-2B60-4665-9C8E-595E65B9FBEC}"/>
                  </a:ext>
                </a:extLst>
              </p:cNvPr>
              <p:cNvSpPr/>
              <p:nvPr/>
            </p:nvSpPr>
            <p:spPr>
              <a:xfrm>
                <a:off x="5076528" y="4595360"/>
                <a:ext cx="474809" cy="258865"/>
              </a:xfrm>
              <a:custGeom>
                <a:avLst/>
                <a:gdLst/>
                <a:ahLst/>
                <a:cxnLst/>
                <a:rect l="l" t="t" r="r" b="b"/>
                <a:pathLst>
                  <a:path w="474809" h="258865" extrusionOk="0">
                    <a:moveTo>
                      <a:pt x="474809" y="129516"/>
                    </a:moveTo>
                    <a:cubicBezTo>
                      <a:pt x="471388" y="161901"/>
                      <a:pt x="448389" y="193715"/>
                      <a:pt x="405526" y="218575"/>
                    </a:cubicBezTo>
                    <a:cubicBezTo>
                      <a:pt x="312675" y="272296"/>
                      <a:pt x="162040" y="272296"/>
                      <a:pt x="69092" y="218575"/>
                    </a:cubicBezTo>
                    <a:cubicBezTo>
                      <a:pt x="26325" y="193715"/>
                      <a:pt x="3326" y="161901"/>
                      <a:pt x="0" y="129516"/>
                    </a:cubicBezTo>
                    <a:cubicBezTo>
                      <a:pt x="3326" y="97131"/>
                      <a:pt x="26325" y="65222"/>
                      <a:pt x="69092" y="40362"/>
                    </a:cubicBezTo>
                    <a:cubicBezTo>
                      <a:pt x="162040" y="-13454"/>
                      <a:pt x="312675" y="-13454"/>
                      <a:pt x="405526" y="40362"/>
                    </a:cubicBezTo>
                    <a:cubicBezTo>
                      <a:pt x="448389" y="65222"/>
                      <a:pt x="471388" y="97131"/>
                      <a:pt x="474809" y="129516"/>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4163;p38">
                <a:extLst>
                  <a:ext uri="{FF2B5EF4-FFF2-40B4-BE49-F238E27FC236}">
                    <a16:creationId xmlns:a16="http://schemas.microsoft.com/office/drawing/2014/main" id="{CEA43DC6-8F3C-4F04-A739-ED211BBB1C0E}"/>
                  </a:ext>
                </a:extLst>
              </p:cNvPr>
              <p:cNvSpPr/>
              <p:nvPr/>
            </p:nvSpPr>
            <p:spPr>
              <a:xfrm>
                <a:off x="5197892" y="4657629"/>
                <a:ext cx="221515" cy="139160"/>
              </a:xfrm>
              <a:custGeom>
                <a:avLst/>
                <a:gdLst/>
                <a:ahLst/>
                <a:cxnLst/>
                <a:rect l="l" t="t" r="r" b="b"/>
                <a:pathLst>
                  <a:path w="221515" h="139160" extrusionOk="0">
                    <a:moveTo>
                      <a:pt x="112525" y="22193"/>
                    </a:moveTo>
                    <a:cubicBezTo>
                      <a:pt x="109598" y="22155"/>
                      <a:pt x="106670" y="22374"/>
                      <a:pt x="103781" y="22860"/>
                    </a:cubicBezTo>
                    <a:cubicBezTo>
                      <a:pt x="99885" y="23432"/>
                      <a:pt x="95513" y="24194"/>
                      <a:pt x="90666" y="25241"/>
                    </a:cubicBezTo>
                    <a:cubicBezTo>
                      <a:pt x="85819" y="26289"/>
                      <a:pt x="81162" y="27527"/>
                      <a:pt x="75460" y="29146"/>
                    </a:cubicBezTo>
                    <a:cubicBezTo>
                      <a:pt x="70376" y="30632"/>
                      <a:pt x="65424" y="32509"/>
                      <a:pt x="60634" y="34766"/>
                    </a:cubicBezTo>
                    <a:lnTo>
                      <a:pt x="98649" y="56960"/>
                    </a:lnTo>
                    <a:lnTo>
                      <a:pt x="105492" y="54483"/>
                    </a:lnTo>
                    <a:cubicBezTo>
                      <a:pt x="114996" y="51245"/>
                      <a:pt x="124500" y="48482"/>
                      <a:pt x="132958" y="46196"/>
                    </a:cubicBezTo>
                    <a:cubicBezTo>
                      <a:pt x="141046" y="44044"/>
                      <a:pt x="149324" y="42701"/>
                      <a:pt x="157668" y="42196"/>
                    </a:cubicBezTo>
                    <a:cubicBezTo>
                      <a:pt x="165309" y="41691"/>
                      <a:pt x="172978" y="42196"/>
                      <a:pt x="180477" y="43720"/>
                    </a:cubicBezTo>
                    <a:cubicBezTo>
                      <a:pt x="188146" y="45330"/>
                      <a:pt x="195502" y="48187"/>
                      <a:pt x="202241" y="52197"/>
                    </a:cubicBezTo>
                    <a:cubicBezTo>
                      <a:pt x="208817" y="55607"/>
                      <a:pt x="214443" y="60617"/>
                      <a:pt x="218587" y="66770"/>
                    </a:cubicBezTo>
                    <a:cubicBezTo>
                      <a:pt x="221343" y="71238"/>
                      <a:pt x="222199" y="76619"/>
                      <a:pt x="220963" y="81725"/>
                    </a:cubicBezTo>
                    <a:cubicBezTo>
                      <a:pt x="219347" y="87354"/>
                      <a:pt x="216268" y="92450"/>
                      <a:pt x="212029" y="96488"/>
                    </a:cubicBezTo>
                    <a:cubicBezTo>
                      <a:pt x="206755" y="101756"/>
                      <a:pt x="200891" y="106394"/>
                      <a:pt x="194543" y="110300"/>
                    </a:cubicBezTo>
                    <a:lnTo>
                      <a:pt x="218872" y="124396"/>
                    </a:lnTo>
                    <a:lnTo>
                      <a:pt x="205662" y="132017"/>
                    </a:lnTo>
                    <a:lnTo>
                      <a:pt x="181142" y="117824"/>
                    </a:lnTo>
                    <a:cubicBezTo>
                      <a:pt x="169462" y="123625"/>
                      <a:pt x="157240" y="128254"/>
                      <a:pt x="144648" y="131636"/>
                    </a:cubicBezTo>
                    <a:cubicBezTo>
                      <a:pt x="131494" y="135322"/>
                      <a:pt x="118037" y="137846"/>
                      <a:pt x="104447" y="139160"/>
                    </a:cubicBezTo>
                    <a:lnTo>
                      <a:pt x="91711" y="116205"/>
                    </a:lnTo>
                    <a:cubicBezTo>
                      <a:pt x="95275" y="116110"/>
                      <a:pt x="98830" y="115824"/>
                      <a:pt x="102356" y="115348"/>
                    </a:cubicBezTo>
                    <a:cubicBezTo>
                      <a:pt x="107754" y="114710"/>
                      <a:pt x="113114" y="113786"/>
                      <a:pt x="118417" y="112586"/>
                    </a:cubicBezTo>
                    <a:cubicBezTo>
                      <a:pt x="124310" y="111347"/>
                      <a:pt x="130487" y="109728"/>
                      <a:pt x="137425" y="107823"/>
                    </a:cubicBezTo>
                    <a:cubicBezTo>
                      <a:pt x="143925" y="105985"/>
                      <a:pt x="150283" y="103661"/>
                      <a:pt x="156432" y="100870"/>
                    </a:cubicBezTo>
                    <a:lnTo>
                      <a:pt x="118417" y="78867"/>
                    </a:lnTo>
                    <a:lnTo>
                      <a:pt x="113475" y="80582"/>
                    </a:lnTo>
                    <a:lnTo>
                      <a:pt x="108248" y="82201"/>
                    </a:lnTo>
                    <a:cubicBezTo>
                      <a:pt x="98744" y="85344"/>
                      <a:pt x="89906" y="87821"/>
                      <a:pt x="81923" y="89630"/>
                    </a:cubicBezTo>
                    <a:cubicBezTo>
                      <a:pt x="74557" y="91307"/>
                      <a:pt x="67049" y="92297"/>
                      <a:pt x="59494" y="92583"/>
                    </a:cubicBezTo>
                    <a:cubicBezTo>
                      <a:pt x="52851" y="92812"/>
                      <a:pt x="46217" y="92212"/>
                      <a:pt x="39726" y="90773"/>
                    </a:cubicBezTo>
                    <a:cubicBezTo>
                      <a:pt x="33301" y="89240"/>
                      <a:pt x="27143" y="86735"/>
                      <a:pt x="21479" y="83344"/>
                    </a:cubicBezTo>
                    <a:cubicBezTo>
                      <a:pt x="15187" y="80039"/>
                      <a:pt x="9732" y="75352"/>
                      <a:pt x="5512" y="69628"/>
                    </a:cubicBezTo>
                    <a:cubicBezTo>
                      <a:pt x="2433" y="65342"/>
                      <a:pt x="922" y="60132"/>
                      <a:pt x="1236" y="54864"/>
                    </a:cubicBezTo>
                    <a:cubicBezTo>
                      <a:pt x="1825" y="49406"/>
                      <a:pt x="4011" y="44234"/>
                      <a:pt x="7508" y="40005"/>
                    </a:cubicBezTo>
                    <a:cubicBezTo>
                      <a:pt x="11918" y="34566"/>
                      <a:pt x="17145" y="29842"/>
                      <a:pt x="22999" y="26003"/>
                    </a:cubicBezTo>
                    <a:lnTo>
                      <a:pt x="0" y="12859"/>
                    </a:lnTo>
                    <a:lnTo>
                      <a:pt x="13210" y="5144"/>
                    </a:lnTo>
                    <a:lnTo>
                      <a:pt x="35544" y="18098"/>
                    </a:lnTo>
                    <a:cubicBezTo>
                      <a:pt x="45998" y="12878"/>
                      <a:pt x="56994" y="8820"/>
                      <a:pt x="68332" y="6001"/>
                    </a:cubicBezTo>
                    <a:cubicBezTo>
                      <a:pt x="79110" y="3258"/>
                      <a:pt x="90067" y="1248"/>
                      <a:pt x="101120" y="0"/>
                    </a:cubicBezTo>
                    <a:close/>
                    <a:moveTo>
                      <a:pt x="47519" y="62294"/>
                    </a:moveTo>
                    <a:cubicBezTo>
                      <a:pt x="52556" y="65189"/>
                      <a:pt x="58372" y="66418"/>
                      <a:pt x="64151" y="65818"/>
                    </a:cubicBezTo>
                    <a:cubicBezTo>
                      <a:pt x="71877" y="64951"/>
                      <a:pt x="79499" y="63265"/>
                      <a:pt x="86865" y="60770"/>
                    </a:cubicBezTo>
                    <a:lnTo>
                      <a:pt x="51130" y="40005"/>
                    </a:lnTo>
                    <a:cubicBezTo>
                      <a:pt x="38015" y="48701"/>
                      <a:pt x="36808" y="56131"/>
                      <a:pt x="47519" y="62294"/>
                    </a:cubicBezTo>
                    <a:close/>
                    <a:moveTo>
                      <a:pt x="172969" y="72771"/>
                    </a:moveTo>
                    <a:cubicBezTo>
                      <a:pt x="167523" y="69771"/>
                      <a:pt x="161251" y="68628"/>
                      <a:pt x="155102" y="69533"/>
                    </a:cubicBezTo>
                    <a:cubicBezTo>
                      <a:pt x="146663" y="70656"/>
                      <a:pt x="138328" y="72504"/>
                      <a:pt x="130202" y="75057"/>
                    </a:cubicBezTo>
                    <a:lnTo>
                      <a:pt x="165746" y="95631"/>
                    </a:lnTo>
                    <a:cubicBezTo>
                      <a:pt x="180572" y="86392"/>
                      <a:pt x="183328" y="78677"/>
                      <a:pt x="172969" y="7277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4164;p38">
                <a:extLst>
                  <a:ext uri="{FF2B5EF4-FFF2-40B4-BE49-F238E27FC236}">
                    <a16:creationId xmlns:a16="http://schemas.microsoft.com/office/drawing/2014/main" id="{B363805A-6BF3-48E2-9FE8-98A887DE4840}"/>
                  </a:ext>
                </a:extLst>
              </p:cNvPr>
              <p:cNvSpPr/>
              <p:nvPr/>
            </p:nvSpPr>
            <p:spPr>
              <a:xfrm>
                <a:off x="5289888" y="4760785"/>
                <a:ext cx="14540" cy="19050"/>
              </a:xfrm>
              <a:custGeom>
                <a:avLst/>
                <a:gdLst/>
                <a:ahLst/>
                <a:cxnLst/>
                <a:rect l="l" t="t" r="r" b="b"/>
                <a:pathLst>
                  <a:path w="14540" h="19050" extrusionOk="0">
                    <a:moveTo>
                      <a:pt x="0" y="12954"/>
                    </a:moveTo>
                    <a:cubicBezTo>
                      <a:pt x="0" y="12001"/>
                      <a:pt x="0" y="0"/>
                      <a:pt x="0" y="0"/>
                    </a:cubicBezTo>
                    <a:lnTo>
                      <a:pt x="14541" y="9525"/>
                    </a:lnTo>
                    <a:lnTo>
                      <a:pt x="8173"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4165;p38">
                <a:extLst>
                  <a:ext uri="{FF2B5EF4-FFF2-40B4-BE49-F238E27FC236}">
                    <a16:creationId xmlns:a16="http://schemas.microsoft.com/office/drawing/2014/main" id="{846EA013-7B03-4A0C-AA84-34E8DC81F418}"/>
                  </a:ext>
                </a:extLst>
              </p:cNvPr>
              <p:cNvSpPr/>
              <p:nvPr/>
            </p:nvSpPr>
            <p:spPr>
              <a:xfrm>
                <a:off x="5385496" y="4768976"/>
                <a:ext cx="31552" cy="14858"/>
              </a:xfrm>
              <a:custGeom>
                <a:avLst/>
                <a:gdLst/>
                <a:ahLst/>
                <a:cxnLst/>
                <a:rect l="l" t="t" r="r" b="b"/>
                <a:pathLst>
                  <a:path w="31552" h="14858" extrusionOk="0">
                    <a:moveTo>
                      <a:pt x="31552" y="12954"/>
                    </a:moveTo>
                    <a:lnTo>
                      <a:pt x="31552" y="0"/>
                    </a:lnTo>
                    <a:lnTo>
                      <a:pt x="0" y="2477"/>
                    </a:lnTo>
                    <a:lnTo>
                      <a:pt x="18152" y="14859"/>
                    </a:lnTo>
                    <a:lnTo>
                      <a:pt x="31552"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4166;p38">
                <a:extLst>
                  <a:ext uri="{FF2B5EF4-FFF2-40B4-BE49-F238E27FC236}">
                    <a16:creationId xmlns:a16="http://schemas.microsoft.com/office/drawing/2014/main" id="{A4242780-D225-41C2-9AA1-18071D843A60}"/>
                  </a:ext>
                </a:extLst>
              </p:cNvPr>
              <p:cNvSpPr/>
              <p:nvPr/>
            </p:nvSpPr>
            <p:spPr>
              <a:xfrm>
                <a:off x="5396046" y="4721447"/>
                <a:ext cx="23664" cy="13049"/>
              </a:xfrm>
              <a:custGeom>
                <a:avLst/>
                <a:gdLst/>
                <a:ahLst/>
                <a:cxnLst/>
                <a:rect l="l" t="t" r="r" b="b"/>
                <a:pathLst>
                  <a:path w="23664" h="13049" extrusionOk="0">
                    <a:moveTo>
                      <a:pt x="23664" y="13049"/>
                    </a:moveTo>
                    <a:lnTo>
                      <a:pt x="23664" y="0"/>
                    </a:lnTo>
                    <a:lnTo>
                      <a:pt x="0" y="8572"/>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4167;p38">
                <a:extLst>
                  <a:ext uri="{FF2B5EF4-FFF2-40B4-BE49-F238E27FC236}">
                    <a16:creationId xmlns:a16="http://schemas.microsoft.com/office/drawing/2014/main" id="{703573AC-82BB-4A5D-B6EE-7E10E257ABB9}"/>
                  </a:ext>
                </a:extLst>
              </p:cNvPr>
              <p:cNvSpPr/>
              <p:nvPr/>
            </p:nvSpPr>
            <p:spPr>
              <a:xfrm>
                <a:off x="5321441" y="4726305"/>
                <a:ext cx="35639" cy="24764"/>
              </a:xfrm>
              <a:custGeom>
                <a:avLst/>
                <a:gdLst/>
                <a:ahLst/>
                <a:cxnLst/>
                <a:rect l="l" t="t" r="r" b="b"/>
                <a:pathLst>
                  <a:path w="35639" h="24764" extrusionOk="0">
                    <a:moveTo>
                      <a:pt x="0" y="7620"/>
                    </a:moveTo>
                    <a:lnTo>
                      <a:pt x="7888" y="0"/>
                    </a:lnTo>
                    <a:lnTo>
                      <a:pt x="35639" y="19050"/>
                    </a:lnTo>
                    <a:lnTo>
                      <a:pt x="33929" y="24765"/>
                    </a:lnTo>
                    <a:cubicBezTo>
                      <a:pt x="33929" y="24765"/>
                      <a:pt x="13210" y="16002"/>
                      <a:pt x="12545" y="1524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4168;p38">
                <a:extLst>
                  <a:ext uri="{FF2B5EF4-FFF2-40B4-BE49-F238E27FC236}">
                    <a16:creationId xmlns:a16="http://schemas.microsoft.com/office/drawing/2014/main" id="{697D6152-E93B-4043-9821-827168D44659}"/>
                  </a:ext>
                </a:extLst>
              </p:cNvPr>
              <p:cNvSpPr/>
              <p:nvPr/>
            </p:nvSpPr>
            <p:spPr>
              <a:xfrm>
                <a:off x="5249117" y="4684871"/>
                <a:ext cx="44382" cy="29146"/>
              </a:xfrm>
              <a:custGeom>
                <a:avLst/>
                <a:gdLst/>
                <a:ahLst/>
                <a:cxnLst/>
                <a:rect l="l" t="t" r="r" b="b"/>
                <a:pathLst>
                  <a:path w="44382" h="29146" extrusionOk="0">
                    <a:moveTo>
                      <a:pt x="0" y="8287"/>
                    </a:moveTo>
                    <a:lnTo>
                      <a:pt x="36780" y="29146"/>
                    </a:lnTo>
                    <a:lnTo>
                      <a:pt x="44383" y="23717"/>
                    </a:lnTo>
                    <a:lnTo>
                      <a:pt x="39346" y="17907"/>
                    </a:lnTo>
                    <a:cubicBezTo>
                      <a:pt x="36105" y="14116"/>
                      <a:pt x="32246" y="10896"/>
                      <a:pt x="27941" y="8382"/>
                    </a:cubicBezTo>
                    <a:cubicBezTo>
                      <a:pt x="25185" y="7811"/>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4169;p38">
                <a:extLst>
                  <a:ext uri="{FF2B5EF4-FFF2-40B4-BE49-F238E27FC236}">
                    <a16:creationId xmlns:a16="http://schemas.microsoft.com/office/drawing/2014/main" id="{2FACAC4C-32CC-45BE-9128-CD719E91FBAA}"/>
                  </a:ext>
                </a:extLst>
              </p:cNvPr>
              <p:cNvSpPr/>
              <p:nvPr/>
            </p:nvSpPr>
            <p:spPr>
              <a:xfrm>
                <a:off x="5289888" y="4661344"/>
                <a:ext cx="20528" cy="18478"/>
              </a:xfrm>
              <a:custGeom>
                <a:avLst/>
                <a:gdLst/>
                <a:ahLst/>
                <a:cxnLst/>
                <a:rect l="l" t="t" r="r" b="b"/>
                <a:pathLst>
                  <a:path w="20528" h="18478" extrusionOk="0">
                    <a:moveTo>
                      <a:pt x="20528" y="18479"/>
                    </a:moveTo>
                    <a:lnTo>
                      <a:pt x="20528" y="5524"/>
                    </a:lnTo>
                    <a:lnTo>
                      <a:pt x="3611" y="0"/>
                    </a:lnTo>
                    <a:lnTo>
                      <a:pt x="0" y="10096"/>
                    </a:lnTo>
                    <a:lnTo>
                      <a:pt x="855" y="14764"/>
                    </a:lnTo>
                    <a:lnTo>
                      <a:pt x="20528" y="18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4170;p38">
                <a:extLst>
                  <a:ext uri="{FF2B5EF4-FFF2-40B4-BE49-F238E27FC236}">
                    <a16:creationId xmlns:a16="http://schemas.microsoft.com/office/drawing/2014/main" id="{1EEA99FF-D699-44EE-BBFD-46CA5E77721C}"/>
                  </a:ext>
                </a:extLst>
              </p:cNvPr>
              <p:cNvSpPr/>
              <p:nvPr/>
            </p:nvSpPr>
            <p:spPr>
              <a:xfrm>
                <a:off x="5197987" y="4657534"/>
                <a:ext cx="19577" cy="14668"/>
              </a:xfrm>
              <a:custGeom>
                <a:avLst/>
                <a:gdLst/>
                <a:ahLst/>
                <a:cxnLst/>
                <a:rect l="l" t="t" r="r" b="b"/>
                <a:pathLst>
                  <a:path w="19577" h="14668" extrusionOk="0">
                    <a:moveTo>
                      <a:pt x="0" y="12954"/>
                    </a:moveTo>
                    <a:lnTo>
                      <a:pt x="0" y="0"/>
                    </a:lnTo>
                    <a:lnTo>
                      <a:pt x="19578" y="2096"/>
                    </a:lnTo>
                    <a:lnTo>
                      <a:pt x="13305" y="14668"/>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4171;p38">
                <a:extLst>
                  <a:ext uri="{FF2B5EF4-FFF2-40B4-BE49-F238E27FC236}">
                    <a16:creationId xmlns:a16="http://schemas.microsoft.com/office/drawing/2014/main" id="{8EA32CA4-5D8A-4BF3-A569-364521D23437}"/>
                  </a:ext>
                </a:extLst>
              </p:cNvPr>
              <p:cNvSpPr/>
              <p:nvPr/>
            </p:nvSpPr>
            <p:spPr>
              <a:xfrm>
                <a:off x="5198652" y="4700873"/>
                <a:ext cx="22428" cy="22764"/>
              </a:xfrm>
              <a:custGeom>
                <a:avLst/>
                <a:gdLst/>
                <a:ahLst/>
                <a:cxnLst/>
                <a:rect l="l" t="t" r="r" b="b"/>
                <a:pathLst>
                  <a:path w="22428" h="22764" extrusionOk="0">
                    <a:moveTo>
                      <a:pt x="0" y="13430"/>
                    </a:moveTo>
                    <a:cubicBezTo>
                      <a:pt x="0" y="13430"/>
                      <a:pt x="0" y="0"/>
                      <a:pt x="0" y="0"/>
                    </a:cubicBezTo>
                    <a:lnTo>
                      <a:pt x="22429" y="0"/>
                    </a:lnTo>
                    <a:lnTo>
                      <a:pt x="16917" y="12002"/>
                    </a:lnTo>
                    <a:lnTo>
                      <a:pt x="7413"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4172;p38">
                <a:extLst>
                  <a:ext uri="{FF2B5EF4-FFF2-40B4-BE49-F238E27FC236}">
                    <a16:creationId xmlns:a16="http://schemas.microsoft.com/office/drawing/2014/main" id="{75B54D0A-EBFE-4A53-A10E-A4A8DB79ECD1}"/>
                  </a:ext>
                </a:extLst>
              </p:cNvPr>
              <p:cNvSpPr/>
              <p:nvPr/>
            </p:nvSpPr>
            <p:spPr>
              <a:xfrm>
                <a:off x="5197892" y="4644961"/>
                <a:ext cx="221610" cy="138874"/>
              </a:xfrm>
              <a:custGeom>
                <a:avLst/>
                <a:gdLst/>
                <a:ahLst/>
                <a:cxnLst/>
                <a:rect l="l" t="t" r="r" b="b"/>
                <a:pathLst>
                  <a:path w="221610" h="138874" extrusionOk="0">
                    <a:moveTo>
                      <a:pt x="112525" y="22288"/>
                    </a:moveTo>
                    <a:cubicBezTo>
                      <a:pt x="109598" y="22298"/>
                      <a:pt x="106680" y="22517"/>
                      <a:pt x="103781" y="22955"/>
                    </a:cubicBezTo>
                    <a:cubicBezTo>
                      <a:pt x="99885" y="23527"/>
                      <a:pt x="95513" y="24289"/>
                      <a:pt x="90666" y="25337"/>
                    </a:cubicBezTo>
                    <a:cubicBezTo>
                      <a:pt x="85819" y="26384"/>
                      <a:pt x="81162" y="27718"/>
                      <a:pt x="75460" y="29242"/>
                    </a:cubicBezTo>
                    <a:cubicBezTo>
                      <a:pt x="70395" y="30804"/>
                      <a:pt x="65434" y="32709"/>
                      <a:pt x="60634" y="34957"/>
                    </a:cubicBezTo>
                    <a:lnTo>
                      <a:pt x="98649" y="57055"/>
                    </a:lnTo>
                    <a:lnTo>
                      <a:pt x="105492" y="54578"/>
                    </a:lnTo>
                    <a:cubicBezTo>
                      <a:pt x="114996" y="51435"/>
                      <a:pt x="124500" y="48673"/>
                      <a:pt x="132958" y="46387"/>
                    </a:cubicBezTo>
                    <a:cubicBezTo>
                      <a:pt x="141036" y="44205"/>
                      <a:pt x="149314" y="42834"/>
                      <a:pt x="157668" y="42291"/>
                    </a:cubicBezTo>
                    <a:cubicBezTo>
                      <a:pt x="165309" y="41786"/>
                      <a:pt x="172978" y="42291"/>
                      <a:pt x="180477" y="43815"/>
                    </a:cubicBezTo>
                    <a:cubicBezTo>
                      <a:pt x="188127" y="45501"/>
                      <a:pt x="195464" y="48358"/>
                      <a:pt x="202241" y="52292"/>
                    </a:cubicBezTo>
                    <a:cubicBezTo>
                      <a:pt x="208846" y="55702"/>
                      <a:pt x="214501" y="60712"/>
                      <a:pt x="218682" y="66865"/>
                    </a:cubicBezTo>
                    <a:cubicBezTo>
                      <a:pt x="221438" y="71333"/>
                      <a:pt x="222294" y="76714"/>
                      <a:pt x="221058" y="81820"/>
                    </a:cubicBezTo>
                    <a:cubicBezTo>
                      <a:pt x="219442" y="87449"/>
                      <a:pt x="216363" y="92545"/>
                      <a:pt x="212125" y="96583"/>
                    </a:cubicBezTo>
                    <a:cubicBezTo>
                      <a:pt x="206869" y="101851"/>
                      <a:pt x="200996" y="106451"/>
                      <a:pt x="194638" y="110299"/>
                    </a:cubicBezTo>
                    <a:lnTo>
                      <a:pt x="218967" y="124396"/>
                    </a:lnTo>
                    <a:lnTo>
                      <a:pt x="205757" y="132112"/>
                    </a:lnTo>
                    <a:lnTo>
                      <a:pt x="181427" y="117538"/>
                    </a:lnTo>
                    <a:cubicBezTo>
                      <a:pt x="169728" y="123301"/>
                      <a:pt x="157506" y="127930"/>
                      <a:pt x="144933" y="131350"/>
                    </a:cubicBezTo>
                    <a:cubicBezTo>
                      <a:pt x="131760" y="134950"/>
                      <a:pt x="118313" y="137465"/>
                      <a:pt x="104732" y="138874"/>
                    </a:cubicBezTo>
                    <a:lnTo>
                      <a:pt x="91997" y="115824"/>
                    </a:lnTo>
                    <a:cubicBezTo>
                      <a:pt x="95561" y="115729"/>
                      <a:pt x="99115" y="115443"/>
                      <a:pt x="102641" y="114967"/>
                    </a:cubicBezTo>
                    <a:cubicBezTo>
                      <a:pt x="108039" y="114367"/>
                      <a:pt x="113399" y="113471"/>
                      <a:pt x="118702" y="112300"/>
                    </a:cubicBezTo>
                    <a:cubicBezTo>
                      <a:pt x="124595" y="110966"/>
                      <a:pt x="130772" y="109347"/>
                      <a:pt x="137710" y="107442"/>
                    </a:cubicBezTo>
                    <a:cubicBezTo>
                      <a:pt x="144229" y="105651"/>
                      <a:pt x="150578" y="103327"/>
                      <a:pt x="156717" y="100489"/>
                    </a:cubicBezTo>
                    <a:lnTo>
                      <a:pt x="118702" y="78486"/>
                    </a:lnTo>
                    <a:lnTo>
                      <a:pt x="113760" y="80296"/>
                    </a:lnTo>
                    <a:lnTo>
                      <a:pt x="108533" y="81820"/>
                    </a:lnTo>
                    <a:cubicBezTo>
                      <a:pt x="99029" y="84963"/>
                      <a:pt x="90191" y="87439"/>
                      <a:pt x="82208" y="89249"/>
                    </a:cubicBezTo>
                    <a:cubicBezTo>
                      <a:pt x="74842" y="90954"/>
                      <a:pt x="67334" y="91973"/>
                      <a:pt x="59779" y="92297"/>
                    </a:cubicBezTo>
                    <a:cubicBezTo>
                      <a:pt x="53136" y="92497"/>
                      <a:pt x="46493" y="91859"/>
                      <a:pt x="40011" y="90392"/>
                    </a:cubicBezTo>
                    <a:cubicBezTo>
                      <a:pt x="33586" y="88859"/>
                      <a:pt x="27428" y="86354"/>
                      <a:pt x="21764" y="82963"/>
                    </a:cubicBezTo>
                    <a:cubicBezTo>
                      <a:pt x="15463" y="79724"/>
                      <a:pt x="9998" y="75057"/>
                      <a:pt x="5797" y="69342"/>
                    </a:cubicBezTo>
                    <a:cubicBezTo>
                      <a:pt x="2737" y="65056"/>
                      <a:pt x="1226" y="59845"/>
                      <a:pt x="1521" y="54578"/>
                    </a:cubicBezTo>
                    <a:cubicBezTo>
                      <a:pt x="2091" y="49111"/>
                      <a:pt x="4277" y="43939"/>
                      <a:pt x="7793" y="39719"/>
                    </a:cubicBezTo>
                    <a:cubicBezTo>
                      <a:pt x="12203" y="34252"/>
                      <a:pt x="17430" y="29499"/>
                      <a:pt x="23284" y="25622"/>
                    </a:cubicBezTo>
                    <a:lnTo>
                      <a:pt x="0" y="12763"/>
                    </a:lnTo>
                    <a:lnTo>
                      <a:pt x="13210" y="5144"/>
                    </a:lnTo>
                    <a:lnTo>
                      <a:pt x="35544" y="18002"/>
                    </a:lnTo>
                    <a:cubicBezTo>
                      <a:pt x="46017" y="12821"/>
                      <a:pt x="57004" y="8763"/>
                      <a:pt x="68332" y="5905"/>
                    </a:cubicBezTo>
                    <a:cubicBezTo>
                      <a:pt x="79119" y="3191"/>
                      <a:pt x="90067" y="1219"/>
                      <a:pt x="101120" y="0"/>
                    </a:cubicBezTo>
                    <a:close/>
                    <a:moveTo>
                      <a:pt x="47519" y="62008"/>
                    </a:moveTo>
                    <a:cubicBezTo>
                      <a:pt x="52547" y="64932"/>
                      <a:pt x="58363" y="66199"/>
                      <a:pt x="64151" y="65627"/>
                    </a:cubicBezTo>
                    <a:cubicBezTo>
                      <a:pt x="71887" y="64770"/>
                      <a:pt x="79509" y="63037"/>
                      <a:pt x="86865" y="60484"/>
                    </a:cubicBezTo>
                    <a:lnTo>
                      <a:pt x="51130" y="39814"/>
                    </a:lnTo>
                    <a:cubicBezTo>
                      <a:pt x="38015" y="48387"/>
                      <a:pt x="36808" y="55788"/>
                      <a:pt x="47519" y="62008"/>
                    </a:cubicBezTo>
                    <a:close/>
                    <a:moveTo>
                      <a:pt x="172969" y="72485"/>
                    </a:moveTo>
                    <a:cubicBezTo>
                      <a:pt x="167514" y="69513"/>
                      <a:pt x="161241" y="68409"/>
                      <a:pt x="155102" y="69342"/>
                    </a:cubicBezTo>
                    <a:cubicBezTo>
                      <a:pt x="146663" y="70428"/>
                      <a:pt x="138328" y="72247"/>
                      <a:pt x="130202" y="74771"/>
                    </a:cubicBezTo>
                    <a:lnTo>
                      <a:pt x="165746" y="95345"/>
                    </a:lnTo>
                    <a:cubicBezTo>
                      <a:pt x="180572" y="86106"/>
                      <a:pt x="183328" y="78486"/>
                      <a:pt x="172969" y="72485"/>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8" name="Google Shape;4173;p38">
              <a:extLst>
                <a:ext uri="{FF2B5EF4-FFF2-40B4-BE49-F238E27FC236}">
                  <a16:creationId xmlns:a16="http://schemas.microsoft.com/office/drawing/2014/main" id="{5A938AAB-348F-45CD-A0D8-43C891F56DB9}"/>
                </a:ext>
              </a:extLst>
            </p:cNvPr>
            <p:cNvGrpSpPr/>
            <p:nvPr/>
          </p:nvGrpSpPr>
          <p:grpSpPr>
            <a:xfrm>
              <a:off x="2181300" y="4477454"/>
              <a:ext cx="746806" cy="516445"/>
              <a:chOff x="3962400" y="5293804"/>
              <a:chExt cx="746806" cy="516445"/>
            </a:xfrm>
          </p:grpSpPr>
          <p:sp>
            <p:nvSpPr>
              <p:cNvPr id="114" name="Google Shape;4174;p38">
                <a:extLst>
                  <a:ext uri="{FF2B5EF4-FFF2-40B4-BE49-F238E27FC236}">
                    <a16:creationId xmlns:a16="http://schemas.microsoft.com/office/drawing/2014/main" id="{63C82007-EA4A-4446-A128-317B681F8C7E}"/>
                  </a:ext>
                </a:extLst>
              </p:cNvPr>
              <p:cNvSpPr/>
              <p:nvPr/>
            </p:nvSpPr>
            <p:spPr>
              <a:xfrm>
                <a:off x="3962400" y="5425630"/>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4175;p38">
                <a:extLst>
                  <a:ext uri="{FF2B5EF4-FFF2-40B4-BE49-F238E27FC236}">
                    <a16:creationId xmlns:a16="http://schemas.microsoft.com/office/drawing/2014/main" id="{2DF1EFAF-80EB-403B-8021-28D2EB0F82DF}"/>
                  </a:ext>
                </a:extLst>
              </p:cNvPr>
              <p:cNvSpPr/>
              <p:nvPr/>
            </p:nvSpPr>
            <p:spPr>
              <a:xfrm>
                <a:off x="4044607" y="5376195"/>
                <a:ext cx="664504" cy="384619"/>
              </a:xfrm>
              <a:custGeom>
                <a:avLst/>
                <a:gdLst/>
                <a:ahLst/>
                <a:cxnLst/>
                <a:rect l="l" t="t" r="r" b="b"/>
                <a:pathLst>
                  <a:path w="664504" h="384619" extrusionOk="0">
                    <a:moveTo>
                      <a:pt x="664505" y="192310"/>
                    </a:moveTo>
                    <a:cubicBezTo>
                      <a:pt x="664505" y="298520"/>
                      <a:pt x="515750" y="384619"/>
                      <a:pt x="332252" y="384619"/>
                    </a:cubicBezTo>
                    <a:cubicBezTo>
                      <a:pt x="148754" y="384619"/>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4176;p38">
                <a:extLst>
                  <a:ext uri="{FF2B5EF4-FFF2-40B4-BE49-F238E27FC236}">
                    <a16:creationId xmlns:a16="http://schemas.microsoft.com/office/drawing/2014/main" id="{300A9BEE-677E-4711-8352-AA11B07F4513}"/>
                  </a:ext>
                </a:extLst>
              </p:cNvPr>
              <p:cNvSpPr/>
              <p:nvPr/>
            </p:nvSpPr>
            <p:spPr>
              <a:xfrm>
                <a:off x="4044702" y="5483828"/>
                <a:ext cx="65671" cy="87629"/>
              </a:xfrm>
              <a:custGeom>
                <a:avLst/>
                <a:gdLst/>
                <a:ahLst/>
                <a:cxnLst/>
                <a:rect l="l" t="t" r="r" b="b"/>
                <a:pathLst>
                  <a:path w="65671" h="87629"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4177;p38">
                <a:extLst>
                  <a:ext uri="{FF2B5EF4-FFF2-40B4-BE49-F238E27FC236}">
                    <a16:creationId xmlns:a16="http://schemas.microsoft.com/office/drawing/2014/main" id="{FA91826C-C3F7-42DE-9D64-AE162F5E88D4}"/>
                  </a:ext>
                </a:extLst>
              </p:cNvPr>
              <p:cNvSpPr/>
              <p:nvPr/>
            </p:nvSpPr>
            <p:spPr>
              <a:xfrm>
                <a:off x="4659217" y="5486114"/>
                <a:ext cx="49989" cy="118109"/>
              </a:xfrm>
              <a:custGeom>
                <a:avLst/>
                <a:gdLst/>
                <a:ahLst/>
                <a:cxnLst/>
                <a:rect l="l" t="t" r="r" b="b"/>
                <a:pathLst>
                  <a:path w="49989" h="118109" extrusionOk="0">
                    <a:moveTo>
                      <a:pt x="49990" y="0"/>
                    </a:moveTo>
                    <a:lnTo>
                      <a:pt x="49990" y="82391"/>
                    </a:lnTo>
                    <a:lnTo>
                      <a:pt x="16442" y="118110"/>
                    </a:lnTo>
                    <a:lnTo>
                      <a:pt x="0" y="23813"/>
                    </a:lnTo>
                    <a:lnTo>
                      <a:pt x="49990"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4178;p38">
                <a:extLst>
                  <a:ext uri="{FF2B5EF4-FFF2-40B4-BE49-F238E27FC236}">
                    <a16:creationId xmlns:a16="http://schemas.microsoft.com/office/drawing/2014/main" id="{BA275728-771E-479E-834D-560E12C0B5D6}"/>
                  </a:ext>
                </a:extLst>
              </p:cNvPr>
              <p:cNvSpPr/>
              <p:nvPr/>
            </p:nvSpPr>
            <p:spPr>
              <a:xfrm>
                <a:off x="4044607" y="529380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4179;p38">
                <a:extLst>
                  <a:ext uri="{FF2B5EF4-FFF2-40B4-BE49-F238E27FC236}">
                    <a16:creationId xmlns:a16="http://schemas.microsoft.com/office/drawing/2014/main" id="{88E4CA9E-FCEB-4BD4-AB84-A6506EA64199}"/>
                  </a:ext>
                </a:extLst>
              </p:cNvPr>
              <p:cNvSpPr/>
              <p:nvPr/>
            </p:nvSpPr>
            <p:spPr>
              <a:xfrm>
                <a:off x="4139107" y="5346215"/>
                <a:ext cx="475657" cy="275248"/>
              </a:xfrm>
              <a:custGeom>
                <a:avLst/>
                <a:gdLst/>
                <a:ahLst/>
                <a:cxnLst/>
                <a:rect l="l" t="t" r="r" b="b"/>
                <a:pathLst>
                  <a:path w="475657" h="275248" extrusionOk="0">
                    <a:moveTo>
                      <a:pt x="475252" y="145899"/>
                    </a:moveTo>
                    <a:cubicBezTo>
                      <a:pt x="471926" y="178284"/>
                      <a:pt x="448831" y="210193"/>
                      <a:pt x="406064" y="234958"/>
                    </a:cubicBezTo>
                    <a:cubicBezTo>
                      <a:pt x="313117" y="288679"/>
                      <a:pt x="162482" y="288679"/>
                      <a:pt x="69630" y="234958"/>
                    </a:cubicBezTo>
                    <a:cubicBezTo>
                      <a:pt x="26768" y="210193"/>
                      <a:pt x="3769" y="178284"/>
                      <a:pt x="443" y="145899"/>
                    </a:cubicBezTo>
                    <a:cubicBezTo>
                      <a:pt x="-3549" y="107799"/>
                      <a:pt x="19450" y="69223"/>
                      <a:pt x="69630" y="40362"/>
                    </a:cubicBezTo>
                    <a:cubicBezTo>
                      <a:pt x="162482" y="-13454"/>
                      <a:pt x="313117" y="-13454"/>
                      <a:pt x="406064" y="40362"/>
                    </a:cubicBezTo>
                    <a:cubicBezTo>
                      <a:pt x="456149" y="69223"/>
                      <a:pt x="479053" y="107990"/>
                      <a:pt x="475252"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4180;p38">
                <a:extLst>
                  <a:ext uri="{FF2B5EF4-FFF2-40B4-BE49-F238E27FC236}">
                    <a16:creationId xmlns:a16="http://schemas.microsoft.com/office/drawing/2014/main" id="{07114AC8-DCF9-4FF4-868A-2672141C8DF9}"/>
                  </a:ext>
                </a:extLst>
              </p:cNvPr>
              <p:cNvSpPr/>
              <p:nvPr/>
            </p:nvSpPr>
            <p:spPr>
              <a:xfrm>
                <a:off x="4139550" y="5362694"/>
                <a:ext cx="474809" cy="258770"/>
              </a:xfrm>
              <a:custGeom>
                <a:avLst/>
                <a:gdLst/>
                <a:ahLst/>
                <a:cxnLst/>
                <a:rect l="l" t="t" r="r" b="b"/>
                <a:pathLst>
                  <a:path w="474809" h="258770" extrusionOk="0">
                    <a:moveTo>
                      <a:pt x="474809" y="129421"/>
                    </a:moveTo>
                    <a:cubicBezTo>
                      <a:pt x="471483" y="161806"/>
                      <a:pt x="448389" y="193715"/>
                      <a:pt x="405622" y="218480"/>
                    </a:cubicBezTo>
                    <a:cubicBezTo>
                      <a:pt x="312675" y="272201"/>
                      <a:pt x="162040" y="272201"/>
                      <a:pt x="69188" y="218480"/>
                    </a:cubicBezTo>
                    <a:cubicBezTo>
                      <a:pt x="26325" y="193715"/>
                      <a:pt x="3326" y="161806"/>
                      <a:pt x="0" y="129421"/>
                    </a:cubicBezTo>
                    <a:cubicBezTo>
                      <a:pt x="3326" y="97036"/>
                      <a:pt x="26325" y="65127"/>
                      <a:pt x="69188" y="40362"/>
                    </a:cubicBezTo>
                    <a:cubicBezTo>
                      <a:pt x="162040" y="-13454"/>
                      <a:pt x="312675" y="-13454"/>
                      <a:pt x="405622" y="40362"/>
                    </a:cubicBezTo>
                    <a:cubicBezTo>
                      <a:pt x="448389" y="65127"/>
                      <a:pt x="471483" y="97036"/>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4181;p38">
                <a:extLst>
                  <a:ext uri="{FF2B5EF4-FFF2-40B4-BE49-F238E27FC236}">
                    <a16:creationId xmlns:a16="http://schemas.microsoft.com/office/drawing/2014/main" id="{2C1A36F1-585F-40A9-94A2-310DA2126CD2}"/>
                  </a:ext>
                </a:extLst>
              </p:cNvPr>
              <p:cNvSpPr/>
              <p:nvPr/>
            </p:nvSpPr>
            <p:spPr>
              <a:xfrm>
                <a:off x="4261389" y="5424963"/>
                <a:ext cx="221102" cy="138970"/>
              </a:xfrm>
              <a:custGeom>
                <a:avLst/>
                <a:gdLst/>
                <a:ahLst/>
                <a:cxnLst/>
                <a:rect l="l" t="t" r="r" b="b"/>
                <a:pathLst>
                  <a:path w="221102" h="138970" extrusionOk="0">
                    <a:moveTo>
                      <a:pt x="112050" y="22098"/>
                    </a:moveTo>
                    <a:cubicBezTo>
                      <a:pt x="109122" y="22060"/>
                      <a:pt x="106194" y="22279"/>
                      <a:pt x="103306" y="22765"/>
                    </a:cubicBezTo>
                    <a:cubicBezTo>
                      <a:pt x="99410" y="23336"/>
                      <a:pt x="95038" y="24098"/>
                      <a:pt x="90191" y="25146"/>
                    </a:cubicBezTo>
                    <a:cubicBezTo>
                      <a:pt x="85344" y="26194"/>
                      <a:pt x="80687" y="27432"/>
                      <a:pt x="75080" y="29051"/>
                    </a:cubicBezTo>
                    <a:cubicBezTo>
                      <a:pt x="69967" y="30566"/>
                      <a:pt x="64977" y="32480"/>
                      <a:pt x="60159" y="34766"/>
                    </a:cubicBezTo>
                    <a:lnTo>
                      <a:pt x="98174" y="56864"/>
                    </a:lnTo>
                    <a:lnTo>
                      <a:pt x="105017" y="54388"/>
                    </a:lnTo>
                    <a:cubicBezTo>
                      <a:pt x="114521" y="51149"/>
                      <a:pt x="124024" y="48387"/>
                      <a:pt x="132483" y="46196"/>
                    </a:cubicBezTo>
                    <a:cubicBezTo>
                      <a:pt x="140574" y="44120"/>
                      <a:pt x="148851" y="42844"/>
                      <a:pt x="157193" y="42386"/>
                    </a:cubicBezTo>
                    <a:cubicBezTo>
                      <a:pt x="164798" y="41881"/>
                      <a:pt x="172437" y="42386"/>
                      <a:pt x="179907" y="43910"/>
                    </a:cubicBezTo>
                    <a:cubicBezTo>
                      <a:pt x="187570" y="45539"/>
                      <a:pt x="194919" y="48406"/>
                      <a:pt x="201670" y="52388"/>
                    </a:cubicBezTo>
                    <a:cubicBezTo>
                      <a:pt x="208292" y="55731"/>
                      <a:pt x="213951" y="60713"/>
                      <a:pt x="218112" y="66866"/>
                    </a:cubicBezTo>
                    <a:cubicBezTo>
                      <a:pt x="220891" y="71323"/>
                      <a:pt x="221780" y="76705"/>
                      <a:pt x="220583" y="81820"/>
                    </a:cubicBezTo>
                    <a:cubicBezTo>
                      <a:pt x="218785" y="87506"/>
                      <a:pt x="215504" y="92602"/>
                      <a:pt x="211079" y="96584"/>
                    </a:cubicBezTo>
                    <a:cubicBezTo>
                      <a:pt x="205885" y="101898"/>
                      <a:pt x="200041" y="106547"/>
                      <a:pt x="193687" y="110395"/>
                    </a:cubicBezTo>
                    <a:lnTo>
                      <a:pt x="217922" y="124492"/>
                    </a:lnTo>
                    <a:lnTo>
                      <a:pt x="204712" y="132112"/>
                    </a:lnTo>
                    <a:lnTo>
                      <a:pt x="180952" y="117634"/>
                    </a:lnTo>
                    <a:cubicBezTo>
                      <a:pt x="169319" y="123463"/>
                      <a:pt x="157122" y="128092"/>
                      <a:pt x="144553" y="131445"/>
                    </a:cubicBezTo>
                    <a:cubicBezTo>
                      <a:pt x="131396" y="135112"/>
                      <a:pt x="117944" y="137636"/>
                      <a:pt x="104352" y="138970"/>
                    </a:cubicBezTo>
                    <a:lnTo>
                      <a:pt x="91521" y="116015"/>
                    </a:lnTo>
                    <a:cubicBezTo>
                      <a:pt x="95114" y="115919"/>
                      <a:pt x="98699" y="115634"/>
                      <a:pt x="102261" y="115158"/>
                    </a:cubicBezTo>
                    <a:cubicBezTo>
                      <a:pt x="107627" y="114510"/>
                      <a:pt x="112956" y="113586"/>
                      <a:pt x="118227" y="112395"/>
                    </a:cubicBezTo>
                    <a:cubicBezTo>
                      <a:pt x="124119" y="111157"/>
                      <a:pt x="130392" y="109538"/>
                      <a:pt x="137235" y="107633"/>
                    </a:cubicBezTo>
                    <a:cubicBezTo>
                      <a:pt x="143743" y="105823"/>
                      <a:pt x="150098" y="103489"/>
                      <a:pt x="156242" y="100679"/>
                    </a:cubicBezTo>
                    <a:lnTo>
                      <a:pt x="118227" y="78677"/>
                    </a:lnTo>
                    <a:cubicBezTo>
                      <a:pt x="116611" y="79248"/>
                      <a:pt x="114996" y="79915"/>
                      <a:pt x="113285" y="80391"/>
                    </a:cubicBezTo>
                    <a:lnTo>
                      <a:pt x="108058" y="82010"/>
                    </a:lnTo>
                    <a:cubicBezTo>
                      <a:pt x="98554" y="85154"/>
                      <a:pt x="89716" y="87630"/>
                      <a:pt x="81828" y="89440"/>
                    </a:cubicBezTo>
                    <a:cubicBezTo>
                      <a:pt x="74465" y="91154"/>
                      <a:pt x="66953" y="92145"/>
                      <a:pt x="59399" y="92393"/>
                    </a:cubicBezTo>
                    <a:cubicBezTo>
                      <a:pt x="52758" y="92678"/>
                      <a:pt x="46110" y="92069"/>
                      <a:pt x="39631" y="90583"/>
                    </a:cubicBezTo>
                    <a:cubicBezTo>
                      <a:pt x="33176" y="89059"/>
                      <a:pt x="26991" y="86554"/>
                      <a:pt x="21288" y="83153"/>
                    </a:cubicBezTo>
                    <a:cubicBezTo>
                      <a:pt x="14928" y="79924"/>
                      <a:pt x="9398" y="75257"/>
                      <a:pt x="5132" y="69533"/>
                    </a:cubicBezTo>
                    <a:cubicBezTo>
                      <a:pt x="2001" y="65275"/>
                      <a:pt x="454" y="60055"/>
                      <a:pt x="760" y="54769"/>
                    </a:cubicBezTo>
                    <a:cubicBezTo>
                      <a:pt x="1328" y="49273"/>
                      <a:pt x="3511" y="44063"/>
                      <a:pt x="7033" y="39815"/>
                    </a:cubicBezTo>
                    <a:cubicBezTo>
                      <a:pt x="11446" y="34376"/>
                      <a:pt x="16672" y="29651"/>
                      <a:pt x="22524" y="25813"/>
                    </a:cubicBezTo>
                    <a:lnTo>
                      <a:pt x="0" y="12764"/>
                    </a:lnTo>
                    <a:lnTo>
                      <a:pt x="13305" y="5048"/>
                    </a:lnTo>
                    <a:lnTo>
                      <a:pt x="35544" y="18002"/>
                    </a:lnTo>
                    <a:cubicBezTo>
                      <a:pt x="45998" y="12783"/>
                      <a:pt x="56994" y="8725"/>
                      <a:pt x="68332" y="5906"/>
                    </a:cubicBezTo>
                    <a:cubicBezTo>
                      <a:pt x="79137" y="3143"/>
                      <a:pt x="90126" y="1172"/>
                      <a:pt x="101215" y="0"/>
                    </a:cubicBezTo>
                    <a:close/>
                    <a:moveTo>
                      <a:pt x="47139" y="62198"/>
                    </a:moveTo>
                    <a:cubicBezTo>
                      <a:pt x="52133" y="65122"/>
                      <a:pt x="57921" y="66389"/>
                      <a:pt x="63675" y="65818"/>
                    </a:cubicBezTo>
                    <a:cubicBezTo>
                      <a:pt x="71401" y="64875"/>
                      <a:pt x="79011" y="63151"/>
                      <a:pt x="86389" y="60674"/>
                    </a:cubicBezTo>
                    <a:lnTo>
                      <a:pt x="50655" y="40005"/>
                    </a:lnTo>
                    <a:cubicBezTo>
                      <a:pt x="37540" y="48578"/>
                      <a:pt x="36368" y="55979"/>
                      <a:pt x="47139" y="62198"/>
                    </a:cubicBezTo>
                    <a:close/>
                    <a:moveTo>
                      <a:pt x="172589" y="72676"/>
                    </a:moveTo>
                    <a:cubicBezTo>
                      <a:pt x="167122" y="69742"/>
                      <a:pt x="160859" y="68637"/>
                      <a:pt x="154722" y="69533"/>
                    </a:cubicBezTo>
                    <a:cubicBezTo>
                      <a:pt x="146250" y="70618"/>
                      <a:pt x="137887" y="72438"/>
                      <a:pt x="129727" y="74962"/>
                    </a:cubicBezTo>
                    <a:lnTo>
                      <a:pt x="165271" y="95536"/>
                    </a:lnTo>
                    <a:cubicBezTo>
                      <a:pt x="180477" y="86296"/>
                      <a:pt x="182853" y="78677"/>
                      <a:pt x="172589" y="7267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4182;p38">
                <a:extLst>
                  <a:ext uri="{FF2B5EF4-FFF2-40B4-BE49-F238E27FC236}">
                    <a16:creationId xmlns:a16="http://schemas.microsoft.com/office/drawing/2014/main" id="{F98740FE-D015-4490-8FED-CAA17EC3BF03}"/>
                  </a:ext>
                </a:extLst>
              </p:cNvPr>
              <p:cNvSpPr/>
              <p:nvPr/>
            </p:nvSpPr>
            <p:spPr>
              <a:xfrm>
                <a:off x="4352910" y="5528024"/>
                <a:ext cx="14540" cy="19050"/>
              </a:xfrm>
              <a:custGeom>
                <a:avLst/>
                <a:gdLst/>
                <a:ahLst/>
                <a:cxnLst/>
                <a:rect l="l" t="t" r="r" b="b"/>
                <a:pathLst>
                  <a:path w="14540" h="19050" extrusionOk="0">
                    <a:moveTo>
                      <a:pt x="0" y="12954"/>
                    </a:moveTo>
                    <a:cubicBezTo>
                      <a:pt x="0" y="12002"/>
                      <a:pt x="0" y="0"/>
                      <a:pt x="0" y="0"/>
                    </a:cubicBezTo>
                    <a:lnTo>
                      <a:pt x="14541" y="9525"/>
                    </a:lnTo>
                    <a:lnTo>
                      <a:pt x="8268"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4183;p38">
                <a:extLst>
                  <a:ext uri="{FF2B5EF4-FFF2-40B4-BE49-F238E27FC236}">
                    <a16:creationId xmlns:a16="http://schemas.microsoft.com/office/drawing/2014/main" id="{7B2511F3-526E-40D3-AD4E-615D4F1EFB78}"/>
                  </a:ext>
                </a:extLst>
              </p:cNvPr>
              <p:cNvSpPr/>
              <p:nvPr/>
            </p:nvSpPr>
            <p:spPr>
              <a:xfrm>
                <a:off x="4448518" y="5536215"/>
                <a:ext cx="31552" cy="14858"/>
              </a:xfrm>
              <a:custGeom>
                <a:avLst/>
                <a:gdLst/>
                <a:ahLst/>
                <a:cxnLst/>
                <a:rect l="l" t="t" r="r" b="b"/>
                <a:pathLst>
                  <a:path w="31552" h="14858" extrusionOk="0">
                    <a:moveTo>
                      <a:pt x="31553" y="12954"/>
                    </a:moveTo>
                    <a:lnTo>
                      <a:pt x="31553" y="0"/>
                    </a:lnTo>
                    <a:lnTo>
                      <a:pt x="0" y="2476"/>
                    </a:lnTo>
                    <a:lnTo>
                      <a:pt x="18152" y="14859"/>
                    </a:lnTo>
                    <a:lnTo>
                      <a:pt x="31553"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4184;p38">
                <a:extLst>
                  <a:ext uri="{FF2B5EF4-FFF2-40B4-BE49-F238E27FC236}">
                    <a16:creationId xmlns:a16="http://schemas.microsoft.com/office/drawing/2014/main" id="{4628490A-2860-4CCA-B3FB-D2EF6D165563}"/>
                  </a:ext>
                </a:extLst>
              </p:cNvPr>
              <p:cNvSpPr/>
              <p:nvPr/>
            </p:nvSpPr>
            <p:spPr>
              <a:xfrm>
                <a:off x="4459162" y="5488685"/>
                <a:ext cx="23664" cy="13049"/>
              </a:xfrm>
              <a:custGeom>
                <a:avLst/>
                <a:gdLst/>
                <a:ahLst/>
                <a:cxnLst/>
                <a:rect l="l" t="t" r="r" b="b"/>
                <a:pathLst>
                  <a:path w="23664" h="13049" extrusionOk="0">
                    <a:moveTo>
                      <a:pt x="23664" y="13049"/>
                    </a:moveTo>
                    <a:lnTo>
                      <a:pt x="23664" y="0"/>
                    </a:lnTo>
                    <a:lnTo>
                      <a:pt x="0" y="8573"/>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4185;p38">
                <a:extLst>
                  <a:ext uri="{FF2B5EF4-FFF2-40B4-BE49-F238E27FC236}">
                    <a16:creationId xmlns:a16="http://schemas.microsoft.com/office/drawing/2014/main" id="{2C1AD629-40C6-4555-9774-68C698FEF49E}"/>
                  </a:ext>
                </a:extLst>
              </p:cNvPr>
              <p:cNvSpPr/>
              <p:nvPr/>
            </p:nvSpPr>
            <p:spPr>
              <a:xfrm>
                <a:off x="4384748" y="5493543"/>
                <a:ext cx="35639" cy="24669"/>
              </a:xfrm>
              <a:custGeom>
                <a:avLst/>
                <a:gdLst/>
                <a:ahLst/>
                <a:cxnLst/>
                <a:rect l="l" t="t" r="r" b="b"/>
                <a:pathLst>
                  <a:path w="35639" h="24669" extrusionOk="0">
                    <a:moveTo>
                      <a:pt x="0" y="7525"/>
                    </a:moveTo>
                    <a:lnTo>
                      <a:pt x="7888" y="0"/>
                    </a:lnTo>
                    <a:lnTo>
                      <a:pt x="35639" y="19050"/>
                    </a:lnTo>
                    <a:lnTo>
                      <a:pt x="33929" y="24670"/>
                    </a:lnTo>
                    <a:cubicBezTo>
                      <a:pt x="33929" y="24670"/>
                      <a:pt x="13210" y="15907"/>
                      <a:pt x="12545" y="15145"/>
                    </a:cubicBezTo>
                    <a:cubicBezTo>
                      <a:pt x="11880" y="14383"/>
                      <a:pt x="0" y="7525"/>
                      <a:pt x="0" y="752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4186;p38">
                <a:extLst>
                  <a:ext uri="{FF2B5EF4-FFF2-40B4-BE49-F238E27FC236}">
                    <a16:creationId xmlns:a16="http://schemas.microsoft.com/office/drawing/2014/main" id="{6CB5A8F8-2EC6-49EA-81C9-8078AAF3024A}"/>
                  </a:ext>
                </a:extLst>
              </p:cNvPr>
              <p:cNvSpPr/>
              <p:nvPr/>
            </p:nvSpPr>
            <p:spPr>
              <a:xfrm>
                <a:off x="4312139" y="5452109"/>
                <a:ext cx="44382" cy="29241"/>
              </a:xfrm>
              <a:custGeom>
                <a:avLst/>
                <a:gdLst/>
                <a:ahLst/>
                <a:cxnLst/>
                <a:rect l="l" t="t" r="r" b="b"/>
                <a:pathLst>
                  <a:path w="44382" h="29241" extrusionOk="0">
                    <a:moveTo>
                      <a:pt x="0" y="8287"/>
                    </a:moveTo>
                    <a:lnTo>
                      <a:pt x="36875" y="29242"/>
                    </a:lnTo>
                    <a:lnTo>
                      <a:pt x="44383" y="23717"/>
                    </a:lnTo>
                    <a:cubicBezTo>
                      <a:pt x="44383" y="23717"/>
                      <a:pt x="39726" y="18383"/>
                      <a:pt x="39441" y="17907"/>
                    </a:cubicBezTo>
                    <a:cubicBezTo>
                      <a:pt x="36140" y="14135"/>
                      <a:pt x="32258" y="10925"/>
                      <a:pt x="27941" y="8382"/>
                    </a:cubicBezTo>
                    <a:cubicBezTo>
                      <a:pt x="25185" y="7811"/>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4187;p38">
                <a:extLst>
                  <a:ext uri="{FF2B5EF4-FFF2-40B4-BE49-F238E27FC236}">
                    <a16:creationId xmlns:a16="http://schemas.microsoft.com/office/drawing/2014/main" id="{FF4DD9E3-4BA9-4AA5-8354-404AD1A2F49B}"/>
                  </a:ext>
                </a:extLst>
              </p:cNvPr>
              <p:cNvSpPr/>
              <p:nvPr/>
            </p:nvSpPr>
            <p:spPr>
              <a:xfrm>
                <a:off x="4352910" y="5428583"/>
                <a:ext cx="20528" cy="18478"/>
              </a:xfrm>
              <a:custGeom>
                <a:avLst/>
                <a:gdLst/>
                <a:ahLst/>
                <a:cxnLst/>
                <a:rect l="l" t="t" r="r" b="b"/>
                <a:pathLst>
                  <a:path w="20528" h="18478" extrusionOk="0">
                    <a:moveTo>
                      <a:pt x="20528" y="18479"/>
                    </a:moveTo>
                    <a:lnTo>
                      <a:pt x="20528" y="5525"/>
                    </a:lnTo>
                    <a:lnTo>
                      <a:pt x="3611" y="0"/>
                    </a:lnTo>
                    <a:lnTo>
                      <a:pt x="0" y="10192"/>
                    </a:lnTo>
                    <a:lnTo>
                      <a:pt x="855" y="14764"/>
                    </a:lnTo>
                    <a:lnTo>
                      <a:pt x="20528" y="18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4188;p38">
                <a:extLst>
                  <a:ext uri="{FF2B5EF4-FFF2-40B4-BE49-F238E27FC236}">
                    <a16:creationId xmlns:a16="http://schemas.microsoft.com/office/drawing/2014/main" id="{E49F8FDC-6491-4786-A280-40DAB887BD78}"/>
                  </a:ext>
                </a:extLst>
              </p:cNvPr>
              <p:cNvSpPr/>
              <p:nvPr/>
            </p:nvSpPr>
            <p:spPr>
              <a:xfrm>
                <a:off x="4261008" y="5424773"/>
                <a:ext cx="19672" cy="14668"/>
              </a:xfrm>
              <a:custGeom>
                <a:avLst/>
                <a:gdLst/>
                <a:ahLst/>
                <a:cxnLst/>
                <a:rect l="l" t="t" r="r" b="b"/>
                <a:pathLst>
                  <a:path w="19672" h="14668" extrusionOk="0">
                    <a:moveTo>
                      <a:pt x="0" y="12954"/>
                    </a:moveTo>
                    <a:lnTo>
                      <a:pt x="0" y="0"/>
                    </a:lnTo>
                    <a:lnTo>
                      <a:pt x="19673" y="2096"/>
                    </a:lnTo>
                    <a:lnTo>
                      <a:pt x="13305" y="14669"/>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4189;p38">
                <a:extLst>
                  <a:ext uri="{FF2B5EF4-FFF2-40B4-BE49-F238E27FC236}">
                    <a16:creationId xmlns:a16="http://schemas.microsoft.com/office/drawing/2014/main" id="{19FE8E49-670B-44D6-B96F-C283B96A521C}"/>
                  </a:ext>
                </a:extLst>
              </p:cNvPr>
              <p:cNvSpPr/>
              <p:nvPr/>
            </p:nvSpPr>
            <p:spPr>
              <a:xfrm>
                <a:off x="4261769" y="5468111"/>
                <a:ext cx="22428" cy="22764"/>
              </a:xfrm>
              <a:custGeom>
                <a:avLst/>
                <a:gdLst/>
                <a:ahLst/>
                <a:cxnLst/>
                <a:rect l="l" t="t" r="r" b="b"/>
                <a:pathLst>
                  <a:path w="22428" h="22764" extrusionOk="0">
                    <a:moveTo>
                      <a:pt x="0" y="13430"/>
                    </a:moveTo>
                    <a:lnTo>
                      <a:pt x="0" y="0"/>
                    </a:lnTo>
                    <a:lnTo>
                      <a:pt x="22429" y="0"/>
                    </a:lnTo>
                    <a:lnTo>
                      <a:pt x="17012" y="12002"/>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4190;p38">
                <a:extLst>
                  <a:ext uri="{FF2B5EF4-FFF2-40B4-BE49-F238E27FC236}">
                    <a16:creationId xmlns:a16="http://schemas.microsoft.com/office/drawing/2014/main" id="{C6F4A757-DB14-4EB1-AC77-6A6656C13A23}"/>
                  </a:ext>
                </a:extLst>
              </p:cNvPr>
              <p:cNvSpPr/>
              <p:nvPr/>
            </p:nvSpPr>
            <p:spPr>
              <a:xfrm>
                <a:off x="4261389" y="5412009"/>
                <a:ext cx="221197" cy="139065"/>
              </a:xfrm>
              <a:custGeom>
                <a:avLst/>
                <a:gdLst/>
                <a:ahLst/>
                <a:cxnLst/>
                <a:rect l="l" t="t" r="r" b="b"/>
                <a:pathLst>
                  <a:path w="221197" h="139065" extrusionOk="0">
                    <a:moveTo>
                      <a:pt x="112050" y="22098"/>
                    </a:moveTo>
                    <a:cubicBezTo>
                      <a:pt x="109119" y="22098"/>
                      <a:pt x="106193" y="22355"/>
                      <a:pt x="103306" y="22860"/>
                    </a:cubicBezTo>
                    <a:cubicBezTo>
                      <a:pt x="99441" y="23431"/>
                      <a:pt x="95069" y="24194"/>
                      <a:pt x="90191" y="25146"/>
                    </a:cubicBezTo>
                    <a:cubicBezTo>
                      <a:pt x="85344" y="26194"/>
                      <a:pt x="80687" y="27527"/>
                      <a:pt x="75080" y="29051"/>
                    </a:cubicBezTo>
                    <a:cubicBezTo>
                      <a:pt x="69981" y="30613"/>
                      <a:pt x="64995" y="32518"/>
                      <a:pt x="60159" y="34766"/>
                    </a:cubicBezTo>
                    <a:lnTo>
                      <a:pt x="98174" y="56864"/>
                    </a:lnTo>
                    <a:lnTo>
                      <a:pt x="105017" y="54483"/>
                    </a:lnTo>
                    <a:cubicBezTo>
                      <a:pt x="114521" y="51245"/>
                      <a:pt x="124024" y="48482"/>
                      <a:pt x="132483" y="46196"/>
                    </a:cubicBezTo>
                    <a:cubicBezTo>
                      <a:pt x="140606" y="44063"/>
                      <a:pt x="148910" y="42691"/>
                      <a:pt x="157288" y="42100"/>
                    </a:cubicBezTo>
                    <a:cubicBezTo>
                      <a:pt x="164893" y="41643"/>
                      <a:pt x="172525" y="42158"/>
                      <a:pt x="180002" y="43624"/>
                    </a:cubicBezTo>
                    <a:cubicBezTo>
                      <a:pt x="187668" y="45291"/>
                      <a:pt x="195018" y="48187"/>
                      <a:pt x="201765" y="52197"/>
                    </a:cubicBezTo>
                    <a:cubicBezTo>
                      <a:pt x="208387" y="55540"/>
                      <a:pt x="214046" y="60522"/>
                      <a:pt x="218207" y="66675"/>
                    </a:cubicBezTo>
                    <a:cubicBezTo>
                      <a:pt x="220986" y="71133"/>
                      <a:pt x="221875" y="76514"/>
                      <a:pt x="220678" y="81629"/>
                    </a:cubicBezTo>
                    <a:cubicBezTo>
                      <a:pt x="218855" y="87297"/>
                      <a:pt x="215578" y="92393"/>
                      <a:pt x="211174" y="96393"/>
                    </a:cubicBezTo>
                    <a:cubicBezTo>
                      <a:pt x="205956" y="101689"/>
                      <a:pt x="200116" y="106318"/>
                      <a:pt x="193782" y="110204"/>
                    </a:cubicBezTo>
                    <a:lnTo>
                      <a:pt x="218017" y="124206"/>
                    </a:lnTo>
                    <a:lnTo>
                      <a:pt x="204807" y="131921"/>
                    </a:lnTo>
                    <a:lnTo>
                      <a:pt x="180287" y="117729"/>
                    </a:lnTo>
                    <a:cubicBezTo>
                      <a:pt x="168831" y="123434"/>
                      <a:pt x="156868" y="128064"/>
                      <a:pt x="144553" y="131540"/>
                    </a:cubicBezTo>
                    <a:cubicBezTo>
                      <a:pt x="131385" y="135169"/>
                      <a:pt x="117937" y="137684"/>
                      <a:pt x="104352" y="139065"/>
                    </a:cubicBezTo>
                    <a:lnTo>
                      <a:pt x="91521" y="116014"/>
                    </a:lnTo>
                    <a:cubicBezTo>
                      <a:pt x="95113" y="115967"/>
                      <a:pt x="98698" y="115710"/>
                      <a:pt x="102261" y="115253"/>
                    </a:cubicBezTo>
                    <a:cubicBezTo>
                      <a:pt x="107013" y="114681"/>
                      <a:pt x="112335" y="113729"/>
                      <a:pt x="118227" y="112490"/>
                    </a:cubicBezTo>
                    <a:cubicBezTo>
                      <a:pt x="124119" y="111252"/>
                      <a:pt x="130392" y="109633"/>
                      <a:pt x="137235" y="107728"/>
                    </a:cubicBezTo>
                    <a:cubicBezTo>
                      <a:pt x="143731" y="105842"/>
                      <a:pt x="150083" y="103479"/>
                      <a:pt x="156242" y="100679"/>
                    </a:cubicBezTo>
                    <a:lnTo>
                      <a:pt x="118227" y="78772"/>
                    </a:lnTo>
                    <a:lnTo>
                      <a:pt x="113285" y="80486"/>
                    </a:lnTo>
                    <a:lnTo>
                      <a:pt x="108058" y="82105"/>
                    </a:lnTo>
                    <a:cubicBezTo>
                      <a:pt x="99447" y="85001"/>
                      <a:pt x="90692" y="87449"/>
                      <a:pt x="81828" y="89440"/>
                    </a:cubicBezTo>
                    <a:cubicBezTo>
                      <a:pt x="74467" y="91183"/>
                      <a:pt x="66956" y="92202"/>
                      <a:pt x="59399" y="92488"/>
                    </a:cubicBezTo>
                    <a:cubicBezTo>
                      <a:pt x="52754" y="92745"/>
                      <a:pt x="46105" y="92107"/>
                      <a:pt x="39631" y="90583"/>
                    </a:cubicBezTo>
                    <a:cubicBezTo>
                      <a:pt x="33193" y="89049"/>
                      <a:pt x="27013" y="86573"/>
                      <a:pt x="21288" y="83248"/>
                    </a:cubicBezTo>
                    <a:cubicBezTo>
                      <a:pt x="14922" y="79981"/>
                      <a:pt x="9393" y="75286"/>
                      <a:pt x="5132" y="69532"/>
                    </a:cubicBezTo>
                    <a:cubicBezTo>
                      <a:pt x="2001" y="65275"/>
                      <a:pt x="454" y="60055"/>
                      <a:pt x="760" y="54769"/>
                    </a:cubicBezTo>
                    <a:cubicBezTo>
                      <a:pt x="1351" y="49311"/>
                      <a:pt x="3533" y="44139"/>
                      <a:pt x="7033" y="39910"/>
                    </a:cubicBezTo>
                    <a:cubicBezTo>
                      <a:pt x="11467" y="34462"/>
                      <a:pt x="16689" y="29708"/>
                      <a:pt x="22524" y="25813"/>
                    </a:cubicBezTo>
                    <a:lnTo>
                      <a:pt x="0" y="12763"/>
                    </a:lnTo>
                    <a:lnTo>
                      <a:pt x="13305" y="5144"/>
                    </a:lnTo>
                    <a:lnTo>
                      <a:pt x="35544" y="18002"/>
                    </a:lnTo>
                    <a:cubicBezTo>
                      <a:pt x="46019" y="12849"/>
                      <a:pt x="57010" y="8830"/>
                      <a:pt x="68332" y="6001"/>
                    </a:cubicBezTo>
                    <a:cubicBezTo>
                      <a:pt x="79145" y="3258"/>
                      <a:pt x="90131" y="1248"/>
                      <a:pt x="101215" y="0"/>
                    </a:cubicBezTo>
                    <a:close/>
                    <a:moveTo>
                      <a:pt x="47139" y="62294"/>
                    </a:moveTo>
                    <a:cubicBezTo>
                      <a:pt x="52142" y="65189"/>
                      <a:pt x="57930" y="66418"/>
                      <a:pt x="63675" y="65818"/>
                    </a:cubicBezTo>
                    <a:cubicBezTo>
                      <a:pt x="71416" y="64970"/>
                      <a:pt x="79036" y="63246"/>
                      <a:pt x="86389" y="60674"/>
                    </a:cubicBezTo>
                    <a:lnTo>
                      <a:pt x="50655" y="40005"/>
                    </a:lnTo>
                    <a:cubicBezTo>
                      <a:pt x="37540" y="48578"/>
                      <a:pt x="36368" y="56007"/>
                      <a:pt x="47139" y="62294"/>
                    </a:cubicBezTo>
                    <a:close/>
                    <a:moveTo>
                      <a:pt x="172589" y="72771"/>
                    </a:moveTo>
                    <a:cubicBezTo>
                      <a:pt x="167144" y="69771"/>
                      <a:pt x="160871" y="68628"/>
                      <a:pt x="154722" y="69532"/>
                    </a:cubicBezTo>
                    <a:cubicBezTo>
                      <a:pt x="146240" y="70609"/>
                      <a:pt x="137873" y="72457"/>
                      <a:pt x="129727" y="75057"/>
                    </a:cubicBezTo>
                    <a:lnTo>
                      <a:pt x="165271" y="95631"/>
                    </a:lnTo>
                    <a:cubicBezTo>
                      <a:pt x="180477" y="86296"/>
                      <a:pt x="182853" y="78677"/>
                      <a:pt x="172589" y="7277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9" name="Google Shape;4191;p38">
              <a:extLst>
                <a:ext uri="{FF2B5EF4-FFF2-40B4-BE49-F238E27FC236}">
                  <a16:creationId xmlns:a16="http://schemas.microsoft.com/office/drawing/2014/main" id="{2CBDF628-0CA8-4252-B934-DFEEC2A16C9D}"/>
                </a:ext>
              </a:extLst>
            </p:cNvPr>
            <p:cNvGrpSpPr/>
            <p:nvPr/>
          </p:nvGrpSpPr>
          <p:grpSpPr>
            <a:xfrm>
              <a:off x="2290688" y="4374965"/>
              <a:ext cx="664599" cy="467010"/>
              <a:chOff x="4071788" y="5191315"/>
              <a:chExt cx="664599" cy="467010"/>
            </a:xfrm>
          </p:grpSpPr>
          <p:sp>
            <p:nvSpPr>
              <p:cNvPr id="98" name="Google Shape;4192;p38">
                <a:extLst>
                  <a:ext uri="{FF2B5EF4-FFF2-40B4-BE49-F238E27FC236}">
                    <a16:creationId xmlns:a16="http://schemas.microsoft.com/office/drawing/2014/main" id="{70CCD82A-0296-48C4-9932-F353227B5F66}"/>
                  </a:ext>
                </a:extLst>
              </p:cNvPr>
              <p:cNvSpPr/>
              <p:nvPr/>
            </p:nvSpPr>
            <p:spPr>
              <a:xfrm>
                <a:off x="4071788" y="5273706"/>
                <a:ext cx="664504" cy="384619"/>
              </a:xfrm>
              <a:custGeom>
                <a:avLst/>
                <a:gdLst/>
                <a:ahLst/>
                <a:cxnLst/>
                <a:rect l="l" t="t" r="r" b="b"/>
                <a:pathLst>
                  <a:path w="664504" h="384619" extrusionOk="0">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4193;p38">
                <a:extLst>
                  <a:ext uri="{FF2B5EF4-FFF2-40B4-BE49-F238E27FC236}">
                    <a16:creationId xmlns:a16="http://schemas.microsoft.com/office/drawing/2014/main" id="{7FAE5588-9342-4046-AF6F-8FD789612814}"/>
                  </a:ext>
                </a:extLst>
              </p:cNvPr>
              <p:cNvSpPr/>
              <p:nvPr/>
            </p:nvSpPr>
            <p:spPr>
              <a:xfrm>
                <a:off x="4071883" y="5381339"/>
                <a:ext cx="65671" cy="87630"/>
              </a:xfrm>
              <a:custGeom>
                <a:avLst/>
                <a:gdLst/>
                <a:ahLst/>
                <a:cxnLst/>
                <a:rect l="l" t="t" r="r" b="b"/>
                <a:pathLst>
                  <a:path w="65671" h="87630"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4194;p38">
                <a:extLst>
                  <a:ext uri="{FF2B5EF4-FFF2-40B4-BE49-F238E27FC236}">
                    <a16:creationId xmlns:a16="http://schemas.microsoft.com/office/drawing/2014/main" id="{DA34F7DD-58DA-44DD-9E21-249B0D500825}"/>
                  </a:ext>
                </a:extLst>
              </p:cNvPr>
              <p:cNvSpPr/>
              <p:nvPr/>
            </p:nvSpPr>
            <p:spPr>
              <a:xfrm>
                <a:off x="4686303" y="5383625"/>
                <a:ext cx="50084" cy="118109"/>
              </a:xfrm>
              <a:custGeom>
                <a:avLst/>
                <a:gdLst/>
                <a:ahLst/>
                <a:cxnLst/>
                <a:rect l="l" t="t" r="r" b="b"/>
                <a:pathLst>
                  <a:path w="50084" h="118109" extrusionOk="0">
                    <a:moveTo>
                      <a:pt x="50085" y="0"/>
                    </a:moveTo>
                    <a:lnTo>
                      <a:pt x="50085" y="82391"/>
                    </a:lnTo>
                    <a:lnTo>
                      <a:pt x="16442" y="118110"/>
                    </a:lnTo>
                    <a:lnTo>
                      <a:pt x="0" y="23717"/>
                    </a:lnTo>
                    <a:lnTo>
                      <a:pt x="50085"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4195;p38">
                <a:extLst>
                  <a:ext uri="{FF2B5EF4-FFF2-40B4-BE49-F238E27FC236}">
                    <a16:creationId xmlns:a16="http://schemas.microsoft.com/office/drawing/2014/main" id="{70B7A6B8-D149-4469-A17C-74C6B8207373}"/>
                  </a:ext>
                </a:extLst>
              </p:cNvPr>
              <p:cNvSpPr/>
              <p:nvPr/>
            </p:nvSpPr>
            <p:spPr>
              <a:xfrm>
                <a:off x="4071788" y="5191315"/>
                <a:ext cx="664504" cy="384619"/>
              </a:xfrm>
              <a:custGeom>
                <a:avLst/>
                <a:gdLst/>
                <a:ahLst/>
                <a:cxnLst/>
                <a:rect l="l" t="t" r="r" b="b"/>
                <a:pathLst>
                  <a:path w="664504" h="384619" extrusionOk="0">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4196;p38">
                <a:extLst>
                  <a:ext uri="{FF2B5EF4-FFF2-40B4-BE49-F238E27FC236}">
                    <a16:creationId xmlns:a16="http://schemas.microsoft.com/office/drawing/2014/main" id="{E6E71843-EFC7-4273-99F5-106B86D743E6}"/>
                  </a:ext>
                </a:extLst>
              </p:cNvPr>
              <p:cNvSpPr/>
              <p:nvPr/>
            </p:nvSpPr>
            <p:spPr>
              <a:xfrm>
                <a:off x="4166288" y="5243631"/>
                <a:ext cx="475673" cy="275343"/>
              </a:xfrm>
              <a:custGeom>
                <a:avLst/>
                <a:gdLst/>
                <a:ahLst/>
                <a:cxnLst/>
                <a:rect l="l" t="t" r="r" b="b"/>
                <a:pathLst>
                  <a:path w="475673" h="275343" extrusionOk="0">
                    <a:moveTo>
                      <a:pt x="475252" y="145899"/>
                    </a:moveTo>
                    <a:cubicBezTo>
                      <a:pt x="471830" y="178284"/>
                      <a:pt x="448831" y="210193"/>
                      <a:pt x="405969" y="235053"/>
                    </a:cubicBezTo>
                    <a:cubicBezTo>
                      <a:pt x="313117" y="288774"/>
                      <a:pt x="162482" y="288774"/>
                      <a:pt x="69535" y="235053"/>
                    </a:cubicBezTo>
                    <a:cubicBezTo>
                      <a:pt x="26768" y="210193"/>
                      <a:pt x="3769" y="177903"/>
                      <a:pt x="443" y="145899"/>
                    </a:cubicBezTo>
                    <a:cubicBezTo>
                      <a:pt x="-3549" y="107799"/>
                      <a:pt x="19450" y="69699"/>
                      <a:pt x="69535" y="40362"/>
                    </a:cubicBezTo>
                    <a:cubicBezTo>
                      <a:pt x="162482" y="-13454"/>
                      <a:pt x="313117" y="-13454"/>
                      <a:pt x="405969" y="40362"/>
                    </a:cubicBezTo>
                    <a:cubicBezTo>
                      <a:pt x="456054" y="69318"/>
                      <a:pt x="479148" y="107990"/>
                      <a:pt x="475252"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4197;p38">
                <a:extLst>
                  <a:ext uri="{FF2B5EF4-FFF2-40B4-BE49-F238E27FC236}">
                    <a16:creationId xmlns:a16="http://schemas.microsoft.com/office/drawing/2014/main" id="{8C60B705-EA0F-4D7A-80FA-3B73EF1C167F}"/>
                  </a:ext>
                </a:extLst>
              </p:cNvPr>
              <p:cNvSpPr/>
              <p:nvPr/>
            </p:nvSpPr>
            <p:spPr>
              <a:xfrm>
                <a:off x="4166731" y="5260109"/>
                <a:ext cx="474809" cy="258865"/>
              </a:xfrm>
              <a:custGeom>
                <a:avLst/>
                <a:gdLst/>
                <a:ahLst/>
                <a:cxnLst/>
                <a:rect l="l" t="t" r="r" b="b"/>
                <a:pathLst>
                  <a:path w="474809" h="258865" extrusionOk="0">
                    <a:moveTo>
                      <a:pt x="474809" y="129421"/>
                    </a:moveTo>
                    <a:cubicBezTo>
                      <a:pt x="471388" y="161806"/>
                      <a:pt x="448389" y="193715"/>
                      <a:pt x="405527" y="218575"/>
                    </a:cubicBezTo>
                    <a:cubicBezTo>
                      <a:pt x="312675" y="272296"/>
                      <a:pt x="162040" y="272296"/>
                      <a:pt x="69093" y="218575"/>
                    </a:cubicBezTo>
                    <a:cubicBezTo>
                      <a:pt x="26325" y="193715"/>
                      <a:pt x="3326" y="161425"/>
                      <a:pt x="0" y="129421"/>
                    </a:cubicBezTo>
                    <a:cubicBezTo>
                      <a:pt x="3326" y="97036"/>
                      <a:pt x="26325" y="65222"/>
                      <a:pt x="69093" y="40362"/>
                    </a:cubicBezTo>
                    <a:cubicBezTo>
                      <a:pt x="162040" y="-13454"/>
                      <a:pt x="312675" y="-13454"/>
                      <a:pt x="405527" y="40362"/>
                    </a:cubicBezTo>
                    <a:cubicBezTo>
                      <a:pt x="448389" y="65222"/>
                      <a:pt x="471388" y="97036"/>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4198;p38">
                <a:extLst>
                  <a:ext uri="{FF2B5EF4-FFF2-40B4-BE49-F238E27FC236}">
                    <a16:creationId xmlns:a16="http://schemas.microsoft.com/office/drawing/2014/main" id="{E9C44006-CC7B-4077-993B-7BDE32ABE78D}"/>
                  </a:ext>
                </a:extLst>
              </p:cNvPr>
              <p:cNvSpPr/>
              <p:nvPr/>
            </p:nvSpPr>
            <p:spPr>
              <a:xfrm>
                <a:off x="4287999" y="5322379"/>
                <a:ext cx="221706" cy="139065"/>
              </a:xfrm>
              <a:custGeom>
                <a:avLst/>
                <a:gdLst/>
                <a:ahLst/>
                <a:cxnLst/>
                <a:rect l="l" t="t" r="r" b="b"/>
                <a:pathLst>
                  <a:path w="221706" h="139065" extrusionOk="0">
                    <a:moveTo>
                      <a:pt x="112620" y="22098"/>
                    </a:moveTo>
                    <a:cubicBezTo>
                      <a:pt x="109691" y="22146"/>
                      <a:pt x="106769" y="22403"/>
                      <a:pt x="103876" y="22860"/>
                    </a:cubicBezTo>
                    <a:cubicBezTo>
                      <a:pt x="99980" y="23431"/>
                      <a:pt x="95608" y="24194"/>
                      <a:pt x="90761" y="25241"/>
                    </a:cubicBezTo>
                    <a:cubicBezTo>
                      <a:pt x="85627" y="26280"/>
                      <a:pt x="80552" y="27575"/>
                      <a:pt x="75555" y="29146"/>
                    </a:cubicBezTo>
                    <a:cubicBezTo>
                      <a:pt x="70475" y="30632"/>
                      <a:pt x="65518" y="32509"/>
                      <a:pt x="60729" y="34766"/>
                    </a:cubicBezTo>
                    <a:lnTo>
                      <a:pt x="98744" y="56864"/>
                    </a:lnTo>
                    <a:lnTo>
                      <a:pt x="105587" y="54483"/>
                    </a:lnTo>
                    <a:cubicBezTo>
                      <a:pt x="115091" y="51245"/>
                      <a:pt x="124595" y="48482"/>
                      <a:pt x="133053" y="46196"/>
                    </a:cubicBezTo>
                    <a:cubicBezTo>
                      <a:pt x="141144" y="44063"/>
                      <a:pt x="149417" y="42691"/>
                      <a:pt x="157763" y="42101"/>
                    </a:cubicBezTo>
                    <a:cubicBezTo>
                      <a:pt x="165404" y="41624"/>
                      <a:pt x="173074" y="42167"/>
                      <a:pt x="180572" y="43720"/>
                    </a:cubicBezTo>
                    <a:cubicBezTo>
                      <a:pt x="188218" y="45310"/>
                      <a:pt x="195542" y="48178"/>
                      <a:pt x="202241" y="52197"/>
                    </a:cubicBezTo>
                    <a:cubicBezTo>
                      <a:pt x="208885" y="55550"/>
                      <a:pt x="214575" y="60522"/>
                      <a:pt x="218777" y="66675"/>
                    </a:cubicBezTo>
                    <a:cubicBezTo>
                      <a:pt x="221533" y="71142"/>
                      <a:pt x="222390" y="76524"/>
                      <a:pt x="221153" y="81629"/>
                    </a:cubicBezTo>
                    <a:cubicBezTo>
                      <a:pt x="219541" y="87259"/>
                      <a:pt x="216457" y="92355"/>
                      <a:pt x="212220" y="96393"/>
                    </a:cubicBezTo>
                    <a:cubicBezTo>
                      <a:pt x="206946" y="101660"/>
                      <a:pt x="201077" y="106299"/>
                      <a:pt x="194733" y="110204"/>
                    </a:cubicBezTo>
                    <a:lnTo>
                      <a:pt x="219062" y="124206"/>
                    </a:lnTo>
                    <a:lnTo>
                      <a:pt x="205852" y="131921"/>
                    </a:lnTo>
                    <a:lnTo>
                      <a:pt x="181332" y="117729"/>
                    </a:lnTo>
                    <a:cubicBezTo>
                      <a:pt x="169629" y="123473"/>
                      <a:pt x="157410" y="128102"/>
                      <a:pt x="144838" y="131540"/>
                    </a:cubicBezTo>
                    <a:cubicBezTo>
                      <a:pt x="131674" y="135179"/>
                      <a:pt x="118225" y="137703"/>
                      <a:pt x="104637" y="139065"/>
                    </a:cubicBezTo>
                    <a:lnTo>
                      <a:pt x="92567" y="116396"/>
                    </a:lnTo>
                    <a:cubicBezTo>
                      <a:pt x="96128" y="116300"/>
                      <a:pt x="99680" y="116014"/>
                      <a:pt x="103211" y="115538"/>
                    </a:cubicBezTo>
                    <a:cubicBezTo>
                      <a:pt x="108058" y="114967"/>
                      <a:pt x="113380" y="114014"/>
                      <a:pt x="119273" y="112776"/>
                    </a:cubicBezTo>
                    <a:cubicBezTo>
                      <a:pt x="125165" y="111538"/>
                      <a:pt x="131342" y="109919"/>
                      <a:pt x="138280" y="108013"/>
                    </a:cubicBezTo>
                    <a:cubicBezTo>
                      <a:pt x="144781" y="106175"/>
                      <a:pt x="151135" y="103851"/>
                      <a:pt x="157288" y="101060"/>
                    </a:cubicBezTo>
                    <a:lnTo>
                      <a:pt x="119273" y="79057"/>
                    </a:lnTo>
                    <a:lnTo>
                      <a:pt x="114236" y="80772"/>
                    </a:lnTo>
                    <a:lnTo>
                      <a:pt x="109104" y="82391"/>
                    </a:lnTo>
                    <a:cubicBezTo>
                      <a:pt x="99600" y="85535"/>
                      <a:pt x="90761" y="88011"/>
                      <a:pt x="82778" y="89821"/>
                    </a:cubicBezTo>
                    <a:cubicBezTo>
                      <a:pt x="75409" y="91497"/>
                      <a:pt x="67901" y="92488"/>
                      <a:pt x="60349" y="92773"/>
                    </a:cubicBezTo>
                    <a:cubicBezTo>
                      <a:pt x="53710" y="93002"/>
                      <a:pt x="47068" y="92402"/>
                      <a:pt x="40581" y="90964"/>
                    </a:cubicBezTo>
                    <a:cubicBezTo>
                      <a:pt x="34183" y="89354"/>
                      <a:pt x="28042" y="86849"/>
                      <a:pt x="22334" y="83534"/>
                    </a:cubicBezTo>
                    <a:cubicBezTo>
                      <a:pt x="16043" y="80229"/>
                      <a:pt x="10584" y="75543"/>
                      <a:pt x="6368" y="69818"/>
                    </a:cubicBezTo>
                    <a:cubicBezTo>
                      <a:pt x="3291" y="65532"/>
                      <a:pt x="1781" y="60322"/>
                      <a:pt x="2091" y="55054"/>
                    </a:cubicBezTo>
                    <a:cubicBezTo>
                      <a:pt x="2294" y="49730"/>
                      <a:pt x="4009" y="44577"/>
                      <a:pt x="7033" y="40196"/>
                    </a:cubicBezTo>
                    <a:cubicBezTo>
                      <a:pt x="11467" y="34747"/>
                      <a:pt x="16689" y="29994"/>
                      <a:pt x="22524" y="26098"/>
                    </a:cubicBezTo>
                    <a:lnTo>
                      <a:pt x="0" y="13049"/>
                    </a:lnTo>
                    <a:lnTo>
                      <a:pt x="13210" y="5429"/>
                    </a:lnTo>
                    <a:lnTo>
                      <a:pt x="35544" y="18002"/>
                    </a:lnTo>
                    <a:cubicBezTo>
                      <a:pt x="46019" y="12849"/>
                      <a:pt x="57010" y="8830"/>
                      <a:pt x="68332" y="6001"/>
                    </a:cubicBezTo>
                    <a:cubicBezTo>
                      <a:pt x="79113" y="3258"/>
                      <a:pt x="90067" y="1248"/>
                      <a:pt x="101120" y="0"/>
                    </a:cubicBezTo>
                    <a:close/>
                    <a:moveTo>
                      <a:pt x="47614" y="62294"/>
                    </a:moveTo>
                    <a:cubicBezTo>
                      <a:pt x="52651" y="65189"/>
                      <a:pt x="58470" y="66418"/>
                      <a:pt x="64246" y="65818"/>
                    </a:cubicBezTo>
                    <a:cubicBezTo>
                      <a:pt x="71975" y="64951"/>
                      <a:pt x="79590" y="63265"/>
                      <a:pt x="86960" y="60770"/>
                    </a:cubicBezTo>
                    <a:lnTo>
                      <a:pt x="51225" y="40196"/>
                    </a:lnTo>
                    <a:cubicBezTo>
                      <a:pt x="38110" y="48673"/>
                      <a:pt x="36875" y="56007"/>
                      <a:pt x="47614" y="62294"/>
                    </a:cubicBezTo>
                    <a:close/>
                    <a:moveTo>
                      <a:pt x="173064" y="72771"/>
                    </a:moveTo>
                    <a:cubicBezTo>
                      <a:pt x="167619" y="69771"/>
                      <a:pt x="161346" y="68628"/>
                      <a:pt x="155197" y="69532"/>
                    </a:cubicBezTo>
                    <a:cubicBezTo>
                      <a:pt x="146746" y="70609"/>
                      <a:pt x="138412" y="72457"/>
                      <a:pt x="130297" y="75057"/>
                    </a:cubicBezTo>
                    <a:lnTo>
                      <a:pt x="165841" y="95631"/>
                    </a:lnTo>
                    <a:cubicBezTo>
                      <a:pt x="180952" y="86296"/>
                      <a:pt x="183423" y="78296"/>
                      <a:pt x="173064" y="7277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4199;p38">
                <a:extLst>
                  <a:ext uri="{FF2B5EF4-FFF2-40B4-BE49-F238E27FC236}">
                    <a16:creationId xmlns:a16="http://schemas.microsoft.com/office/drawing/2014/main" id="{F56B6361-CE2C-4945-B0A8-D82A4508A799}"/>
                  </a:ext>
                </a:extLst>
              </p:cNvPr>
              <p:cNvSpPr/>
              <p:nvPr/>
            </p:nvSpPr>
            <p:spPr>
              <a:xfrm>
                <a:off x="4380566" y="5425821"/>
                <a:ext cx="14540" cy="19050"/>
              </a:xfrm>
              <a:custGeom>
                <a:avLst/>
                <a:gdLst/>
                <a:ahLst/>
                <a:cxnLst/>
                <a:rect l="l" t="t" r="r" b="b"/>
                <a:pathLst>
                  <a:path w="14540" h="19050" extrusionOk="0">
                    <a:moveTo>
                      <a:pt x="0" y="12954"/>
                    </a:moveTo>
                    <a:cubicBezTo>
                      <a:pt x="0" y="12001"/>
                      <a:pt x="0" y="0"/>
                      <a:pt x="0" y="0"/>
                    </a:cubicBezTo>
                    <a:lnTo>
                      <a:pt x="14541" y="9525"/>
                    </a:lnTo>
                    <a:lnTo>
                      <a:pt x="8173"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4200;p38">
                <a:extLst>
                  <a:ext uri="{FF2B5EF4-FFF2-40B4-BE49-F238E27FC236}">
                    <a16:creationId xmlns:a16="http://schemas.microsoft.com/office/drawing/2014/main" id="{ECA5476A-2C4B-4482-8E8C-1935F2D8318D}"/>
                  </a:ext>
                </a:extLst>
              </p:cNvPr>
              <p:cNvSpPr/>
              <p:nvPr/>
            </p:nvSpPr>
            <p:spPr>
              <a:xfrm>
                <a:off x="4475699" y="5433726"/>
                <a:ext cx="31552" cy="14763"/>
              </a:xfrm>
              <a:custGeom>
                <a:avLst/>
                <a:gdLst/>
                <a:ahLst/>
                <a:cxnLst/>
                <a:rect l="l" t="t" r="r" b="b"/>
                <a:pathLst>
                  <a:path w="31552" h="14763" extrusionOk="0">
                    <a:moveTo>
                      <a:pt x="31553" y="12859"/>
                    </a:moveTo>
                    <a:lnTo>
                      <a:pt x="31553" y="0"/>
                    </a:lnTo>
                    <a:lnTo>
                      <a:pt x="0" y="2381"/>
                    </a:lnTo>
                    <a:lnTo>
                      <a:pt x="18152" y="14764"/>
                    </a:lnTo>
                    <a:lnTo>
                      <a:pt x="31553" y="1285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4201;p38">
                <a:extLst>
                  <a:ext uri="{FF2B5EF4-FFF2-40B4-BE49-F238E27FC236}">
                    <a16:creationId xmlns:a16="http://schemas.microsoft.com/office/drawing/2014/main" id="{AFD8D650-DA51-4FDD-8461-F126852CAD83}"/>
                  </a:ext>
                </a:extLst>
              </p:cNvPr>
              <p:cNvSpPr/>
              <p:nvPr/>
            </p:nvSpPr>
            <p:spPr>
              <a:xfrm>
                <a:off x="4486248" y="5386197"/>
                <a:ext cx="23664" cy="13049"/>
              </a:xfrm>
              <a:custGeom>
                <a:avLst/>
                <a:gdLst/>
                <a:ahLst/>
                <a:cxnLst/>
                <a:rect l="l" t="t" r="r" b="b"/>
                <a:pathLst>
                  <a:path w="23664" h="13049" extrusionOk="0">
                    <a:moveTo>
                      <a:pt x="23664" y="13049"/>
                    </a:moveTo>
                    <a:lnTo>
                      <a:pt x="23664" y="0"/>
                    </a:lnTo>
                    <a:lnTo>
                      <a:pt x="0" y="8572"/>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4202;p38">
                <a:extLst>
                  <a:ext uri="{FF2B5EF4-FFF2-40B4-BE49-F238E27FC236}">
                    <a16:creationId xmlns:a16="http://schemas.microsoft.com/office/drawing/2014/main" id="{51944ABB-A00C-489C-AC84-B810D36579AB}"/>
                  </a:ext>
                </a:extLst>
              </p:cNvPr>
              <p:cNvSpPr/>
              <p:nvPr/>
            </p:nvSpPr>
            <p:spPr>
              <a:xfrm>
                <a:off x="4411929" y="5390959"/>
                <a:ext cx="35639" cy="24764"/>
              </a:xfrm>
              <a:custGeom>
                <a:avLst/>
                <a:gdLst/>
                <a:ahLst/>
                <a:cxnLst/>
                <a:rect l="l" t="t" r="r" b="b"/>
                <a:pathLst>
                  <a:path w="35639" h="24764" extrusionOk="0">
                    <a:moveTo>
                      <a:pt x="0" y="7620"/>
                    </a:moveTo>
                    <a:lnTo>
                      <a:pt x="7888" y="0"/>
                    </a:lnTo>
                    <a:lnTo>
                      <a:pt x="35639" y="19050"/>
                    </a:lnTo>
                    <a:lnTo>
                      <a:pt x="33929" y="24765"/>
                    </a:lnTo>
                    <a:cubicBezTo>
                      <a:pt x="33929" y="24765"/>
                      <a:pt x="13210" y="16002"/>
                      <a:pt x="12545" y="1524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4203;p38">
                <a:extLst>
                  <a:ext uri="{FF2B5EF4-FFF2-40B4-BE49-F238E27FC236}">
                    <a16:creationId xmlns:a16="http://schemas.microsoft.com/office/drawing/2014/main" id="{C714C95B-A801-4923-A63A-66C06E12609A}"/>
                  </a:ext>
                </a:extLst>
              </p:cNvPr>
              <p:cNvSpPr/>
              <p:nvPr/>
            </p:nvSpPr>
            <p:spPr>
              <a:xfrm>
                <a:off x="4339320" y="5349621"/>
                <a:ext cx="44382" cy="29146"/>
              </a:xfrm>
              <a:custGeom>
                <a:avLst/>
                <a:gdLst/>
                <a:ahLst/>
                <a:cxnLst/>
                <a:rect l="l" t="t" r="r" b="b"/>
                <a:pathLst>
                  <a:path w="44382" h="29146" extrusionOk="0">
                    <a:moveTo>
                      <a:pt x="0" y="8191"/>
                    </a:moveTo>
                    <a:lnTo>
                      <a:pt x="36780" y="29146"/>
                    </a:lnTo>
                    <a:lnTo>
                      <a:pt x="44383" y="23717"/>
                    </a:lnTo>
                    <a:cubicBezTo>
                      <a:pt x="44383" y="23717"/>
                      <a:pt x="39726" y="18383"/>
                      <a:pt x="39346" y="17812"/>
                    </a:cubicBezTo>
                    <a:cubicBezTo>
                      <a:pt x="36032" y="14097"/>
                      <a:pt x="32188" y="10887"/>
                      <a:pt x="27941" y="8287"/>
                    </a:cubicBezTo>
                    <a:cubicBezTo>
                      <a:pt x="25185" y="7810"/>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4204;p38">
                <a:extLst>
                  <a:ext uri="{FF2B5EF4-FFF2-40B4-BE49-F238E27FC236}">
                    <a16:creationId xmlns:a16="http://schemas.microsoft.com/office/drawing/2014/main" id="{0F30F540-AA57-4C66-B75C-802C5E29DF75}"/>
                  </a:ext>
                </a:extLst>
              </p:cNvPr>
              <p:cNvSpPr/>
              <p:nvPr/>
            </p:nvSpPr>
            <p:spPr>
              <a:xfrm>
                <a:off x="4380091" y="5326094"/>
                <a:ext cx="20528" cy="18383"/>
              </a:xfrm>
              <a:custGeom>
                <a:avLst/>
                <a:gdLst/>
                <a:ahLst/>
                <a:cxnLst/>
                <a:rect l="l" t="t" r="r" b="b"/>
                <a:pathLst>
                  <a:path w="20528" h="18383" extrusionOk="0">
                    <a:moveTo>
                      <a:pt x="20528" y="18383"/>
                    </a:moveTo>
                    <a:lnTo>
                      <a:pt x="20528" y="5524"/>
                    </a:lnTo>
                    <a:lnTo>
                      <a:pt x="3611" y="0"/>
                    </a:lnTo>
                    <a:lnTo>
                      <a:pt x="0" y="10096"/>
                    </a:lnTo>
                    <a:lnTo>
                      <a:pt x="855" y="14764"/>
                    </a:lnTo>
                    <a:lnTo>
                      <a:pt x="20528" y="18383"/>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4205;p38">
                <a:extLst>
                  <a:ext uri="{FF2B5EF4-FFF2-40B4-BE49-F238E27FC236}">
                    <a16:creationId xmlns:a16="http://schemas.microsoft.com/office/drawing/2014/main" id="{D686B4F9-F888-4F0F-B2CF-15DC8FC92224}"/>
                  </a:ext>
                </a:extLst>
              </p:cNvPr>
              <p:cNvSpPr/>
              <p:nvPr/>
            </p:nvSpPr>
            <p:spPr>
              <a:xfrm>
                <a:off x="4288189" y="5322284"/>
                <a:ext cx="19577" cy="14668"/>
              </a:xfrm>
              <a:custGeom>
                <a:avLst/>
                <a:gdLst/>
                <a:ahLst/>
                <a:cxnLst/>
                <a:rect l="l" t="t" r="r" b="b"/>
                <a:pathLst>
                  <a:path w="19577" h="14668" extrusionOk="0">
                    <a:moveTo>
                      <a:pt x="0" y="12954"/>
                    </a:moveTo>
                    <a:lnTo>
                      <a:pt x="0" y="0"/>
                    </a:lnTo>
                    <a:lnTo>
                      <a:pt x="19578" y="2096"/>
                    </a:lnTo>
                    <a:lnTo>
                      <a:pt x="13305" y="14669"/>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4206;p38">
                <a:extLst>
                  <a:ext uri="{FF2B5EF4-FFF2-40B4-BE49-F238E27FC236}">
                    <a16:creationId xmlns:a16="http://schemas.microsoft.com/office/drawing/2014/main" id="{F11639F6-C68F-4557-B9FB-50301BB3EDBE}"/>
                  </a:ext>
                </a:extLst>
              </p:cNvPr>
              <p:cNvSpPr/>
              <p:nvPr/>
            </p:nvSpPr>
            <p:spPr>
              <a:xfrm>
                <a:off x="4288855" y="5365623"/>
                <a:ext cx="22428" cy="22764"/>
              </a:xfrm>
              <a:custGeom>
                <a:avLst/>
                <a:gdLst/>
                <a:ahLst/>
                <a:cxnLst/>
                <a:rect l="l" t="t" r="r" b="b"/>
                <a:pathLst>
                  <a:path w="22428" h="22764" extrusionOk="0">
                    <a:moveTo>
                      <a:pt x="0" y="13430"/>
                    </a:moveTo>
                    <a:cubicBezTo>
                      <a:pt x="0" y="13430"/>
                      <a:pt x="0" y="0"/>
                      <a:pt x="0" y="0"/>
                    </a:cubicBezTo>
                    <a:lnTo>
                      <a:pt x="22429" y="0"/>
                    </a:lnTo>
                    <a:lnTo>
                      <a:pt x="16917" y="12001"/>
                    </a:lnTo>
                    <a:lnTo>
                      <a:pt x="7413"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4207;p38">
                <a:extLst>
                  <a:ext uri="{FF2B5EF4-FFF2-40B4-BE49-F238E27FC236}">
                    <a16:creationId xmlns:a16="http://schemas.microsoft.com/office/drawing/2014/main" id="{5C7269B1-33DD-4863-9FB6-2707C150D48F}"/>
                  </a:ext>
                </a:extLst>
              </p:cNvPr>
              <p:cNvSpPr/>
              <p:nvPr/>
            </p:nvSpPr>
            <p:spPr>
              <a:xfrm>
                <a:off x="4289330" y="5309520"/>
                <a:ext cx="220369" cy="139160"/>
              </a:xfrm>
              <a:custGeom>
                <a:avLst/>
                <a:gdLst/>
                <a:ahLst/>
                <a:cxnLst/>
                <a:rect l="l" t="t" r="r" b="b"/>
                <a:pathLst>
                  <a:path w="220369" h="139160" extrusionOk="0">
                    <a:moveTo>
                      <a:pt x="111289" y="22098"/>
                    </a:moveTo>
                    <a:cubicBezTo>
                      <a:pt x="108361" y="22060"/>
                      <a:pt x="105434" y="22279"/>
                      <a:pt x="102546" y="22765"/>
                    </a:cubicBezTo>
                    <a:cubicBezTo>
                      <a:pt x="98649" y="23336"/>
                      <a:pt x="94278" y="24098"/>
                      <a:pt x="89431" y="25146"/>
                    </a:cubicBezTo>
                    <a:cubicBezTo>
                      <a:pt x="84584" y="26194"/>
                      <a:pt x="79452" y="27432"/>
                      <a:pt x="74225" y="29051"/>
                    </a:cubicBezTo>
                    <a:cubicBezTo>
                      <a:pt x="69142" y="30566"/>
                      <a:pt x="64185" y="32480"/>
                      <a:pt x="59399" y="34766"/>
                    </a:cubicBezTo>
                    <a:lnTo>
                      <a:pt x="97414" y="56864"/>
                    </a:lnTo>
                    <a:lnTo>
                      <a:pt x="104257" y="54388"/>
                    </a:lnTo>
                    <a:cubicBezTo>
                      <a:pt x="113760" y="51149"/>
                      <a:pt x="123264" y="48482"/>
                      <a:pt x="131722" y="46196"/>
                    </a:cubicBezTo>
                    <a:cubicBezTo>
                      <a:pt x="139804" y="44015"/>
                      <a:pt x="148080" y="42644"/>
                      <a:pt x="156432" y="42101"/>
                    </a:cubicBezTo>
                    <a:cubicBezTo>
                      <a:pt x="164070" y="41596"/>
                      <a:pt x="171739" y="42101"/>
                      <a:pt x="179241" y="43625"/>
                    </a:cubicBezTo>
                    <a:cubicBezTo>
                      <a:pt x="186874" y="45253"/>
                      <a:pt x="194193" y="48120"/>
                      <a:pt x="200910" y="52102"/>
                    </a:cubicBezTo>
                    <a:cubicBezTo>
                      <a:pt x="207554" y="55455"/>
                      <a:pt x="213244" y="60427"/>
                      <a:pt x="217447" y="66580"/>
                    </a:cubicBezTo>
                    <a:cubicBezTo>
                      <a:pt x="220193" y="71047"/>
                      <a:pt x="221049" y="76429"/>
                      <a:pt x="219823" y="81534"/>
                    </a:cubicBezTo>
                    <a:cubicBezTo>
                      <a:pt x="218233" y="87173"/>
                      <a:pt x="215145" y="92278"/>
                      <a:pt x="210889" y="96298"/>
                    </a:cubicBezTo>
                    <a:cubicBezTo>
                      <a:pt x="205705" y="101613"/>
                      <a:pt x="199897" y="106289"/>
                      <a:pt x="193592" y="110204"/>
                    </a:cubicBezTo>
                    <a:lnTo>
                      <a:pt x="217922" y="124301"/>
                    </a:lnTo>
                    <a:lnTo>
                      <a:pt x="204712" y="131921"/>
                    </a:lnTo>
                    <a:lnTo>
                      <a:pt x="180192" y="117729"/>
                    </a:lnTo>
                    <a:cubicBezTo>
                      <a:pt x="168525" y="123558"/>
                      <a:pt x="156297" y="128188"/>
                      <a:pt x="143697" y="131540"/>
                    </a:cubicBezTo>
                    <a:cubicBezTo>
                      <a:pt x="130535" y="135217"/>
                      <a:pt x="117088" y="137760"/>
                      <a:pt x="103496" y="139160"/>
                    </a:cubicBezTo>
                    <a:lnTo>
                      <a:pt x="91236" y="116014"/>
                    </a:lnTo>
                    <a:cubicBezTo>
                      <a:pt x="94797" y="115919"/>
                      <a:pt x="98350" y="115634"/>
                      <a:pt x="101881" y="115157"/>
                    </a:cubicBezTo>
                    <a:cubicBezTo>
                      <a:pt x="107279" y="114519"/>
                      <a:pt x="112641" y="113595"/>
                      <a:pt x="117942" y="112395"/>
                    </a:cubicBezTo>
                    <a:cubicBezTo>
                      <a:pt x="123834" y="111157"/>
                      <a:pt x="130012" y="109538"/>
                      <a:pt x="136950" y="107633"/>
                    </a:cubicBezTo>
                    <a:cubicBezTo>
                      <a:pt x="143464" y="105842"/>
                      <a:pt x="149821" y="103518"/>
                      <a:pt x="155957" y="100679"/>
                    </a:cubicBezTo>
                    <a:lnTo>
                      <a:pt x="117942" y="78677"/>
                    </a:lnTo>
                    <a:cubicBezTo>
                      <a:pt x="116326" y="79248"/>
                      <a:pt x="114616" y="79915"/>
                      <a:pt x="112905" y="80391"/>
                    </a:cubicBezTo>
                    <a:lnTo>
                      <a:pt x="107773" y="82010"/>
                    </a:lnTo>
                    <a:cubicBezTo>
                      <a:pt x="98269" y="85154"/>
                      <a:pt x="89431" y="87630"/>
                      <a:pt x="81447" y="89440"/>
                    </a:cubicBezTo>
                    <a:cubicBezTo>
                      <a:pt x="74081" y="91145"/>
                      <a:pt x="66572" y="92164"/>
                      <a:pt x="59019" y="92488"/>
                    </a:cubicBezTo>
                    <a:cubicBezTo>
                      <a:pt x="52375" y="92688"/>
                      <a:pt x="45733" y="92050"/>
                      <a:pt x="39251" y="90583"/>
                    </a:cubicBezTo>
                    <a:cubicBezTo>
                      <a:pt x="32826" y="89049"/>
                      <a:pt x="26672" y="86544"/>
                      <a:pt x="21003" y="83153"/>
                    </a:cubicBezTo>
                    <a:cubicBezTo>
                      <a:pt x="14721" y="79886"/>
                      <a:pt x="9261" y="75229"/>
                      <a:pt x="5037" y="69533"/>
                    </a:cubicBezTo>
                    <a:cubicBezTo>
                      <a:pt x="1975" y="65246"/>
                      <a:pt x="466" y="60036"/>
                      <a:pt x="760" y="54769"/>
                    </a:cubicBezTo>
                    <a:cubicBezTo>
                      <a:pt x="1328" y="49273"/>
                      <a:pt x="3511" y="44063"/>
                      <a:pt x="7033" y="39814"/>
                    </a:cubicBezTo>
                    <a:cubicBezTo>
                      <a:pt x="11472" y="34404"/>
                      <a:pt x="16693" y="29680"/>
                      <a:pt x="22524" y="25813"/>
                    </a:cubicBezTo>
                    <a:lnTo>
                      <a:pt x="0" y="12763"/>
                    </a:lnTo>
                    <a:lnTo>
                      <a:pt x="13210" y="5048"/>
                    </a:lnTo>
                    <a:lnTo>
                      <a:pt x="34214" y="18002"/>
                    </a:lnTo>
                    <a:cubicBezTo>
                      <a:pt x="44668" y="12783"/>
                      <a:pt x="55664" y="8725"/>
                      <a:pt x="67002" y="5905"/>
                    </a:cubicBezTo>
                    <a:cubicBezTo>
                      <a:pt x="77774" y="3143"/>
                      <a:pt x="88732" y="1172"/>
                      <a:pt x="99790" y="0"/>
                    </a:cubicBezTo>
                    <a:close/>
                    <a:moveTo>
                      <a:pt x="46283" y="62579"/>
                    </a:moveTo>
                    <a:cubicBezTo>
                      <a:pt x="51312" y="65504"/>
                      <a:pt x="57130" y="66770"/>
                      <a:pt x="62915" y="66199"/>
                    </a:cubicBezTo>
                    <a:cubicBezTo>
                      <a:pt x="70639" y="65246"/>
                      <a:pt x="78248" y="63522"/>
                      <a:pt x="85629" y="61055"/>
                    </a:cubicBezTo>
                    <a:lnTo>
                      <a:pt x="49895" y="40386"/>
                    </a:lnTo>
                    <a:cubicBezTo>
                      <a:pt x="36780" y="48835"/>
                      <a:pt x="35576" y="56226"/>
                      <a:pt x="46283" y="62579"/>
                    </a:cubicBezTo>
                    <a:close/>
                    <a:moveTo>
                      <a:pt x="171733" y="73057"/>
                    </a:moveTo>
                    <a:cubicBezTo>
                      <a:pt x="166278" y="70085"/>
                      <a:pt x="160005" y="68980"/>
                      <a:pt x="153866" y="69913"/>
                    </a:cubicBezTo>
                    <a:cubicBezTo>
                      <a:pt x="145426" y="70999"/>
                      <a:pt x="137095" y="72819"/>
                      <a:pt x="128966" y="75343"/>
                    </a:cubicBezTo>
                    <a:lnTo>
                      <a:pt x="164511" y="95917"/>
                    </a:lnTo>
                    <a:cubicBezTo>
                      <a:pt x="179622" y="86296"/>
                      <a:pt x="182093" y="78677"/>
                      <a:pt x="171733" y="7267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0" name="Google Shape;4208;p38">
              <a:extLst>
                <a:ext uri="{FF2B5EF4-FFF2-40B4-BE49-F238E27FC236}">
                  <a16:creationId xmlns:a16="http://schemas.microsoft.com/office/drawing/2014/main" id="{0E8AD6AA-0EDB-4AC7-BCF4-0C70C1347C76}"/>
                </a:ext>
              </a:extLst>
            </p:cNvPr>
            <p:cNvGrpSpPr/>
            <p:nvPr/>
          </p:nvGrpSpPr>
          <p:grpSpPr>
            <a:xfrm>
              <a:off x="3915836" y="4477454"/>
              <a:ext cx="746806" cy="516445"/>
              <a:chOff x="5696936" y="5293804"/>
              <a:chExt cx="746806" cy="516445"/>
            </a:xfrm>
          </p:grpSpPr>
          <p:sp>
            <p:nvSpPr>
              <p:cNvPr id="81" name="Google Shape;4209;p38">
                <a:extLst>
                  <a:ext uri="{FF2B5EF4-FFF2-40B4-BE49-F238E27FC236}">
                    <a16:creationId xmlns:a16="http://schemas.microsoft.com/office/drawing/2014/main" id="{5F182A4C-620D-4758-84D0-38CF8A133A19}"/>
                  </a:ext>
                </a:extLst>
              </p:cNvPr>
              <p:cNvSpPr/>
              <p:nvPr/>
            </p:nvSpPr>
            <p:spPr>
              <a:xfrm>
                <a:off x="5696936" y="5425630"/>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4210;p38">
                <a:extLst>
                  <a:ext uri="{FF2B5EF4-FFF2-40B4-BE49-F238E27FC236}">
                    <a16:creationId xmlns:a16="http://schemas.microsoft.com/office/drawing/2014/main" id="{311FC93E-BC35-453C-8FF0-AB9DE61B749C}"/>
                  </a:ext>
                </a:extLst>
              </p:cNvPr>
              <p:cNvSpPr/>
              <p:nvPr/>
            </p:nvSpPr>
            <p:spPr>
              <a:xfrm>
                <a:off x="5779143" y="5376195"/>
                <a:ext cx="664504" cy="384619"/>
              </a:xfrm>
              <a:custGeom>
                <a:avLst/>
                <a:gdLst/>
                <a:ahLst/>
                <a:cxnLst/>
                <a:rect l="l" t="t" r="r" b="b"/>
                <a:pathLst>
                  <a:path w="664504" h="384619" extrusionOk="0">
                    <a:moveTo>
                      <a:pt x="664505" y="192310"/>
                    </a:moveTo>
                    <a:cubicBezTo>
                      <a:pt x="664505" y="298520"/>
                      <a:pt x="515750" y="384619"/>
                      <a:pt x="332252" y="384619"/>
                    </a:cubicBezTo>
                    <a:cubicBezTo>
                      <a:pt x="148754" y="384619"/>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4211;p38">
                <a:extLst>
                  <a:ext uri="{FF2B5EF4-FFF2-40B4-BE49-F238E27FC236}">
                    <a16:creationId xmlns:a16="http://schemas.microsoft.com/office/drawing/2014/main" id="{B0D94299-446D-48A7-BC12-68FC2F6A01CE}"/>
                  </a:ext>
                </a:extLst>
              </p:cNvPr>
              <p:cNvSpPr/>
              <p:nvPr/>
            </p:nvSpPr>
            <p:spPr>
              <a:xfrm>
                <a:off x="5779238" y="5483828"/>
                <a:ext cx="65671" cy="87629"/>
              </a:xfrm>
              <a:custGeom>
                <a:avLst/>
                <a:gdLst/>
                <a:ahLst/>
                <a:cxnLst/>
                <a:rect l="l" t="t" r="r" b="b"/>
                <a:pathLst>
                  <a:path w="65671" h="87629"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4212;p38">
                <a:extLst>
                  <a:ext uri="{FF2B5EF4-FFF2-40B4-BE49-F238E27FC236}">
                    <a16:creationId xmlns:a16="http://schemas.microsoft.com/office/drawing/2014/main" id="{9668E8B5-0C92-4BF8-8FB4-7705B8932D14}"/>
                  </a:ext>
                </a:extLst>
              </p:cNvPr>
              <p:cNvSpPr/>
              <p:nvPr/>
            </p:nvSpPr>
            <p:spPr>
              <a:xfrm>
                <a:off x="6393753" y="5486114"/>
                <a:ext cx="49989" cy="118109"/>
              </a:xfrm>
              <a:custGeom>
                <a:avLst/>
                <a:gdLst/>
                <a:ahLst/>
                <a:cxnLst/>
                <a:rect l="l" t="t" r="r" b="b"/>
                <a:pathLst>
                  <a:path w="49989" h="118109" extrusionOk="0">
                    <a:moveTo>
                      <a:pt x="49990" y="0"/>
                    </a:moveTo>
                    <a:lnTo>
                      <a:pt x="49990" y="82391"/>
                    </a:lnTo>
                    <a:lnTo>
                      <a:pt x="16442" y="118110"/>
                    </a:lnTo>
                    <a:lnTo>
                      <a:pt x="0" y="23813"/>
                    </a:lnTo>
                    <a:lnTo>
                      <a:pt x="49990"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4213;p38">
                <a:extLst>
                  <a:ext uri="{FF2B5EF4-FFF2-40B4-BE49-F238E27FC236}">
                    <a16:creationId xmlns:a16="http://schemas.microsoft.com/office/drawing/2014/main" id="{800C9412-3353-4B68-A972-0ABD026649BB}"/>
                  </a:ext>
                </a:extLst>
              </p:cNvPr>
              <p:cNvSpPr/>
              <p:nvPr/>
            </p:nvSpPr>
            <p:spPr>
              <a:xfrm>
                <a:off x="5779143" y="529380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4214;p38">
                <a:extLst>
                  <a:ext uri="{FF2B5EF4-FFF2-40B4-BE49-F238E27FC236}">
                    <a16:creationId xmlns:a16="http://schemas.microsoft.com/office/drawing/2014/main" id="{0F8DC6C3-A170-4AAA-8F08-0DAC01572118}"/>
                  </a:ext>
                </a:extLst>
              </p:cNvPr>
              <p:cNvSpPr/>
              <p:nvPr/>
            </p:nvSpPr>
            <p:spPr>
              <a:xfrm>
                <a:off x="5873643" y="5346215"/>
                <a:ext cx="475693" cy="275248"/>
              </a:xfrm>
              <a:custGeom>
                <a:avLst/>
                <a:gdLst/>
                <a:ahLst/>
                <a:cxnLst/>
                <a:rect l="l" t="t" r="r" b="b"/>
                <a:pathLst>
                  <a:path w="475693" h="275248" extrusionOk="0">
                    <a:moveTo>
                      <a:pt x="475252" y="145899"/>
                    </a:moveTo>
                    <a:cubicBezTo>
                      <a:pt x="471926" y="178284"/>
                      <a:pt x="448831" y="210193"/>
                      <a:pt x="406064" y="234958"/>
                    </a:cubicBezTo>
                    <a:cubicBezTo>
                      <a:pt x="313117" y="288679"/>
                      <a:pt x="162482" y="288679"/>
                      <a:pt x="69630" y="234958"/>
                    </a:cubicBezTo>
                    <a:cubicBezTo>
                      <a:pt x="26768" y="210193"/>
                      <a:pt x="3769" y="178284"/>
                      <a:pt x="443" y="145899"/>
                    </a:cubicBezTo>
                    <a:cubicBezTo>
                      <a:pt x="-3549" y="107799"/>
                      <a:pt x="19450" y="69223"/>
                      <a:pt x="69630" y="40362"/>
                    </a:cubicBezTo>
                    <a:cubicBezTo>
                      <a:pt x="162482" y="-13454"/>
                      <a:pt x="313117" y="-13454"/>
                      <a:pt x="406064" y="40362"/>
                    </a:cubicBezTo>
                    <a:cubicBezTo>
                      <a:pt x="456149" y="69223"/>
                      <a:pt x="479243" y="107990"/>
                      <a:pt x="475252"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4215;p38">
                <a:extLst>
                  <a:ext uri="{FF2B5EF4-FFF2-40B4-BE49-F238E27FC236}">
                    <a16:creationId xmlns:a16="http://schemas.microsoft.com/office/drawing/2014/main" id="{6A5D67CE-B324-4CF0-BA27-52F91B20A2AB}"/>
                  </a:ext>
                </a:extLst>
              </p:cNvPr>
              <p:cNvSpPr/>
              <p:nvPr/>
            </p:nvSpPr>
            <p:spPr>
              <a:xfrm>
                <a:off x="5874086" y="5362694"/>
                <a:ext cx="474809" cy="258770"/>
              </a:xfrm>
              <a:custGeom>
                <a:avLst/>
                <a:gdLst/>
                <a:ahLst/>
                <a:cxnLst/>
                <a:rect l="l" t="t" r="r" b="b"/>
                <a:pathLst>
                  <a:path w="474809" h="258770" extrusionOk="0">
                    <a:moveTo>
                      <a:pt x="474809" y="129421"/>
                    </a:moveTo>
                    <a:cubicBezTo>
                      <a:pt x="471483" y="161806"/>
                      <a:pt x="448389" y="193715"/>
                      <a:pt x="405622" y="218480"/>
                    </a:cubicBezTo>
                    <a:cubicBezTo>
                      <a:pt x="312675" y="272201"/>
                      <a:pt x="162040" y="272201"/>
                      <a:pt x="69188" y="218480"/>
                    </a:cubicBezTo>
                    <a:cubicBezTo>
                      <a:pt x="26326" y="193715"/>
                      <a:pt x="3326" y="161806"/>
                      <a:pt x="0" y="129421"/>
                    </a:cubicBezTo>
                    <a:cubicBezTo>
                      <a:pt x="3326" y="97036"/>
                      <a:pt x="26326" y="65127"/>
                      <a:pt x="69188" y="40362"/>
                    </a:cubicBezTo>
                    <a:cubicBezTo>
                      <a:pt x="162040" y="-13454"/>
                      <a:pt x="312675" y="-13454"/>
                      <a:pt x="405622" y="40362"/>
                    </a:cubicBezTo>
                    <a:cubicBezTo>
                      <a:pt x="448389" y="65127"/>
                      <a:pt x="471483" y="97036"/>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4216;p38">
                <a:extLst>
                  <a:ext uri="{FF2B5EF4-FFF2-40B4-BE49-F238E27FC236}">
                    <a16:creationId xmlns:a16="http://schemas.microsoft.com/office/drawing/2014/main" id="{CAE99EF6-4CA9-43D8-8E53-0BE400FE100D}"/>
                  </a:ext>
                </a:extLst>
              </p:cNvPr>
              <p:cNvSpPr/>
              <p:nvPr/>
            </p:nvSpPr>
            <p:spPr>
              <a:xfrm>
                <a:off x="5996115" y="5424963"/>
                <a:ext cx="220987" cy="138970"/>
              </a:xfrm>
              <a:custGeom>
                <a:avLst/>
                <a:gdLst/>
                <a:ahLst/>
                <a:cxnLst/>
                <a:rect l="l" t="t" r="r" b="b"/>
                <a:pathLst>
                  <a:path w="220987" h="138970" extrusionOk="0">
                    <a:moveTo>
                      <a:pt x="111859" y="22098"/>
                    </a:moveTo>
                    <a:cubicBezTo>
                      <a:pt x="108932" y="22060"/>
                      <a:pt x="106005" y="22279"/>
                      <a:pt x="103116" y="22765"/>
                    </a:cubicBezTo>
                    <a:cubicBezTo>
                      <a:pt x="99219" y="23336"/>
                      <a:pt x="94848" y="24098"/>
                      <a:pt x="90001" y="25146"/>
                    </a:cubicBezTo>
                    <a:cubicBezTo>
                      <a:pt x="85154" y="26194"/>
                      <a:pt x="80497" y="27432"/>
                      <a:pt x="74890" y="29051"/>
                    </a:cubicBezTo>
                    <a:cubicBezTo>
                      <a:pt x="69777" y="30566"/>
                      <a:pt x="64787" y="32480"/>
                      <a:pt x="59969" y="34766"/>
                    </a:cubicBezTo>
                    <a:lnTo>
                      <a:pt x="97984" y="56864"/>
                    </a:lnTo>
                    <a:lnTo>
                      <a:pt x="104827" y="54388"/>
                    </a:lnTo>
                    <a:cubicBezTo>
                      <a:pt x="114331" y="51149"/>
                      <a:pt x="123834" y="48387"/>
                      <a:pt x="132293" y="46196"/>
                    </a:cubicBezTo>
                    <a:cubicBezTo>
                      <a:pt x="140409" y="44015"/>
                      <a:pt x="148715" y="42644"/>
                      <a:pt x="157098" y="42101"/>
                    </a:cubicBezTo>
                    <a:cubicBezTo>
                      <a:pt x="164701" y="41596"/>
                      <a:pt x="172342" y="42101"/>
                      <a:pt x="179812" y="43625"/>
                    </a:cubicBezTo>
                    <a:cubicBezTo>
                      <a:pt x="187472" y="45253"/>
                      <a:pt x="194828" y="48120"/>
                      <a:pt x="201575" y="52102"/>
                    </a:cubicBezTo>
                    <a:cubicBezTo>
                      <a:pt x="208199" y="55445"/>
                      <a:pt x="213854" y="60427"/>
                      <a:pt x="218017" y="66580"/>
                    </a:cubicBezTo>
                    <a:cubicBezTo>
                      <a:pt x="220839" y="71019"/>
                      <a:pt x="221695" y="76438"/>
                      <a:pt x="220393" y="81534"/>
                    </a:cubicBezTo>
                    <a:cubicBezTo>
                      <a:pt x="218806" y="87173"/>
                      <a:pt x="215717" y="92278"/>
                      <a:pt x="211459" y="96298"/>
                    </a:cubicBezTo>
                    <a:cubicBezTo>
                      <a:pt x="206261" y="101613"/>
                      <a:pt x="200425" y="106261"/>
                      <a:pt x="194067" y="110109"/>
                    </a:cubicBezTo>
                    <a:lnTo>
                      <a:pt x="218302" y="124206"/>
                    </a:lnTo>
                    <a:lnTo>
                      <a:pt x="205092" y="131826"/>
                    </a:lnTo>
                    <a:lnTo>
                      <a:pt x="180667" y="117634"/>
                    </a:lnTo>
                    <a:cubicBezTo>
                      <a:pt x="169034" y="123463"/>
                      <a:pt x="156841" y="128092"/>
                      <a:pt x="144267" y="131445"/>
                    </a:cubicBezTo>
                    <a:cubicBezTo>
                      <a:pt x="131114" y="135112"/>
                      <a:pt x="117657" y="137636"/>
                      <a:pt x="104066" y="138970"/>
                    </a:cubicBezTo>
                    <a:lnTo>
                      <a:pt x="91236" y="116015"/>
                    </a:lnTo>
                    <a:cubicBezTo>
                      <a:pt x="94829" y="115919"/>
                      <a:pt x="98412" y="115634"/>
                      <a:pt x="101976" y="115158"/>
                    </a:cubicBezTo>
                    <a:cubicBezTo>
                      <a:pt x="107345" y="114510"/>
                      <a:pt x="112667" y="113586"/>
                      <a:pt x="117942" y="112395"/>
                    </a:cubicBezTo>
                    <a:cubicBezTo>
                      <a:pt x="123834" y="111157"/>
                      <a:pt x="130012" y="109538"/>
                      <a:pt x="136949" y="107633"/>
                    </a:cubicBezTo>
                    <a:cubicBezTo>
                      <a:pt x="143460" y="105823"/>
                      <a:pt x="149818" y="103489"/>
                      <a:pt x="155957" y="100679"/>
                    </a:cubicBezTo>
                    <a:lnTo>
                      <a:pt x="117942" y="78677"/>
                    </a:lnTo>
                    <a:cubicBezTo>
                      <a:pt x="116326" y="79248"/>
                      <a:pt x="114711" y="79915"/>
                      <a:pt x="113000" y="80391"/>
                    </a:cubicBezTo>
                    <a:lnTo>
                      <a:pt x="107773" y="82010"/>
                    </a:lnTo>
                    <a:cubicBezTo>
                      <a:pt x="98269" y="85154"/>
                      <a:pt x="89431" y="87630"/>
                      <a:pt x="81543" y="89440"/>
                    </a:cubicBezTo>
                    <a:cubicBezTo>
                      <a:pt x="74177" y="91154"/>
                      <a:pt x="66669" y="92145"/>
                      <a:pt x="59114" y="92393"/>
                    </a:cubicBezTo>
                    <a:cubicBezTo>
                      <a:pt x="52470" y="92678"/>
                      <a:pt x="45827" y="92069"/>
                      <a:pt x="39346" y="90583"/>
                    </a:cubicBezTo>
                    <a:cubicBezTo>
                      <a:pt x="32893" y="89059"/>
                      <a:pt x="26706" y="86554"/>
                      <a:pt x="21003" y="83153"/>
                    </a:cubicBezTo>
                    <a:cubicBezTo>
                      <a:pt x="14750" y="79886"/>
                      <a:pt x="9314" y="75229"/>
                      <a:pt x="5132" y="69533"/>
                    </a:cubicBezTo>
                    <a:cubicBezTo>
                      <a:pt x="2005" y="65275"/>
                      <a:pt x="456" y="60055"/>
                      <a:pt x="760" y="54769"/>
                    </a:cubicBezTo>
                    <a:cubicBezTo>
                      <a:pt x="1331" y="49273"/>
                      <a:pt x="3507" y="44063"/>
                      <a:pt x="7033" y="39815"/>
                    </a:cubicBezTo>
                    <a:cubicBezTo>
                      <a:pt x="11443" y="34376"/>
                      <a:pt x="16670" y="29651"/>
                      <a:pt x="22524" y="25813"/>
                    </a:cubicBezTo>
                    <a:lnTo>
                      <a:pt x="0" y="12764"/>
                    </a:lnTo>
                    <a:lnTo>
                      <a:pt x="13305" y="5048"/>
                    </a:lnTo>
                    <a:lnTo>
                      <a:pt x="35544" y="18002"/>
                    </a:lnTo>
                    <a:cubicBezTo>
                      <a:pt x="45998" y="12783"/>
                      <a:pt x="56994" y="8725"/>
                      <a:pt x="68332" y="5906"/>
                    </a:cubicBezTo>
                    <a:cubicBezTo>
                      <a:pt x="79109" y="3153"/>
                      <a:pt x="90067" y="1181"/>
                      <a:pt x="101120" y="0"/>
                    </a:cubicBezTo>
                    <a:close/>
                    <a:moveTo>
                      <a:pt x="46949" y="62198"/>
                    </a:moveTo>
                    <a:cubicBezTo>
                      <a:pt x="51948" y="65122"/>
                      <a:pt x="57726" y="66389"/>
                      <a:pt x="63485" y="65818"/>
                    </a:cubicBezTo>
                    <a:cubicBezTo>
                      <a:pt x="71212" y="64875"/>
                      <a:pt x="78824" y="63151"/>
                      <a:pt x="86199" y="60674"/>
                    </a:cubicBezTo>
                    <a:lnTo>
                      <a:pt x="50465" y="40005"/>
                    </a:lnTo>
                    <a:cubicBezTo>
                      <a:pt x="37350" y="48578"/>
                      <a:pt x="36181" y="55979"/>
                      <a:pt x="46949" y="62198"/>
                    </a:cubicBezTo>
                    <a:close/>
                    <a:moveTo>
                      <a:pt x="172399" y="72676"/>
                    </a:moveTo>
                    <a:cubicBezTo>
                      <a:pt x="166896" y="69733"/>
                      <a:pt x="160605" y="68628"/>
                      <a:pt x="154437" y="69533"/>
                    </a:cubicBezTo>
                    <a:cubicBezTo>
                      <a:pt x="145997" y="70628"/>
                      <a:pt x="137672" y="72447"/>
                      <a:pt x="129537" y="74962"/>
                    </a:cubicBezTo>
                    <a:lnTo>
                      <a:pt x="165081" y="95536"/>
                    </a:lnTo>
                    <a:cubicBezTo>
                      <a:pt x="180667" y="86296"/>
                      <a:pt x="182663" y="78677"/>
                      <a:pt x="172399" y="7267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4217;p38">
                <a:extLst>
                  <a:ext uri="{FF2B5EF4-FFF2-40B4-BE49-F238E27FC236}">
                    <a16:creationId xmlns:a16="http://schemas.microsoft.com/office/drawing/2014/main" id="{33481D94-D157-4B06-B03F-6420D4AA2ABA}"/>
                  </a:ext>
                </a:extLst>
              </p:cNvPr>
              <p:cNvSpPr/>
              <p:nvPr/>
            </p:nvSpPr>
            <p:spPr>
              <a:xfrm>
                <a:off x="6087446" y="5528024"/>
                <a:ext cx="14540" cy="19050"/>
              </a:xfrm>
              <a:custGeom>
                <a:avLst/>
                <a:gdLst/>
                <a:ahLst/>
                <a:cxnLst/>
                <a:rect l="l" t="t" r="r" b="b"/>
                <a:pathLst>
                  <a:path w="14540" h="19050" extrusionOk="0">
                    <a:moveTo>
                      <a:pt x="0" y="12954"/>
                    </a:moveTo>
                    <a:cubicBezTo>
                      <a:pt x="0" y="12002"/>
                      <a:pt x="0" y="0"/>
                      <a:pt x="0" y="0"/>
                    </a:cubicBezTo>
                    <a:lnTo>
                      <a:pt x="14541" y="9525"/>
                    </a:lnTo>
                    <a:lnTo>
                      <a:pt x="8268"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4218;p38">
                <a:extLst>
                  <a:ext uri="{FF2B5EF4-FFF2-40B4-BE49-F238E27FC236}">
                    <a16:creationId xmlns:a16="http://schemas.microsoft.com/office/drawing/2014/main" id="{5872C48B-5179-4231-BDFC-B042D4623970}"/>
                  </a:ext>
                </a:extLst>
              </p:cNvPr>
              <p:cNvSpPr/>
              <p:nvPr/>
            </p:nvSpPr>
            <p:spPr>
              <a:xfrm>
                <a:off x="6183054" y="5536215"/>
                <a:ext cx="31552" cy="14858"/>
              </a:xfrm>
              <a:custGeom>
                <a:avLst/>
                <a:gdLst/>
                <a:ahLst/>
                <a:cxnLst/>
                <a:rect l="l" t="t" r="r" b="b"/>
                <a:pathLst>
                  <a:path w="31552" h="14858" extrusionOk="0">
                    <a:moveTo>
                      <a:pt x="31552" y="12954"/>
                    </a:moveTo>
                    <a:lnTo>
                      <a:pt x="31552" y="0"/>
                    </a:lnTo>
                    <a:lnTo>
                      <a:pt x="0" y="2476"/>
                    </a:lnTo>
                    <a:lnTo>
                      <a:pt x="18152" y="14859"/>
                    </a:lnTo>
                    <a:lnTo>
                      <a:pt x="31552"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4219;p38">
                <a:extLst>
                  <a:ext uri="{FF2B5EF4-FFF2-40B4-BE49-F238E27FC236}">
                    <a16:creationId xmlns:a16="http://schemas.microsoft.com/office/drawing/2014/main" id="{FB04D6DF-68AE-4533-AAC6-54BF2F215DB4}"/>
                  </a:ext>
                </a:extLst>
              </p:cNvPr>
              <p:cNvSpPr/>
              <p:nvPr/>
            </p:nvSpPr>
            <p:spPr>
              <a:xfrm>
                <a:off x="6193698" y="5488685"/>
                <a:ext cx="23569" cy="13049"/>
              </a:xfrm>
              <a:custGeom>
                <a:avLst/>
                <a:gdLst/>
                <a:ahLst/>
                <a:cxnLst/>
                <a:rect l="l" t="t" r="r" b="b"/>
                <a:pathLst>
                  <a:path w="23569" h="13049" extrusionOk="0">
                    <a:moveTo>
                      <a:pt x="23569" y="13049"/>
                    </a:moveTo>
                    <a:lnTo>
                      <a:pt x="23569" y="0"/>
                    </a:lnTo>
                    <a:lnTo>
                      <a:pt x="0" y="8573"/>
                    </a:lnTo>
                    <a:lnTo>
                      <a:pt x="23569"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4220;p38">
                <a:extLst>
                  <a:ext uri="{FF2B5EF4-FFF2-40B4-BE49-F238E27FC236}">
                    <a16:creationId xmlns:a16="http://schemas.microsoft.com/office/drawing/2014/main" id="{7A4328CE-34AA-4D42-8A07-48D4A7595A8D}"/>
                  </a:ext>
                </a:extLst>
              </p:cNvPr>
              <p:cNvSpPr/>
              <p:nvPr/>
            </p:nvSpPr>
            <p:spPr>
              <a:xfrm>
                <a:off x="6119759" y="5493543"/>
                <a:ext cx="35639" cy="24669"/>
              </a:xfrm>
              <a:custGeom>
                <a:avLst/>
                <a:gdLst/>
                <a:ahLst/>
                <a:cxnLst/>
                <a:rect l="l" t="t" r="r" b="b"/>
                <a:pathLst>
                  <a:path w="35639" h="24669" extrusionOk="0">
                    <a:moveTo>
                      <a:pt x="0" y="7525"/>
                    </a:moveTo>
                    <a:lnTo>
                      <a:pt x="7888" y="0"/>
                    </a:lnTo>
                    <a:lnTo>
                      <a:pt x="35639" y="19050"/>
                    </a:lnTo>
                    <a:lnTo>
                      <a:pt x="33929" y="24670"/>
                    </a:lnTo>
                    <a:cubicBezTo>
                      <a:pt x="33929" y="24670"/>
                      <a:pt x="13210" y="15907"/>
                      <a:pt x="12545" y="15145"/>
                    </a:cubicBezTo>
                    <a:cubicBezTo>
                      <a:pt x="11880" y="14383"/>
                      <a:pt x="0" y="7525"/>
                      <a:pt x="0" y="752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4221;p38">
                <a:extLst>
                  <a:ext uri="{FF2B5EF4-FFF2-40B4-BE49-F238E27FC236}">
                    <a16:creationId xmlns:a16="http://schemas.microsoft.com/office/drawing/2014/main" id="{BE8D2C30-40C3-480C-85E5-91C0B74B5BDC}"/>
                  </a:ext>
                </a:extLst>
              </p:cNvPr>
              <p:cNvSpPr/>
              <p:nvPr/>
            </p:nvSpPr>
            <p:spPr>
              <a:xfrm>
                <a:off x="6046675" y="5452109"/>
                <a:ext cx="44382" cy="29241"/>
              </a:xfrm>
              <a:custGeom>
                <a:avLst/>
                <a:gdLst/>
                <a:ahLst/>
                <a:cxnLst/>
                <a:rect l="l" t="t" r="r" b="b"/>
                <a:pathLst>
                  <a:path w="44382" h="29241" extrusionOk="0">
                    <a:moveTo>
                      <a:pt x="0" y="8287"/>
                    </a:moveTo>
                    <a:lnTo>
                      <a:pt x="36875" y="29242"/>
                    </a:lnTo>
                    <a:lnTo>
                      <a:pt x="44383" y="23717"/>
                    </a:lnTo>
                    <a:cubicBezTo>
                      <a:pt x="44383" y="23717"/>
                      <a:pt x="39726" y="18383"/>
                      <a:pt x="39441" y="17907"/>
                    </a:cubicBezTo>
                    <a:cubicBezTo>
                      <a:pt x="36143" y="14135"/>
                      <a:pt x="32256" y="10925"/>
                      <a:pt x="27941" y="8382"/>
                    </a:cubicBezTo>
                    <a:cubicBezTo>
                      <a:pt x="25185" y="7811"/>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4222;p38">
                <a:extLst>
                  <a:ext uri="{FF2B5EF4-FFF2-40B4-BE49-F238E27FC236}">
                    <a16:creationId xmlns:a16="http://schemas.microsoft.com/office/drawing/2014/main" id="{4897B318-78AC-4CE1-AE3D-7B413216BD84}"/>
                  </a:ext>
                </a:extLst>
              </p:cNvPr>
              <p:cNvSpPr/>
              <p:nvPr/>
            </p:nvSpPr>
            <p:spPr>
              <a:xfrm>
                <a:off x="6087446" y="5428583"/>
                <a:ext cx="20528" cy="18478"/>
              </a:xfrm>
              <a:custGeom>
                <a:avLst/>
                <a:gdLst/>
                <a:ahLst/>
                <a:cxnLst/>
                <a:rect l="l" t="t" r="r" b="b"/>
                <a:pathLst>
                  <a:path w="20528" h="18478" extrusionOk="0">
                    <a:moveTo>
                      <a:pt x="20528" y="18479"/>
                    </a:moveTo>
                    <a:lnTo>
                      <a:pt x="20528" y="5525"/>
                    </a:lnTo>
                    <a:lnTo>
                      <a:pt x="3611" y="0"/>
                    </a:lnTo>
                    <a:lnTo>
                      <a:pt x="0" y="10192"/>
                    </a:lnTo>
                    <a:lnTo>
                      <a:pt x="855" y="14764"/>
                    </a:lnTo>
                    <a:lnTo>
                      <a:pt x="20528" y="18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4223;p38">
                <a:extLst>
                  <a:ext uri="{FF2B5EF4-FFF2-40B4-BE49-F238E27FC236}">
                    <a16:creationId xmlns:a16="http://schemas.microsoft.com/office/drawing/2014/main" id="{4318049B-B05A-4F23-957D-2F5C1FCA8B2E}"/>
                  </a:ext>
                </a:extLst>
              </p:cNvPr>
              <p:cNvSpPr/>
              <p:nvPr/>
            </p:nvSpPr>
            <p:spPr>
              <a:xfrm>
                <a:off x="5995544" y="5424773"/>
                <a:ext cx="19672" cy="14668"/>
              </a:xfrm>
              <a:custGeom>
                <a:avLst/>
                <a:gdLst/>
                <a:ahLst/>
                <a:cxnLst/>
                <a:rect l="l" t="t" r="r" b="b"/>
                <a:pathLst>
                  <a:path w="19672" h="14668" extrusionOk="0">
                    <a:moveTo>
                      <a:pt x="0" y="12954"/>
                    </a:moveTo>
                    <a:lnTo>
                      <a:pt x="0" y="0"/>
                    </a:lnTo>
                    <a:lnTo>
                      <a:pt x="19673" y="2096"/>
                    </a:lnTo>
                    <a:lnTo>
                      <a:pt x="13305" y="14669"/>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4224;p38">
                <a:extLst>
                  <a:ext uri="{FF2B5EF4-FFF2-40B4-BE49-F238E27FC236}">
                    <a16:creationId xmlns:a16="http://schemas.microsoft.com/office/drawing/2014/main" id="{816805E5-7C6C-4B35-B546-3E164CC26152}"/>
                  </a:ext>
                </a:extLst>
              </p:cNvPr>
              <p:cNvSpPr/>
              <p:nvPr/>
            </p:nvSpPr>
            <p:spPr>
              <a:xfrm>
                <a:off x="5996210" y="5468111"/>
                <a:ext cx="22428" cy="22764"/>
              </a:xfrm>
              <a:custGeom>
                <a:avLst/>
                <a:gdLst/>
                <a:ahLst/>
                <a:cxnLst/>
                <a:rect l="l" t="t" r="r" b="b"/>
                <a:pathLst>
                  <a:path w="22428" h="22764" extrusionOk="0">
                    <a:moveTo>
                      <a:pt x="0" y="13430"/>
                    </a:moveTo>
                    <a:lnTo>
                      <a:pt x="0" y="0"/>
                    </a:lnTo>
                    <a:lnTo>
                      <a:pt x="22429" y="0"/>
                    </a:lnTo>
                    <a:lnTo>
                      <a:pt x="17012" y="12002"/>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4225;p38">
                <a:extLst>
                  <a:ext uri="{FF2B5EF4-FFF2-40B4-BE49-F238E27FC236}">
                    <a16:creationId xmlns:a16="http://schemas.microsoft.com/office/drawing/2014/main" id="{DA92B5CF-55AC-47DE-AA1A-44D5992EE910}"/>
                  </a:ext>
                </a:extLst>
              </p:cNvPr>
              <p:cNvSpPr/>
              <p:nvPr/>
            </p:nvSpPr>
            <p:spPr>
              <a:xfrm>
                <a:off x="5996115" y="5412009"/>
                <a:ext cx="220987" cy="139065"/>
              </a:xfrm>
              <a:custGeom>
                <a:avLst/>
                <a:gdLst/>
                <a:ahLst/>
                <a:cxnLst/>
                <a:rect l="l" t="t" r="r" b="b"/>
                <a:pathLst>
                  <a:path w="220987" h="139065" extrusionOk="0">
                    <a:moveTo>
                      <a:pt x="111859" y="22098"/>
                    </a:moveTo>
                    <a:cubicBezTo>
                      <a:pt x="108932" y="22098"/>
                      <a:pt x="106005" y="22355"/>
                      <a:pt x="103116" y="22860"/>
                    </a:cubicBezTo>
                    <a:cubicBezTo>
                      <a:pt x="99248" y="23431"/>
                      <a:pt x="94876" y="24194"/>
                      <a:pt x="90001" y="25146"/>
                    </a:cubicBezTo>
                    <a:cubicBezTo>
                      <a:pt x="85154" y="26194"/>
                      <a:pt x="80497" y="27527"/>
                      <a:pt x="74890" y="29051"/>
                    </a:cubicBezTo>
                    <a:cubicBezTo>
                      <a:pt x="69786" y="30613"/>
                      <a:pt x="64806" y="32518"/>
                      <a:pt x="59969" y="34766"/>
                    </a:cubicBezTo>
                    <a:lnTo>
                      <a:pt x="97984" y="56864"/>
                    </a:lnTo>
                    <a:lnTo>
                      <a:pt x="104827" y="54483"/>
                    </a:lnTo>
                    <a:cubicBezTo>
                      <a:pt x="114331" y="51245"/>
                      <a:pt x="123834" y="48482"/>
                      <a:pt x="132293" y="46196"/>
                    </a:cubicBezTo>
                    <a:cubicBezTo>
                      <a:pt x="140418" y="44063"/>
                      <a:pt x="148725" y="42691"/>
                      <a:pt x="157098" y="42100"/>
                    </a:cubicBezTo>
                    <a:cubicBezTo>
                      <a:pt x="164701" y="41643"/>
                      <a:pt x="172332" y="42158"/>
                      <a:pt x="179812" y="43624"/>
                    </a:cubicBezTo>
                    <a:cubicBezTo>
                      <a:pt x="187481" y="45291"/>
                      <a:pt x="194828" y="48187"/>
                      <a:pt x="201575" y="52197"/>
                    </a:cubicBezTo>
                    <a:cubicBezTo>
                      <a:pt x="208199" y="55540"/>
                      <a:pt x="213854" y="60522"/>
                      <a:pt x="218017" y="66675"/>
                    </a:cubicBezTo>
                    <a:cubicBezTo>
                      <a:pt x="220839" y="71114"/>
                      <a:pt x="221695" y="76533"/>
                      <a:pt x="220393" y="81629"/>
                    </a:cubicBezTo>
                    <a:cubicBezTo>
                      <a:pt x="218777" y="87259"/>
                      <a:pt x="215698" y="92354"/>
                      <a:pt x="211459" y="96393"/>
                    </a:cubicBezTo>
                    <a:cubicBezTo>
                      <a:pt x="206242" y="101689"/>
                      <a:pt x="200397" y="106318"/>
                      <a:pt x="194067" y="110204"/>
                    </a:cubicBezTo>
                    <a:lnTo>
                      <a:pt x="218302" y="124206"/>
                    </a:lnTo>
                    <a:lnTo>
                      <a:pt x="205092" y="131921"/>
                    </a:lnTo>
                    <a:lnTo>
                      <a:pt x="180667" y="117729"/>
                    </a:lnTo>
                    <a:cubicBezTo>
                      <a:pt x="168996" y="123473"/>
                      <a:pt x="156812" y="128102"/>
                      <a:pt x="144267" y="131540"/>
                    </a:cubicBezTo>
                    <a:cubicBezTo>
                      <a:pt x="131095" y="135169"/>
                      <a:pt x="117657" y="137684"/>
                      <a:pt x="104066" y="139065"/>
                    </a:cubicBezTo>
                    <a:lnTo>
                      <a:pt x="91236" y="116014"/>
                    </a:lnTo>
                    <a:cubicBezTo>
                      <a:pt x="94829" y="115967"/>
                      <a:pt x="98412" y="115710"/>
                      <a:pt x="101976" y="115253"/>
                    </a:cubicBezTo>
                    <a:cubicBezTo>
                      <a:pt x="106727" y="114681"/>
                      <a:pt x="112050" y="113729"/>
                      <a:pt x="117942" y="112490"/>
                    </a:cubicBezTo>
                    <a:cubicBezTo>
                      <a:pt x="123834" y="111252"/>
                      <a:pt x="130012" y="109633"/>
                      <a:pt x="136949" y="107728"/>
                    </a:cubicBezTo>
                    <a:cubicBezTo>
                      <a:pt x="143450" y="105842"/>
                      <a:pt x="149799" y="103479"/>
                      <a:pt x="155957" y="100679"/>
                    </a:cubicBezTo>
                    <a:lnTo>
                      <a:pt x="117942" y="78772"/>
                    </a:lnTo>
                    <a:lnTo>
                      <a:pt x="113000" y="80486"/>
                    </a:lnTo>
                    <a:lnTo>
                      <a:pt x="107773" y="82105"/>
                    </a:lnTo>
                    <a:cubicBezTo>
                      <a:pt x="99162" y="85001"/>
                      <a:pt x="90410" y="87449"/>
                      <a:pt x="81543" y="89440"/>
                    </a:cubicBezTo>
                    <a:cubicBezTo>
                      <a:pt x="74187" y="91183"/>
                      <a:pt x="66669" y="92202"/>
                      <a:pt x="59114" y="92488"/>
                    </a:cubicBezTo>
                    <a:cubicBezTo>
                      <a:pt x="52470" y="92745"/>
                      <a:pt x="45818" y="92107"/>
                      <a:pt x="39346" y="90583"/>
                    </a:cubicBezTo>
                    <a:cubicBezTo>
                      <a:pt x="32912" y="89049"/>
                      <a:pt x="26725" y="86573"/>
                      <a:pt x="21003" y="83248"/>
                    </a:cubicBezTo>
                    <a:cubicBezTo>
                      <a:pt x="14740" y="79943"/>
                      <a:pt x="9314" y="75257"/>
                      <a:pt x="5132" y="69532"/>
                    </a:cubicBezTo>
                    <a:cubicBezTo>
                      <a:pt x="2005" y="65275"/>
                      <a:pt x="456" y="60055"/>
                      <a:pt x="760" y="54769"/>
                    </a:cubicBezTo>
                    <a:cubicBezTo>
                      <a:pt x="1350" y="49311"/>
                      <a:pt x="3535" y="44139"/>
                      <a:pt x="7033" y="39910"/>
                    </a:cubicBezTo>
                    <a:cubicBezTo>
                      <a:pt x="11471" y="34462"/>
                      <a:pt x="16689" y="29708"/>
                      <a:pt x="22524" y="25813"/>
                    </a:cubicBezTo>
                    <a:lnTo>
                      <a:pt x="0" y="12763"/>
                    </a:lnTo>
                    <a:lnTo>
                      <a:pt x="13305" y="5144"/>
                    </a:lnTo>
                    <a:lnTo>
                      <a:pt x="35544" y="18002"/>
                    </a:lnTo>
                    <a:cubicBezTo>
                      <a:pt x="46017" y="12849"/>
                      <a:pt x="57013" y="8830"/>
                      <a:pt x="68332" y="6001"/>
                    </a:cubicBezTo>
                    <a:cubicBezTo>
                      <a:pt x="79119" y="3267"/>
                      <a:pt x="90067" y="1257"/>
                      <a:pt x="101120" y="0"/>
                    </a:cubicBezTo>
                    <a:close/>
                    <a:moveTo>
                      <a:pt x="46949" y="62294"/>
                    </a:moveTo>
                    <a:cubicBezTo>
                      <a:pt x="51948" y="65189"/>
                      <a:pt x="57735" y="66418"/>
                      <a:pt x="63485" y="65818"/>
                    </a:cubicBezTo>
                    <a:cubicBezTo>
                      <a:pt x="71231" y="64970"/>
                      <a:pt x="78843" y="63246"/>
                      <a:pt x="86199" y="60674"/>
                    </a:cubicBezTo>
                    <a:lnTo>
                      <a:pt x="50465" y="40005"/>
                    </a:lnTo>
                    <a:cubicBezTo>
                      <a:pt x="37350" y="48578"/>
                      <a:pt x="36181" y="56007"/>
                      <a:pt x="46949" y="62294"/>
                    </a:cubicBezTo>
                    <a:close/>
                    <a:moveTo>
                      <a:pt x="172399" y="72771"/>
                    </a:moveTo>
                    <a:cubicBezTo>
                      <a:pt x="166924" y="69752"/>
                      <a:pt x="160614" y="68609"/>
                      <a:pt x="154437" y="69532"/>
                    </a:cubicBezTo>
                    <a:cubicBezTo>
                      <a:pt x="145988" y="70618"/>
                      <a:pt x="137653" y="72466"/>
                      <a:pt x="129537" y="75057"/>
                    </a:cubicBezTo>
                    <a:lnTo>
                      <a:pt x="165081" y="95631"/>
                    </a:lnTo>
                    <a:cubicBezTo>
                      <a:pt x="180667" y="86296"/>
                      <a:pt x="182663" y="78677"/>
                      <a:pt x="172399" y="7277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1" name="Google Shape;4226;p38">
              <a:extLst>
                <a:ext uri="{FF2B5EF4-FFF2-40B4-BE49-F238E27FC236}">
                  <a16:creationId xmlns:a16="http://schemas.microsoft.com/office/drawing/2014/main" id="{1E754554-7AA9-4790-8C8B-A527496FF66E}"/>
                </a:ext>
              </a:extLst>
            </p:cNvPr>
            <p:cNvSpPr/>
            <p:nvPr/>
          </p:nvSpPr>
          <p:spPr>
            <a:xfrm>
              <a:off x="5615017" y="4460119"/>
              <a:ext cx="828920" cy="479679"/>
            </a:xfrm>
            <a:custGeom>
              <a:avLst/>
              <a:gdLst/>
              <a:ahLst/>
              <a:cxnLst/>
              <a:rect l="l" t="t" r="r" b="b"/>
              <a:pathLst>
                <a:path w="828920" h="479679" extrusionOk="0">
                  <a:moveTo>
                    <a:pt x="828920" y="239840"/>
                  </a:moveTo>
                  <a:cubicBezTo>
                    <a:pt x="828920" y="372299"/>
                    <a:pt x="643360" y="479679"/>
                    <a:pt x="414460" y="479679"/>
                  </a:cubicBezTo>
                  <a:cubicBezTo>
                    <a:pt x="185560" y="479679"/>
                    <a:pt x="0" y="372299"/>
                    <a:pt x="0" y="239840"/>
                  </a:cubicBezTo>
                  <a:cubicBezTo>
                    <a:pt x="0" y="107380"/>
                    <a:pt x="185560" y="0"/>
                    <a:pt x="414460" y="0"/>
                  </a:cubicBezTo>
                  <a:cubicBezTo>
                    <a:pt x="643360" y="0"/>
                    <a:pt x="828920" y="107380"/>
                    <a:pt x="828920" y="23984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4227;p38">
              <a:extLst>
                <a:ext uri="{FF2B5EF4-FFF2-40B4-BE49-F238E27FC236}">
                  <a16:creationId xmlns:a16="http://schemas.microsoft.com/office/drawing/2014/main" id="{3CD296D4-C772-48C8-858B-913CF1BE6ABB}"/>
                </a:ext>
              </a:extLst>
            </p:cNvPr>
            <p:cNvSpPr/>
            <p:nvPr/>
          </p:nvSpPr>
          <p:spPr>
            <a:xfrm>
              <a:off x="5846435" y="2182763"/>
              <a:ext cx="465451" cy="682637"/>
            </a:xfrm>
            <a:custGeom>
              <a:avLst/>
              <a:gdLst/>
              <a:ahLst/>
              <a:cxnLst/>
              <a:rect l="l" t="t" r="r" b="b"/>
              <a:pathLst>
                <a:path w="465451" h="682637" extrusionOk="0">
                  <a:moveTo>
                    <a:pt x="164035" y="22597"/>
                  </a:moveTo>
                  <a:cubicBezTo>
                    <a:pt x="182568" y="-7216"/>
                    <a:pt x="324079" y="-26837"/>
                    <a:pt x="370648" y="93368"/>
                  </a:cubicBezTo>
                  <a:cubicBezTo>
                    <a:pt x="388325" y="138898"/>
                    <a:pt x="385569" y="255293"/>
                    <a:pt x="400299" y="328540"/>
                  </a:cubicBezTo>
                  <a:cubicBezTo>
                    <a:pt x="415030" y="401788"/>
                    <a:pt x="449909" y="442840"/>
                    <a:pt x="462359" y="502562"/>
                  </a:cubicBezTo>
                  <a:cubicBezTo>
                    <a:pt x="474809" y="562284"/>
                    <a:pt x="454471" y="661534"/>
                    <a:pt x="311724" y="679060"/>
                  </a:cubicBezTo>
                  <a:cubicBezTo>
                    <a:pt x="168977" y="696586"/>
                    <a:pt x="59209" y="646390"/>
                    <a:pt x="25470" y="600765"/>
                  </a:cubicBezTo>
                  <a:cubicBezTo>
                    <a:pt x="-8268" y="555140"/>
                    <a:pt x="-8934" y="457890"/>
                    <a:pt x="26135" y="406169"/>
                  </a:cubicBezTo>
                  <a:cubicBezTo>
                    <a:pt x="61204" y="354448"/>
                    <a:pt x="87720" y="311776"/>
                    <a:pt x="86865" y="24424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4228;p38">
              <a:extLst>
                <a:ext uri="{FF2B5EF4-FFF2-40B4-BE49-F238E27FC236}">
                  <a16:creationId xmlns:a16="http://schemas.microsoft.com/office/drawing/2014/main" id="{BBF89A80-F5E7-4F5A-BA7C-B7EE6AE4D916}"/>
                </a:ext>
              </a:extLst>
            </p:cNvPr>
            <p:cNvSpPr/>
            <p:nvPr/>
          </p:nvSpPr>
          <p:spPr>
            <a:xfrm>
              <a:off x="5832052" y="2673876"/>
              <a:ext cx="86758" cy="504907"/>
            </a:xfrm>
            <a:custGeom>
              <a:avLst/>
              <a:gdLst/>
              <a:ahLst/>
              <a:cxnLst/>
              <a:rect l="l" t="t" r="r" b="b"/>
              <a:pathLst>
                <a:path w="86758" h="504907" extrusionOk="0">
                  <a:moveTo>
                    <a:pt x="8870" y="34023"/>
                  </a:moveTo>
                  <a:cubicBezTo>
                    <a:pt x="8870" y="34023"/>
                    <a:pt x="-24678" y="271196"/>
                    <a:pt x="38712" y="439789"/>
                  </a:cubicBezTo>
                  <a:cubicBezTo>
                    <a:pt x="102102" y="608381"/>
                    <a:pt x="84520" y="396355"/>
                    <a:pt x="84520" y="396355"/>
                  </a:cubicBezTo>
                  <a:lnTo>
                    <a:pt x="69314" y="345967"/>
                  </a:lnTo>
                  <a:cubicBezTo>
                    <a:pt x="69314" y="345967"/>
                    <a:pt x="56579" y="152038"/>
                    <a:pt x="61807" y="104508"/>
                  </a:cubicBezTo>
                  <a:cubicBezTo>
                    <a:pt x="67033" y="56979"/>
                    <a:pt x="65798" y="16116"/>
                    <a:pt x="69314" y="12306"/>
                  </a:cubicBezTo>
                  <a:cubicBezTo>
                    <a:pt x="72831" y="8497"/>
                    <a:pt x="56674" y="972"/>
                    <a:pt x="50307" y="19"/>
                  </a:cubicBezTo>
                  <a:cubicBezTo>
                    <a:pt x="43939" y="-933"/>
                    <a:pt x="8870" y="34023"/>
                    <a:pt x="8870" y="34023"/>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4229;p38">
              <a:extLst>
                <a:ext uri="{FF2B5EF4-FFF2-40B4-BE49-F238E27FC236}">
                  <a16:creationId xmlns:a16="http://schemas.microsoft.com/office/drawing/2014/main" id="{0586EE97-2688-4DCD-98C4-D33A330986E6}"/>
                </a:ext>
              </a:extLst>
            </p:cNvPr>
            <p:cNvSpPr/>
            <p:nvPr/>
          </p:nvSpPr>
          <p:spPr>
            <a:xfrm>
              <a:off x="5882176" y="2176405"/>
              <a:ext cx="221715" cy="275766"/>
            </a:xfrm>
            <a:custGeom>
              <a:avLst/>
              <a:gdLst/>
              <a:ahLst/>
              <a:cxnLst/>
              <a:rect l="l" t="t" r="r" b="b"/>
              <a:pathLst>
                <a:path w="221715" h="275766" extrusionOk="0">
                  <a:moveTo>
                    <a:pt x="221716" y="8191"/>
                  </a:moveTo>
                  <a:cubicBezTo>
                    <a:pt x="221716" y="8191"/>
                    <a:pt x="115178" y="-22575"/>
                    <a:pt x="50648" y="35147"/>
                  </a:cubicBezTo>
                  <a:cubicBezTo>
                    <a:pt x="-8371" y="87915"/>
                    <a:pt x="-3429" y="159734"/>
                    <a:pt x="5125" y="193452"/>
                  </a:cubicBezTo>
                  <a:cubicBezTo>
                    <a:pt x="13678" y="227171"/>
                    <a:pt x="30975" y="273176"/>
                    <a:pt x="57681" y="275748"/>
                  </a:cubicBezTo>
                  <a:cubicBezTo>
                    <a:pt x="84386" y="278320"/>
                    <a:pt x="221716" y="8191"/>
                    <a:pt x="221716" y="819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4230;p38">
              <a:extLst>
                <a:ext uri="{FF2B5EF4-FFF2-40B4-BE49-F238E27FC236}">
                  <a16:creationId xmlns:a16="http://schemas.microsoft.com/office/drawing/2014/main" id="{B69A75D8-333F-4C1E-8B78-61A2218A7E48}"/>
                </a:ext>
              </a:extLst>
            </p:cNvPr>
            <p:cNvSpPr/>
            <p:nvPr/>
          </p:nvSpPr>
          <p:spPr>
            <a:xfrm>
              <a:off x="5925036" y="2475870"/>
              <a:ext cx="274953" cy="308347"/>
            </a:xfrm>
            <a:custGeom>
              <a:avLst/>
              <a:gdLst/>
              <a:ahLst/>
              <a:cxnLst/>
              <a:rect l="l" t="t" r="r" b="b"/>
              <a:pathLst>
                <a:path w="274953" h="308347" extrusionOk="0">
                  <a:moveTo>
                    <a:pt x="219342" y="0"/>
                  </a:moveTo>
                  <a:cubicBezTo>
                    <a:pt x="219342" y="0"/>
                    <a:pt x="212310" y="119063"/>
                    <a:pt x="214495" y="127825"/>
                  </a:cubicBezTo>
                  <a:cubicBezTo>
                    <a:pt x="216681" y="136588"/>
                    <a:pt x="261159" y="144971"/>
                    <a:pt x="273609" y="155353"/>
                  </a:cubicBezTo>
                  <a:cubicBezTo>
                    <a:pt x="286059" y="165735"/>
                    <a:pt x="208983" y="286512"/>
                    <a:pt x="169828" y="304419"/>
                  </a:cubicBezTo>
                  <a:cubicBezTo>
                    <a:pt x="130672" y="322326"/>
                    <a:pt x="9308" y="276606"/>
                    <a:pt x="945" y="216122"/>
                  </a:cubicBezTo>
                  <a:cubicBezTo>
                    <a:pt x="-6848" y="160401"/>
                    <a:pt x="35634" y="117158"/>
                    <a:pt x="51981" y="101822"/>
                  </a:cubicBezTo>
                  <a:cubicBezTo>
                    <a:pt x="63100" y="100841"/>
                    <a:pt x="74276" y="100555"/>
                    <a:pt x="85434" y="100965"/>
                  </a:cubicBezTo>
                  <a:lnTo>
                    <a:pt x="89045" y="43243"/>
                  </a:lnTo>
                  <a:cubicBezTo>
                    <a:pt x="142457" y="26575"/>
                    <a:pt x="219342" y="0"/>
                    <a:pt x="219342"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4231;p38">
              <a:extLst>
                <a:ext uri="{FF2B5EF4-FFF2-40B4-BE49-F238E27FC236}">
                  <a16:creationId xmlns:a16="http://schemas.microsoft.com/office/drawing/2014/main" id="{5B47F734-97CD-445C-8695-517F8B2AA6DD}"/>
                </a:ext>
              </a:extLst>
            </p:cNvPr>
            <p:cNvSpPr/>
            <p:nvPr/>
          </p:nvSpPr>
          <p:spPr>
            <a:xfrm>
              <a:off x="5845497" y="2576533"/>
              <a:ext cx="400459" cy="461811"/>
            </a:xfrm>
            <a:custGeom>
              <a:avLst/>
              <a:gdLst/>
              <a:ahLst/>
              <a:cxnLst/>
              <a:rect l="l" t="t" r="r" b="b"/>
              <a:pathLst>
                <a:path w="400459" h="461811" extrusionOk="0">
                  <a:moveTo>
                    <a:pt x="315417" y="38688"/>
                  </a:moveTo>
                  <a:cubicBezTo>
                    <a:pt x="348776" y="43832"/>
                    <a:pt x="386981" y="61739"/>
                    <a:pt x="392208" y="80027"/>
                  </a:cubicBezTo>
                  <a:cubicBezTo>
                    <a:pt x="398290" y="101363"/>
                    <a:pt x="411216" y="202042"/>
                    <a:pt x="382704" y="278718"/>
                  </a:cubicBezTo>
                  <a:cubicBezTo>
                    <a:pt x="354193" y="355394"/>
                    <a:pt x="334330" y="404067"/>
                    <a:pt x="317793" y="437024"/>
                  </a:cubicBezTo>
                  <a:cubicBezTo>
                    <a:pt x="317793" y="437024"/>
                    <a:pt x="173431" y="499126"/>
                    <a:pt x="57009" y="426737"/>
                  </a:cubicBezTo>
                  <a:cubicBezTo>
                    <a:pt x="57009" y="426737"/>
                    <a:pt x="49026" y="344631"/>
                    <a:pt x="48456" y="300721"/>
                  </a:cubicBezTo>
                  <a:cubicBezTo>
                    <a:pt x="-58937" y="206804"/>
                    <a:pt x="32870" y="91171"/>
                    <a:pt x="123916" y="969"/>
                  </a:cubicBezTo>
                  <a:cubicBezTo>
                    <a:pt x="134807" y="-136"/>
                    <a:pt x="145784" y="-298"/>
                    <a:pt x="156704" y="493"/>
                  </a:cubicBezTo>
                  <a:cubicBezTo>
                    <a:pt x="156704" y="493"/>
                    <a:pt x="75447" y="96791"/>
                    <a:pt x="131899" y="151464"/>
                  </a:cubicBezTo>
                  <a:cubicBezTo>
                    <a:pt x="252693" y="114793"/>
                    <a:pt x="276737" y="60405"/>
                    <a:pt x="315417" y="3868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4232;p38">
              <a:extLst>
                <a:ext uri="{FF2B5EF4-FFF2-40B4-BE49-F238E27FC236}">
                  <a16:creationId xmlns:a16="http://schemas.microsoft.com/office/drawing/2014/main" id="{3DD892AD-6E03-42C9-AF42-6386A3A87B6A}"/>
                </a:ext>
              </a:extLst>
            </p:cNvPr>
            <p:cNvSpPr/>
            <p:nvPr/>
          </p:nvSpPr>
          <p:spPr>
            <a:xfrm>
              <a:off x="5916607" y="2198526"/>
              <a:ext cx="294816" cy="364308"/>
            </a:xfrm>
            <a:custGeom>
              <a:avLst/>
              <a:gdLst/>
              <a:ahLst/>
              <a:cxnLst/>
              <a:rect l="l" t="t" r="r" b="b"/>
              <a:pathLst>
                <a:path w="294816" h="364308" extrusionOk="0">
                  <a:moveTo>
                    <a:pt x="6143" y="129898"/>
                  </a:moveTo>
                  <a:lnTo>
                    <a:pt x="6143" y="129898"/>
                  </a:lnTo>
                  <a:cubicBezTo>
                    <a:pt x="18118" y="53698"/>
                    <a:pt x="73240" y="-4405"/>
                    <a:pt x="151931" y="263"/>
                  </a:cubicBezTo>
                  <a:cubicBezTo>
                    <a:pt x="235318" y="4873"/>
                    <a:pt x="299183" y="76348"/>
                    <a:pt x="294583" y="159921"/>
                  </a:cubicBezTo>
                  <a:cubicBezTo>
                    <a:pt x="291970" y="207365"/>
                    <a:pt x="267307" y="250837"/>
                    <a:pt x="227961" y="277345"/>
                  </a:cubicBezTo>
                  <a:cubicBezTo>
                    <a:pt x="225244" y="288937"/>
                    <a:pt x="221157" y="300157"/>
                    <a:pt x="215797" y="310778"/>
                  </a:cubicBezTo>
                  <a:cubicBezTo>
                    <a:pt x="187855" y="343353"/>
                    <a:pt x="113916" y="363927"/>
                    <a:pt x="89492" y="364308"/>
                  </a:cubicBezTo>
                  <a:cubicBezTo>
                    <a:pt x="68298" y="364308"/>
                    <a:pt x="50146" y="344782"/>
                    <a:pt x="30283" y="311921"/>
                  </a:cubicBezTo>
                  <a:cubicBezTo>
                    <a:pt x="-10774" y="243436"/>
                    <a:pt x="-319" y="167617"/>
                    <a:pt x="6143" y="12989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4233;p38">
              <a:extLst>
                <a:ext uri="{FF2B5EF4-FFF2-40B4-BE49-F238E27FC236}">
                  <a16:creationId xmlns:a16="http://schemas.microsoft.com/office/drawing/2014/main" id="{828B9050-1B99-4B1E-936A-C0E99A978B9F}"/>
                </a:ext>
              </a:extLst>
            </p:cNvPr>
            <p:cNvSpPr/>
            <p:nvPr/>
          </p:nvSpPr>
          <p:spPr>
            <a:xfrm>
              <a:off x="5928072" y="2197020"/>
              <a:ext cx="296585" cy="278850"/>
            </a:xfrm>
            <a:custGeom>
              <a:avLst/>
              <a:gdLst/>
              <a:ahLst/>
              <a:cxnLst/>
              <a:rect l="l" t="t" r="r" b="b"/>
              <a:pathLst>
                <a:path w="296585" h="278850" extrusionOk="0">
                  <a:moveTo>
                    <a:pt x="164891" y="3197"/>
                  </a:moveTo>
                  <a:cubicBezTo>
                    <a:pt x="220108" y="13961"/>
                    <a:pt x="265441" y="29582"/>
                    <a:pt x="280457" y="83874"/>
                  </a:cubicBezTo>
                  <a:cubicBezTo>
                    <a:pt x="290721" y="121307"/>
                    <a:pt x="304121" y="192554"/>
                    <a:pt x="291386" y="222653"/>
                  </a:cubicBezTo>
                  <a:lnTo>
                    <a:pt x="283403" y="244370"/>
                  </a:lnTo>
                  <a:lnTo>
                    <a:pt x="216876" y="278851"/>
                  </a:lnTo>
                  <a:cubicBezTo>
                    <a:pt x="216876" y="278851"/>
                    <a:pt x="185704" y="252848"/>
                    <a:pt x="195398" y="176457"/>
                  </a:cubicBezTo>
                  <a:cubicBezTo>
                    <a:pt x="194980" y="166227"/>
                    <a:pt x="191692" y="156321"/>
                    <a:pt x="185894" y="147882"/>
                  </a:cubicBezTo>
                  <a:cubicBezTo>
                    <a:pt x="181580" y="140729"/>
                    <a:pt x="178367" y="132956"/>
                    <a:pt x="176390" y="124832"/>
                  </a:cubicBezTo>
                  <a:cubicBezTo>
                    <a:pt x="168531" y="104162"/>
                    <a:pt x="153001" y="87332"/>
                    <a:pt x="133053" y="77873"/>
                  </a:cubicBezTo>
                  <a:cubicBezTo>
                    <a:pt x="83348" y="49870"/>
                    <a:pt x="10454" y="74063"/>
                    <a:pt x="0" y="84160"/>
                  </a:cubicBezTo>
                  <a:cubicBezTo>
                    <a:pt x="33929" y="14627"/>
                    <a:pt x="100645" y="-9376"/>
                    <a:pt x="164891" y="319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4234;p38">
              <a:extLst>
                <a:ext uri="{FF2B5EF4-FFF2-40B4-BE49-F238E27FC236}">
                  <a16:creationId xmlns:a16="http://schemas.microsoft.com/office/drawing/2014/main" id="{A85955D0-46C7-41EF-AE92-47E9328D9C81}"/>
                </a:ext>
              </a:extLst>
            </p:cNvPr>
            <p:cNvSpPr/>
            <p:nvPr/>
          </p:nvSpPr>
          <p:spPr>
            <a:xfrm>
              <a:off x="5977205" y="4610895"/>
              <a:ext cx="232912" cy="178155"/>
            </a:xfrm>
            <a:custGeom>
              <a:avLst/>
              <a:gdLst/>
              <a:ahLst/>
              <a:cxnLst/>
              <a:rect l="l" t="t" r="r" b="b"/>
              <a:pathLst>
                <a:path w="232912" h="178155" extrusionOk="0">
                  <a:moveTo>
                    <a:pt x="216022" y="5"/>
                  </a:moveTo>
                  <a:cubicBezTo>
                    <a:pt x="188081" y="22769"/>
                    <a:pt x="144649" y="7053"/>
                    <a:pt x="142558" y="9053"/>
                  </a:cubicBezTo>
                  <a:cubicBezTo>
                    <a:pt x="114047" y="37628"/>
                    <a:pt x="71755" y="62489"/>
                    <a:pt x="40202" y="87444"/>
                  </a:cubicBezTo>
                  <a:cubicBezTo>
                    <a:pt x="22810" y="101160"/>
                    <a:pt x="-4276" y="119543"/>
                    <a:pt x="571" y="145927"/>
                  </a:cubicBezTo>
                  <a:cubicBezTo>
                    <a:pt x="9410" y="193076"/>
                    <a:pt x="84775" y="178598"/>
                    <a:pt x="113191" y="164120"/>
                  </a:cubicBezTo>
                  <a:cubicBezTo>
                    <a:pt x="141608" y="149642"/>
                    <a:pt x="164797" y="126020"/>
                    <a:pt x="191692" y="109066"/>
                  </a:cubicBezTo>
                  <a:cubicBezTo>
                    <a:pt x="210700" y="97064"/>
                    <a:pt x="229708" y="90873"/>
                    <a:pt x="232749" y="66584"/>
                  </a:cubicBezTo>
                  <a:cubicBezTo>
                    <a:pt x="234555" y="51916"/>
                    <a:pt x="220964" y="-567"/>
                    <a:pt x="21602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4235;p38">
              <a:extLst>
                <a:ext uri="{FF2B5EF4-FFF2-40B4-BE49-F238E27FC236}">
                  <a16:creationId xmlns:a16="http://schemas.microsoft.com/office/drawing/2014/main" id="{C7F6DD2C-0162-4CED-911C-2EFB4341B876}"/>
                </a:ext>
              </a:extLst>
            </p:cNvPr>
            <p:cNvSpPr/>
            <p:nvPr/>
          </p:nvSpPr>
          <p:spPr>
            <a:xfrm>
              <a:off x="5978157" y="4667764"/>
              <a:ext cx="231905" cy="121227"/>
            </a:xfrm>
            <a:custGeom>
              <a:avLst/>
              <a:gdLst/>
              <a:ahLst/>
              <a:cxnLst/>
              <a:rect l="l" t="t" r="r" b="b"/>
              <a:pathLst>
                <a:path w="231905" h="121227" extrusionOk="0">
                  <a:moveTo>
                    <a:pt x="231417" y="0"/>
                  </a:moveTo>
                  <a:cubicBezTo>
                    <a:pt x="227711" y="23241"/>
                    <a:pt x="209083" y="29623"/>
                    <a:pt x="190076" y="41434"/>
                  </a:cubicBezTo>
                  <a:cubicBezTo>
                    <a:pt x="162705" y="58483"/>
                    <a:pt x="138660" y="83058"/>
                    <a:pt x="110244" y="97441"/>
                  </a:cubicBezTo>
                  <a:cubicBezTo>
                    <a:pt x="84013" y="110776"/>
                    <a:pt x="18437" y="124015"/>
                    <a:pt x="0" y="90392"/>
                  </a:cubicBezTo>
                  <a:cubicBezTo>
                    <a:pt x="10074" y="135826"/>
                    <a:pt x="84108" y="121539"/>
                    <a:pt x="112240" y="107251"/>
                  </a:cubicBezTo>
                  <a:cubicBezTo>
                    <a:pt x="140371" y="92964"/>
                    <a:pt x="163845" y="69151"/>
                    <a:pt x="190741" y="52197"/>
                  </a:cubicBezTo>
                  <a:cubicBezTo>
                    <a:pt x="209748" y="40196"/>
                    <a:pt x="228756" y="34004"/>
                    <a:pt x="231797" y="9715"/>
                  </a:cubicBezTo>
                  <a:cubicBezTo>
                    <a:pt x="232025" y="6477"/>
                    <a:pt x="231892" y="3219"/>
                    <a:pt x="2314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4236;p38">
              <a:extLst>
                <a:ext uri="{FF2B5EF4-FFF2-40B4-BE49-F238E27FC236}">
                  <a16:creationId xmlns:a16="http://schemas.microsoft.com/office/drawing/2014/main" id="{AAFF2867-3E54-4080-A8F1-6BCAFEC4C5D1}"/>
                </a:ext>
              </a:extLst>
            </p:cNvPr>
            <p:cNvSpPr/>
            <p:nvPr/>
          </p:nvSpPr>
          <p:spPr>
            <a:xfrm>
              <a:off x="5800764" y="4571652"/>
              <a:ext cx="213680" cy="165568"/>
            </a:xfrm>
            <a:custGeom>
              <a:avLst/>
              <a:gdLst/>
              <a:ahLst/>
              <a:cxnLst/>
              <a:rect l="l" t="t" r="r" b="b"/>
              <a:pathLst>
                <a:path w="213680" h="165568" extrusionOk="0">
                  <a:moveTo>
                    <a:pt x="196496" y="5"/>
                  </a:moveTo>
                  <a:cubicBezTo>
                    <a:pt x="170931" y="20864"/>
                    <a:pt x="132345" y="9530"/>
                    <a:pt x="130445" y="11054"/>
                  </a:cubicBezTo>
                  <a:cubicBezTo>
                    <a:pt x="104404" y="37247"/>
                    <a:pt x="65819" y="59726"/>
                    <a:pt x="36927" y="82491"/>
                  </a:cubicBezTo>
                  <a:cubicBezTo>
                    <a:pt x="20961" y="95064"/>
                    <a:pt x="-3939" y="111924"/>
                    <a:pt x="528" y="136022"/>
                  </a:cubicBezTo>
                  <a:cubicBezTo>
                    <a:pt x="8606" y="179265"/>
                    <a:pt x="77604" y="165930"/>
                    <a:pt x="103644" y="152786"/>
                  </a:cubicBezTo>
                  <a:cubicBezTo>
                    <a:pt x="129684" y="139641"/>
                    <a:pt x="151163" y="117638"/>
                    <a:pt x="175588" y="102303"/>
                  </a:cubicBezTo>
                  <a:cubicBezTo>
                    <a:pt x="193170" y="91350"/>
                    <a:pt x="210466" y="85634"/>
                    <a:pt x="213603" y="63441"/>
                  </a:cubicBezTo>
                  <a:cubicBezTo>
                    <a:pt x="214838" y="50011"/>
                    <a:pt x="201058" y="-567"/>
                    <a:pt x="196496"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4237;p38">
              <a:extLst>
                <a:ext uri="{FF2B5EF4-FFF2-40B4-BE49-F238E27FC236}">
                  <a16:creationId xmlns:a16="http://schemas.microsoft.com/office/drawing/2014/main" id="{AAD2B9F4-1AF6-4D3E-BC68-04989B350303}"/>
                </a:ext>
              </a:extLst>
            </p:cNvPr>
            <p:cNvSpPr/>
            <p:nvPr/>
          </p:nvSpPr>
          <p:spPr>
            <a:xfrm>
              <a:off x="5801482" y="4626139"/>
              <a:ext cx="212755" cy="111143"/>
            </a:xfrm>
            <a:custGeom>
              <a:avLst/>
              <a:gdLst/>
              <a:ahLst/>
              <a:cxnLst/>
              <a:rect l="l" t="t" r="r" b="b"/>
              <a:pathLst>
                <a:path w="212755" h="111143" extrusionOk="0">
                  <a:moveTo>
                    <a:pt x="212124" y="0"/>
                  </a:moveTo>
                  <a:cubicBezTo>
                    <a:pt x="208798" y="21241"/>
                    <a:pt x="191691" y="27146"/>
                    <a:pt x="174109" y="38100"/>
                  </a:cubicBezTo>
                  <a:cubicBezTo>
                    <a:pt x="149019" y="53721"/>
                    <a:pt x="126590" y="76200"/>
                    <a:pt x="100930" y="89344"/>
                  </a:cubicBezTo>
                  <a:cubicBezTo>
                    <a:pt x="76886" y="101632"/>
                    <a:pt x="16917" y="113728"/>
                    <a:pt x="0" y="82867"/>
                  </a:cubicBezTo>
                  <a:cubicBezTo>
                    <a:pt x="9504" y="124492"/>
                    <a:pt x="76980" y="111442"/>
                    <a:pt x="102736" y="98393"/>
                  </a:cubicBezTo>
                  <a:cubicBezTo>
                    <a:pt x="128491" y="85344"/>
                    <a:pt x="150255" y="63246"/>
                    <a:pt x="174679" y="47911"/>
                  </a:cubicBezTo>
                  <a:cubicBezTo>
                    <a:pt x="192261" y="36957"/>
                    <a:pt x="209558" y="31242"/>
                    <a:pt x="212694" y="9049"/>
                  </a:cubicBezTo>
                  <a:cubicBezTo>
                    <a:pt x="212866" y="6020"/>
                    <a:pt x="212676" y="2981"/>
                    <a:pt x="21212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4238;p38">
              <a:extLst>
                <a:ext uri="{FF2B5EF4-FFF2-40B4-BE49-F238E27FC236}">
                  <a16:creationId xmlns:a16="http://schemas.microsoft.com/office/drawing/2014/main" id="{1AE0422A-521E-4B15-973E-20D73A971847}"/>
                </a:ext>
              </a:extLst>
            </p:cNvPr>
            <p:cNvSpPr/>
            <p:nvPr/>
          </p:nvSpPr>
          <p:spPr>
            <a:xfrm>
              <a:off x="5835285" y="3032607"/>
              <a:ext cx="455829" cy="1595222"/>
            </a:xfrm>
            <a:custGeom>
              <a:avLst/>
              <a:gdLst/>
              <a:ahLst/>
              <a:cxnLst/>
              <a:rect l="l" t="t" r="r" b="b"/>
              <a:pathLst>
                <a:path w="455829" h="1595222" extrusionOk="0">
                  <a:moveTo>
                    <a:pt x="11434" y="236696"/>
                  </a:moveTo>
                  <a:cubicBezTo>
                    <a:pt x="23694" y="140208"/>
                    <a:pt x="58953" y="0"/>
                    <a:pt x="58953" y="0"/>
                  </a:cubicBezTo>
                  <a:cubicBezTo>
                    <a:pt x="92720" y="15859"/>
                    <a:pt x="129281" y="24889"/>
                    <a:pt x="166536" y="26575"/>
                  </a:cubicBezTo>
                  <a:cubicBezTo>
                    <a:pt x="228691" y="29718"/>
                    <a:pt x="328101" y="10859"/>
                    <a:pt x="328101" y="10859"/>
                  </a:cubicBezTo>
                  <a:cubicBezTo>
                    <a:pt x="345540" y="41281"/>
                    <a:pt x="364576" y="70752"/>
                    <a:pt x="385123" y="99155"/>
                  </a:cubicBezTo>
                  <a:cubicBezTo>
                    <a:pt x="412875" y="137731"/>
                    <a:pt x="466856" y="222409"/>
                    <a:pt x="453836" y="370332"/>
                  </a:cubicBezTo>
                  <a:cubicBezTo>
                    <a:pt x="445282" y="467011"/>
                    <a:pt x="391301" y="877443"/>
                    <a:pt x="391301" y="877443"/>
                  </a:cubicBezTo>
                  <a:cubicBezTo>
                    <a:pt x="412295" y="946490"/>
                    <a:pt x="423452" y="1018156"/>
                    <a:pt x="424469" y="1090327"/>
                  </a:cubicBezTo>
                  <a:cubicBezTo>
                    <a:pt x="423899" y="1150048"/>
                    <a:pt x="408218" y="1251490"/>
                    <a:pt x="390635" y="1345311"/>
                  </a:cubicBezTo>
                  <a:lnTo>
                    <a:pt x="358418" y="1578293"/>
                  </a:lnTo>
                  <a:cubicBezTo>
                    <a:pt x="358418" y="1578293"/>
                    <a:pt x="315556" y="1609344"/>
                    <a:pt x="284953" y="1587341"/>
                  </a:cubicBezTo>
                  <a:lnTo>
                    <a:pt x="288850" y="1359408"/>
                  </a:lnTo>
                  <a:cubicBezTo>
                    <a:pt x="285049" y="1303592"/>
                    <a:pt x="279346" y="1221296"/>
                    <a:pt x="276020" y="1168908"/>
                  </a:cubicBezTo>
                  <a:cubicBezTo>
                    <a:pt x="270223" y="1083183"/>
                    <a:pt x="254921" y="947356"/>
                    <a:pt x="250550" y="913352"/>
                  </a:cubicBezTo>
                  <a:cubicBezTo>
                    <a:pt x="246178" y="879348"/>
                    <a:pt x="235249" y="820103"/>
                    <a:pt x="230117" y="753618"/>
                  </a:cubicBezTo>
                  <a:cubicBezTo>
                    <a:pt x="224985" y="687134"/>
                    <a:pt x="199895" y="349282"/>
                    <a:pt x="199895" y="349282"/>
                  </a:cubicBezTo>
                  <a:lnTo>
                    <a:pt x="196473" y="412528"/>
                  </a:lnTo>
                  <a:cubicBezTo>
                    <a:pt x="196473" y="412528"/>
                    <a:pt x="193147" y="515303"/>
                    <a:pt x="178416" y="641985"/>
                  </a:cubicBezTo>
                  <a:cubicBezTo>
                    <a:pt x="163685" y="768668"/>
                    <a:pt x="158553" y="824960"/>
                    <a:pt x="158553" y="824960"/>
                  </a:cubicBezTo>
                  <a:cubicBezTo>
                    <a:pt x="158553" y="824960"/>
                    <a:pt x="184118" y="872109"/>
                    <a:pt x="187065" y="906780"/>
                  </a:cubicBezTo>
                  <a:cubicBezTo>
                    <a:pt x="189630" y="934212"/>
                    <a:pt x="220898" y="1150906"/>
                    <a:pt x="202271" y="1261110"/>
                  </a:cubicBezTo>
                  <a:lnTo>
                    <a:pt x="164256" y="1541336"/>
                  </a:lnTo>
                  <a:cubicBezTo>
                    <a:pt x="144782" y="1554832"/>
                    <a:pt x="120015" y="1558090"/>
                    <a:pt x="97729" y="1550098"/>
                  </a:cubicBezTo>
                  <a:lnTo>
                    <a:pt x="75205" y="1267682"/>
                  </a:lnTo>
                  <a:cubicBezTo>
                    <a:pt x="60094" y="1160145"/>
                    <a:pt x="27686" y="932307"/>
                    <a:pt x="23124" y="902684"/>
                  </a:cubicBezTo>
                  <a:cubicBezTo>
                    <a:pt x="16662" y="863727"/>
                    <a:pt x="11340" y="844487"/>
                    <a:pt x="4117" y="721709"/>
                  </a:cubicBezTo>
                  <a:cubicBezTo>
                    <a:pt x="-3106" y="598932"/>
                    <a:pt x="-920" y="333185"/>
                    <a:pt x="11434" y="236696"/>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4239;p38">
              <a:extLst>
                <a:ext uri="{FF2B5EF4-FFF2-40B4-BE49-F238E27FC236}">
                  <a16:creationId xmlns:a16="http://schemas.microsoft.com/office/drawing/2014/main" id="{D10E7CBC-F3E8-46AB-88CB-1D7ED7B90602}"/>
                </a:ext>
              </a:extLst>
            </p:cNvPr>
            <p:cNvSpPr/>
            <p:nvPr/>
          </p:nvSpPr>
          <p:spPr>
            <a:xfrm>
              <a:off x="5815995" y="3000698"/>
              <a:ext cx="485198" cy="1060979"/>
            </a:xfrm>
            <a:custGeom>
              <a:avLst/>
              <a:gdLst/>
              <a:ahLst/>
              <a:cxnLst/>
              <a:rect l="l" t="t" r="r" b="b"/>
              <a:pathLst>
                <a:path w="485198" h="1060979" extrusionOk="0">
                  <a:moveTo>
                    <a:pt x="347391" y="12859"/>
                  </a:moveTo>
                  <a:lnTo>
                    <a:pt x="430264" y="179832"/>
                  </a:lnTo>
                  <a:cubicBezTo>
                    <a:pt x="430264" y="179832"/>
                    <a:pt x="556855" y="365474"/>
                    <a:pt x="425702" y="842772"/>
                  </a:cubicBezTo>
                  <a:lnTo>
                    <a:pt x="450317" y="990029"/>
                  </a:lnTo>
                  <a:cubicBezTo>
                    <a:pt x="450317" y="990029"/>
                    <a:pt x="202078" y="1149668"/>
                    <a:pt x="35952" y="990029"/>
                  </a:cubicBezTo>
                  <a:cubicBezTo>
                    <a:pt x="35952" y="990029"/>
                    <a:pt x="-21641" y="548926"/>
                    <a:pt x="8961" y="345567"/>
                  </a:cubicBezTo>
                  <a:cubicBezTo>
                    <a:pt x="26011" y="228591"/>
                    <a:pt x="51871" y="113071"/>
                    <a:pt x="86322" y="0"/>
                  </a:cubicBezTo>
                  <a:cubicBezTo>
                    <a:pt x="86322" y="0"/>
                    <a:pt x="126998" y="45053"/>
                    <a:pt x="336367" y="153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4240;p38">
              <a:extLst>
                <a:ext uri="{FF2B5EF4-FFF2-40B4-BE49-F238E27FC236}">
                  <a16:creationId xmlns:a16="http://schemas.microsoft.com/office/drawing/2014/main" id="{4B740B5F-3BE8-4B8D-8AFC-E5A4F5323003}"/>
                </a:ext>
              </a:extLst>
            </p:cNvPr>
            <p:cNvSpPr/>
            <p:nvPr/>
          </p:nvSpPr>
          <p:spPr>
            <a:xfrm>
              <a:off x="5561118" y="2683306"/>
              <a:ext cx="698939" cy="609714"/>
            </a:xfrm>
            <a:custGeom>
              <a:avLst/>
              <a:gdLst/>
              <a:ahLst/>
              <a:cxnLst/>
              <a:rect l="l" t="t" r="r" b="b"/>
              <a:pathLst>
                <a:path w="698939" h="609714" extrusionOk="0">
                  <a:moveTo>
                    <a:pt x="82790" y="448837"/>
                  </a:moveTo>
                  <a:cubicBezTo>
                    <a:pt x="101798" y="452457"/>
                    <a:pt x="119950" y="448361"/>
                    <a:pt x="146561" y="455600"/>
                  </a:cubicBezTo>
                  <a:cubicBezTo>
                    <a:pt x="166452" y="461905"/>
                    <a:pt x="187190" y="465125"/>
                    <a:pt x="208050" y="465125"/>
                  </a:cubicBezTo>
                  <a:cubicBezTo>
                    <a:pt x="230669" y="465125"/>
                    <a:pt x="294155" y="433407"/>
                    <a:pt x="348611" y="395116"/>
                  </a:cubicBezTo>
                  <a:cubicBezTo>
                    <a:pt x="412762" y="350063"/>
                    <a:pt x="476437" y="272244"/>
                    <a:pt x="499436" y="234811"/>
                  </a:cubicBezTo>
                  <a:cubicBezTo>
                    <a:pt x="548951" y="154038"/>
                    <a:pt x="596375" y="70695"/>
                    <a:pt x="611011" y="28023"/>
                  </a:cubicBezTo>
                  <a:cubicBezTo>
                    <a:pt x="628498" y="-23222"/>
                    <a:pt x="628118" y="11640"/>
                    <a:pt x="658530" y="10878"/>
                  </a:cubicBezTo>
                  <a:cubicBezTo>
                    <a:pt x="693979" y="10020"/>
                    <a:pt x="713082" y="23070"/>
                    <a:pt x="686471" y="92602"/>
                  </a:cubicBezTo>
                  <a:cubicBezTo>
                    <a:pt x="659860" y="162135"/>
                    <a:pt x="635626" y="210522"/>
                    <a:pt x="576322" y="292627"/>
                  </a:cubicBezTo>
                  <a:cubicBezTo>
                    <a:pt x="532918" y="354245"/>
                    <a:pt x="479260" y="407918"/>
                    <a:pt x="417704" y="451314"/>
                  </a:cubicBezTo>
                  <a:cubicBezTo>
                    <a:pt x="363608" y="489280"/>
                    <a:pt x="305151" y="520589"/>
                    <a:pt x="243595" y="544563"/>
                  </a:cubicBezTo>
                  <a:cubicBezTo>
                    <a:pt x="225823" y="551898"/>
                    <a:pt x="214513" y="561709"/>
                    <a:pt x="182295" y="579615"/>
                  </a:cubicBezTo>
                  <a:cubicBezTo>
                    <a:pt x="150381" y="597951"/>
                    <a:pt x="114514" y="608276"/>
                    <a:pt x="77753" y="609714"/>
                  </a:cubicBezTo>
                  <a:cubicBezTo>
                    <a:pt x="46961" y="608953"/>
                    <a:pt x="35937" y="603809"/>
                    <a:pt x="33371" y="597522"/>
                  </a:cubicBezTo>
                  <a:cubicBezTo>
                    <a:pt x="30139" y="589617"/>
                    <a:pt x="36127" y="584188"/>
                    <a:pt x="50193" y="582854"/>
                  </a:cubicBezTo>
                  <a:cubicBezTo>
                    <a:pt x="72688" y="582521"/>
                    <a:pt x="94936" y="578101"/>
                    <a:pt x="115864" y="569805"/>
                  </a:cubicBezTo>
                  <a:cubicBezTo>
                    <a:pt x="115864" y="569805"/>
                    <a:pt x="85166" y="574186"/>
                    <a:pt x="66634" y="575139"/>
                  </a:cubicBezTo>
                  <a:cubicBezTo>
                    <a:pt x="50088" y="576034"/>
                    <a:pt x="33504" y="574729"/>
                    <a:pt x="17310" y="571234"/>
                  </a:cubicBezTo>
                  <a:cubicBezTo>
                    <a:pt x="1723" y="567519"/>
                    <a:pt x="-7020" y="545421"/>
                    <a:pt x="7140" y="543706"/>
                  </a:cubicBezTo>
                  <a:cubicBezTo>
                    <a:pt x="21301" y="541992"/>
                    <a:pt x="32706" y="544659"/>
                    <a:pt x="60267" y="542849"/>
                  </a:cubicBezTo>
                  <a:cubicBezTo>
                    <a:pt x="74845" y="541935"/>
                    <a:pt x="89272" y="539277"/>
                    <a:pt x="103224" y="534943"/>
                  </a:cubicBezTo>
                  <a:cubicBezTo>
                    <a:pt x="84805" y="535105"/>
                    <a:pt x="66396" y="533772"/>
                    <a:pt x="48197" y="530943"/>
                  </a:cubicBezTo>
                  <a:cubicBezTo>
                    <a:pt x="33390" y="529543"/>
                    <a:pt x="19296" y="523885"/>
                    <a:pt x="7615" y="514655"/>
                  </a:cubicBezTo>
                  <a:cubicBezTo>
                    <a:pt x="1628" y="509702"/>
                    <a:pt x="583" y="495605"/>
                    <a:pt x="18450" y="495605"/>
                  </a:cubicBezTo>
                  <a:cubicBezTo>
                    <a:pt x="34511" y="495605"/>
                    <a:pt x="54659" y="503035"/>
                    <a:pt x="84976" y="498844"/>
                  </a:cubicBezTo>
                  <a:cubicBezTo>
                    <a:pt x="107310" y="495700"/>
                    <a:pt x="122992" y="490462"/>
                    <a:pt x="119190" y="487509"/>
                  </a:cubicBezTo>
                  <a:cubicBezTo>
                    <a:pt x="115388" y="484556"/>
                    <a:pt x="102748" y="487509"/>
                    <a:pt x="84311" y="480746"/>
                  </a:cubicBezTo>
                  <a:cubicBezTo>
                    <a:pt x="65874" y="473983"/>
                    <a:pt x="52949" y="457791"/>
                    <a:pt x="57225" y="448075"/>
                  </a:cubicBezTo>
                  <a:cubicBezTo>
                    <a:pt x="61502" y="438360"/>
                    <a:pt x="63593" y="445313"/>
                    <a:pt x="82790" y="44883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4241;p38">
              <a:extLst>
                <a:ext uri="{FF2B5EF4-FFF2-40B4-BE49-F238E27FC236}">
                  <a16:creationId xmlns:a16="http://schemas.microsoft.com/office/drawing/2014/main" id="{A4F5D259-79F6-4905-877D-7F8002F341A4}"/>
                </a:ext>
              </a:extLst>
            </p:cNvPr>
            <p:cNvSpPr/>
            <p:nvPr/>
          </p:nvSpPr>
          <p:spPr>
            <a:xfrm>
              <a:off x="6103702" y="2644294"/>
              <a:ext cx="168312" cy="197615"/>
            </a:xfrm>
            <a:custGeom>
              <a:avLst/>
              <a:gdLst/>
              <a:ahLst/>
              <a:cxnLst/>
              <a:rect l="l" t="t" r="r" b="b"/>
              <a:pathLst>
                <a:path w="168312" h="197615" extrusionOk="0">
                  <a:moveTo>
                    <a:pt x="127446" y="197527"/>
                  </a:moveTo>
                  <a:cubicBezTo>
                    <a:pt x="127446" y="197527"/>
                    <a:pt x="46188" y="201813"/>
                    <a:pt x="0" y="150759"/>
                  </a:cubicBezTo>
                  <a:lnTo>
                    <a:pt x="50085" y="45984"/>
                  </a:lnTo>
                  <a:cubicBezTo>
                    <a:pt x="50085" y="45984"/>
                    <a:pt x="73179" y="-12023"/>
                    <a:pt x="127351" y="2264"/>
                  </a:cubicBezTo>
                  <a:cubicBezTo>
                    <a:pt x="181522" y="16552"/>
                    <a:pt x="182378" y="92942"/>
                    <a:pt x="127446" y="19752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4242;p38">
              <a:extLst>
                <a:ext uri="{FF2B5EF4-FFF2-40B4-BE49-F238E27FC236}">
                  <a16:creationId xmlns:a16="http://schemas.microsoft.com/office/drawing/2014/main" id="{D6875ACA-1EC8-46DE-9BB2-677EA958E1EC}"/>
                </a:ext>
              </a:extLst>
            </p:cNvPr>
            <p:cNvSpPr/>
            <p:nvPr/>
          </p:nvSpPr>
          <p:spPr>
            <a:xfrm>
              <a:off x="5833319" y="2576558"/>
              <a:ext cx="135999" cy="142961"/>
            </a:xfrm>
            <a:custGeom>
              <a:avLst/>
              <a:gdLst/>
              <a:ahLst/>
              <a:cxnLst/>
              <a:rect l="l" t="t" r="r" b="b"/>
              <a:pathLst>
                <a:path w="135999" h="142961" extrusionOk="0">
                  <a:moveTo>
                    <a:pt x="135999" y="944"/>
                  </a:moveTo>
                  <a:cubicBezTo>
                    <a:pt x="135999" y="944"/>
                    <a:pt x="70043" y="-19249"/>
                    <a:pt x="0" y="127150"/>
                  </a:cubicBezTo>
                  <a:lnTo>
                    <a:pt x="26231" y="142962"/>
                  </a:lnTo>
                  <a:cubicBezTo>
                    <a:pt x="26231" y="142962"/>
                    <a:pt x="95133" y="38473"/>
                    <a:pt x="135999" y="94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4243;p38">
              <a:extLst>
                <a:ext uri="{FF2B5EF4-FFF2-40B4-BE49-F238E27FC236}">
                  <a16:creationId xmlns:a16="http://schemas.microsoft.com/office/drawing/2014/main" id="{702E749C-208C-4543-9A0A-D4592454BAD9}"/>
                </a:ext>
              </a:extLst>
            </p:cNvPr>
            <p:cNvSpPr/>
            <p:nvPr/>
          </p:nvSpPr>
          <p:spPr>
            <a:xfrm>
              <a:off x="2925535" y="2722330"/>
              <a:ext cx="1200895" cy="746478"/>
            </a:xfrm>
            <a:custGeom>
              <a:avLst/>
              <a:gdLst/>
              <a:ahLst/>
              <a:cxnLst/>
              <a:rect l="l" t="t" r="r" b="b"/>
              <a:pathLst>
                <a:path w="1200895" h="746478" extrusionOk="0">
                  <a:moveTo>
                    <a:pt x="1109954" y="738045"/>
                  </a:moveTo>
                  <a:lnTo>
                    <a:pt x="30323" y="113395"/>
                  </a:lnTo>
                  <a:cubicBezTo>
                    <a:pt x="1323" y="96612"/>
                    <a:pt x="-8610" y="59446"/>
                    <a:pt x="8136" y="30385"/>
                  </a:cubicBezTo>
                  <a:cubicBezTo>
                    <a:pt x="13457" y="21145"/>
                    <a:pt x="21109" y="13478"/>
                    <a:pt x="30323" y="8144"/>
                  </a:cubicBezTo>
                  <a:lnTo>
                    <a:pt x="30323" y="8144"/>
                  </a:lnTo>
                  <a:cubicBezTo>
                    <a:pt x="49084" y="-2715"/>
                    <a:pt x="72197" y="-2715"/>
                    <a:pt x="90957" y="8144"/>
                  </a:cubicBezTo>
                  <a:lnTo>
                    <a:pt x="1170588" y="633270"/>
                  </a:lnTo>
                  <a:cubicBezTo>
                    <a:pt x="1199584" y="650062"/>
                    <a:pt x="1209506" y="687229"/>
                    <a:pt x="1192750" y="716290"/>
                  </a:cubicBezTo>
                  <a:cubicBezTo>
                    <a:pt x="1186117" y="727805"/>
                    <a:pt x="1175891" y="736816"/>
                    <a:pt x="1163650" y="741950"/>
                  </a:cubicBezTo>
                  <a:lnTo>
                    <a:pt x="1163650" y="741950"/>
                  </a:lnTo>
                  <a:cubicBezTo>
                    <a:pt x="1146125" y="749151"/>
                    <a:pt x="1126253" y="747703"/>
                    <a:pt x="1109954" y="73804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4244;p38">
              <a:extLst>
                <a:ext uri="{FF2B5EF4-FFF2-40B4-BE49-F238E27FC236}">
                  <a16:creationId xmlns:a16="http://schemas.microsoft.com/office/drawing/2014/main" id="{8F96EFA1-8799-4F9B-B03B-CA38A20BC14D}"/>
                </a:ext>
              </a:extLst>
            </p:cNvPr>
            <p:cNvSpPr/>
            <p:nvPr/>
          </p:nvSpPr>
          <p:spPr>
            <a:xfrm>
              <a:off x="2868613" y="1365288"/>
              <a:ext cx="1401428" cy="1812876"/>
            </a:xfrm>
            <a:custGeom>
              <a:avLst/>
              <a:gdLst/>
              <a:ahLst/>
              <a:cxnLst/>
              <a:rect l="l" t="t" r="r" b="b"/>
              <a:pathLst>
                <a:path w="1401428" h="1812876" extrusionOk="0">
                  <a:moveTo>
                    <a:pt x="700714" y="1717230"/>
                  </a:moveTo>
                  <a:cubicBezTo>
                    <a:pt x="314290" y="1493678"/>
                    <a:pt x="0" y="947991"/>
                    <a:pt x="0" y="500888"/>
                  </a:cubicBezTo>
                  <a:cubicBezTo>
                    <a:pt x="0" y="53784"/>
                    <a:pt x="314290" y="-127762"/>
                    <a:pt x="700714" y="95504"/>
                  </a:cubicBezTo>
                  <a:cubicBezTo>
                    <a:pt x="1087138" y="318770"/>
                    <a:pt x="1401428" y="864647"/>
                    <a:pt x="1401428" y="1311846"/>
                  </a:cubicBezTo>
                  <a:cubicBezTo>
                    <a:pt x="1401428" y="1759045"/>
                    <a:pt x="1087043" y="1940782"/>
                    <a:pt x="700714" y="1717230"/>
                  </a:cubicBezTo>
                  <a:close/>
                  <a:moveTo>
                    <a:pt x="700714" y="240855"/>
                  </a:moveTo>
                  <a:cubicBezTo>
                    <a:pt x="383478" y="57308"/>
                    <a:pt x="125355" y="206660"/>
                    <a:pt x="125355" y="573754"/>
                  </a:cubicBezTo>
                  <a:cubicBezTo>
                    <a:pt x="125355" y="940847"/>
                    <a:pt x="383478" y="1388808"/>
                    <a:pt x="700714" y="1572355"/>
                  </a:cubicBezTo>
                  <a:cubicBezTo>
                    <a:pt x="1017951" y="1755902"/>
                    <a:pt x="1275978" y="1606645"/>
                    <a:pt x="1275978" y="1239551"/>
                  </a:cubicBezTo>
                  <a:cubicBezTo>
                    <a:pt x="1275978" y="872458"/>
                    <a:pt x="1017951" y="424116"/>
                    <a:pt x="700714" y="2405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4245;p38">
              <a:extLst>
                <a:ext uri="{FF2B5EF4-FFF2-40B4-BE49-F238E27FC236}">
                  <a16:creationId xmlns:a16="http://schemas.microsoft.com/office/drawing/2014/main" id="{BCDDE2DC-C08E-46F6-B1B4-02E3D574B692}"/>
                </a:ext>
              </a:extLst>
            </p:cNvPr>
            <p:cNvSpPr/>
            <p:nvPr/>
          </p:nvSpPr>
          <p:spPr>
            <a:xfrm>
              <a:off x="2977907" y="1395545"/>
              <a:ext cx="128396" cy="88201"/>
            </a:xfrm>
            <a:custGeom>
              <a:avLst/>
              <a:gdLst/>
              <a:ahLst/>
              <a:cxnLst/>
              <a:rect l="l" t="t" r="r" b="b"/>
              <a:pathLst>
                <a:path w="128396" h="88201" extrusionOk="0">
                  <a:moveTo>
                    <a:pt x="0" y="70295"/>
                  </a:moveTo>
                  <a:lnTo>
                    <a:pt x="128396" y="0"/>
                  </a:lnTo>
                  <a:lnTo>
                    <a:pt x="109198" y="88201"/>
                  </a:lnTo>
                  <a:lnTo>
                    <a:pt x="0" y="70295"/>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4246;p38">
              <a:extLst>
                <a:ext uri="{FF2B5EF4-FFF2-40B4-BE49-F238E27FC236}">
                  <a16:creationId xmlns:a16="http://schemas.microsoft.com/office/drawing/2014/main" id="{39D05E80-BB7F-4050-8ABF-A89572D820AD}"/>
                </a:ext>
              </a:extLst>
            </p:cNvPr>
            <p:cNvSpPr/>
            <p:nvPr/>
          </p:nvSpPr>
          <p:spPr>
            <a:xfrm>
              <a:off x="3945392" y="3100901"/>
              <a:ext cx="140370" cy="95440"/>
            </a:xfrm>
            <a:custGeom>
              <a:avLst/>
              <a:gdLst/>
              <a:ahLst/>
              <a:cxnLst/>
              <a:rect l="l" t="t" r="r" b="b"/>
              <a:pathLst>
                <a:path w="140370" h="95440" extrusionOk="0">
                  <a:moveTo>
                    <a:pt x="0" y="95440"/>
                  </a:moveTo>
                  <a:cubicBezTo>
                    <a:pt x="3136" y="94012"/>
                    <a:pt x="140371" y="17050"/>
                    <a:pt x="140371" y="17050"/>
                  </a:cubicBezTo>
                  <a:lnTo>
                    <a:pt x="34309" y="0"/>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4247;p38">
              <a:extLst>
                <a:ext uri="{FF2B5EF4-FFF2-40B4-BE49-F238E27FC236}">
                  <a16:creationId xmlns:a16="http://schemas.microsoft.com/office/drawing/2014/main" id="{FE0481F6-693C-48CF-9934-2AB28767F6FC}"/>
                </a:ext>
              </a:extLst>
            </p:cNvPr>
            <p:cNvSpPr/>
            <p:nvPr/>
          </p:nvSpPr>
          <p:spPr>
            <a:xfrm rot="-1801764">
              <a:off x="2958862" y="1416978"/>
              <a:ext cx="1040879" cy="1807000"/>
            </a:xfrm>
            <a:custGeom>
              <a:avLst/>
              <a:gdLst/>
              <a:ahLst/>
              <a:cxnLst/>
              <a:rect l="l" t="t" r="r" b="b"/>
              <a:pathLst>
                <a:path w="1041804" h="1808606" extrusionOk="0">
                  <a:moveTo>
                    <a:pt x="1041805" y="904303"/>
                  </a:moveTo>
                  <a:cubicBezTo>
                    <a:pt x="1041805" y="1403736"/>
                    <a:pt x="808589" y="1808606"/>
                    <a:pt x="520902" y="1808606"/>
                  </a:cubicBezTo>
                  <a:cubicBezTo>
                    <a:pt x="233216" y="1808606"/>
                    <a:pt x="0" y="1403736"/>
                    <a:pt x="0" y="904303"/>
                  </a:cubicBezTo>
                  <a:cubicBezTo>
                    <a:pt x="0" y="404870"/>
                    <a:pt x="233216" y="0"/>
                    <a:pt x="520902" y="0"/>
                  </a:cubicBezTo>
                  <a:cubicBezTo>
                    <a:pt x="808589" y="0"/>
                    <a:pt x="1041805" y="404870"/>
                    <a:pt x="1041805" y="90430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4248;p38">
              <a:extLst>
                <a:ext uri="{FF2B5EF4-FFF2-40B4-BE49-F238E27FC236}">
                  <a16:creationId xmlns:a16="http://schemas.microsoft.com/office/drawing/2014/main" id="{5D4F4AAC-9D8F-4E16-B9FB-21C1B6BC7E00}"/>
                </a:ext>
              </a:extLst>
            </p:cNvPr>
            <p:cNvSpPr/>
            <p:nvPr/>
          </p:nvSpPr>
          <p:spPr>
            <a:xfrm>
              <a:off x="2779183" y="1414991"/>
              <a:ext cx="1401428" cy="1812826"/>
            </a:xfrm>
            <a:custGeom>
              <a:avLst/>
              <a:gdLst/>
              <a:ahLst/>
              <a:cxnLst/>
              <a:rect l="l" t="t" r="r" b="b"/>
              <a:pathLst>
                <a:path w="1401428" h="1812826" extrusionOk="0">
                  <a:moveTo>
                    <a:pt x="700714" y="1717343"/>
                  </a:moveTo>
                  <a:cubicBezTo>
                    <a:pt x="314480" y="1493695"/>
                    <a:pt x="0" y="948104"/>
                    <a:pt x="0" y="500905"/>
                  </a:cubicBezTo>
                  <a:cubicBezTo>
                    <a:pt x="0" y="53706"/>
                    <a:pt x="314385" y="-127745"/>
                    <a:pt x="700714" y="95521"/>
                  </a:cubicBezTo>
                  <a:cubicBezTo>
                    <a:pt x="1087043" y="318787"/>
                    <a:pt x="1401428" y="864760"/>
                    <a:pt x="1401428" y="1311863"/>
                  </a:cubicBezTo>
                  <a:cubicBezTo>
                    <a:pt x="1401428" y="1758967"/>
                    <a:pt x="1087138" y="1940609"/>
                    <a:pt x="700714" y="1717343"/>
                  </a:cubicBezTo>
                  <a:close/>
                  <a:moveTo>
                    <a:pt x="700714" y="240967"/>
                  </a:moveTo>
                  <a:cubicBezTo>
                    <a:pt x="383573" y="57421"/>
                    <a:pt x="125450" y="206678"/>
                    <a:pt x="125450" y="573771"/>
                  </a:cubicBezTo>
                  <a:cubicBezTo>
                    <a:pt x="125450" y="940864"/>
                    <a:pt x="383573" y="1388920"/>
                    <a:pt x="700714" y="1572467"/>
                  </a:cubicBezTo>
                  <a:cubicBezTo>
                    <a:pt x="1017855" y="1756014"/>
                    <a:pt x="1276073" y="1606662"/>
                    <a:pt x="1276073" y="1239568"/>
                  </a:cubicBezTo>
                  <a:cubicBezTo>
                    <a:pt x="1276073" y="872475"/>
                    <a:pt x="1017760" y="424229"/>
                    <a:pt x="700714" y="2406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4249;p38">
              <a:extLst>
                <a:ext uri="{FF2B5EF4-FFF2-40B4-BE49-F238E27FC236}">
                  <a16:creationId xmlns:a16="http://schemas.microsoft.com/office/drawing/2014/main" id="{7EFB674D-5E33-4EBC-B830-B6B8478FCD83}"/>
                </a:ext>
              </a:extLst>
            </p:cNvPr>
            <p:cNvSpPr/>
            <p:nvPr/>
          </p:nvSpPr>
          <p:spPr>
            <a:xfrm>
              <a:off x="3046144" y="1759790"/>
              <a:ext cx="868170" cy="1123263"/>
            </a:xfrm>
            <a:custGeom>
              <a:avLst/>
              <a:gdLst/>
              <a:ahLst/>
              <a:cxnLst/>
              <a:rect l="l" t="t" r="r" b="b"/>
              <a:pathLst>
                <a:path w="868170" h="1123263" extrusionOk="0">
                  <a:moveTo>
                    <a:pt x="433753" y="1063934"/>
                  </a:moveTo>
                  <a:cubicBezTo>
                    <a:pt x="194447" y="925440"/>
                    <a:pt x="0" y="587398"/>
                    <a:pt x="0" y="310411"/>
                  </a:cubicBezTo>
                  <a:cubicBezTo>
                    <a:pt x="0" y="33424"/>
                    <a:pt x="194733" y="-79257"/>
                    <a:pt x="434038" y="59237"/>
                  </a:cubicBezTo>
                  <a:cubicBezTo>
                    <a:pt x="673343" y="197730"/>
                    <a:pt x="868171" y="535487"/>
                    <a:pt x="868171" y="812759"/>
                  </a:cubicBezTo>
                  <a:cubicBezTo>
                    <a:pt x="868171" y="1090032"/>
                    <a:pt x="673153" y="1202523"/>
                    <a:pt x="433753" y="1063934"/>
                  </a:cubicBezTo>
                  <a:close/>
                  <a:moveTo>
                    <a:pt x="433753" y="204398"/>
                  </a:moveTo>
                  <a:cubicBezTo>
                    <a:pt x="263540" y="105909"/>
                    <a:pt x="125070" y="186015"/>
                    <a:pt x="125070" y="382992"/>
                  </a:cubicBezTo>
                  <a:cubicBezTo>
                    <a:pt x="125070" y="579969"/>
                    <a:pt x="263540" y="820380"/>
                    <a:pt x="433753" y="918868"/>
                  </a:cubicBezTo>
                  <a:cubicBezTo>
                    <a:pt x="603966" y="1017356"/>
                    <a:pt x="742436" y="937156"/>
                    <a:pt x="742436" y="740179"/>
                  </a:cubicBezTo>
                  <a:cubicBezTo>
                    <a:pt x="742436" y="543202"/>
                    <a:pt x="603966" y="302886"/>
                    <a:pt x="433753" y="2043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4250;p38">
              <a:extLst>
                <a:ext uri="{FF2B5EF4-FFF2-40B4-BE49-F238E27FC236}">
                  <a16:creationId xmlns:a16="http://schemas.microsoft.com/office/drawing/2014/main" id="{8C3E775C-3ED1-4D7F-8C36-B704E69BF329}"/>
                </a:ext>
              </a:extLst>
            </p:cNvPr>
            <p:cNvSpPr/>
            <p:nvPr/>
          </p:nvSpPr>
          <p:spPr>
            <a:xfrm>
              <a:off x="3308258" y="2099261"/>
              <a:ext cx="343371" cy="444102"/>
            </a:xfrm>
            <a:custGeom>
              <a:avLst/>
              <a:gdLst/>
              <a:ahLst/>
              <a:cxnLst/>
              <a:rect l="l" t="t" r="r" b="b"/>
              <a:pathLst>
                <a:path w="343371" h="444102" extrusionOk="0">
                  <a:moveTo>
                    <a:pt x="171638" y="420806"/>
                  </a:moveTo>
                  <a:cubicBezTo>
                    <a:pt x="76600" y="366037"/>
                    <a:pt x="0" y="232306"/>
                    <a:pt x="0" y="122768"/>
                  </a:cubicBezTo>
                  <a:cubicBezTo>
                    <a:pt x="0" y="13231"/>
                    <a:pt x="76981" y="-31346"/>
                    <a:pt x="171638" y="23423"/>
                  </a:cubicBezTo>
                  <a:cubicBezTo>
                    <a:pt x="266296" y="78191"/>
                    <a:pt x="343372" y="211922"/>
                    <a:pt x="343372" y="321460"/>
                  </a:cubicBezTo>
                  <a:cubicBezTo>
                    <a:pt x="343372" y="430997"/>
                    <a:pt x="266391" y="475289"/>
                    <a:pt x="171638" y="420806"/>
                  </a:cubicBezTo>
                  <a:close/>
                  <a:moveTo>
                    <a:pt x="171638" y="168584"/>
                  </a:moveTo>
                  <a:cubicBezTo>
                    <a:pt x="146168" y="153820"/>
                    <a:pt x="125355" y="165821"/>
                    <a:pt x="125355" y="195349"/>
                  </a:cubicBezTo>
                  <a:cubicBezTo>
                    <a:pt x="127170" y="227962"/>
                    <a:pt x="144353" y="257776"/>
                    <a:pt x="171638" y="275644"/>
                  </a:cubicBezTo>
                  <a:cubicBezTo>
                    <a:pt x="197204" y="290408"/>
                    <a:pt x="217922" y="278407"/>
                    <a:pt x="217922" y="248879"/>
                  </a:cubicBezTo>
                  <a:cubicBezTo>
                    <a:pt x="216145" y="216247"/>
                    <a:pt x="198952" y="186424"/>
                    <a:pt x="171638" y="16858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4251;p38">
              <a:extLst>
                <a:ext uri="{FF2B5EF4-FFF2-40B4-BE49-F238E27FC236}">
                  <a16:creationId xmlns:a16="http://schemas.microsoft.com/office/drawing/2014/main" id="{2DE981C2-CB30-4566-A058-BFCD61A853C6}"/>
                </a:ext>
              </a:extLst>
            </p:cNvPr>
            <p:cNvSpPr/>
            <p:nvPr/>
          </p:nvSpPr>
          <p:spPr>
            <a:xfrm>
              <a:off x="2221786" y="2914306"/>
              <a:ext cx="208703" cy="88772"/>
            </a:xfrm>
            <a:custGeom>
              <a:avLst/>
              <a:gdLst/>
              <a:ahLst/>
              <a:cxnLst/>
              <a:rect l="l" t="t" r="r" b="b"/>
              <a:pathLst>
                <a:path w="208703" h="88772" extrusionOk="0">
                  <a:moveTo>
                    <a:pt x="64246" y="87916"/>
                  </a:moveTo>
                  <a:lnTo>
                    <a:pt x="0" y="88773"/>
                  </a:lnTo>
                  <a:lnTo>
                    <a:pt x="208703" y="0"/>
                  </a:lnTo>
                  <a:lnTo>
                    <a:pt x="87720" y="75342"/>
                  </a:lnTo>
                  <a:lnTo>
                    <a:pt x="64246" y="87916"/>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4252;p38">
              <a:extLst>
                <a:ext uri="{FF2B5EF4-FFF2-40B4-BE49-F238E27FC236}">
                  <a16:creationId xmlns:a16="http://schemas.microsoft.com/office/drawing/2014/main" id="{30859F9F-5852-4DD1-BF15-FAC8C1110399}"/>
                </a:ext>
              </a:extLst>
            </p:cNvPr>
            <p:cNvSpPr/>
            <p:nvPr/>
          </p:nvSpPr>
          <p:spPr>
            <a:xfrm rot="-1801764">
              <a:off x="2288993" y="2988576"/>
              <a:ext cx="26776" cy="46440"/>
            </a:xfrm>
            <a:custGeom>
              <a:avLst/>
              <a:gdLst/>
              <a:ahLst/>
              <a:cxnLst/>
              <a:rect l="l" t="t" r="r" b="b"/>
              <a:pathLst>
                <a:path w="26800" h="46481" extrusionOk="0">
                  <a:moveTo>
                    <a:pt x="26801" y="23241"/>
                  </a:moveTo>
                  <a:cubicBezTo>
                    <a:pt x="26801" y="36076"/>
                    <a:pt x="20801" y="46482"/>
                    <a:pt x="13400" y="46482"/>
                  </a:cubicBezTo>
                  <a:cubicBezTo>
                    <a:pt x="6000" y="46482"/>
                    <a:pt x="0" y="36076"/>
                    <a:pt x="0" y="23241"/>
                  </a:cubicBezTo>
                  <a:cubicBezTo>
                    <a:pt x="0" y="10405"/>
                    <a:pt x="6000" y="0"/>
                    <a:pt x="13400" y="0"/>
                  </a:cubicBezTo>
                  <a:cubicBezTo>
                    <a:pt x="20801" y="0"/>
                    <a:pt x="26801" y="10405"/>
                    <a:pt x="26801" y="232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4253;p38">
              <a:extLst>
                <a:ext uri="{FF2B5EF4-FFF2-40B4-BE49-F238E27FC236}">
                  <a16:creationId xmlns:a16="http://schemas.microsoft.com/office/drawing/2014/main" id="{63FB7E64-C5F6-46C4-92AB-01A4D94D6FEA}"/>
                </a:ext>
              </a:extLst>
            </p:cNvPr>
            <p:cNvSpPr/>
            <p:nvPr/>
          </p:nvSpPr>
          <p:spPr>
            <a:xfrm rot="-1801764">
              <a:off x="3469496" y="2304051"/>
              <a:ext cx="26776" cy="46440"/>
            </a:xfrm>
            <a:custGeom>
              <a:avLst/>
              <a:gdLst/>
              <a:ahLst/>
              <a:cxnLst/>
              <a:rect l="l" t="t" r="r" b="b"/>
              <a:pathLst>
                <a:path w="26800" h="46481" extrusionOk="0">
                  <a:moveTo>
                    <a:pt x="26801" y="23241"/>
                  </a:moveTo>
                  <a:cubicBezTo>
                    <a:pt x="26801" y="36077"/>
                    <a:pt x="20801" y="46482"/>
                    <a:pt x="13400" y="46482"/>
                  </a:cubicBezTo>
                  <a:cubicBezTo>
                    <a:pt x="5999" y="46482"/>
                    <a:pt x="0" y="36077"/>
                    <a:pt x="0" y="23241"/>
                  </a:cubicBezTo>
                  <a:cubicBezTo>
                    <a:pt x="0" y="10405"/>
                    <a:pt x="5999" y="0"/>
                    <a:pt x="13400" y="0"/>
                  </a:cubicBezTo>
                  <a:cubicBezTo>
                    <a:pt x="20801" y="0"/>
                    <a:pt x="26801" y="10405"/>
                    <a:pt x="26801" y="232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4254;p38">
              <a:extLst>
                <a:ext uri="{FF2B5EF4-FFF2-40B4-BE49-F238E27FC236}">
                  <a16:creationId xmlns:a16="http://schemas.microsoft.com/office/drawing/2014/main" id="{2C1F6AB9-3DBC-4925-A6C9-E857646217F1}"/>
                </a:ext>
              </a:extLst>
            </p:cNvPr>
            <p:cNvSpPr/>
            <p:nvPr/>
          </p:nvSpPr>
          <p:spPr>
            <a:xfrm>
              <a:off x="2314638" y="2924117"/>
              <a:ext cx="167836" cy="171354"/>
            </a:xfrm>
            <a:custGeom>
              <a:avLst/>
              <a:gdLst/>
              <a:ahLst/>
              <a:cxnLst/>
              <a:rect l="l" t="t" r="r" b="b"/>
              <a:pathLst>
                <a:path w="167836" h="171354" extrusionOk="0">
                  <a:moveTo>
                    <a:pt x="15301" y="171355"/>
                  </a:moveTo>
                  <a:lnTo>
                    <a:pt x="0" y="107251"/>
                  </a:lnTo>
                  <a:lnTo>
                    <a:pt x="167837" y="0"/>
                  </a:lnTo>
                  <a:lnTo>
                    <a:pt x="160519" y="15145"/>
                  </a:lnTo>
                  <a:lnTo>
                    <a:pt x="15301" y="171355"/>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4255;p38">
              <a:extLst>
                <a:ext uri="{FF2B5EF4-FFF2-40B4-BE49-F238E27FC236}">
                  <a16:creationId xmlns:a16="http://schemas.microsoft.com/office/drawing/2014/main" id="{BB2A419F-15C9-4900-833E-EF275C1C51F4}"/>
                </a:ext>
              </a:extLst>
            </p:cNvPr>
            <p:cNvSpPr/>
            <p:nvPr/>
          </p:nvSpPr>
          <p:spPr>
            <a:xfrm>
              <a:off x="2290498" y="2306802"/>
              <a:ext cx="1203749" cy="724947"/>
            </a:xfrm>
            <a:custGeom>
              <a:avLst/>
              <a:gdLst/>
              <a:ahLst/>
              <a:cxnLst/>
              <a:rect l="l" t="t" r="r" b="b"/>
              <a:pathLst>
                <a:path w="1203749" h="724947" extrusionOk="0">
                  <a:moveTo>
                    <a:pt x="23855" y="724948"/>
                  </a:moveTo>
                  <a:cubicBezTo>
                    <a:pt x="25280" y="723709"/>
                    <a:pt x="1203750" y="40958"/>
                    <a:pt x="1203750" y="40958"/>
                  </a:cubicBezTo>
                  <a:lnTo>
                    <a:pt x="1182081" y="0"/>
                  </a:lnTo>
                  <a:lnTo>
                    <a:pt x="0" y="685800"/>
                  </a:ln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2" name="Google Shape;23;p5">
            <a:extLst>
              <a:ext uri="{FF2B5EF4-FFF2-40B4-BE49-F238E27FC236}">
                <a16:creationId xmlns:a16="http://schemas.microsoft.com/office/drawing/2014/main" id="{FE8DB96C-A4E1-463C-A9E1-D0090DC74E18}"/>
              </a:ext>
              <a:ext uri="{C183D7F6-B498-43B3-948B-1728B52AA6E4}">
                <adec:decorative xmlns:adec="http://schemas.microsoft.com/office/drawing/2017/decorative" val="1"/>
              </a:ext>
            </a:extLst>
          </p:cNvPr>
          <p:cNvSpPr/>
          <p:nvPr/>
        </p:nvSpPr>
        <p:spPr>
          <a:xfrm flipH="1">
            <a:off x="8675400" y="467490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347;p13">
            <a:extLst>
              <a:ext uri="{FF2B5EF4-FFF2-40B4-BE49-F238E27FC236}">
                <a16:creationId xmlns:a16="http://schemas.microsoft.com/office/drawing/2014/main" id="{DE936123-BED0-453C-96CF-89FDD538A131}"/>
              </a:ext>
            </a:extLst>
          </p:cNvPr>
          <p:cNvSpPr txBox="1">
            <a:spLocks/>
          </p:cNvSpPr>
          <p:nvPr/>
        </p:nvSpPr>
        <p:spPr>
          <a:xfrm>
            <a:off x="8649025" y="4636750"/>
            <a:ext cx="456900" cy="4686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z="1100" smtClean="0">
                <a:solidFill>
                  <a:schemeClr val="bg1"/>
                </a:solidFill>
              </a:rPr>
              <a:pPr algn="r"/>
              <a:t>10</a:t>
            </a:fld>
            <a:endParaRPr lang="en" sz="1100" dirty="0">
              <a:solidFill>
                <a:schemeClr val="bg1"/>
              </a:solidFill>
            </a:endParaRPr>
          </a:p>
        </p:txBody>
      </p:sp>
    </p:spTree>
    <p:extLst>
      <p:ext uri="{BB962C8B-B14F-4D97-AF65-F5344CB8AC3E}">
        <p14:creationId xmlns:p14="http://schemas.microsoft.com/office/powerpoint/2010/main" val="3828083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3"/>
        <p:cNvGrpSpPr/>
        <p:nvPr/>
      </p:nvGrpSpPr>
      <p:grpSpPr>
        <a:xfrm>
          <a:off x="0" y="0"/>
          <a:ext cx="0" cy="0"/>
          <a:chOff x="0" y="0"/>
          <a:chExt cx="0" cy="0"/>
        </a:xfrm>
      </p:grpSpPr>
      <p:sp>
        <p:nvSpPr>
          <p:cNvPr id="1734" name="Google Shape;1734;p29"/>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4000" dirty="0"/>
              <a:t>State Efforts </a:t>
            </a:r>
            <a:endParaRPr sz="4000" dirty="0"/>
          </a:p>
        </p:txBody>
      </p:sp>
      <p:sp>
        <p:nvSpPr>
          <p:cNvPr id="1735" name="Google Shape;1735;p29"/>
          <p:cNvSpPr txBox="1">
            <a:spLocks noGrp="1"/>
          </p:cNvSpPr>
          <p:nvPr>
            <p:ph type="body" idx="1"/>
          </p:nvPr>
        </p:nvSpPr>
        <p:spPr>
          <a:xfrm>
            <a:off x="364233" y="1259735"/>
            <a:ext cx="3483441" cy="1930565"/>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2000" b="1" dirty="0"/>
              <a:t>AT Reu</a:t>
            </a:r>
            <a:r>
              <a:rPr lang="en-US" sz="2000" b="1" dirty="0"/>
              <a:t>tilization Programs</a:t>
            </a:r>
          </a:p>
          <a:p>
            <a:pPr marL="0" lvl="0" indent="0" algn="l" rtl="0">
              <a:lnSpc>
                <a:spcPct val="100000"/>
              </a:lnSpc>
              <a:spcBef>
                <a:spcPts val="0"/>
              </a:spcBef>
              <a:spcAft>
                <a:spcPts val="0"/>
              </a:spcAft>
              <a:buNone/>
            </a:pPr>
            <a:r>
              <a:rPr lang="en-US" sz="1800" dirty="0"/>
              <a:t>Activities support the reuse of AT that is no longer needed or used by its original owner and is acquired by a new owner at substantial cost savings.</a:t>
            </a:r>
          </a:p>
        </p:txBody>
      </p:sp>
      <p:sp>
        <p:nvSpPr>
          <p:cNvPr id="1736" name="Google Shape;1736;p29"/>
          <p:cNvSpPr txBox="1">
            <a:spLocks noGrp="1"/>
          </p:cNvSpPr>
          <p:nvPr>
            <p:ph type="body" idx="2"/>
          </p:nvPr>
        </p:nvSpPr>
        <p:spPr>
          <a:xfrm>
            <a:off x="4572000" y="1259734"/>
            <a:ext cx="4013735" cy="1815537"/>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2000" b="1" dirty="0"/>
              <a:t>AT Demon</a:t>
            </a:r>
            <a:r>
              <a:rPr lang="en-US" sz="2000" b="1" dirty="0"/>
              <a:t>stration Programs</a:t>
            </a:r>
          </a:p>
          <a:p>
            <a:pPr marL="0" lvl="0" indent="0" algn="l" rtl="0">
              <a:lnSpc>
                <a:spcPct val="100000"/>
              </a:lnSpc>
              <a:spcBef>
                <a:spcPts val="0"/>
              </a:spcBef>
              <a:spcAft>
                <a:spcPts val="0"/>
              </a:spcAft>
              <a:buNone/>
            </a:pPr>
            <a:r>
              <a:rPr lang="en-US" sz="1800" b="0" i="0" dirty="0">
                <a:solidFill>
                  <a:srgbClr val="333333"/>
                </a:solidFill>
                <a:effectLst/>
              </a:rPr>
              <a:t>Activities provide opportunities for people to become familiar with specific types of AT by comparing and contrasting the functions and features of devices through hands on exploration</a:t>
            </a:r>
            <a:r>
              <a:rPr lang="en-US" sz="1400" b="0" i="0" dirty="0">
                <a:solidFill>
                  <a:srgbClr val="333333"/>
                </a:solidFill>
                <a:effectLst/>
                <a:latin typeface="Helvetica Neue"/>
              </a:rPr>
              <a:t>.</a:t>
            </a:r>
            <a:endParaRPr lang="en-US" sz="1200" dirty="0"/>
          </a:p>
        </p:txBody>
      </p:sp>
      <p:sp>
        <p:nvSpPr>
          <p:cNvPr id="1737" name="Google Shape;1737;p29"/>
          <p:cNvSpPr txBox="1">
            <a:spLocks noGrp="1"/>
          </p:cNvSpPr>
          <p:nvPr>
            <p:ph type="body" idx="3"/>
          </p:nvPr>
        </p:nvSpPr>
        <p:spPr>
          <a:xfrm>
            <a:off x="4571999" y="3190299"/>
            <a:ext cx="4077025" cy="1915051"/>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2000" b="1" dirty="0"/>
              <a:t>Alternative Financing Programs</a:t>
            </a:r>
            <a:endParaRPr sz="2000" b="1" dirty="0"/>
          </a:p>
          <a:p>
            <a:pPr marL="0" lvl="0" indent="0" algn="l" rtl="0">
              <a:lnSpc>
                <a:spcPct val="100000"/>
              </a:lnSpc>
              <a:spcBef>
                <a:spcPts val="0"/>
              </a:spcBef>
              <a:spcAft>
                <a:spcPts val="0"/>
              </a:spcAft>
              <a:buNone/>
            </a:pPr>
            <a:r>
              <a:rPr lang="en-US" sz="1800" b="0" i="0" dirty="0">
                <a:solidFill>
                  <a:srgbClr val="333333"/>
                </a:solidFill>
                <a:effectLst/>
              </a:rPr>
              <a:t>Activities support the purchase/acquisition of AT through financial loans or other initiatives using dollars from non-AT Act sources or save consumers money when purchasing AT</a:t>
            </a:r>
            <a:r>
              <a:rPr lang="en-US" sz="1400" b="0" i="0" dirty="0">
                <a:solidFill>
                  <a:srgbClr val="333333"/>
                </a:solidFill>
                <a:effectLst/>
                <a:latin typeface="Helvetica Neue"/>
              </a:rPr>
              <a:t>.</a:t>
            </a:r>
            <a:endParaRPr sz="1200" dirty="0"/>
          </a:p>
        </p:txBody>
      </p:sp>
      <p:sp>
        <p:nvSpPr>
          <p:cNvPr id="1738" name="Google Shape;1738;p29"/>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solidFill>
                  <a:schemeClr val="bg1"/>
                </a:solidFill>
              </a:rPr>
              <a:t>11</a:t>
            </a:fld>
            <a:endParaRPr dirty="0">
              <a:solidFill>
                <a:schemeClr val="bg1"/>
              </a:solidFill>
            </a:endParaRPr>
          </a:p>
        </p:txBody>
      </p:sp>
      <p:sp>
        <p:nvSpPr>
          <p:cNvPr id="1739" name="Google Shape;1739;p29"/>
          <p:cNvSpPr txBox="1">
            <a:spLocks noGrp="1"/>
          </p:cNvSpPr>
          <p:nvPr>
            <p:ph type="body" idx="1"/>
          </p:nvPr>
        </p:nvSpPr>
        <p:spPr>
          <a:xfrm>
            <a:off x="364233" y="3245407"/>
            <a:ext cx="3656696" cy="1697166"/>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2000" b="1" dirty="0"/>
              <a:t>Device Loan Programs</a:t>
            </a:r>
            <a:endParaRPr sz="2000" b="1" dirty="0"/>
          </a:p>
          <a:p>
            <a:pPr marL="0" lvl="0" indent="0" algn="l" rtl="0">
              <a:lnSpc>
                <a:spcPct val="100000"/>
              </a:lnSpc>
              <a:spcBef>
                <a:spcPts val="0"/>
              </a:spcBef>
              <a:spcAft>
                <a:spcPts val="0"/>
              </a:spcAft>
              <a:buNone/>
            </a:pPr>
            <a:r>
              <a:rPr lang="en-US" sz="1800" b="0" i="0" dirty="0">
                <a:solidFill>
                  <a:srgbClr val="333333"/>
                </a:solidFill>
                <a:effectLst/>
              </a:rPr>
              <a:t>Activities allow individuals to borrow AT for a limited time period to try out and determine if a device will meet their needs before a purchase is made.</a:t>
            </a:r>
            <a:endParaRPr dirty="0"/>
          </a:p>
        </p:txBody>
      </p:sp>
      <p:pic>
        <p:nvPicPr>
          <p:cNvPr id="7" name="Picture 6" descr="Icon of ATAP">
            <a:extLst>
              <a:ext uri="{FF2B5EF4-FFF2-40B4-BE49-F238E27FC236}">
                <a16:creationId xmlns:a16="http://schemas.microsoft.com/office/drawing/2014/main" id="{73A1B2E1-CF07-44F8-ACE1-FBB0468D0D28}"/>
              </a:ext>
            </a:extLst>
          </p:cNvPr>
          <p:cNvPicPr>
            <a:picLocks noChangeAspect="1"/>
          </p:cNvPicPr>
          <p:nvPr/>
        </p:nvPicPr>
        <p:blipFill>
          <a:blip r:embed="rId3"/>
          <a:stretch>
            <a:fillRect/>
          </a:stretch>
        </p:blipFill>
        <p:spPr>
          <a:xfrm>
            <a:off x="4571999" y="446131"/>
            <a:ext cx="2679989" cy="66399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5"/>
          <p:cNvSpPr txBox="1">
            <a:spLocks noGrp="1"/>
          </p:cNvSpPr>
          <p:nvPr>
            <p:ph type="ctrTitle"/>
          </p:nvPr>
        </p:nvSpPr>
        <p:spPr>
          <a:xfrm>
            <a:off x="1104685" y="2023829"/>
            <a:ext cx="4491673"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000" dirty="0"/>
              <a:t>Benefits: Job Corps</a:t>
            </a:r>
            <a:br>
              <a:rPr lang="en" sz="4000" dirty="0"/>
            </a:br>
            <a:r>
              <a:rPr lang="en" sz="4000" dirty="0"/>
              <a:t>Disability Programs</a:t>
            </a:r>
            <a:endParaRPr sz="4000" dirty="0"/>
          </a:p>
        </p:txBody>
      </p:sp>
      <p:sp>
        <p:nvSpPr>
          <p:cNvPr id="407" name="Google Shape;407;p15"/>
          <p:cNvSpPr txBox="1"/>
          <p:nvPr/>
        </p:nvSpPr>
        <p:spPr>
          <a:xfrm>
            <a:off x="0" y="1866900"/>
            <a:ext cx="609600" cy="142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lt1"/>
                </a:solidFill>
                <a:latin typeface="Barlow"/>
                <a:ea typeface="Barlow"/>
                <a:cs typeface="Barlow"/>
                <a:sym typeface="Barlow"/>
              </a:rPr>
              <a:t>3</a:t>
            </a:r>
            <a:endParaRPr sz="3600" b="1" dirty="0">
              <a:solidFill>
                <a:schemeClr val="lt1"/>
              </a:solidFill>
              <a:latin typeface="Barlow"/>
              <a:ea typeface="Barlow"/>
              <a:cs typeface="Barlow"/>
              <a:sym typeface="Barlow"/>
            </a:endParaRPr>
          </a:p>
        </p:txBody>
      </p:sp>
      <p:grpSp>
        <p:nvGrpSpPr>
          <p:cNvPr id="408" name="Google Shape;408;p15" descr="Graphic of a rocket blasting off, a large computer monitor, and a woman behind a console pushing a button"/>
          <p:cNvGrpSpPr/>
          <p:nvPr/>
        </p:nvGrpSpPr>
        <p:grpSpPr>
          <a:xfrm>
            <a:off x="5754984" y="815025"/>
            <a:ext cx="3239723" cy="3318665"/>
            <a:chOff x="2270525" y="117216"/>
            <a:chExt cx="4650765" cy="4762722"/>
          </a:xfrm>
        </p:grpSpPr>
        <p:sp>
          <p:nvSpPr>
            <p:cNvPr id="409" name="Google Shape;409;p15"/>
            <p:cNvSpPr/>
            <p:nvPr/>
          </p:nvSpPr>
          <p:spPr>
            <a:xfrm>
              <a:off x="2270525" y="2788917"/>
              <a:ext cx="1367464" cy="791146"/>
            </a:xfrm>
            <a:custGeom>
              <a:avLst/>
              <a:gdLst/>
              <a:ahLst/>
              <a:cxnLst/>
              <a:rect l="l" t="t" r="r" b="b"/>
              <a:pathLst>
                <a:path w="1367464" h="791146" extrusionOk="0">
                  <a:moveTo>
                    <a:pt x="1367464" y="395573"/>
                  </a:moveTo>
                  <a:cubicBezTo>
                    <a:pt x="1367464" y="614042"/>
                    <a:pt x="1061347" y="791146"/>
                    <a:pt x="683732" y="791146"/>
                  </a:cubicBezTo>
                  <a:cubicBezTo>
                    <a:pt x="306117" y="791146"/>
                    <a:pt x="0" y="614042"/>
                    <a:pt x="0" y="395573"/>
                  </a:cubicBezTo>
                  <a:cubicBezTo>
                    <a:pt x="0" y="177104"/>
                    <a:pt x="306117" y="0"/>
                    <a:pt x="683732" y="0"/>
                  </a:cubicBezTo>
                  <a:cubicBezTo>
                    <a:pt x="1061347" y="0"/>
                    <a:pt x="1367464" y="177104"/>
                    <a:pt x="1367464" y="395573"/>
                  </a:cubicBezTo>
                  <a:close/>
                </a:path>
              </a:pathLst>
            </a:custGeom>
            <a:solidFill>
              <a:srgbClr val="D6D8E5">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15"/>
            <p:cNvSpPr/>
            <p:nvPr/>
          </p:nvSpPr>
          <p:spPr>
            <a:xfrm>
              <a:off x="2565006" y="2921600"/>
              <a:ext cx="762723" cy="441198"/>
            </a:xfrm>
            <a:custGeom>
              <a:avLst/>
              <a:gdLst/>
              <a:ahLst/>
              <a:cxnLst/>
              <a:rect l="l" t="t" r="r" b="b"/>
              <a:pathLst>
                <a:path w="762723" h="441198" extrusionOk="0">
                  <a:moveTo>
                    <a:pt x="762723" y="220599"/>
                  </a:moveTo>
                  <a:cubicBezTo>
                    <a:pt x="762723" y="342432"/>
                    <a:pt x="591982" y="441198"/>
                    <a:pt x="381362" y="441198"/>
                  </a:cubicBezTo>
                  <a:cubicBezTo>
                    <a:pt x="170741" y="441198"/>
                    <a:pt x="0" y="342432"/>
                    <a:pt x="0" y="220599"/>
                  </a:cubicBezTo>
                  <a:cubicBezTo>
                    <a:pt x="0" y="98765"/>
                    <a:pt x="170741" y="0"/>
                    <a:pt x="381362" y="0"/>
                  </a:cubicBezTo>
                  <a:cubicBezTo>
                    <a:pt x="591982" y="0"/>
                    <a:pt x="762723" y="98765"/>
                    <a:pt x="762723" y="220599"/>
                  </a:cubicBezTo>
                  <a:close/>
                </a:path>
              </a:pathLst>
            </a:custGeom>
            <a:solidFill>
              <a:srgbClr val="EDEFF9">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15"/>
            <p:cNvSpPr/>
            <p:nvPr/>
          </p:nvSpPr>
          <p:spPr>
            <a:xfrm>
              <a:off x="2834012" y="3000943"/>
              <a:ext cx="217486" cy="125920"/>
            </a:xfrm>
            <a:custGeom>
              <a:avLst/>
              <a:gdLst/>
              <a:ahLst/>
              <a:cxnLst/>
              <a:rect l="l" t="t" r="r" b="b"/>
              <a:pathLst>
                <a:path w="217486" h="125920" extrusionOk="0">
                  <a:moveTo>
                    <a:pt x="217486" y="62960"/>
                  </a:moveTo>
                  <a:cubicBezTo>
                    <a:pt x="217486" y="97732"/>
                    <a:pt x="168800" y="125920"/>
                    <a:pt x="108743" y="125920"/>
                  </a:cubicBezTo>
                  <a:cubicBezTo>
                    <a:pt x="48686" y="125920"/>
                    <a:pt x="0" y="97732"/>
                    <a:pt x="0" y="62960"/>
                  </a:cubicBezTo>
                  <a:cubicBezTo>
                    <a:pt x="0" y="28188"/>
                    <a:pt x="48686" y="0"/>
                    <a:pt x="108743" y="0"/>
                  </a:cubicBezTo>
                  <a:cubicBezTo>
                    <a:pt x="168800" y="0"/>
                    <a:pt x="217486" y="28188"/>
                    <a:pt x="217486" y="62960"/>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15"/>
            <p:cNvSpPr/>
            <p:nvPr/>
          </p:nvSpPr>
          <p:spPr>
            <a:xfrm>
              <a:off x="2841806" y="2229228"/>
              <a:ext cx="209121" cy="823531"/>
            </a:xfrm>
            <a:custGeom>
              <a:avLst/>
              <a:gdLst/>
              <a:ahLst/>
              <a:cxnLst/>
              <a:rect l="l" t="t" r="r" b="b"/>
              <a:pathLst>
                <a:path w="209121" h="823531" extrusionOk="0">
                  <a:moveTo>
                    <a:pt x="0" y="0"/>
                  </a:moveTo>
                  <a:lnTo>
                    <a:pt x="209121" y="0"/>
                  </a:lnTo>
                  <a:lnTo>
                    <a:pt x="209121" y="823532"/>
                  </a:lnTo>
                  <a:lnTo>
                    <a:pt x="0" y="823532"/>
                  </a:ln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15"/>
            <p:cNvSpPr/>
            <p:nvPr/>
          </p:nvSpPr>
          <p:spPr>
            <a:xfrm>
              <a:off x="2831826" y="2112223"/>
              <a:ext cx="249895" cy="580777"/>
            </a:xfrm>
            <a:custGeom>
              <a:avLst/>
              <a:gdLst/>
              <a:ahLst/>
              <a:cxnLst/>
              <a:rect l="l" t="t" r="r" b="b"/>
              <a:pathLst>
                <a:path w="249895" h="580777" extrusionOk="0">
                  <a:moveTo>
                    <a:pt x="0" y="107670"/>
                  </a:moveTo>
                  <a:cubicBezTo>
                    <a:pt x="0" y="107670"/>
                    <a:pt x="5703" y="277025"/>
                    <a:pt x="125948" y="580777"/>
                  </a:cubicBezTo>
                  <a:cubicBezTo>
                    <a:pt x="125948" y="580777"/>
                    <a:pt x="237923" y="336175"/>
                    <a:pt x="249520" y="102527"/>
                  </a:cubicBezTo>
                  <a:cubicBezTo>
                    <a:pt x="261117" y="-131122"/>
                    <a:pt x="0" y="107670"/>
                    <a:pt x="0" y="107670"/>
                  </a:cubicBezTo>
                  <a:close/>
                </a:path>
              </a:pathLst>
            </a:custGeom>
            <a:solidFill>
              <a:srgbClr val="FFBC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15"/>
            <p:cNvSpPr/>
            <p:nvPr/>
          </p:nvSpPr>
          <p:spPr>
            <a:xfrm>
              <a:off x="2373659" y="1582290"/>
              <a:ext cx="397711" cy="625506"/>
            </a:xfrm>
            <a:custGeom>
              <a:avLst/>
              <a:gdLst/>
              <a:ahLst/>
              <a:cxnLst/>
              <a:rect l="l" t="t" r="r" b="b"/>
              <a:pathLst>
                <a:path w="397711" h="625506" extrusionOk="0">
                  <a:moveTo>
                    <a:pt x="311306" y="0"/>
                  </a:moveTo>
                  <a:lnTo>
                    <a:pt x="33079" y="271272"/>
                  </a:lnTo>
                  <a:lnTo>
                    <a:pt x="0" y="625507"/>
                  </a:lnTo>
                  <a:lnTo>
                    <a:pt x="336495" y="456438"/>
                  </a:lnTo>
                  <a:lnTo>
                    <a:pt x="397711" y="24384"/>
                  </a:lnTo>
                  <a:lnTo>
                    <a:pt x="311306"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15"/>
            <p:cNvSpPr/>
            <p:nvPr/>
          </p:nvSpPr>
          <p:spPr>
            <a:xfrm>
              <a:off x="3144177" y="1582290"/>
              <a:ext cx="397710" cy="625506"/>
            </a:xfrm>
            <a:custGeom>
              <a:avLst/>
              <a:gdLst/>
              <a:ahLst/>
              <a:cxnLst/>
              <a:rect l="l" t="t" r="r" b="b"/>
              <a:pathLst>
                <a:path w="397710" h="625506" extrusionOk="0">
                  <a:moveTo>
                    <a:pt x="86405" y="0"/>
                  </a:moveTo>
                  <a:lnTo>
                    <a:pt x="364537" y="271272"/>
                  </a:lnTo>
                  <a:lnTo>
                    <a:pt x="397711" y="625507"/>
                  </a:lnTo>
                  <a:lnTo>
                    <a:pt x="59980" y="444722"/>
                  </a:lnTo>
                  <a:lnTo>
                    <a:pt x="0" y="24384"/>
                  </a:lnTo>
                  <a:lnTo>
                    <a:pt x="86405"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15"/>
            <p:cNvSpPr/>
            <p:nvPr/>
          </p:nvSpPr>
          <p:spPr>
            <a:xfrm>
              <a:off x="2815951" y="2102641"/>
              <a:ext cx="276610" cy="160020"/>
            </a:xfrm>
            <a:custGeom>
              <a:avLst/>
              <a:gdLst/>
              <a:ahLst/>
              <a:cxnLst/>
              <a:rect l="l" t="t" r="r" b="b"/>
              <a:pathLst>
                <a:path w="276610" h="160020" extrusionOk="0">
                  <a:moveTo>
                    <a:pt x="276611" y="80010"/>
                  </a:moveTo>
                  <a:cubicBezTo>
                    <a:pt x="276611" y="124198"/>
                    <a:pt x="214689" y="160020"/>
                    <a:pt x="138305" y="160020"/>
                  </a:cubicBezTo>
                  <a:cubicBezTo>
                    <a:pt x="61921" y="160020"/>
                    <a:pt x="0" y="124198"/>
                    <a:pt x="0" y="80010"/>
                  </a:cubicBezTo>
                  <a:cubicBezTo>
                    <a:pt x="0" y="35822"/>
                    <a:pt x="61921" y="0"/>
                    <a:pt x="138305" y="0"/>
                  </a:cubicBezTo>
                  <a:cubicBezTo>
                    <a:pt x="214689" y="0"/>
                    <a:pt x="276611" y="35822"/>
                    <a:pt x="276611" y="80010"/>
                  </a:cubicBezTo>
                  <a:close/>
                </a:path>
              </a:pathLst>
            </a:custGeom>
            <a:solidFill>
              <a:srgbClr val="42495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15"/>
            <p:cNvSpPr/>
            <p:nvPr/>
          </p:nvSpPr>
          <p:spPr>
            <a:xfrm>
              <a:off x="2744565" y="2030632"/>
              <a:ext cx="418908" cy="74675"/>
            </a:xfrm>
            <a:custGeom>
              <a:avLst/>
              <a:gdLst/>
              <a:ahLst/>
              <a:cxnLst/>
              <a:rect l="l" t="t" r="r" b="b"/>
              <a:pathLst>
                <a:path w="418908" h="74675" extrusionOk="0">
                  <a:moveTo>
                    <a:pt x="0" y="72009"/>
                  </a:moveTo>
                  <a:lnTo>
                    <a:pt x="0" y="0"/>
                  </a:lnTo>
                  <a:lnTo>
                    <a:pt x="418908" y="0"/>
                  </a:lnTo>
                  <a:lnTo>
                    <a:pt x="418908" y="74676"/>
                  </a:lnTo>
                  <a:lnTo>
                    <a:pt x="0" y="72009"/>
                  </a:lnTo>
                  <a:close/>
                </a:path>
              </a:pathLst>
            </a:custGeom>
            <a:solidFill>
              <a:srgbClr val="4949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15"/>
            <p:cNvSpPr/>
            <p:nvPr/>
          </p:nvSpPr>
          <p:spPr>
            <a:xfrm>
              <a:off x="2744565" y="1981197"/>
              <a:ext cx="419383" cy="242697"/>
            </a:xfrm>
            <a:custGeom>
              <a:avLst/>
              <a:gdLst/>
              <a:ahLst/>
              <a:cxnLst/>
              <a:rect l="l" t="t" r="r" b="b"/>
              <a:pathLst>
                <a:path w="419383" h="242697" extrusionOk="0">
                  <a:moveTo>
                    <a:pt x="419384" y="121348"/>
                  </a:moveTo>
                  <a:cubicBezTo>
                    <a:pt x="419384" y="188367"/>
                    <a:pt x="325501" y="242697"/>
                    <a:pt x="209692" y="242697"/>
                  </a:cubicBezTo>
                  <a:cubicBezTo>
                    <a:pt x="93882" y="242697"/>
                    <a:pt x="0" y="188367"/>
                    <a:pt x="0" y="121348"/>
                  </a:cubicBezTo>
                  <a:cubicBezTo>
                    <a:pt x="0" y="54330"/>
                    <a:pt x="93882" y="0"/>
                    <a:pt x="209692" y="0"/>
                  </a:cubicBezTo>
                  <a:cubicBezTo>
                    <a:pt x="325501" y="0"/>
                    <a:pt x="419384" y="54329"/>
                    <a:pt x="419384" y="12134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15"/>
            <p:cNvSpPr/>
            <p:nvPr/>
          </p:nvSpPr>
          <p:spPr>
            <a:xfrm>
              <a:off x="2697703" y="1845275"/>
              <a:ext cx="511777" cy="296036"/>
            </a:xfrm>
            <a:custGeom>
              <a:avLst/>
              <a:gdLst/>
              <a:ahLst/>
              <a:cxnLst/>
              <a:rect l="l" t="t" r="r" b="b"/>
              <a:pathLst>
                <a:path w="511777" h="296036" extrusionOk="0">
                  <a:moveTo>
                    <a:pt x="511777" y="148019"/>
                  </a:moveTo>
                  <a:cubicBezTo>
                    <a:pt x="511777" y="229767"/>
                    <a:pt x="397212" y="296037"/>
                    <a:pt x="255889" y="296037"/>
                  </a:cubicBezTo>
                  <a:cubicBezTo>
                    <a:pt x="114565" y="296037"/>
                    <a:pt x="0" y="229767"/>
                    <a:pt x="0" y="148019"/>
                  </a:cubicBezTo>
                  <a:cubicBezTo>
                    <a:pt x="0" y="66270"/>
                    <a:pt x="114565" y="0"/>
                    <a:pt x="255889" y="0"/>
                  </a:cubicBezTo>
                  <a:cubicBezTo>
                    <a:pt x="397212" y="0"/>
                    <a:pt x="511777" y="66270"/>
                    <a:pt x="511777" y="148019"/>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15"/>
            <p:cNvSpPr/>
            <p:nvPr/>
          </p:nvSpPr>
          <p:spPr>
            <a:xfrm>
              <a:off x="2681484" y="530635"/>
              <a:ext cx="548516" cy="1538895"/>
            </a:xfrm>
            <a:custGeom>
              <a:avLst/>
              <a:gdLst/>
              <a:ahLst/>
              <a:cxnLst/>
              <a:rect l="l" t="t" r="r" b="b"/>
              <a:pathLst>
                <a:path w="548516" h="1538895" extrusionOk="0">
                  <a:moveTo>
                    <a:pt x="548433" y="1199007"/>
                  </a:moveTo>
                  <a:lnTo>
                    <a:pt x="548433" y="1199007"/>
                  </a:lnTo>
                  <a:cubicBezTo>
                    <a:pt x="548433" y="1210913"/>
                    <a:pt x="548433" y="1222629"/>
                    <a:pt x="548433" y="1233964"/>
                  </a:cubicBezTo>
                  <a:cubicBezTo>
                    <a:pt x="548433" y="1243489"/>
                    <a:pt x="548433" y="1253014"/>
                    <a:pt x="548433" y="1262539"/>
                  </a:cubicBezTo>
                  <a:cubicBezTo>
                    <a:pt x="548433" y="1275398"/>
                    <a:pt x="547767" y="1287685"/>
                    <a:pt x="547292" y="1299686"/>
                  </a:cubicBezTo>
                  <a:cubicBezTo>
                    <a:pt x="547292" y="1314641"/>
                    <a:pt x="546246" y="1328833"/>
                    <a:pt x="545486" y="1342454"/>
                  </a:cubicBezTo>
                  <a:cubicBezTo>
                    <a:pt x="544725" y="1356074"/>
                    <a:pt x="544060" y="1369409"/>
                    <a:pt x="543109" y="1381697"/>
                  </a:cubicBezTo>
                  <a:cubicBezTo>
                    <a:pt x="539212" y="1435513"/>
                    <a:pt x="539307" y="1475137"/>
                    <a:pt x="532653" y="1490662"/>
                  </a:cubicBezTo>
                  <a:cubicBezTo>
                    <a:pt x="496437" y="1575530"/>
                    <a:pt x="373911" y="1528762"/>
                    <a:pt x="313456" y="1498283"/>
                  </a:cubicBezTo>
                  <a:cubicBezTo>
                    <a:pt x="291118" y="1487043"/>
                    <a:pt x="276384" y="1477804"/>
                    <a:pt x="276384" y="1477804"/>
                  </a:cubicBezTo>
                  <a:lnTo>
                    <a:pt x="270871" y="1477804"/>
                  </a:lnTo>
                  <a:cubicBezTo>
                    <a:pt x="270871" y="1477804"/>
                    <a:pt x="253381" y="1487329"/>
                    <a:pt x="227526" y="1497616"/>
                  </a:cubicBezTo>
                  <a:cubicBezTo>
                    <a:pt x="164124" y="1523333"/>
                    <a:pt x="51104" y="1568958"/>
                    <a:pt x="19735" y="1490377"/>
                  </a:cubicBezTo>
                  <a:cubicBezTo>
                    <a:pt x="14127" y="1476280"/>
                    <a:pt x="8519" y="1429703"/>
                    <a:pt x="5097" y="1380935"/>
                  </a:cubicBezTo>
                  <a:cubicBezTo>
                    <a:pt x="4241" y="1368743"/>
                    <a:pt x="3481" y="1355693"/>
                    <a:pt x="2721" y="1341787"/>
                  </a:cubicBezTo>
                  <a:cubicBezTo>
                    <a:pt x="1960" y="1327880"/>
                    <a:pt x="1580" y="1314069"/>
                    <a:pt x="1010" y="1299115"/>
                  </a:cubicBezTo>
                  <a:cubicBezTo>
                    <a:pt x="1010" y="1287208"/>
                    <a:pt x="344" y="1274921"/>
                    <a:pt x="59" y="1262158"/>
                  </a:cubicBezTo>
                  <a:cubicBezTo>
                    <a:pt x="59" y="1252633"/>
                    <a:pt x="59" y="1243108"/>
                    <a:pt x="59" y="1233583"/>
                  </a:cubicBezTo>
                  <a:lnTo>
                    <a:pt x="59" y="1233583"/>
                  </a:lnTo>
                  <a:lnTo>
                    <a:pt x="59" y="1198626"/>
                  </a:lnTo>
                  <a:lnTo>
                    <a:pt x="59" y="1198626"/>
                  </a:lnTo>
                  <a:cubicBezTo>
                    <a:pt x="-1652" y="866299"/>
                    <a:pt x="33518" y="334899"/>
                    <a:pt x="149676" y="108109"/>
                  </a:cubicBezTo>
                  <a:cubicBezTo>
                    <a:pt x="183230" y="42481"/>
                    <a:pt x="223534" y="2381"/>
                    <a:pt x="271727" y="0"/>
                  </a:cubicBezTo>
                  <a:lnTo>
                    <a:pt x="271727" y="0"/>
                  </a:lnTo>
                  <a:lnTo>
                    <a:pt x="277240" y="0"/>
                  </a:lnTo>
                  <a:lnTo>
                    <a:pt x="277240" y="0"/>
                  </a:lnTo>
                  <a:cubicBezTo>
                    <a:pt x="324768" y="2476"/>
                    <a:pt x="365546" y="42386"/>
                    <a:pt x="399196" y="107728"/>
                  </a:cubicBezTo>
                  <a:cubicBezTo>
                    <a:pt x="513737" y="333661"/>
                    <a:pt x="550524" y="862965"/>
                    <a:pt x="548433" y="1199007"/>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15"/>
            <p:cNvSpPr/>
            <p:nvPr/>
          </p:nvSpPr>
          <p:spPr>
            <a:xfrm>
              <a:off x="2858251" y="1222531"/>
              <a:ext cx="193342" cy="193738"/>
            </a:xfrm>
            <a:custGeom>
              <a:avLst/>
              <a:gdLst/>
              <a:ahLst/>
              <a:cxnLst/>
              <a:rect l="l" t="t" r="r" b="b"/>
              <a:pathLst>
                <a:path w="193342" h="193738" extrusionOk="0">
                  <a:moveTo>
                    <a:pt x="193342" y="96869"/>
                  </a:moveTo>
                  <a:cubicBezTo>
                    <a:pt x="193342" y="150369"/>
                    <a:pt x="150061" y="193739"/>
                    <a:pt x="96671" y="193739"/>
                  </a:cubicBezTo>
                  <a:cubicBezTo>
                    <a:pt x="43281" y="193739"/>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15"/>
            <p:cNvSpPr/>
            <p:nvPr/>
          </p:nvSpPr>
          <p:spPr>
            <a:xfrm>
              <a:off x="2844088" y="1208338"/>
              <a:ext cx="221668" cy="222122"/>
            </a:xfrm>
            <a:custGeom>
              <a:avLst/>
              <a:gdLst/>
              <a:ahLst/>
              <a:cxnLst/>
              <a:rect l="l" t="t" r="r" b="b"/>
              <a:pathLst>
                <a:path w="221668" h="222122" extrusionOk="0">
                  <a:moveTo>
                    <a:pt x="110834" y="222123"/>
                  </a:moveTo>
                  <a:cubicBezTo>
                    <a:pt x="49623" y="222123"/>
                    <a:pt x="0" y="172402"/>
                    <a:pt x="0" y="111061"/>
                  </a:cubicBezTo>
                  <a:cubicBezTo>
                    <a:pt x="0" y="49720"/>
                    <a:pt x="49623" y="0"/>
                    <a:pt x="110834" y="0"/>
                  </a:cubicBezTo>
                  <a:cubicBezTo>
                    <a:pt x="172046" y="0"/>
                    <a:pt x="221669" y="49720"/>
                    <a:pt x="221669" y="111061"/>
                  </a:cubicBezTo>
                  <a:cubicBezTo>
                    <a:pt x="221617" y="172374"/>
                    <a:pt x="172025" y="222066"/>
                    <a:pt x="110834" y="222123"/>
                  </a:cubicBezTo>
                  <a:close/>
                  <a:moveTo>
                    <a:pt x="110834" y="28384"/>
                  </a:moveTo>
                  <a:cubicBezTo>
                    <a:pt x="65267" y="28327"/>
                    <a:pt x="28284" y="65303"/>
                    <a:pt x="28231" y="110966"/>
                  </a:cubicBezTo>
                  <a:cubicBezTo>
                    <a:pt x="28179" y="156629"/>
                    <a:pt x="65077" y="193681"/>
                    <a:pt x="110644" y="193738"/>
                  </a:cubicBezTo>
                  <a:cubicBezTo>
                    <a:pt x="156212" y="193796"/>
                    <a:pt x="193195" y="156820"/>
                    <a:pt x="193247" y="111157"/>
                  </a:cubicBezTo>
                  <a:cubicBezTo>
                    <a:pt x="193247" y="111128"/>
                    <a:pt x="193247" y="111090"/>
                    <a:pt x="193247" y="111061"/>
                  </a:cubicBezTo>
                  <a:cubicBezTo>
                    <a:pt x="193195" y="65456"/>
                    <a:pt x="156343" y="28489"/>
                    <a:pt x="110834" y="28384"/>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15"/>
            <p:cNvSpPr/>
            <p:nvPr/>
          </p:nvSpPr>
          <p:spPr>
            <a:xfrm>
              <a:off x="2858251" y="937733"/>
              <a:ext cx="193342" cy="193738"/>
            </a:xfrm>
            <a:custGeom>
              <a:avLst/>
              <a:gdLst/>
              <a:ahLst/>
              <a:cxnLst/>
              <a:rect l="l" t="t" r="r" b="b"/>
              <a:pathLst>
                <a:path w="193342" h="193738" extrusionOk="0">
                  <a:moveTo>
                    <a:pt x="193342" y="96869"/>
                  </a:moveTo>
                  <a:cubicBezTo>
                    <a:pt x="193342" y="150369"/>
                    <a:pt x="150061" y="193738"/>
                    <a:pt x="96671" y="193738"/>
                  </a:cubicBezTo>
                  <a:cubicBezTo>
                    <a:pt x="43281" y="193738"/>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15"/>
            <p:cNvSpPr/>
            <p:nvPr/>
          </p:nvSpPr>
          <p:spPr>
            <a:xfrm>
              <a:off x="2843898" y="923636"/>
              <a:ext cx="221858" cy="222313"/>
            </a:xfrm>
            <a:custGeom>
              <a:avLst/>
              <a:gdLst/>
              <a:ahLst/>
              <a:cxnLst/>
              <a:rect l="l" t="t" r="r" b="b"/>
              <a:pathLst>
                <a:path w="221858" h="222313" extrusionOk="0">
                  <a:moveTo>
                    <a:pt x="111025" y="222314"/>
                  </a:moveTo>
                  <a:cubicBezTo>
                    <a:pt x="49760" y="222371"/>
                    <a:pt x="52" y="172641"/>
                    <a:pt x="0" y="111252"/>
                  </a:cubicBezTo>
                  <a:cubicBezTo>
                    <a:pt x="-52" y="49861"/>
                    <a:pt x="49570" y="52"/>
                    <a:pt x="110834" y="0"/>
                  </a:cubicBezTo>
                  <a:cubicBezTo>
                    <a:pt x="172062" y="-52"/>
                    <a:pt x="221754" y="49614"/>
                    <a:pt x="221859" y="110966"/>
                  </a:cubicBezTo>
                  <a:cubicBezTo>
                    <a:pt x="221911" y="172374"/>
                    <a:pt x="172305" y="222209"/>
                    <a:pt x="111025" y="222314"/>
                  </a:cubicBezTo>
                  <a:close/>
                  <a:moveTo>
                    <a:pt x="111025" y="28575"/>
                  </a:moveTo>
                  <a:cubicBezTo>
                    <a:pt x="65457" y="28523"/>
                    <a:pt x="28474" y="65496"/>
                    <a:pt x="28422" y="111157"/>
                  </a:cubicBezTo>
                  <a:cubicBezTo>
                    <a:pt x="28369" y="156820"/>
                    <a:pt x="65267" y="193872"/>
                    <a:pt x="110834" y="193929"/>
                  </a:cubicBezTo>
                  <a:cubicBezTo>
                    <a:pt x="156402" y="193986"/>
                    <a:pt x="193385" y="157010"/>
                    <a:pt x="193437" y="111347"/>
                  </a:cubicBezTo>
                  <a:cubicBezTo>
                    <a:pt x="193437" y="111283"/>
                    <a:pt x="193437" y="111221"/>
                    <a:pt x="193437" y="111157"/>
                  </a:cubicBezTo>
                  <a:cubicBezTo>
                    <a:pt x="193490" y="65496"/>
                    <a:pt x="156592" y="28437"/>
                    <a:pt x="111025" y="28385"/>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15"/>
            <p:cNvSpPr/>
            <p:nvPr/>
          </p:nvSpPr>
          <p:spPr>
            <a:xfrm>
              <a:off x="2680593" y="1921189"/>
              <a:ext cx="549324" cy="167997"/>
            </a:xfrm>
            <a:custGeom>
              <a:avLst/>
              <a:gdLst/>
              <a:ahLst/>
              <a:cxnLst/>
              <a:rect l="l" t="t" r="r" b="b"/>
              <a:pathLst>
                <a:path w="549324" h="167997" extrusionOk="0">
                  <a:moveTo>
                    <a:pt x="549324" y="0"/>
                  </a:moveTo>
                  <a:cubicBezTo>
                    <a:pt x="549324" y="11906"/>
                    <a:pt x="549324" y="23622"/>
                    <a:pt x="549324" y="35052"/>
                  </a:cubicBezTo>
                  <a:cubicBezTo>
                    <a:pt x="539819" y="66484"/>
                    <a:pt x="513964" y="96583"/>
                    <a:pt x="471949" y="120777"/>
                  </a:cubicBezTo>
                  <a:cubicBezTo>
                    <a:pt x="363016" y="183737"/>
                    <a:pt x="186784" y="183737"/>
                    <a:pt x="77375" y="120777"/>
                  </a:cubicBezTo>
                  <a:cubicBezTo>
                    <a:pt x="35361" y="96393"/>
                    <a:pt x="9601" y="66199"/>
                    <a:pt x="0" y="35052"/>
                  </a:cubicBezTo>
                  <a:lnTo>
                    <a:pt x="0" y="35052"/>
                  </a:lnTo>
                  <a:lnTo>
                    <a:pt x="0" y="95"/>
                  </a:lnTo>
                  <a:cubicBezTo>
                    <a:pt x="9506" y="32099"/>
                    <a:pt x="35170" y="62579"/>
                    <a:pt x="77755" y="87249"/>
                  </a:cubicBezTo>
                  <a:cubicBezTo>
                    <a:pt x="186784" y="150209"/>
                    <a:pt x="363396" y="150209"/>
                    <a:pt x="472329" y="87249"/>
                  </a:cubicBezTo>
                  <a:cubicBezTo>
                    <a:pt x="514059" y="62293"/>
                    <a:pt x="540484" y="31909"/>
                    <a:pt x="549324"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15"/>
            <p:cNvSpPr/>
            <p:nvPr/>
          </p:nvSpPr>
          <p:spPr>
            <a:xfrm>
              <a:off x="2680308" y="1976244"/>
              <a:ext cx="548753" cy="165782"/>
            </a:xfrm>
            <a:custGeom>
              <a:avLst/>
              <a:gdLst/>
              <a:ahLst/>
              <a:cxnLst/>
              <a:rect l="l" t="t" r="r" b="b"/>
              <a:pathLst>
                <a:path w="548753" h="165782" extrusionOk="0">
                  <a:moveTo>
                    <a:pt x="548754" y="381"/>
                  </a:moveTo>
                  <a:cubicBezTo>
                    <a:pt x="548754" y="13145"/>
                    <a:pt x="548088" y="25527"/>
                    <a:pt x="547613" y="37433"/>
                  </a:cubicBezTo>
                  <a:cubicBezTo>
                    <a:pt x="536967" y="67151"/>
                    <a:pt x="511682" y="95441"/>
                    <a:pt x="471569" y="118491"/>
                  </a:cubicBezTo>
                  <a:cubicBezTo>
                    <a:pt x="362636" y="181546"/>
                    <a:pt x="186403" y="181546"/>
                    <a:pt x="76995" y="118491"/>
                  </a:cubicBezTo>
                  <a:cubicBezTo>
                    <a:pt x="36976" y="95250"/>
                    <a:pt x="11692" y="66770"/>
                    <a:pt x="951" y="36862"/>
                  </a:cubicBezTo>
                  <a:cubicBezTo>
                    <a:pt x="951" y="24955"/>
                    <a:pt x="285" y="12668"/>
                    <a:pt x="0" y="0"/>
                  </a:cubicBezTo>
                  <a:cubicBezTo>
                    <a:pt x="9506" y="31051"/>
                    <a:pt x="35456" y="60579"/>
                    <a:pt x="76900" y="84582"/>
                  </a:cubicBezTo>
                  <a:cubicBezTo>
                    <a:pt x="185928" y="147638"/>
                    <a:pt x="362541" y="147638"/>
                    <a:pt x="471474" y="84582"/>
                  </a:cubicBezTo>
                  <a:cubicBezTo>
                    <a:pt x="513108" y="60674"/>
                    <a:pt x="538773" y="31242"/>
                    <a:pt x="548754" y="38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15"/>
            <p:cNvSpPr/>
            <p:nvPr/>
          </p:nvSpPr>
          <p:spPr>
            <a:xfrm>
              <a:off x="2683349" y="1877470"/>
              <a:ext cx="542765" cy="158087"/>
            </a:xfrm>
            <a:custGeom>
              <a:avLst/>
              <a:gdLst/>
              <a:ahLst/>
              <a:cxnLst/>
              <a:rect l="l" t="t" r="r" b="b"/>
              <a:pathLst>
                <a:path w="542765" h="158087" extrusionOk="0">
                  <a:moveTo>
                    <a:pt x="542765" y="762"/>
                  </a:moveTo>
                  <a:cubicBezTo>
                    <a:pt x="531264" y="28670"/>
                    <a:pt x="506549" y="55245"/>
                    <a:pt x="468812" y="76962"/>
                  </a:cubicBezTo>
                  <a:cubicBezTo>
                    <a:pt x="359879" y="139922"/>
                    <a:pt x="183647" y="139922"/>
                    <a:pt x="74238" y="76962"/>
                  </a:cubicBezTo>
                  <a:cubicBezTo>
                    <a:pt x="36216" y="54864"/>
                    <a:pt x="11502" y="28194"/>
                    <a:pt x="0" y="0"/>
                  </a:cubicBezTo>
                  <a:cubicBezTo>
                    <a:pt x="760" y="13906"/>
                    <a:pt x="1521" y="26956"/>
                    <a:pt x="2376" y="39148"/>
                  </a:cubicBezTo>
                  <a:cubicBezTo>
                    <a:pt x="14639" y="65437"/>
                    <a:pt x="38592" y="90202"/>
                    <a:pt x="74238" y="110871"/>
                  </a:cubicBezTo>
                  <a:cubicBezTo>
                    <a:pt x="120732" y="136255"/>
                    <a:pt x="172028" y="151571"/>
                    <a:pt x="224806" y="155829"/>
                  </a:cubicBezTo>
                  <a:cubicBezTo>
                    <a:pt x="253246" y="158601"/>
                    <a:pt x="281876" y="158820"/>
                    <a:pt x="310355" y="156496"/>
                  </a:cubicBezTo>
                  <a:cubicBezTo>
                    <a:pt x="365732" y="152991"/>
                    <a:pt x="419677" y="137417"/>
                    <a:pt x="468432" y="110871"/>
                  </a:cubicBezTo>
                  <a:cubicBezTo>
                    <a:pt x="503793" y="90392"/>
                    <a:pt x="527652" y="65913"/>
                    <a:pt x="540009" y="399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15"/>
            <p:cNvSpPr/>
            <p:nvPr/>
          </p:nvSpPr>
          <p:spPr>
            <a:xfrm>
              <a:off x="2829449" y="530444"/>
              <a:ext cx="249519" cy="126863"/>
            </a:xfrm>
            <a:custGeom>
              <a:avLst/>
              <a:gdLst/>
              <a:ahLst/>
              <a:cxnLst/>
              <a:rect l="l" t="t" r="r" b="b"/>
              <a:pathLst>
                <a:path w="249519" h="126863" extrusionOk="0">
                  <a:moveTo>
                    <a:pt x="249520" y="108109"/>
                  </a:moveTo>
                  <a:cubicBezTo>
                    <a:pt x="168218" y="133115"/>
                    <a:pt x="81302" y="133115"/>
                    <a:pt x="0" y="108109"/>
                  </a:cubicBezTo>
                  <a:cubicBezTo>
                    <a:pt x="33555" y="42481"/>
                    <a:pt x="73858" y="2381"/>
                    <a:pt x="122051" y="0"/>
                  </a:cubicBezTo>
                  <a:lnTo>
                    <a:pt x="122051" y="0"/>
                  </a:lnTo>
                  <a:lnTo>
                    <a:pt x="127564" y="0"/>
                  </a:lnTo>
                  <a:lnTo>
                    <a:pt x="127564" y="0"/>
                  </a:lnTo>
                  <a:cubicBezTo>
                    <a:pt x="175567" y="2857"/>
                    <a:pt x="215870" y="42767"/>
                    <a:pt x="249520" y="108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15"/>
            <p:cNvSpPr/>
            <p:nvPr/>
          </p:nvSpPr>
          <p:spPr>
            <a:xfrm>
              <a:off x="2934010" y="1583052"/>
              <a:ext cx="47432" cy="623982"/>
            </a:xfrm>
            <a:custGeom>
              <a:avLst/>
              <a:gdLst/>
              <a:ahLst/>
              <a:cxnLst/>
              <a:rect l="l" t="t" r="r" b="b"/>
              <a:pathLst>
                <a:path w="47432" h="623982" extrusionOk="0">
                  <a:moveTo>
                    <a:pt x="0" y="0"/>
                  </a:moveTo>
                  <a:lnTo>
                    <a:pt x="47433" y="0"/>
                  </a:lnTo>
                  <a:lnTo>
                    <a:pt x="47433" y="623983"/>
                  </a:lnTo>
                  <a:lnTo>
                    <a:pt x="0" y="62398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30" name="Google Shape;430;p15"/>
            <p:cNvGrpSpPr/>
            <p:nvPr/>
          </p:nvGrpSpPr>
          <p:grpSpPr>
            <a:xfrm>
              <a:off x="4031993" y="117216"/>
              <a:ext cx="2889297" cy="3901793"/>
              <a:chOff x="5533368" y="1047716"/>
              <a:chExt cx="2889297" cy="3901793"/>
            </a:xfrm>
          </p:grpSpPr>
          <p:sp>
            <p:nvSpPr>
              <p:cNvPr id="431" name="Google Shape;431;p15"/>
              <p:cNvSpPr/>
              <p:nvPr/>
            </p:nvSpPr>
            <p:spPr>
              <a:xfrm>
                <a:off x="6153722" y="4072604"/>
                <a:ext cx="1090544" cy="630910"/>
              </a:xfrm>
              <a:custGeom>
                <a:avLst/>
                <a:gdLst/>
                <a:ahLst/>
                <a:cxnLst/>
                <a:rect l="l" t="t" r="r" b="b"/>
                <a:pathLst>
                  <a:path w="1090544" h="630910" extrusionOk="0">
                    <a:moveTo>
                      <a:pt x="578197" y="615410"/>
                    </a:moveTo>
                    <a:lnTo>
                      <a:pt x="26877" y="296418"/>
                    </a:lnTo>
                    <a:cubicBezTo>
                      <a:pt x="-12951" y="273367"/>
                      <a:pt x="-7913" y="233172"/>
                      <a:pt x="37998" y="206597"/>
                    </a:cubicBezTo>
                    <a:lnTo>
                      <a:pt x="395216" y="0"/>
                    </a:lnTo>
                    <a:lnTo>
                      <a:pt x="1090545" y="402241"/>
                    </a:lnTo>
                    <a:lnTo>
                      <a:pt x="733327" y="608933"/>
                    </a:lnTo>
                    <a:cubicBezTo>
                      <a:pt x="687320" y="635508"/>
                      <a:pt x="617930" y="638365"/>
                      <a:pt x="578197" y="61541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15"/>
              <p:cNvSpPr/>
              <p:nvPr/>
            </p:nvSpPr>
            <p:spPr>
              <a:xfrm>
                <a:off x="6193969" y="4048886"/>
                <a:ext cx="1090601" cy="630901"/>
              </a:xfrm>
              <a:custGeom>
                <a:avLst/>
                <a:gdLst/>
                <a:ahLst/>
                <a:cxnLst/>
                <a:rect l="l" t="t" r="r" b="b"/>
                <a:pathLst>
                  <a:path w="1090601" h="630901" extrusionOk="0">
                    <a:moveTo>
                      <a:pt x="578158" y="615410"/>
                    </a:moveTo>
                    <a:lnTo>
                      <a:pt x="26838" y="296323"/>
                    </a:lnTo>
                    <a:cubicBezTo>
                      <a:pt x="-12895" y="273368"/>
                      <a:pt x="-7952" y="233172"/>
                      <a:pt x="37960" y="206597"/>
                    </a:cubicBezTo>
                    <a:lnTo>
                      <a:pt x="395272" y="0"/>
                    </a:lnTo>
                    <a:lnTo>
                      <a:pt x="1090601" y="402241"/>
                    </a:lnTo>
                    <a:lnTo>
                      <a:pt x="733764" y="608838"/>
                    </a:lnTo>
                    <a:cubicBezTo>
                      <a:pt x="687377" y="635508"/>
                      <a:pt x="617891" y="638366"/>
                      <a:pt x="578158" y="6154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15"/>
              <p:cNvSpPr/>
              <p:nvPr/>
            </p:nvSpPr>
            <p:spPr>
              <a:xfrm>
                <a:off x="7252346" y="4430077"/>
                <a:ext cx="32128" cy="21050"/>
              </a:xfrm>
              <a:custGeom>
                <a:avLst/>
                <a:gdLst/>
                <a:ahLst/>
                <a:cxnLst/>
                <a:rect l="l" t="t" r="r" b="b"/>
                <a:pathLst>
                  <a:path w="32128" h="21050" extrusionOk="0">
                    <a:moveTo>
                      <a:pt x="32129" y="21050"/>
                    </a:moveTo>
                    <a:lnTo>
                      <a:pt x="32129" y="0"/>
                    </a:lnTo>
                    <a:lnTo>
                      <a:pt x="0" y="18574"/>
                    </a:lnTo>
                    <a:lnTo>
                      <a:pt x="32129" y="2105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15"/>
              <p:cNvSpPr/>
              <p:nvPr/>
            </p:nvSpPr>
            <p:spPr>
              <a:xfrm>
                <a:off x="6193906" y="4285773"/>
                <a:ext cx="32984" cy="21431"/>
              </a:xfrm>
              <a:custGeom>
                <a:avLst/>
                <a:gdLst/>
                <a:ahLst/>
                <a:cxnLst/>
                <a:rect l="l" t="t" r="r" b="b"/>
                <a:pathLst>
                  <a:path w="32984" h="21431" extrusionOk="0">
                    <a:moveTo>
                      <a:pt x="0" y="21431"/>
                    </a:moveTo>
                    <a:lnTo>
                      <a:pt x="0" y="0"/>
                    </a:lnTo>
                    <a:lnTo>
                      <a:pt x="32984" y="13716"/>
                    </a:lnTo>
                    <a:lnTo>
                      <a:pt x="0" y="214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15"/>
              <p:cNvSpPr/>
              <p:nvPr/>
            </p:nvSpPr>
            <p:spPr>
              <a:xfrm>
                <a:off x="6193969" y="4027741"/>
                <a:ext cx="1090601" cy="630949"/>
              </a:xfrm>
              <a:custGeom>
                <a:avLst/>
                <a:gdLst/>
                <a:ahLst/>
                <a:cxnLst/>
                <a:rect l="l" t="t" r="r" b="b"/>
                <a:pathLst>
                  <a:path w="1090601" h="630949" extrusionOk="0">
                    <a:moveTo>
                      <a:pt x="578158" y="615410"/>
                    </a:moveTo>
                    <a:lnTo>
                      <a:pt x="26838" y="296418"/>
                    </a:lnTo>
                    <a:cubicBezTo>
                      <a:pt x="-12895" y="273368"/>
                      <a:pt x="-7952" y="233267"/>
                      <a:pt x="37960" y="206693"/>
                    </a:cubicBezTo>
                    <a:lnTo>
                      <a:pt x="395272" y="0"/>
                    </a:lnTo>
                    <a:lnTo>
                      <a:pt x="1090601" y="402336"/>
                    </a:lnTo>
                    <a:lnTo>
                      <a:pt x="733764" y="608934"/>
                    </a:lnTo>
                    <a:cubicBezTo>
                      <a:pt x="687377" y="635508"/>
                      <a:pt x="617891" y="638461"/>
                      <a:pt x="578158" y="615410"/>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15"/>
              <p:cNvSpPr/>
              <p:nvPr/>
            </p:nvSpPr>
            <p:spPr>
              <a:xfrm>
                <a:off x="6504927" y="3742563"/>
                <a:ext cx="779547" cy="687514"/>
              </a:xfrm>
              <a:custGeom>
                <a:avLst/>
                <a:gdLst/>
                <a:ahLst/>
                <a:cxnLst/>
                <a:rect l="l" t="t" r="r" b="b"/>
                <a:pathLst>
                  <a:path w="779547" h="687514" extrusionOk="0">
                    <a:moveTo>
                      <a:pt x="86025" y="286131"/>
                    </a:moveTo>
                    <a:lnTo>
                      <a:pt x="0" y="0"/>
                    </a:lnTo>
                    <a:lnTo>
                      <a:pt x="702933" y="404050"/>
                    </a:lnTo>
                    <a:lnTo>
                      <a:pt x="779548" y="687514"/>
                    </a:lnTo>
                    <a:lnTo>
                      <a:pt x="86025" y="2861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15"/>
              <p:cNvSpPr/>
              <p:nvPr/>
            </p:nvSpPr>
            <p:spPr>
              <a:xfrm>
                <a:off x="7254152" y="4405788"/>
                <a:ext cx="30322" cy="36004"/>
              </a:xfrm>
              <a:custGeom>
                <a:avLst/>
                <a:gdLst/>
                <a:ahLst/>
                <a:cxnLst/>
                <a:rect l="l" t="t" r="r" b="b"/>
                <a:pathLst>
                  <a:path w="30322" h="36004" extrusionOk="0">
                    <a:moveTo>
                      <a:pt x="9981" y="36004"/>
                    </a:moveTo>
                    <a:lnTo>
                      <a:pt x="30323" y="24289"/>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15"/>
              <p:cNvSpPr/>
              <p:nvPr/>
            </p:nvSpPr>
            <p:spPr>
              <a:xfrm>
                <a:off x="6482779" y="3753326"/>
                <a:ext cx="781258" cy="688466"/>
              </a:xfrm>
              <a:custGeom>
                <a:avLst/>
                <a:gdLst/>
                <a:ahLst/>
                <a:cxnLst/>
                <a:rect l="l" t="t" r="r" b="b"/>
                <a:pathLst>
                  <a:path w="781258" h="688466" extrusionOk="0">
                    <a:moveTo>
                      <a:pt x="86025" y="286131"/>
                    </a:moveTo>
                    <a:lnTo>
                      <a:pt x="0" y="0"/>
                    </a:lnTo>
                    <a:lnTo>
                      <a:pt x="702933" y="404051"/>
                    </a:lnTo>
                    <a:lnTo>
                      <a:pt x="781259" y="688467"/>
                    </a:lnTo>
                    <a:lnTo>
                      <a:pt x="86025" y="2861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15"/>
              <p:cNvSpPr/>
              <p:nvPr/>
            </p:nvSpPr>
            <p:spPr>
              <a:xfrm>
                <a:off x="5563120" y="1047716"/>
                <a:ext cx="2859545" cy="3884751"/>
              </a:xfrm>
              <a:custGeom>
                <a:avLst/>
                <a:gdLst/>
                <a:ahLst/>
                <a:cxnLst/>
                <a:rect l="l" t="t" r="r" b="b"/>
                <a:pathLst>
                  <a:path w="2859545" h="3884751" extrusionOk="0">
                    <a:moveTo>
                      <a:pt x="2790441" y="3876709"/>
                    </a:moveTo>
                    <a:lnTo>
                      <a:pt x="69105" y="2302131"/>
                    </a:lnTo>
                    <a:cubicBezTo>
                      <a:pt x="31083" y="2280033"/>
                      <a:pt x="0" y="2220787"/>
                      <a:pt x="0" y="2169829"/>
                    </a:cubicBezTo>
                    <a:lnTo>
                      <a:pt x="0" y="60708"/>
                    </a:lnTo>
                    <a:cubicBezTo>
                      <a:pt x="0" y="9654"/>
                      <a:pt x="30988" y="-13778"/>
                      <a:pt x="69105" y="8320"/>
                    </a:cubicBezTo>
                    <a:lnTo>
                      <a:pt x="2790441" y="1582517"/>
                    </a:lnTo>
                    <a:cubicBezTo>
                      <a:pt x="2828463" y="1604615"/>
                      <a:pt x="2859546" y="1663861"/>
                      <a:pt x="2859546" y="1714819"/>
                    </a:cubicBezTo>
                    <a:lnTo>
                      <a:pt x="2859546" y="3823940"/>
                    </a:lnTo>
                    <a:cubicBezTo>
                      <a:pt x="2859261" y="3874899"/>
                      <a:pt x="2828463" y="3898330"/>
                      <a:pt x="2790441" y="3876709"/>
                    </a:cubicBez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15"/>
              <p:cNvSpPr/>
              <p:nvPr/>
            </p:nvSpPr>
            <p:spPr>
              <a:xfrm>
                <a:off x="8367249" y="4838795"/>
                <a:ext cx="30132" cy="106965"/>
              </a:xfrm>
              <a:custGeom>
                <a:avLst/>
                <a:gdLst/>
                <a:ahLst/>
                <a:cxnLst/>
                <a:rect l="l" t="t" r="r" b="b"/>
                <a:pathLst>
                  <a:path w="30132" h="106965" extrusionOk="0">
                    <a:moveTo>
                      <a:pt x="0" y="106966"/>
                    </a:moveTo>
                    <a:lnTo>
                      <a:pt x="30132" y="89535"/>
                    </a:lnTo>
                    <a:lnTo>
                      <a:pt x="17110" y="0"/>
                    </a:lnTo>
                    <a:lnTo>
                      <a:pt x="0" y="10696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15"/>
              <p:cNvSpPr/>
              <p:nvPr/>
            </p:nvSpPr>
            <p:spPr>
              <a:xfrm>
                <a:off x="5558272" y="1051845"/>
                <a:ext cx="72337" cy="31155"/>
              </a:xfrm>
              <a:custGeom>
                <a:avLst/>
                <a:gdLst/>
                <a:ahLst/>
                <a:cxnLst/>
                <a:rect l="l" t="t" r="r" b="b"/>
                <a:pathLst>
                  <a:path w="72337" h="31155" extrusionOk="0">
                    <a:moveTo>
                      <a:pt x="0" y="17240"/>
                    </a:moveTo>
                    <a:lnTo>
                      <a:pt x="29657" y="0"/>
                    </a:lnTo>
                    <a:lnTo>
                      <a:pt x="72337" y="24479"/>
                    </a:lnTo>
                    <a:cubicBezTo>
                      <a:pt x="72337" y="24479"/>
                      <a:pt x="26901" y="31433"/>
                      <a:pt x="25760" y="31147"/>
                    </a:cubicBezTo>
                    <a:cubicBezTo>
                      <a:pt x="24619" y="30861"/>
                      <a:pt x="0" y="17240"/>
                      <a:pt x="0" y="1724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15"/>
              <p:cNvSpPr/>
              <p:nvPr/>
            </p:nvSpPr>
            <p:spPr>
              <a:xfrm>
                <a:off x="5538216" y="1062192"/>
                <a:ext cx="2859165" cy="3884558"/>
              </a:xfrm>
              <a:custGeom>
                <a:avLst/>
                <a:gdLst/>
                <a:ahLst/>
                <a:cxnLst/>
                <a:rect l="l" t="t" r="r" b="b"/>
                <a:pathLst>
                  <a:path w="2859165" h="3884558" extrusionOk="0">
                    <a:moveTo>
                      <a:pt x="2790061" y="3876234"/>
                    </a:moveTo>
                    <a:lnTo>
                      <a:pt x="69105" y="2302037"/>
                    </a:lnTo>
                    <a:cubicBezTo>
                      <a:pt x="31083" y="2279939"/>
                      <a:pt x="0" y="2220789"/>
                      <a:pt x="0" y="2169735"/>
                    </a:cubicBezTo>
                    <a:lnTo>
                      <a:pt x="0" y="60614"/>
                    </a:lnTo>
                    <a:cubicBezTo>
                      <a:pt x="0" y="9655"/>
                      <a:pt x="30893" y="-13776"/>
                      <a:pt x="69105" y="8322"/>
                    </a:cubicBezTo>
                    <a:lnTo>
                      <a:pt x="2790061" y="1582519"/>
                    </a:lnTo>
                    <a:cubicBezTo>
                      <a:pt x="2828083" y="1604617"/>
                      <a:pt x="2859166" y="1663862"/>
                      <a:pt x="2859166" y="1714821"/>
                    </a:cubicBezTo>
                    <a:lnTo>
                      <a:pt x="2859166" y="3824132"/>
                    </a:lnTo>
                    <a:cubicBezTo>
                      <a:pt x="2859166" y="3874900"/>
                      <a:pt x="2828273" y="3898332"/>
                      <a:pt x="2790061" y="3876234"/>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15"/>
              <p:cNvSpPr/>
              <p:nvPr/>
            </p:nvSpPr>
            <p:spPr>
              <a:xfrm>
                <a:off x="5533368" y="1064955"/>
                <a:ext cx="2859260" cy="3884554"/>
              </a:xfrm>
              <a:custGeom>
                <a:avLst/>
                <a:gdLst/>
                <a:ahLst/>
                <a:cxnLst/>
                <a:rect l="l" t="t" r="r" b="b"/>
                <a:pathLst>
                  <a:path w="2859260" h="3884554" extrusionOk="0">
                    <a:moveTo>
                      <a:pt x="2790156" y="3876234"/>
                    </a:moveTo>
                    <a:lnTo>
                      <a:pt x="69105" y="2302037"/>
                    </a:lnTo>
                    <a:cubicBezTo>
                      <a:pt x="31083" y="2279939"/>
                      <a:pt x="0" y="2220694"/>
                      <a:pt x="0" y="2169735"/>
                    </a:cubicBezTo>
                    <a:lnTo>
                      <a:pt x="0" y="60614"/>
                    </a:lnTo>
                    <a:cubicBezTo>
                      <a:pt x="0" y="9655"/>
                      <a:pt x="30988" y="-13776"/>
                      <a:pt x="69105" y="8322"/>
                    </a:cubicBezTo>
                    <a:lnTo>
                      <a:pt x="2790156" y="1582995"/>
                    </a:lnTo>
                    <a:cubicBezTo>
                      <a:pt x="2828178" y="1604998"/>
                      <a:pt x="2859261" y="1664243"/>
                      <a:pt x="2859261" y="1715297"/>
                    </a:cubicBezTo>
                    <a:lnTo>
                      <a:pt x="2859261" y="3823847"/>
                    </a:lnTo>
                    <a:cubicBezTo>
                      <a:pt x="2859261" y="3874900"/>
                      <a:pt x="2828273" y="3898332"/>
                      <a:pt x="2790156" y="38762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15"/>
              <p:cNvSpPr/>
              <p:nvPr/>
            </p:nvSpPr>
            <p:spPr>
              <a:xfrm>
                <a:off x="5568443" y="1110406"/>
                <a:ext cx="2788159" cy="3702480"/>
              </a:xfrm>
              <a:custGeom>
                <a:avLst/>
                <a:gdLst/>
                <a:ahLst/>
                <a:cxnLst/>
                <a:rect l="l" t="t" r="r" b="b"/>
                <a:pathLst>
                  <a:path w="2788159" h="3702480" extrusionOk="0">
                    <a:moveTo>
                      <a:pt x="2786734" y="3702481"/>
                    </a:moveTo>
                    <a:lnTo>
                      <a:pt x="0" y="2089993"/>
                    </a:lnTo>
                    <a:lnTo>
                      <a:pt x="951" y="23640"/>
                    </a:lnTo>
                    <a:cubicBezTo>
                      <a:pt x="951" y="2494"/>
                      <a:pt x="15779" y="-6078"/>
                      <a:pt x="34030" y="4590"/>
                    </a:cubicBezTo>
                    <a:lnTo>
                      <a:pt x="2755080" y="1578691"/>
                    </a:lnTo>
                    <a:cubicBezTo>
                      <a:pt x="2774529" y="1591407"/>
                      <a:pt x="2786800" y="1612610"/>
                      <a:pt x="2788160" y="163584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15"/>
              <p:cNvSpPr/>
              <p:nvPr/>
            </p:nvSpPr>
            <p:spPr>
              <a:xfrm>
                <a:off x="5762166" y="1403396"/>
                <a:ext cx="919754" cy="618313"/>
              </a:xfrm>
              <a:custGeom>
                <a:avLst/>
                <a:gdLst/>
                <a:ahLst/>
                <a:cxnLst/>
                <a:rect l="l" t="t" r="r" b="b"/>
                <a:pathLst>
                  <a:path w="919754" h="618313" extrusionOk="0">
                    <a:moveTo>
                      <a:pt x="906256" y="616665"/>
                    </a:moveTo>
                    <a:lnTo>
                      <a:pt x="13498" y="100220"/>
                    </a:lnTo>
                    <a:cubicBezTo>
                      <a:pt x="5142" y="94185"/>
                      <a:pt x="133" y="84538"/>
                      <a:pt x="0" y="74217"/>
                    </a:cubicBezTo>
                    <a:lnTo>
                      <a:pt x="0" y="11828"/>
                    </a:lnTo>
                    <a:cubicBezTo>
                      <a:pt x="0" y="2303"/>
                      <a:pt x="5988" y="-2745"/>
                      <a:pt x="13498" y="1541"/>
                    </a:cubicBezTo>
                    <a:lnTo>
                      <a:pt x="906256" y="517986"/>
                    </a:lnTo>
                    <a:cubicBezTo>
                      <a:pt x="914574" y="524052"/>
                      <a:pt x="919574" y="533680"/>
                      <a:pt x="919754" y="543990"/>
                    </a:cubicBezTo>
                    <a:lnTo>
                      <a:pt x="919754" y="606378"/>
                    </a:lnTo>
                    <a:cubicBezTo>
                      <a:pt x="919754" y="616380"/>
                      <a:pt x="913671" y="621047"/>
                      <a:pt x="906256" y="61666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15"/>
              <p:cNvSpPr/>
              <p:nvPr/>
            </p:nvSpPr>
            <p:spPr>
              <a:xfrm>
                <a:off x="5766158" y="1584712"/>
                <a:ext cx="686298" cy="451951"/>
              </a:xfrm>
              <a:custGeom>
                <a:avLst/>
                <a:gdLst/>
                <a:ahLst/>
                <a:cxnLst/>
                <a:rect l="l" t="t" r="r" b="b"/>
                <a:pathLst>
                  <a:path w="686298" h="451951" extrusionOk="0">
                    <a:moveTo>
                      <a:pt x="672991" y="450304"/>
                    </a:moveTo>
                    <a:lnTo>
                      <a:pt x="13593" y="68827"/>
                    </a:lnTo>
                    <a:cubicBezTo>
                      <a:pt x="5199" y="62853"/>
                      <a:pt x="152" y="53231"/>
                      <a:pt x="0" y="42919"/>
                    </a:cubicBezTo>
                    <a:lnTo>
                      <a:pt x="0" y="11868"/>
                    </a:lnTo>
                    <a:cubicBezTo>
                      <a:pt x="0" y="2343"/>
                      <a:pt x="6084" y="-2801"/>
                      <a:pt x="13593" y="1581"/>
                    </a:cubicBezTo>
                    <a:lnTo>
                      <a:pt x="672991" y="383057"/>
                    </a:lnTo>
                    <a:cubicBezTo>
                      <a:pt x="681261" y="389103"/>
                      <a:pt x="686194" y="398708"/>
                      <a:pt x="686299" y="408965"/>
                    </a:cubicBezTo>
                    <a:lnTo>
                      <a:pt x="686299" y="440017"/>
                    </a:lnTo>
                    <a:cubicBezTo>
                      <a:pt x="686299" y="450018"/>
                      <a:pt x="680405" y="454685"/>
                      <a:pt x="672991" y="45030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15"/>
              <p:cNvSpPr/>
              <p:nvPr/>
            </p:nvSpPr>
            <p:spPr>
              <a:xfrm>
                <a:off x="5766158" y="1702632"/>
                <a:ext cx="686488" cy="451759"/>
              </a:xfrm>
              <a:custGeom>
                <a:avLst/>
                <a:gdLst/>
                <a:ahLst/>
                <a:cxnLst/>
                <a:rect l="l" t="t" r="r" b="b"/>
                <a:pathLst>
                  <a:path w="686488" h="451759" extrusionOk="0">
                    <a:moveTo>
                      <a:pt x="672991" y="450018"/>
                    </a:moveTo>
                    <a:lnTo>
                      <a:pt x="13593" y="69018"/>
                    </a:lnTo>
                    <a:cubicBezTo>
                      <a:pt x="5199" y="63044"/>
                      <a:pt x="152" y="53422"/>
                      <a:pt x="0" y="43110"/>
                    </a:cubicBezTo>
                    <a:lnTo>
                      <a:pt x="0" y="11868"/>
                    </a:lnTo>
                    <a:cubicBezTo>
                      <a:pt x="0" y="2343"/>
                      <a:pt x="6084" y="-2801"/>
                      <a:pt x="13593" y="1581"/>
                    </a:cubicBezTo>
                    <a:lnTo>
                      <a:pt x="672991" y="383343"/>
                    </a:lnTo>
                    <a:cubicBezTo>
                      <a:pt x="681337" y="389344"/>
                      <a:pt x="686337" y="398964"/>
                      <a:pt x="686489" y="409251"/>
                    </a:cubicBezTo>
                    <a:lnTo>
                      <a:pt x="686489" y="440302"/>
                    </a:lnTo>
                    <a:cubicBezTo>
                      <a:pt x="686299" y="450018"/>
                      <a:pt x="680405" y="454495"/>
                      <a:pt x="672991" y="45001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15"/>
              <p:cNvSpPr/>
              <p:nvPr/>
            </p:nvSpPr>
            <p:spPr>
              <a:xfrm>
                <a:off x="5766158" y="1820170"/>
                <a:ext cx="562156" cy="379997"/>
              </a:xfrm>
              <a:custGeom>
                <a:avLst/>
                <a:gdLst/>
                <a:ahLst/>
                <a:cxnLst/>
                <a:rect l="l" t="t" r="r" b="b"/>
                <a:pathLst>
                  <a:path w="562156" h="379997" extrusionOk="0">
                    <a:moveTo>
                      <a:pt x="548564" y="378390"/>
                    </a:moveTo>
                    <a:lnTo>
                      <a:pt x="13593" y="68827"/>
                    </a:lnTo>
                    <a:cubicBezTo>
                      <a:pt x="5199" y="62853"/>
                      <a:pt x="152" y="53231"/>
                      <a:pt x="0" y="42919"/>
                    </a:cubicBezTo>
                    <a:lnTo>
                      <a:pt x="0" y="11868"/>
                    </a:lnTo>
                    <a:cubicBezTo>
                      <a:pt x="0" y="2343"/>
                      <a:pt x="6084" y="-2801"/>
                      <a:pt x="13593" y="1581"/>
                    </a:cubicBezTo>
                    <a:lnTo>
                      <a:pt x="548564" y="311048"/>
                    </a:lnTo>
                    <a:cubicBezTo>
                      <a:pt x="556948" y="317077"/>
                      <a:pt x="561985" y="326717"/>
                      <a:pt x="562157" y="337051"/>
                    </a:cubicBezTo>
                    <a:lnTo>
                      <a:pt x="562157" y="368103"/>
                    </a:lnTo>
                    <a:cubicBezTo>
                      <a:pt x="562157" y="378104"/>
                      <a:pt x="556073" y="382676"/>
                      <a:pt x="548564" y="37839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15"/>
              <p:cNvSpPr/>
              <p:nvPr/>
            </p:nvSpPr>
            <p:spPr>
              <a:xfrm>
                <a:off x="5762166" y="2639293"/>
                <a:ext cx="919754" cy="618340"/>
              </a:xfrm>
              <a:custGeom>
                <a:avLst/>
                <a:gdLst/>
                <a:ahLst/>
                <a:cxnLst/>
                <a:rect l="l" t="t" r="r" b="b"/>
                <a:pathLst>
                  <a:path w="919754" h="618340" extrusionOk="0">
                    <a:moveTo>
                      <a:pt x="906256" y="616732"/>
                    </a:moveTo>
                    <a:lnTo>
                      <a:pt x="13498" y="100287"/>
                    </a:lnTo>
                    <a:cubicBezTo>
                      <a:pt x="5142" y="94248"/>
                      <a:pt x="133" y="84609"/>
                      <a:pt x="0" y="74284"/>
                    </a:cubicBezTo>
                    <a:lnTo>
                      <a:pt x="0" y="11895"/>
                    </a:lnTo>
                    <a:cubicBezTo>
                      <a:pt x="0" y="1894"/>
                      <a:pt x="5988" y="-2678"/>
                      <a:pt x="13498" y="1608"/>
                    </a:cubicBezTo>
                    <a:lnTo>
                      <a:pt x="906256" y="518053"/>
                    </a:lnTo>
                    <a:cubicBezTo>
                      <a:pt x="914574" y="524121"/>
                      <a:pt x="919574" y="533751"/>
                      <a:pt x="919754" y="544057"/>
                    </a:cubicBezTo>
                    <a:lnTo>
                      <a:pt x="919754" y="606445"/>
                    </a:lnTo>
                    <a:cubicBezTo>
                      <a:pt x="919754" y="616447"/>
                      <a:pt x="913671" y="621019"/>
                      <a:pt x="906256" y="61673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15"/>
              <p:cNvSpPr/>
              <p:nvPr/>
            </p:nvSpPr>
            <p:spPr>
              <a:xfrm>
                <a:off x="5766158" y="2821069"/>
                <a:ext cx="686488" cy="451519"/>
              </a:xfrm>
              <a:custGeom>
                <a:avLst/>
                <a:gdLst/>
                <a:ahLst/>
                <a:cxnLst/>
                <a:rect l="l" t="t" r="r" b="b"/>
                <a:pathLst>
                  <a:path w="686488" h="451519" extrusionOk="0">
                    <a:moveTo>
                      <a:pt x="672991" y="449910"/>
                    </a:moveTo>
                    <a:lnTo>
                      <a:pt x="13593" y="68910"/>
                    </a:lnTo>
                    <a:cubicBezTo>
                      <a:pt x="5209" y="62881"/>
                      <a:pt x="171" y="53242"/>
                      <a:pt x="0" y="42907"/>
                    </a:cubicBezTo>
                    <a:lnTo>
                      <a:pt x="0" y="11856"/>
                    </a:lnTo>
                    <a:cubicBezTo>
                      <a:pt x="0" y="1854"/>
                      <a:pt x="6084" y="-2718"/>
                      <a:pt x="13593" y="1664"/>
                    </a:cubicBezTo>
                    <a:lnTo>
                      <a:pt x="672991" y="382664"/>
                    </a:lnTo>
                    <a:cubicBezTo>
                      <a:pt x="681308" y="388731"/>
                      <a:pt x="686308" y="398361"/>
                      <a:pt x="686489" y="408667"/>
                    </a:cubicBezTo>
                    <a:lnTo>
                      <a:pt x="686489" y="439719"/>
                    </a:lnTo>
                    <a:cubicBezTo>
                      <a:pt x="686299" y="449625"/>
                      <a:pt x="680405" y="454197"/>
                      <a:pt x="672991" y="44991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15"/>
              <p:cNvSpPr/>
              <p:nvPr/>
            </p:nvSpPr>
            <p:spPr>
              <a:xfrm>
                <a:off x="5766158" y="2938486"/>
                <a:ext cx="686488" cy="451826"/>
              </a:xfrm>
              <a:custGeom>
                <a:avLst/>
                <a:gdLst/>
                <a:ahLst/>
                <a:cxnLst/>
                <a:rect l="l" t="t" r="r" b="b"/>
                <a:pathLst>
                  <a:path w="686488" h="451826" extrusionOk="0">
                    <a:moveTo>
                      <a:pt x="672991" y="450223"/>
                    </a:moveTo>
                    <a:lnTo>
                      <a:pt x="13593" y="68747"/>
                    </a:lnTo>
                    <a:cubicBezTo>
                      <a:pt x="5228" y="62756"/>
                      <a:pt x="190" y="53145"/>
                      <a:pt x="0" y="42839"/>
                    </a:cubicBezTo>
                    <a:lnTo>
                      <a:pt x="0" y="11787"/>
                    </a:lnTo>
                    <a:cubicBezTo>
                      <a:pt x="0" y="2262"/>
                      <a:pt x="6084" y="-2786"/>
                      <a:pt x="13593" y="1595"/>
                    </a:cubicBezTo>
                    <a:lnTo>
                      <a:pt x="672991" y="382595"/>
                    </a:lnTo>
                    <a:cubicBezTo>
                      <a:pt x="681308" y="388663"/>
                      <a:pt x="686308" y="398293"/>
                      <a:pt x="686489" y="408599"/>
                    </a:cubicBezTo>
                    <a:lnTo>
                      <a:pt x="686489" y="439650"/>
                    </a:lnTo>
                    <a:cubicBezTo>
                      <a:pt x="686299" y="449937"/>
                      <a:pt x="680405" y="454509"/>
                      <a:pt x="672991" y="45022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15"/>
              <p:cNvSpPr/>
              <p:nvPr/>
            </p:nvSpPr>
            <p:spPr>
              <a:xfrm>
                <a:off x="5766158" y="3056051"/>
                <a:ext cx="562156" cy="379920"/>
              </a:xfrm>
              <a:custGeom>
                <a:avLst/>
                <a:gdLst/>
                <a:ahLst/>
                <a:cxnLst/>
                <a:rect l="l" t="t" r="r" b="b"/>
                <a:pathLst>
                  <a:path w="562156" h="379920" extrusionOk="0">
                    <a:moveTo>
                      <a:pt x="548564" y="378378"/>
                    </a:moveTo>
                    <a:lnTo>
                      <a:pt x="13593" y="68910"/>
                    </a:lnTo>
                    <a:cubicBezTo>
                      <a:pt x="5199" y="62900"/>
                      <a:pt x="152" y="53242"/>
                      <a:pt x="0" y="42907"/>
                    </a:cubicBezTo>
                    <a:lnTo>
                      <a:pt x="0" y="11856"/>
                    </a:lnTo>
                    <a:cubicBezTo>
                      <a:pt x="0" y="1854"/>
                      <a:pt x="6084" y="-2718"/>
                      <a:pt x="13593" y="1664"/>
                    </a:cubicBezTo>
                    <a:lnTo>
                      <a:pt x="548564" y="311131"/>
                    </a:lnTo>
                    <a:cubicBezTo>
                      <a:pt x="556948" y="317161"/>
                      <a:pt x="561985" y="326800"/>
                      <a:pt x="562157" y="337134"/>
                    </a:cubicBezTo>
                    <a:lnTo>
                      <a:pt x="562157" y="368186"/>
                    </a:lnTo>
                    <a:cubicBezTo>
                      <a:pt x="562157" y="378187"/>
                      <a:pt x="556073" y="382473"/>
                      <a:pt x="548564" y="37837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453;p15"/>
              <p:cNvSpPr/>
              <p:nvPr/>
            </p:nvSpPr>
            <p:spPr>
              <a:xfrm>
                <a:off x="6897600" y="3332192"/>
                <a:ext cx="1250451" cy="1162368"/>
              </a:xfrm>
              <a:custGeom>
                <a:avLst/>
                <a:gdLst/>
                <a:ahLst/>
                <a:cxnLst/>
                <a:rect l="l" t="t" r="r" b="b"/>
                <a:pathLst>
                  <a:path w="1250451" h="1162368" extrusionOk="0">
                    <a:moveTo>
                      <a:pt x="9696" y="77186"/>
                    </a:moveTo>
                    <a:cubicBezTo>
                      <a:pt x="9696" y="77186"/>
                      <a:pt x="108173" y="160053"/>
                      <a:pt x="250376" y="46896"/>
                    </a:cubicBezTo>
                    <a:cubicBezTo>
                      <a:pt x="351895" y="-36543"/>
                      <a:pt x="442672" y="11082"/>
                      <a:pt x="493242" y="39657"/>
                    </a:cubicBezTo>
                    <a:cubicBezTo>
                      <a:pt x="543811" y="68232"/>
                      <a:pt x="616813" y="85758"/>
                      <a:pt x="755879" y="337409"/>
                    </a:cubicBezTo>
                    <a:cubicBezTo>
                      <a:pt x="755879" y="337409"/>
                      <a:pt x="801125" y="416276"/>
                      <a:pt x="875839" y="459519"/>
                    </a:cubicBezTo>
                    <a:cubicBezTo>
                      <a:pt x="950552" y="502763"/>
                      <a:pt x="986483" y="481617"/>
                      <a:pt x="1045227" y="392844"/>
                    </a:cubicBezTo>
                    <a:cubicBezTo>
                      <a:pt x="1103971" y="304071"/>
                      <a:pt x="1142469" y="205773"/>
                      <a:pt x="1250452" y="269972"/>
                    </a:cubicBezTo>
                    <a:lnTo>
                      <a:pt x="1250452" y="1162369"/>
                    </a:lnTo>
                    <a:lnTo>
                      <a:pt x="0" y="439707"/>
                    </a:lnTo>
                    <a:lnTo>
                      <a:pt x="0" y="71375"/>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454;p15"/>
              <p:cNvSpPr/>
              <p:nvPr/>
            </p:nvSpPr>
            <p:spPr>
              <a:xfrm>
                <a:off x="5766443" y="2003281"/>
                <a:ext cx="882682" cy="1029375"/>
              </a:xfrm>
              <a:custGeom>
                <a:avLst/>
                <a:gdLst/>
                <a:ahLst/>
                <a:cxnLst/>
                <a:rect l="l" t="t" r="r" b="b"/>
                <a:pathLst>
                  <a:path w="882682" h="1029375" extrusionOk="0">
                    <a:moveTo>
                      <a:pt x="869090" y="1027764"/>
                    </a:moveTo>
                    <a:lnTo>
                      <a:pt x="13593" y="532464"/>
                    </a:lnTo>
                    <a:cubicBezTo>
                      <a:pt x="5209" y="526435"/>
                      <a:pt x="171" y="516796"/>
                      <a:pt x="0" y="506461"/>
                    </a:cubicBezTo>
                    <a:lnTo>
                      <a:pt x="0" y="11828"/>
                    </a:lnTo>
                    <a:cubicBezTo>
                      <a:pt x="0" y="2303"/>
                      <a:pt x="6084" y="-2745"/>
                      <a:pt x="13593" y="1541"/>
                    </a:cubicBezTo>
                    <a:lnTo>
                      <a:pt x="869090" y="496841"/>
                    </a:lnTo>
                    <a:cubicBezTo>
                      <a:pt x="877474" y="502870"/>
                      <a:pt x="882512" y="512510"/>
                      <a:pt x="882683" y="522844"/>
                    </a:cubicBezTo>
                    <a:lnTo>
                      <a:pt x="882683" y="1017668"/>
                    </a:lnTo>
                    <a:cubicBezTo>
                      <a:pt x="882683" y="1027479"/>
                      <a:pt x="876599" y="1032051"/>
                      <a:pt x="869090" y="102776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15"/>
              <p:cNvSpPr/>
              <p:nvPr/>
            </p:nvSpPr>
            <p:spPr>
              <a:xfrm>
                <a:off x="6897600" y="3388613"/>
                <a:ext cx="1250451" cy="1106424"/>
              </a:xfrm>
              <a:custGeom>
                <a:avLst/>
                <a:gdLst/>
                <a:ahLst/>
                <a:cxnLst/>
                <a:rect l="l" t="t" r="r" b="b"/>
                <a:pathLst>
                  <a:path w="1250451" h="1106424" extrusionOk="0">
                    <a:moveTo>
                      <a:pt x="0" y="0"/>
                    </a:moveTo>
                    <a:lnTo>
                      <a:pt x="0" y="383096"/>
                    </a:lnTo>
                    <a:lnTo>
                      <a:pt x="1250452" y="1106424"/>
                    </a:lnTo>
                    <a:lnTo>
                      <a:pt x="1250452" y="214027"/>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15"/>
              <p:cNvSpPr/>
              <p:nvPr/>
            </p:nvSpPr>
            <p:spPr>
              <a:xfrm>
                <a:off x="7389036" y="3376326"/>
                <a:ext cx="9505" cy="678751"/>
              </a:xfrm>
              <a:custGeom>
                <a:avLst/>
                <a:gdLst/>
                <a:ahLst/>
                <a:cxnLst/>
                <a:rect l="l" t="t" r="r" b="b"/>
                <a:pathLst>
                  <a:path w="9505" h="678751" extrusionOk="0">
                    <a:moveTo>
                      <a:pt x="0" y="0"/>
                    </a:moveTo>
                    <a:lnTo>
                      <a:pt x="0" y="678752"/>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15"/>
              <p:cNvSpPr/>
              <p:nvPr/>
            </p:nvSpPr>
            <p:spPr>
              <a:xfrm>
                <a:off x="7771633" y="3805618"/>
                <a:ext cx="9505" cy="470725"/>
              </a:xfrm>
              <a:custGeom>
                <a:avLst/>
                <a:gdLst/>
                <a:ahLst/>
                <a:cxnLst/>
                <a:rect l="l" t="t" r="r" b="b"/>
                <a:pathLst>
                  <a:path w="9505" h="470725" extrusionOk="0">
                    <a:moveTo>
                      <a:pt x="0" y="0"/>
                    </a:moveTo>
                    <a:lnTo>
                      <a:pt x="0" y="470725"/>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458;p15"/>
              <p:cNvSpPr/>
              <p:nvPr/>
            </p:nvSpPr>
            <p:spPr>
              <a:xfrm>
                <a:off x="6897600" y="3332663"/>
                <a:ext cx="1250451" cy="479359"/>
              </a:xfrm>
              <a:custGeom>
                <a:avLst/>
                <a:gdLst/>
                <a:ahLst/>
                <a:cxnLst/>
                <a:rect l="l" t="t" r="r" b="b"/>
                <a:pathLst>
                  <a:path w="1250451" h="479359" extrusionOk="0">
                    <a:moveTo>
                      <a:pt x="0" y="70905"/>
                    </a:moveTo>
                    <a:cubicBezTo>
                      <a:pt x="221859" y="208732"/>
                      <a:pt x="253227" y="-102831"/>
                      <a:pt x="494953" y="36996"/>
                    </a:cubicBezTo>
                    <a:cubicBezTo>
                      <a:pt x="736678" y="176823"/>
                      <a:pt x="703314" y="359036"/>
                      <a:pt x="881732" y="462288"/>
                    </a:cubicBezTo>
                    <a:cubicBezTo>
                      <a:pt x="1060151" y="565538"/>
                      <a:pt x="1064333" y="162250"/>
                      <a:pt x="1250452" y="269978"/>
                    </a:cubicBezTo>
                  </a:path>
                </a:pathLst>
              </a:custGeom>
              <a:noFill/>
              <a:ln w="14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459;p15"/>
              <p:cNvSpPr/>
              <p:nvPr/>
            </p:nvSpPr>
            <p:spPr>
              <a:xfrm rot="-1801764">
                <a:off x="7364922" y="3334621"/>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15"/>
              <p:cNvSpPr/>
              <p:nvPr/>
            </p:nvSpPr>
            <p:spPr>
              <a:xfrm rot="-1790023">
                <a:off x="8141346" y="3571007"/>
                <a:ext cx="48265" cy="83920"/>
              </a:xfrm>
              <a:custGeom>
                <a:avLst/>
                <a:gdLst/>
                <a:ahLst/>
                <a:cxnLst/>
                <a:rect l="l" t="t" r="r" b="b"/>
                <a:pathLst>
                  <a:path w="48263" h="83917" extrusionOk="0">
                    <a:moveTo>
                      <a:pt x="48265" y="41960"/>
                    </a:moveTo>
                    <a:cubicBezTo>
                      <a:pt x="48265" y="65133"/>
                      <a:pt x="37461" y="83919"/>
                      <a:pt x="24134" y="83919"/>
                    </a:cubicBezTo>
                    <a:cubicBezTo>
                      <a:pt x="10806" y="83919"/>
                      <a:pt x="2" y="65133"/>
                      <a:pt x="2" y="41960"/>
                    </a:cubicBezTo>
                    <a:cubicBezTo>
                      <a:pt x="2" y="18787"/>
                      <a:pt x="10806" y="1"/>
                      <a:pt x="24134"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15"/>
              <p:cNvSpPr/>
              <p:nvPr/>
            </p:nvSpPr>
            <p:spPr>
              <a:xfrm rot="-1790023">
                <a:off x="7763340" y="3766404"/>
                <a:ext cx="48265" cy="83920"/>
              </a:xfrm>
              <a:custGeom>
                <a:avLst/>
                <a:gdLst/>
                <a:ahLst/>
                <a:cxnLst/>
                <a:rect l="l" t="t" r="r" b="b"/>
                <a:pathLst>
                  <a:path w="48263" h="83917" extrusionOk="0">
                    <a:moveTo>
                      <a:pt x="48265" y="41960"/>
                    </a:moveTo>
                    <a:cubicBezTo>
                      <a:pt x="48265" y="65133"/>
                      <a:pt x="37461" y="83919"/>
                      <a:pt x="24133" y="83919"/>
                    </a:cubicBezTo>
                    <a:cubicBezTo>
                      <a:pt x="10806" y="83919"/>
                      <a:pt x="2" y="65133"/>
                      <a:pt x="2" y="41960"/>
                    </a:cubicBezTo>
                    <a:cubicBezTo>
                      <a:pt x="2" y="18787"/>
                      <a:pt x="10806" y="1"/>
                      <a:pt x="24133"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15"/>
              <p:cNvSpPr/>
              <p:nvPr/>
            </p:nvSpPr>
            <p:spPr>
              <a:xfrm rot="-1801764">
                <a:off x="6873548" y="3361832"/>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15"/>
              <p:cNvSpPr/>
              <p:nvPr/>
            </p:nvSpPr>
            <p:spPr>
              <a:xfrm>
                <a:off x="6868038" y="2430219"/>
                <a:ext cx="78705" cy="316778"/>
              </a:xfrm>
              <a:custGeom>
                <a:avLst/>
                <a:gdLst/>
                <a:ahLst/>
                <a:cxnLst/>
                <a:rect l="l" t="t" r="r" b="b"/>
                <a:pathLst>
                  <a:path w="78705" h="316778" extrusionOk="0">
                    <a:moveTo>
                      <a:pt x="64828" y="315171"/>
                    </a:moveTo>
                    <a:lnTo>
                      <a:pt x="13593" y="285548"/>
                    </a:lnTo>
                    <a:cubicBezTo>
                      <a:pt x="5209" y="279519"/>
                      <a:pt x="171" y="269880"/>
                      <a:pt x="0" y="259545"/>
                    </a:cubicBezTo>
                    <a:lnTo>
                      <a:pt x="0" y="11895"/>
                    </a:lnTo>
                    <a:cubicBezTo>
                      <a:pt x="0" y="1894"/>
                      <a:pt x="6083" y="-2678"/>
                      <a:pt x="13593" y="1608"/>
                    </a:cubicBezTo>
                    <a:lnTo>
                      <a:pt x="64828" y="31326"/>
                    </a:lnTo>
                    <a:cubicBezTo>
                      <a:pt x="73193" y="37136"/>
                      <a:pt x="78335" y="46566"/>
                      <a:pt x="78706" y="56758"/>
                    </a:cubicBezTo>
                    <a:lnTo>
                      <a:pt x="78706" y="304884"/>
                    </a:lnTo>
                    <a:cubicBezTo>
                      <a:pt x="78706" y="314885"/>
                      <a:pt x="72337" y="319457"/>
                      <a:pt x="64828" y="3151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15"/>
              <p:cNvSpPr/>
              <p:nvPr/>
            </p:nvSpPr>
            <p:spPr>
              <a:xfrm>
                <a:off x="6986477" y="2241366"/>
                <a:ext cx="78420" cy="573928"/>
              </a:xfrm>
              <a:custGeom>
                <a:avLst/>
                <a:gdLst/>
                <a:ahLst/>
                <a:cxnLst/>
                <a:rect l="l" t="t" r="r" b="b"/>
                <a:pathLst>
                  <a:path w="78420" h="573928" extrusionOk="0">
                    <a:moveTo>
                      <a:pt x="64828" y="572319"/>
                    </a:moveTo>
                    <a:lnTo>
                      <a:pt x="13593" y="542601"/>
                    </a:lnTo>
                    <a:cubicBezTo>
                      <a:pt x="5199" y="536629"/>
                      <a:pt x="152" y="527009"/>
                      <a:pt x="0" y="516693"/>
                    </a:cubicBezTo>
                    <a:lnTo>
                      <a:pt x="0" y="11868"/>
                    </a:lnTo>
                    <a:cubicBezTo>
                      <a:pt x="0" y="2343"/>
                      <a:pt x="6084" y="-2801"/>
                      <a:pt x="13593" y="1581"/>
                    </a:cubicBezTo>
                    <a:lnTo>
                      <a:pt x="64828" y="31299"/>
                    </a:lnTo>
                    <a:cubicBezTo>
                      <a:pt x="73211" y="37328"/>
                      <a:pt x="78249" y="46967"/>
                      <a:pt x="78421" y="57302"/>
                    </a:cubicBezTo>
                    <a:lnTo>
                      <a:pt x="78421" y="562127"/>
                    </a:lnTo>
                    <a:cubicBezTo>
                      <a:pt x="78041" y="572033"/>
                      <a:pt x="71957" y="576605"/>
                      <a:pt x="64828" y="5723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5" name="Google Shape;465;p15"/>
              <p:cNvSpPr/>
              <p:nvPr/>
            </p:nvSpPr>
            <p:spPr>
              <a:xfrm>
                <a:off x="7222119" y="2426981"/>
                <a:ext cx="78420" cy="524860"/>
              </a:xfrm>
              <a:custGeom>
                <a:avLst/>
                <a:gdLst/>
                <a:ahLst/>
                <a:cxnLst/>
                <a:rect l="l" t="t" r="r" b="b"/>
                <a:pathLst>
                  <a:path w="78420" h="524860" extrusionOk="0">
                    <a:moveTo>
                      <a:pt x="64828" y="523197"/>
                    </a:moveTo>
                    <a:lnTo>
                      <a:pt x="13593" y="493574"/>
                    </a:lnTo>
                    <a:cubicBezTo>
                      <a:pt x="5181" y="487583"/>
                      <a:pt x="124" y="477915"/>
                      <a:pt x="0" y="467571"/>
                    </a:cubicBezTo>
                    <a:lnTo>
                      <a:pt x="0" y="11895"/>
                    </a:lnTo>
                    <a:cubicBezTo>
                      <a:pt x="0" y="1894"/>
                      <a:pt x="6083" y="-2678"/>
                      <a:pt x="13593" y="1608"/>
                    </a:cubicBezTo>
                    <a:lnTo>
                      <a:pt x="64828" y="31231"/>
                    </a:lnTo>
                    <a:cubicBezTo>
                      <a:pt x="73211" y="37260"/>
                      <a:pt x="78249" y="46899"/>
                      <a:pt x="78421" y="57234"/>
                    </a:cubicBezTo>
                    <a:lnTo>
                      <a:pt x="78421" y="513005"/>
                    </a:lnTo>
                    <a:cubicBezTo>
                      <a:pt x="78421" y="523006"/>
                      <a:pt x="72337" y="527578"/>
                      <a:pt x="64828" y="52319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6" name="Google Shape;466;p15"/>
              <p:cNvSpPr/>
              <p:nvPr/>
            </p:nvSpPr>
            <p:spPr>
              <a:xfrm>
                <a:off x="7340177" y="2573447"/>
                <a:ext cx="78420" cy="446687"/>
              </a:xfrm>
              <a:custGeom>
                <a:avLst/>
                <a:gdLst/>
                <a:ahLst/>
                <a:cxnLst/>
                <a:rect l="l" t="t" r="r" b="b"/>
                <a:pathLst>
                  <a:path w="78420" h="446687" extrusionOk="0">
                    <a:moveTo>
                      <a:pt x="64827" y="445025"/>
                    </a:moveTo>
                    <a:lnTo>
                      <a:pt x="13593" y="415402"/>
                    </a:lnTo>
                    <a:cubicBezTo>
                      <a:pt x="5209" y="409373"/>
                      <a:pt x="171" y="399734"/>
                      <a:pt x="0" y="389399"/>
                    </a:cubicBezTo>
                    <a:lnTo>
                      <a:pt x="0" y="11828"/>
                    </a:lnTo>
                    <a:cubicBezTo>
                      <a:pt x="0" y="2303"/>
                      <a:pt x="6083" y="-2745"/>
                      <a:pt x="13593" y="1541"/>
                    </a:cubicBezTo>
                    <a:lnTo>
                      <a:pt x="64827" y="31259"/>
                    </a:lnTo>
                    <a:cubicBezTo>
                      <a:pt x="73221" y="37231"/>
                      <a:pt x="78268" y="46851"/>
                      <a:pt x="78421" y="57167"/>
                    </a:cubicBezTo>
                    <a:lnTo>
                      <a:pt x="78421" y="434738"/>
                    </a:lnTo>
                    <a:cubicBezTo>
                      <a:pt x="78421" y="444835"/>
                      <a:pt x="72337" y="449406"/>
                      <a:pt x="64827" y="4450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15"/>
              <p:cNvSpPr/>
              <p:nvPr/>
            </p:nvSpPr>
            <p:spPr>
              <a:xfrm>
                <a:off x="7575249" y="2900319"/>
                <a:ext cx="78325" cy="255777"/>
              </a:xfrm>
              <a:custGeom>
                <a:avLst/>
                <a:gdLst/>
                <a:ahLst/>
                <a:cxnLst/>
                <a:rect l="l" t="t" r="r" b="b"/>
                <a:pathLst>
                  <a:path w="78325" h="255777" extrusionOk="0">
                    <a:moveTo>
                      <a:pt x="64828" y="254170"/>
                    </a:moveTo>
                    <a:lnTo>
                      <a:pt x="13498" y="224547"/>
                    </a:lnTo>
                    <a:cubicBezTo>
                      <a:pt x="5143" y="218508"/>
                      <a:pt x="133" y="208869"/>
                      <a:pt x="0" y="198544"/>
                    </a:cubicBezTo>
                    <a:lnTo>
                      <a:pt x="0" y="11949"/>
                    </a:lnTo>
                    <a:cubicBezTo>
                      <a:pt x="0" y="1853"/>
                      <a:pt x="5989" y="-2719"/>
                      <a:pt x="13498" y="1662"/>
                    </a:cubicBezTo>
                    <a:lnTo>
                      <a:pt x="64828" y="31285"/>
                    </a:lnTo>
                    <a:cubicBezTo>
                      <a:pt x="73145" y="37352"/>
                      <a:pt x="78145" y="46982"/>
                      <a:pt x="78325" y="57288"/>
                    </a:cubicBezTo>
                    <a:lnTo>
                      <a:pt x="78325" y="243883"/>
                    </a:lnTo>
                    <a:cubicBezTo>
                      <a:pt x="78325" y="253884"/>
                      <a:pt x="72242" y="258456"/>
                      <a:pt x="64828" y="2541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15"/>
              <p:cNvSpPr/>
              <p:nvPr/>
            </p:nvSpPr>
            <p:spPr>
              <a:xfrm>
                <a:off x="7693593" y="2520557"/>
                <a:ext cx="78420" cy="703833"/>
              </a:xfrm>
              <a:custGeom>
                <a:avLst/>
                <a:gdLst/>
                <a:ahLst/>
                <a:cxnLst/>
                <a:rect l="l" t="t" r="r" b="b"/>
                <a:pathLst>
                  <a:path w="78420" h="703833" extrusionOk="0">
                    <a:moveTo>
                      <a:pt x="64447" y="702226"/>
                    </a:moveTo>
                    <a:lnTo>
                      <a:pt x="13593" y="672508"/>
                    </a:lnTo>
                    <a:cubicBezTo>
                      <a:pt x="5199" y="666536"/>
                      <a:pt x="152" y="656916"/>
                      <a:pt x="0" y="646600"/>
                    </a:cubicBezTo>
                    <a:lnTo>
                      <a:pt x="0" y="11949"/>
                    </a:lnTo>
                    <a:cubicBezTo>
                      <a:pt x="0" y="1853"/>
                      <a:pt x="6083" y="-2719"/>
                      <a:pt x="13593" y="1662"/>
                    </a:cubicBezTo>
                    <a:lnTo>
                      <a:pt x="64828" y="31285"/>
                    </a:lnTo>
                    <a:cubicBezTo>
                      <a:pt x="73221" y="37305"/>
                      <a:pt x="78268" y="46954"/>
                      <a:pt x="78421" y="57288"/>
                    </a:cubicBezTo>
                    <a:lnTo>
                      <a:pt x="78421" y="691939"/>
                    </a:lnTo>
                    <a:cubicBezTo>
                      <a:pt x="78040" y="701940"/>
                      <a:pt x="71957" y="706512"/>
                      <a:pt x="64447" y="7022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15"/>
              <p:cNvSpPr/>
              <p:nvPr/>
            </p:nvSpPr>
            <p:spPr>
              <a:xfrm>
                <a:off x="7981135" y="3135165"/>
                <a:ext cx="78420" cy="255818"/>
              </a:xfrm>
              <a:custGeom>
                <a:avLst/>
                <a:gdLst/>
                <a:ahLst/>
                <a:cxnLst/>
                <a:rect l="l" t="t" r="r" b="b"/>
                <a:pathLst>
                  <a:path w="78420" h="255818" extrusionOk="0">
                    <a:moveTo>
                      <a:pt x="64828" y="254211"/>
                    </a:moveTo>
                    <a:lnTo>
                      <a:pt x="13593" y="224493"/>
                    </a:lnTo>
                    <a:cubicBezTo>
                      <a:pt x="5199" y="218521"/>
                      <a:pt x="152" y="208900"/>
                      <a:pt x="0" y="198585"/>
                    </a:cubicBezTo>
                    <a:lnTo>
                      <a:pt x="0" y="11895"/>
                    </a:lnTo>
                    <a:cubicBezTo>
                      <a:pt x="0" y="1894"/>
                      <a:pt x="6083" y="-2678"/>
                      <a:pt x="13593" y="1608"/>
                    </a:cubicBezTo>
                    <a:lnTo>
                      <a:pt x="64828" y="31326"/>
                    </a:lnTo>
                    <a:cubicBezTo>
                      <a:pt x="73240" y="37317"/>
                      <a:pt x="78297" y="46985"/>
                      <a:pt x="78421" y="57329"/>
                    </a:cubicBezTo>
                    <a:lnTo>
                      <a:pt x="78421" y="243924"/>
                    </a:lnTo>
                    <a:cubicBezTo>
                      <a:pt x="78421" y="253925"/>
                      <a:pt x="72337" y="258497"/>
                      <a:pt x="64828" y="25421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470;p15"/>
              <p:cNvSpPr/>
              <p:nvPr/>
            </p:nvSpPr>
            <p:spPr>
              <a:xfrm>
                <a:off x="8099193" y="3142308"/>
                <a:ext cx="78420" cy="316963"/>
              </a:xfrm>
              <a:custGeom>
                <a:avLst/>
                <a:gdLst/>
                <a:ahLst/>
                <a:cxnLst/>
                <a:rect l="l" t="t" r="r" b="b"/>
                <a:pathLst>
                  <a:path w="78420" h="316963" extrusionOk="0">
                    <a:moveTo>
                      <a:pt x="64828" y="315266"/>
                    </a:moveTo>
                    <a:lnTo>
                      <a:pt x="13593" y="285548"/>
                    </a:lnTo>
                    <a:cubicBezTo>
                      <a:pt x="5181" y="279557"/>
                      <a:pt x="124" y="269889"/>
                      <a:pt x="0" y="259545"/>
                    </a:cubicBezTo>
                    <a:lnTo>
                      <a:pt x="0" y="11895"/>
                    </a:lnTo>
                    <a:cubicBezTo>
                      <a:pt x="0" y="1894"/>
                      <a:pt x="6084" y="-2678"/>
                      <a:pt x="13593" y="1608"/>
                    </a:cubicBezTo>
                    <a:lnTo>
                      <a:pt x="64828" y="31230"/>
                    </a:lnTo>
                    <a:cubicBezTo>
                      <a:pt x="73211" y="37260"/>
                      <a:pt x="78249" y="46899"/>
                      <a:pt x="78421" y="57234"/>
                    </a:cubicBezTo>
                    <a:lnTo>
                      <a:pt x="78421" y="305360"/>
                    </a:lnTo>
                    <a:cubicBezTo>
                      <a:pt x="78421" y="315266"/>
                      <a:pt x="72337" y="319648"/>
                      <a:pt x="64828" y="31526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1" name="Google Shape;471;p15"/>
            <p:cNvSpPr/>
            <p:nvPr/>
          </p:nvSpPr>
          <p:spPr>
            <a:xfrm>
              <a:off x="2810939" y="4355647"/>
              <a:ext cx="905825" cy="524291"/>
            </a:xfrm>
            <a:custGeom>
              <a:avLst/>
              <a:gdLst/>
              <a:ahLst/>
              <a:cxnLst/>
              <a:rect l="l" t="t" r="r" b="b"/>
              <a:pathLst>
                <a:path w="905825" h="524291" extrusionOk="0">
                  <a:moveTo>
                    <a:pt x="456810" y="505052"/>
                  </a:moveTo>
                  <a:lnTo>
                    <a:pt x="32483" y="259879"/>
                  </a:lnTo>
                  <a:cubicBezTo>
                    <a:pt x="-15615" y="231970"/>
                    <a:pt x="-9626" y="183679"/>
                    <a:pt x="45981" y="151294"/>
                  </a:cubicBezTo>
                  <a:lnTo>
                    <a:pt x="261376" y="26611"/>
                  </a:lnTo>
                  <a:cubicBezTo>
                    <a:pt x="316889" y="-5488"/>
                    <a:pt x="400632" y="-9298"/>
                    <a:pt x="449015" y="19277"/>
                  </a:cubicBezTo>
                  <a:lnTo>
                    <a:pt x="873342" y="264832"/>
                  </a:lnTo>
                  <a:cubicBezTo>
                    <a:pt x="921440" y="292645"/>
                    <a:pt x="915451" y="341032"/>
                    <a:pt x="859844" y="373322"/>
                  </a:cubicBezTo>
                  <a:lnTo>
                    <a:pt x="644449" y="498004"/>
                  </a:lnTo>
                  <a:cubicBezTo>
                    <a:pt x="588937" y="529627"/>
                    <a:pt x="505193" y="533627"/>
                    <a:pt x="456810" y="505052"/>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2" name="Google Shape;472;p15"/>
            <p:cNvSpPr/>
            <p:nvPr/>
          </p:nvSpPr>
          <p:spPr>
            <a:xfrm>
              <a:off x="2999385" y="3858955"/>
              <a:ext cx="906089" cy="910207"/>
            </a:xfrm>
            <a:custGeom>
              <a:avLst/>
              <a:gdLst/>
              <a:ahLst/>
              <a:cxnLst/>
              <a:rect l="l" t="t" r="r" b="b"/>
              <a:pathLst>
                <a:path w="906089" h="910207" extrusionOk="0">
                  <a:moveTo>
                    <a:pt x="906089" y="695706"/>
                  </a:moveTo>
                  <a:lnTo>
                    <a:pt x="906089" y="102203"/>
                  </a:lnTo>
                  <a:lnTo>
                    <a:pt x="23" y="0"/>
                  </a:lnTo>
                  <a:lnTo>
                    <a:pt x="23" y="597218"/>
                  </a:lnTo>
                  <a:lnTo>
                    <a:pt x="23" y="597218"/>
                  </a:lnTo>
                  <a:cubicBezTo>
                    <a:pt x="-547" y="615506"/>
                    <a:pt x="9528" y="632936"/>
                    <a:pt x="32342" y="645891"/>
                  </a:cubicBezTo>
                  <a:lnTo>
                    <a:pt x="456668" y="891445"/>
                  </a:lnTo>
                  <a:cubicBezTo>
                    <a:pt x="504766" y="919258"/>
                    <a:pt x="588795" y="915734"/>
                    <a:pt x="644307" y="883634"/>
                  </a:cubicBezTo>
                  <a:lnTo>
                    <a:pt x="859702" y="758952"/>
                  </a:lnTo>
                  <a:cubicBezTo>
                    <a:pt x="890975" y="740855"/>
                    <a:pt x="906565" y="717518"/>
                    <a:pt x="905614" y="6957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 name="Google Shape;473;p15"/>
            <p:cNvSpPr/>
            <p:nvPr/>
          </p:nvSpPr>
          <p:spPr>
            <a:xfrm>
              <a:off x="2999385" y="3718383"/>
              <a:ext cx="905566" cy="524522"/>
            </a:xfrm>
            <a:custGeom>
              <a:avLst/>
              <a:gdLst/>
              <a:ahLst/>
              <a:cxnLst/>
              <a:rect l="l" t="t" r="r" b="b"/>
              <a:pathLst>
                <a:path w="905566" h="524522" extrusionOk="0">
                  <a:moveTo>
                    <a:pt x="905519" y="307545"/>
                  </a:moveTo>
                  <a:lnTo>
                    <a:pt x="905519" y="242775"/>
                  </a:lnTo>
                  <a:lnTo>
                    <a:pt x="835843" y="242775"/>
                  </a:lnTo>
                  <a:lnTo>
                    <a:pt x="448874" y="18842"/>
                  </a:lnTo>
                  <a:cubicBezTo>
                    <a:pt x="400776" y="-9066"/>
                    <a:pt x="316747" y="-5542"/>
                    <a:pt x="261235" y="26557"/>
                  </a:cubicBezTo>
                  <a:lnTo>
                    <a:pt x="45839" y="151716"/>
                  </a:lnTo>
                  <a:cubicBezTo>
                    <a:pt x="42009" y="153897"/>
                    <a:pt x="38296" y="156279"/>
                    <a:pt x="34718" y="158860"/>
                  </a:cubicBezTo>
                  <a:lnTo>
                    <a:pt x="23" y="141048"/>
                  </a:lnTo>
                  <a:cubicBezTo>
                    <a:pt x="23" y="141048"/>
                    <a:pt x="23" y="209533"/>
                    <a:pt x="23" y="211819"/>
                  </a:cubicBezTo>
                  <a:lnTo>
                    <a:pt x="23" y="211819"/>
                  </a:lnTo>
                  <a:cubicBezTo>
                    <a:pt x="-547" y="229916"/>
                    <a:pt x="9528" y="247347"/>
                    <a:pt x="32342" y="260301"/>
                  </a:cubicBezTo>
                  <a:lnTo>
                    <a:pt x="456668" y="505760"/>
                  </a:lnTo>
                  <a:cubicBezTo>
                    <a:pt x="504766" y="533573"/>
                    <a:pt x="588795" y="530049"/>
                    <a:pt x="644307" y="497950"/>
                  </a:cubicBezTo>
                  <a:lnTo>
                    <a:pt x="859702" y="373363"/>
                  </a:lnTo>
                  <a:cubicBezTo>
                    <a:pt x="891926" y="354313"/>
                    <a:pt x="907230" y="330500"/>
                    <a:pt x="905424" y="308021"/>
                  </a:cubicBezTo>
                  <a:close/>
                </a:path>
              </a:pathLst>
            </a:custGeom>
            <a:solidFill>
              <a:srgbClr val="EDF0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474;p15"/>
            <p:cNvSpPr/>
            <p:nvPr/>
          </p:nvSpPr>
          <p:spPr>
            <a:xfrm>
              <a:off x="2999243" y="3647851"/>
              <a:ext cx="905825" cy="524031"/>
            </a:xfrm>
            <a:custGeom>
              <a:avLst/>
              <a:gdLst/>
              <a:ahLst/>
              <a:cxnLst/>
              <a:rect l="l" t="t" r="r" b="b"/>
              <a:pathLst>
                <a:path w="905825" h="524031" extrusionOk="0">
                  <a:moveTo>
                    <a:pt x="456810" y="505236"/>
                  </a:moveTo>
                  <a:lnTo>
                    <a:pt x="32483" y="259777"/>
                  </a:lnTo>
                  <a:cubicBezTo>
                    <a:pt x="-15615" y="231964"/>
                    <a:pt x="-9626" y="183577"/>
                    <a:pt x="45981" y="151192"/>
                  </a:cubicBezTo>
                  <a:lnTo>
                    <a:pt x="261376" y="26605"/>
                  </a:lnTo>
                  <a:cubicBezTo>
                    <a:pt x="316889" y="-5589"/>
                    <a:pt x="400917" y="-9018"/>
                    <a:pt x="449015" y="18795"/>
                  </a:cubicBezTo>
                  <a:lnTo>
                    <a:pt x="873342" y="264254"/>
                  </a:lnTo>
                  <a:cubicBezTo>
                    <a:pt x="921440" y="292067"/>
                    <a:pt x="915451" y="340454"/>
                    <a:pt x="859844" y="372839"/>
                  </a:cubicBezTo>
                  <a:lnTo>
                    <a:pt x="644449" y="497426"/>
                  </a:lnTo>
                  <a:cubicBezTo>
                    <a:pt x="588937" y="529620"/>
                    <a:pt x="504908" y="533050"/>
                    <a:pt x="456810" y="505236"/>
                  </a:cubicBezTo>
                  <a:close/>
                </a:path>
              </a:pathLst>
            </a:custGeom>
            <a:solidFill>
              <a:srgbClr val="E2E5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475;p15"/>
            <p:cNvSpPr/>
            <p:nvPr/>
          </p:nvSpPr>
          <p:spPr>
            <a:xfrm>
              <a:off x="3230772" y="3780524"/>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293" y="12575"/>
                    <a:pt x="13716" y="14395"/>
                    <a:pt x="11312" y="16424"/>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15"/>
            <p:cNvSpPr/>
            <p:nvPr/>
          </p:nvSpPr>
          <p:spPr>
            <a:xfrm>
              <a:off x="3230772" y="3756847"/>
              <a:ext cx="129655" cy="75056"/>
            </a:xfrm>
            <a:custGeom>
              <a:avLst/>
              <a:gdLst/>
              <a:ahLst/>
              <a:cxnLst/>
              <a:rect l="l" t="t" r="r" b="b"/>
              <a:pathLst>
                <a:path w="129655" h="75056" extrusionOk="0">
                  <a:moveTo>
                    <a:pt x="129655" y="37528"/>
                  </a:moveTo>
                  <a:cubicBezTo>
                    <a:pt x="129655" y="58255"/>
                    <a:pt x="100631" y="75057"/>
                    <a:pt x="64828" y="75057"/>
                  </a:cubicBezTo>
                  <a:cubicBezTo>
                    <a:pt x="29024" y="75057"/>
                    <a:pt x="0" y="58255"/>
                    <a:pt x="0" y="37528"/>
                  </a:cubicBezTo>
                  <a:cubicBezTo>
                    <a:pt x="0" y="16802"/>
                    <a:pt x="29024" y="0"/>
                    <a:pt x="64828" y="0"/>
                  </a:cubicBezTo>
                  <a:cubicBezTo>
                    <a:pt x="100631" y="0"/>
                    <a:pt x="129655" y="16802"/>
                    <a:pt x="129655" y="3752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15"/>
            <p:cNvSpPr/>
            <p:nvPr/>
          </p:nvSpPr>
          <p:spPr>
            <a:xfrm>
              <a:off x="3393243" y="3872036"/>
              <a:ext cx="129623" cy="74995"/>
            </a:xfrm>
            <a:custGeom>
              <a:avLst/>
              <a:gdLst/>
              <a:ahLst/>
              <a:cxnLst/>
              <a:rect l="l" t="t" r="r" b="b"/>
              <a:pathLst>
                <a:path w="129623" h="74995" extrusionOk="0">
                  <a:moveTo>
                    <a:pt x="128018" y="45689"/>
                  </a:moveTo>
                  <a:cubicBezTo>
                    <a:pt x="124482" y="53623"/>
                    <a:pt x="118341" y="60110"/>
                    <a:pt x="110623" y="64072"/>
                  </a:cubicBezTo>
                  <a:cubicBezTo>
                    <a:pt x="81812" y="78636"/>
                    <a:pt x="47801" y="78636"/>
                    <a:pt x="18990" y="64072"/>
                  </a:cubicBezTo>
                  <a:cubicBezTo>
                    <a:pt x="11271" y="60110"/>
                    <a:pt x="5131" y="53623"/>
                    <a:pt x="1595" y="45689"/>
                  </a:cubicBezTo>
                  <a:cubicBezTo>
                    <a:pt x="-3158" y="33497"/>
                    <a:pt x="2735" y="20448"/>
                    <a:pt x="18990" y="10923"/>
                  </a:cubicBezTo>
                  <a:cubicBezTo>
                    <a:pt x="47801" y="-3641"/>
                    <a:pt x="81812" y="-3641"/>
                    <a:pt x="110623" y="10923"/>
                  </a:cubicBezTo>
                  <a:cubicBezTo>
                    <a:pt x="126972" y="19971"/>
                    <a:pt x="132771" y="33021"/>
                    <a:pt x="128018" y="456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 name="Google Shape;478;p15"/>
            <p:cNvSpPr/>
            <p:nvPr/>
          </p:nvSpPr>
          <p:spPr>
            <a:xfrm>
              <a:off x="3395112" y="3888323"/>
              <a:ext cx="126148" cy="58707"/>
            </a:xfrm>
            <a:custGeom>
              <a:avLst/>
              <a:gdLst/>
              <a:ahLst/>
              <a:cxnLst/>
              <a:rect l="l" t="t" r="r" b="b"/>
              <a:pathLst>
                <a:path w="126148" h="58707" extrusionOk="0">
                  <a:moveTo>
                    <a:pt x="126149" y="29401"/>
                  </a:moveTo>
                  <a:cubicBezTo>
                    <a:pt x="122613" y="37336"/>
                    <a:pt x="116472" y="43822"/>
                    <a:pt x="108754" y="47784"/>
                  </a:cubicBezTo>
                  <a:cubicBezTo>
                    <a:pt x="79942" y="62348"/>
                    <a:pt x="45932" y="62348"/>
                    <a:pt x="17120" y="47784"/>
                  </a:cubicBezTo>
                  <a:cubicBezTo>
                    <a:pt x="6959" y="47051"/>
                    <a:pt x="-683" y="38202"/>
                    <a:pt x="48" y="28030"/>
                  </a:cubicBezTo>
                  <a:cubicBezTo>
                    <a:pt x="704" y="18867"/>
                    <a:pt x="7976" y="11580"/>
                    <a:pt x="17120" y="10923"/>
                  </a:cubicBezTo>
                  <a:cubicBezTo>
                    <a:pt x="45932" y="-3641"/>
                    <a:pt x="79942" y="-3641"/>
                    <a:pt x="108754" y="10923"/>
                  </a:cubicBezTo>
                  <a:cubicBezTo>
                    <a:pt x="116491" y="14904"/>
                    <a:pt x="122632" y="21429"/>
                    <a:pt x="126149" y="29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15"/>
            <p:cNvSpPr/>
            <p:nvPr/>
          </p:nvSpPr>
          <p:spPr>
            <a:xfrm>
              <a:off x="3543979" y="3964737"/>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321" y="12585"/>
                    <a:pt x="13745" y="14366"/>
                    <a:pt x="11312" y="16328"/>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15"/>
            <p:cNvSpPr/>
            <p:nvPr/>
          </p:nvSpPr>
          <p:spPr>
            <a:xfrm>
              <a:off x="3543979" y="3941061"/>
              <a:ext cx="129655" cy="75056"/>
            </a:xfrm>
            <a:custGeom>
              <a:avLst/>
              <a:gdLst/>
              <a:ahLst/>
              <a:cxnLst/>
              <a:rect l="l" t="t" r="r" b="b"/>
              <a:pathLst>
                <a:path w="129655" h="75056" extrusionOk="0">
                  <a:moveTo>
                    <a:pt x="129655" y="37529"/>
                  </a:moveTo>
                  <a:cubicBezTo>
                    <a:pt x="129655" y="58255"/>
                    <a:pt x="100631" y="75057"/>
                    <a:pt x="64828" y="75057"/>
                  </a:cubicBezTo>
                  <a:cubicBezTo>
                    <a:pt x="29024" y="75057"/>
                    <a:pt x="0" y="58255"/>
                    <a:pt x="0" y="37529"/>
                  </a:cubicBezTo>
                  <a:cubicBezTo>
                    <a:pt x="0" y="16802"/>
                    <a:pt x="29024" y="0"/>
                    <a:pt x="64828" y="0"/>
                  </a:cubicBezTo>
                  <a:cubicBezTo>
                    <a:pt x="100631" y="0"/>
                    <a:pt x="129655" y="16802"/>
                    <a:pt x="129655" y="3752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15"/>
            <p:cNvSpPr/>
            <p:nvPr/>
          </p:nvSpPr>
          <p:spPr>
            <a:xfrm>
              <a:off x="5673026" y="4464079"/>
              <a:ext cx="468241" cy="270891"/>
            </a:xfrm>
            <a:custGeom>
              <a:avLst/>
              <a:gdLst/>
              <a:ahLst/>
              <a:cxnLst/>
              <a:rect l="l" t="t" r="r" b="b"/>
              <a:pathLst>
                <a:path w="468241" h="270891" extrusionOk="0">
                  <a:moveTo>
                    <a:pt x="468242" y="135445"/>
                  </a:moveTo>
                  <a:cubicBezTo>
                    <a:pt x="468242" y="210250"/>
                    <a:pt x="363422" y="270891"/>
                    <a:pt x="234121" y="270891"/>
                  </a:cubicBezTo>
                  <a:cubicBezTo>
                    <a:pt x="104819" y="270891"/>
                    <a:pt x="0" y="210250"/>
                    <a:pt x="0" y="135445"/>
                  </a:cubicBezTo>
                  <a:cubicBezTo>
                    <a:pt x="0" y="60641"/>
                    <a:pt x="104819" y="0"/>
                    <a:pt x="234121" y="0"/>
                  </a:cubicBezTo>
                  <a:cubicBezTo>
                    <a:pt x="363422" y="0"/>
                    <a:pt x="468242" y="60641"/>
                    <a:pt x="468242" y="13544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82;p15"/>
            <p:cNvSpPr/>
            <p:nvPr/>
          </p:nvSpPr>
          <p:spPr>
            <a:xfrm>
              <a:off x="5819482" y="3280817"/>
              <a:ext cx="243195" cy="356577"/>
            </a:xfrm>
            <a:custGeom>
              <a:avLst/>
              <a:gdLst/>
              <a:ahLst/>
              <a:cxnLst/>
              <a:rect l="l" t="t" r="r" b="b"/>
              <a:pathLst>
                <a:path w="243195" h="356577" extrusionOk="0">
                  <a:moveTo>
                    <a:pt x="85669" y="11781"/>
                  </a:moveTo>
                  <a:cubicBezTo>
                    <a:pt x="95174" y="-3744"/>
                    <a:pt x="169318" y="-14031"/>
                    <a:pt x="193652" y="48738"/>
                  </a:cubicBezTo>
                  <a:cubicBezTo>
                    <a:pt x="203157" y="72551"/>
                    <a:pt x="201446" y="133416"/>
                    <a:pt x="209145" y="171611"/>
                  </a:cubicBezTo>
                  <a:cubicBezTo>
                    <a:pt x="216845" y="209806"/>
                    <a:pt x="235000" y="231523"/>
                    <a:pt x="241559" y="262479"/>
                  </a:cubicBezTo>
                  <a:cubicBezTo>
                    <a:pt x="248118" y="293436"/>
                    <a:pt x="237472" y="345442"/>
                    <a:pt x="162854" y="354681"/>
                  </a:cubicBezTo>
                  <a:cubicBezTo>
                    <a:pt x="88236" y="363921"/>
                    <a:pt x="30917" y="337632"/>
                    <a:pt x="13332" y="313819"/>
                  </a:cubicBezTo>
                  <a:cubicBezTo>
                    <a:pt x="-4253" y="290007"/>
                    <a:pt x="-4634" y="239334"/>
                    <a:pt x="13332" y="212092"/>
                  </a:cubicBezTo>
                  <a:cubicBezTo>
                    <a:pt x="31297" y="184851"/>
                    <a:pt x="45556" y="162848"/>
                    <a:pt x="45080" y="12741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15"/>
            <p:cNvSpPr/>
            <p:nvPr/>
          </p:nvSpPr>
          <p:spPr>
            <a:xfrm>
              <a:off x="5837923" y="3277536"/>
              <a:ext cx="116085" cy="143945"/>
            </a:xfrm>
            <a:custGeom>
              <a:avLst/>
              <a:gdLst/>
              <a:ahLst/>
              <a:cxnLst/>
              <a:rect l="l" t="t" r="r" b="b"/>
              <a:pathLst>
                <a:path w="116085" h="143945" extrusionOk="0">
                  <a:moveTo>
                    <a:pt x="116086" y="4300"/>
                  </a:moveTo>
                  <a:cubicBezTo>
                    <a:pt x="116086" y="4300"/>
                    <a:pt x="60383" y="-11798"/>
                    <a:pt x="26639" y="18301"/>
                  </a:cubicBezTo>
                  <a:cubicBezTo>
                    <a:pt x="3978" y="39285"/>
                    <a:pt x="-5176" y="71137"/>
                    <a:pt x="2875" y="100979"/>
                  </a:cubicBezTo>
                  <a:cubicBezTo>
                    <a:pt x="7343" y="118600"/>
                    <a:pt x="16373" y="142603"/>
                    <a:pt x="30346" y="143936"/>
                  </a:cubicBezTo>
                  <a:cubicBezTo>
                    <a:pt x="44319" y="145270"/>
                    <a:pt x="116086" y="4300"/>
                    <a:pt x="116086" y="4300"/>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84;p15"/>
            <p:cNvSpPr/>
            <p:nvPr/>
          </p:nvSpPr>
          <p:spPr>
            <a:xfrm>
              <a:off x="5860663" y="3433950"/>
              <a:ext cx="143677" cy="161015"/>
            </a:xfrm>
            <a:custGeom>
              <a:avLst/>
              <a:gdLst/>
              <a:ahLst/>
              <a:cxnLst/>
              <a:rect l="l" t="t" r="r" b="b"/>
              <a:pathLst>
                <a:path w="143677" h="161015" extrusionOk="0">
                  <a:moveTo>
                    <a:pt x="114638" y="0"/>
                  </a:moveTo>
                  <a:cubicBezTo>
                    <a:pt x="114638" y="0"/>
                    <a:pt x="110931" y="62103"/>
                    <a:pt x="112072" y="66675"/>
                  </a:cubicBezTo>
                  <a:cubicBezTo>
                    <a:pt x="113212" y="71247"/>
                    <a:pt x="136406" y="76200"/>
                    <a:pt x="142965" y="81153"/>
                  </a:cubicBezTo>
                  <a:cubicBezTo>
                    <a:pt x="149524" y="86106"/>
                    <a:pt x="109220" y="149638"/>
                    <a:pt x="88783" y="158972"/>
                  </a:cubicBezTo>
                  <a:cubicBezTo>
                    <a:pt x="68346" y="168307"/>
                    <a:pt x="4944" y="144399"/>
                    <a:pt x="477" y="112871"/>
                  </a:cubicBezTo>
                  <a:cubicBezTo>
                    <a:pt x="-3515" y="83725"/>
                    <a:pt x="18632" y="61151"/>
                    <a:pt x="27187" y="53245"/>
                  </a:cubicBezTo>
                  <a:cubicBezTo>
                    <a:pt x="32995" y="52692"/>
                    <a:pt x="38841" y="52531"/>
                    <a:pt x="44678" y="52769"/>
                  </a:cubicBezTo>
                  <a:lnTo>
                    <a:pt x="46579" y="22670"/>
                  </a:lnTo>
                  <a:cubicBezTo>
                    <a:pt x="74335" y="13811"/>
                    <a:pt x="114638" y="0"/>
                    <a:pt x="114638"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15"/>
            <p:cNvSpPr/>
            <p:nvPr/>
          </p:nvSpPr>
          <p:spPr>
            <a:xfrm>
              <a:off x="5729287" y="3551002"/>
              <a:ext cx="121787" cy="284211"/>
            </a:xfrm>
            <a:custGeom>
              <a:avLst/>
              <a:gdLst/>
              <a:ahLst/>
              <a:cxnLst/>
              <a:rect l="l" t="t" r="r" b="b"/>
              <a:pathLst>
                <a:path w="121787" h="284211" extrusionOk="0">
                  <a:moveTo>
                    <a:pt x="96303" y="391"/>
                  </a:moveTo>
                  <a:cubicBezTo>
                    <a:pt x="96303" y="-1418"/>
                    <a:pt x="86797" y="3630"/>
                    <a:pt x="86797" y="3725"/>
                  </a:cubicBezTo>
                  <a:cubicBezTo>
                    <a:pt x="86797" y="3820"/>
                    <a:pt x="82330" y="163269"/>
                    <a:pt x="74535" y="177747"/>
                  </a:cubicBezTo>
                  <a:lnTo>
                    <a:pt x="74535" y="177747"/>
                  </a:lnTo>
                  <a:cubicBezTo>
                    <a:pt x="54669" y="211560"/>
                    <a:pt x="2103" y="268901"/>
                    <a:pt x="772" y="275283"/>
                  </a:cubicBezTo>
                  <a:cubicBezTo>
                    <a:pt x="-3125" y="294333"/>
                    <a:pt x="8092" y="277283"/>
                    <a:pt x="26152" y="275283"/>
                  </a:cubicBezTo>
                  <a:cubicBezTo>
                    <a:pt x="36323" y="274044"/>
                    <a:pt x="96113" y="213466"/>
                    <a:pt x="109516" y="199654"/>
                  </a:cubicBezTo>
                  <a:lnTo>
                    <a:pt x="110371" y="200131"/>
                  </a:lnTo>
                  <a:lnTo>
                    <a:pt x="110371" y="198607"/>
                  </a:lnTo>
                  <a:lnTo>
                    <a:pt x="112082" y="196797"/>
                  </a:lnTo>
                  <a:cubicBezTo>
                    <a:pt x="112424" y="192482"/>
                    <a:pt x="112424" y="188158"/>
                    <a:pt x="112082" y="183843"/>
                  </a:cubicBezTo>
                  <a:cubicBezTo>
                    <a:pt x="137272" y="10583"/>
                    <a:pt x="106664" y="-942"/>
                    <a:pt x="96303" y="39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15"/>
            <p:cNvSpPr/>
            <p:nvPr/>
          </p:nvSpPr>
          <p:spPr>
            <a:xfrm>
              <a:off x="5818929" y="3486611"/>
              <a:ext cx="209320" cy="241045"/>
            </a:xfrm>
            <a:custGeom>
              <a:avLst/>
              <a:gdLst/>
              <a:ahLst/>
              <a:cxnLst/>
              <a:rect l="l" t="t" r="r" b="b"/>
              <a:pathLst>
                <a:path w="209320" h="241045" extrusionOk="0">
                  <a:moveTo>
                    <a:pt x="164832" y="20110"/>
                  </a:moveTo>
                  <a:cubicBezTo>
                    <a:pt x="182322" y="22777"/>
                    <a:pt x="202189" y="32111"/>
                    <a:pt x="204945" y="41636"/>
                  </a:cubicBezTo>
                  <a:cubicBezTo>
                    <a:pt x="212141" y="76098"/>
                    <a:pt x="210439" y="111835"/>
                    <a:pt x="200002" y="145459"/>
                  </a:cubicBezTo>
                  <a:cubicBezTo>
                    <a:pt x="184889" y="185464"/>
                    <a:pt x="174718" y="210895"/>
                    <a:pt x="165973" y="228136"/>
                  </a:cubicBezTo>
                  <a:cubicBezTo>
                    <a:pt x="165973" y="228136"/>
                    <a:pt x="90594" y="260521"/>
                    <a:pt x="29758" y="222706"/>
                  </a:cubicBezTo>
                  <a:cubicBezTo>
                    <a:pt x="29758" y="222706"/>
                    <a:pt x="25576" y="179844"/>
                    <a:pt x="25291" y="156889"/>
                  </a:cubicBezTo>
                  <a:cubicBezTo>
                    <a:pt x="-30792" y="107835"/>
                    <a:pt x="17211" y="47351"/>
                    <a:pt x="64739" y="393"/>
                  </a:cubicBezTo>
                  <a:cubicBezTo>
                    <a:pt x="70433" y="-131"/>
                    <a:pt x="76155" y="-131"/>
                    <a:pt x="81849" y="393"/>
                  </a:cubicBezTo>
                  <a:cubicBezTo>
                    <a:pt x="81849" y="393"/>
                    <a:pt x="39454" y="50685"/>
                    <a:pt x="68921" y="79260"/>
                  </a:cubicBezTo>
                  <a:cubicBezTo>
                    <a:pt x="132133" y="59638"/>
                    <a:pt x="144680" y="31063"/>
                    <a:pt x="164832" y="2011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487;p15"/>
            <p:cNvSpPr/>
            <p:nvPr/>
          </p:nvSpPr>
          <p:spPr>
            <a:xfrm>
              <a:off x="5856166" y="3289038"/>
              <a:ext cx="154042" cy="190250"/>
            </a:xfrm>
            <a:custGeom>
              <a:avLst/>
              <a:gdLst/>
              <a:ahLst/>
              <a:cxnLst/>
              <a:rect l="l" t="t" r="r" b="b"/>
              <a:pathLst>
                <a:path w="154042" h="190250" extrusionOk="0">
                  <a:moveTo>
                    <a:pt x="3263" y="67854"/>
                  </a:moveTo>
                  <a:lnTo>
                    <a:pt x="3263" y="67854"/>
                  </a:lnTo>
                  <a:cubicBezTo>
                    <a:pt x="9442" y="27945"/>
                    <a:pt x="38244" y="-2250"/>
                    <a:pt x="79308" y="132"/>
                  </a:cubicBezTo>
                  <a:cubicBezTo>
                    <a:pt x="122872" y="2484"/>
                    <a:pt x="156274" y="39784"/>
                    <a:pt x="153926" y="83437"/>
                  </a:cubicBezTo>
                  <a:cubicBezTo>
                    <a:pt x="152586" y="108288"/>
                    <a:pt x="139668" y="131053"/>
                    <a:pt x="119041" y="144912"/>
                  </a:cubicBezTo>
                  <a:cubicBezTo>
                    <a:pt x="117624" y="150960"/>
                    <a:pt x="115486" y="156808"/>
                    <a:pt x="112672" y="162342"/>
                  </a:cubicBezTo>
                  <a:cubicBezTo>
                    <a:pt x="98129" y="179297"/>
                    <a:pt x="59441" y="190060"/>
                    <a:pt x="46704" y="190251"/>
                  </a:cubicBezTo>
                  <a:cubicBezTo>
                    <a:pt x="35677" y="190251"/>
                    <a:pt x="26172" y="180059"/>
                    <a:pt x="15811" y="162914"/>
                  </a:cubicBezTo>
                  <a:cubicBezTo>
                    <a:pt x="-5672" y="127195"/>
                    <a:pt x="-158" y="87571"/>
                    <a:pt x="3263" y="6785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15"/>
            <p:cNvSpPr/>
            <p:nvPr/>
          </p:nvSpPr>
          <p:spPr>
            <a:xfrm>
              <a:off x="5862376" y="3287995"/>
              <a:ext cx="154704" cy="145954"/>
            </a:xfrm>
            <a:custGeom>
              <a:avLst/>
              <a:gdLst/>
              <a:ahLst/>
              <a:cxnLst/>
              <a:rect l="l" t="t" r="r" b="b"/>
              <a:pathLst>
                <a:path w="154704" h="145954" extrusionOk="0">
                  <a:moveTo>
                    <a:pt x="85930" y="1937"/>
                  </a:moveTo>
                  <a:cubicBezTo>
                    <a:pt x="114447" y="7557"/>
                    <a:pt x="138400" y="15748"/>
                    <a:pt x="146290" y="44038"/>
                  </a:cubicBezTo>
                  <a:cubicBezTo>
                    <a:pt x="151613" y="63659"/>
                    <a:pt x="158647" y="101188"/>
                    <a:pt x="151993" y="116523"/>
                  </a:cubicBezTo>
                  <a:lnTo>
                    <a:pt x="147811" y="127857"/>
                  </a:lnTo>
                  <a:lnTo>
                    <a:pt x="112926" y="145955"/>
                  </a:lnTo>
                  <a:cubicBezTo>
                    <a:pt x="112926" y="145955"/>
                    <a:pt x="96576" y="132334"/>
                    <a:pt x="101709" y="92424"/>
                  </a:cubicBezTo>
                  <a:cubicBezTo>
                    <a:pt x="101510" y="87043"/>
                    <a:pt x="99798" y="81823"/>
                    <a:pt x="96766" y="77375"/>
                  </a:cubicBezTo>
                  <a:cubicBezTo>
                    <a:pt x="94580" y="73594"/>
                    <a:pt x="92954" y="69517"/>
                    <a:pt x="91919" y="65278"/>
                  </a:cubicBezTo>
                  <a:cubicBezTo>
                    <a:pt x="87774" y="54496"/>
                    <a:pt x="79685" y="45704"/>
                    <a:pt x="69295" y="40704"/>
                  </a:cubicBezTo>
                  <a:cubicBezTo>
                    <a:pt x="43345" y="26130"/>
                    <a:pt x="5323" y="38704"/>
                    <a:pt x="0" y="44038"/>
                  </a:cubicBezTo>
                  <a:cubicBezTo>
                    <a:pt x="15142" y="11452"/>
                    <a:pt x="50959" y="-6102"/>
                    <a:pt x="85930" y="193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15"/>
            <p:cNvSpPr/>
            <p:nvPr/>
          </p:nvSpPr>
          <p:spPr>
            <a:xfrm>
              <a:off x="5888298" y="4552945"/>
              <a:ext cx="121626" cy="93085"/>
            </a:xfrm>
            <a:custGeom>
              <a:avLst/>
              <a:gdLst/>
              <a:ahLst/>
              <a:cxnLst/>
              <a:rect l="l" t="t" r="r" b="b"/>
              <a:pathLst>
                <a:path w="121626" h="93085" extrusionOk="0">
                  <a:moveTo>
                    <a:pt x="112478" y="2"/>
                  </a:moveTo>
                  <a:cubicBezTo>
                    <a:pt x="97840" y="11908"/>
                    <a:pt x="75121" y="3717"/>
                    <a:pt x="74456" y="4765"/>
                  </a:cubicBezTo>
                  <a:cubicBezTo>
                    <a:pt x="57422" y="19395"/>
                    <a:pt x="39590" y="33073"/>
                    <a:pt x="21035" y="45722"/>
                  </a:cubicBezTo>
                  <a:cubicBezTo>
                    <a:pt x="11529" y="52866"/>
                    <a:pt x="-2254" y="62486"/>
                    <a:pt x="313" y="76202"/>
                  </a:cubicBezTo>
                  <a:cubicBezTo>
                    <a:pt x="4875" y="100872"/>
                    <a:pt x="44228" y="93347"/>
                    <a:pt x="59057" y="85727"/>
                  </a:cubicBezTo>
                  <a:cubicBezTo>
                    <a:pt x="73886" y="78107"/>
                    <a:pt x="86053" y="65725"/>
                    <a:pt x="100121" y="57152"/>
                  </a:cubicBezTo>
                  <a:cubicBezTo>
                    <a:pt x="110102" y="50961"/>
                    <a:pt x="119987" y="47627"/>
                    <a:pt x="121604" y="35054"/>
                  </a:cubicBezTo>
                  <a:cubicBezTo>
                    <a:pt x="122079" y="27149"/>
                    <a:pt x="115045" y="-284"/>
                    <a:pt x="112478"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490;p15"/>
            <p:cNvSpPr/>
            <p:nvPr/>
          </p:nvSpPr>
          <p:spPr>
            <a:xfrm>
              <a:off x="5888421" y="4582665"/>
              <a:ext cx="121131" cy="63346"/>
            </a:xfrm>
            <a:custGeom>
              <a:avLst/>
              <a:gdLst/>
              <a:ahLst/>
              <a:cxnLst/>
              <a:rect l="l" t="t" r="r" b="b"/>
              <a:pathLst>
                <a:path w="121131" h="63346" extrusionOk="0">
                  <a:moveTo>
                    <a:pt x="120910" y="0"/>
                  </a:moveTo>
                  <a:cubicBezTo>
                    <a:pt x="118914" y="12192"/>
                    <a:pt x="109219" y="15526"/>
                    <a:pt x="99238" y="21717"/>
                  </a:cubicBezTo>
                  <a:cubicBezTo>
                    <a:pt x="84979" y="30575"/>
                    <a:pt x="72432" y="43434"/>
                    <a:pt x="57604" y="50959"/>
                  </a:cubicBezTo>
                  <a:cubicBezTo>
                    <a:pt x="42775" y="58484"/>
                    <a:pt x="9601" y="64770"/>
                    <a:pt x="0" y="47244"/>
                  </a:cubicBezTo>
                  <a:cubicBezTo>
                    <a:pt x="5228" y="70961"/>
                    <a:pt x="43916" y="63532"/>
                    <a:pt x="58554" y="56007"/>
                  </a:cubicBezTo>
                  <a:cubicBezTo>
                    <a:pt x="73193" y="48482"/>
                    <a:pt x="85550" y="36004"/>
                    <a:pt x="99618" y="27432"/>
                  </a:cubicBezTo>
                  <a:cubicBezTo>
                    <a:pt x="109599" y="21241"/>
                    <a:pt x="119484" y="17907"/>
                    <a:pt x="121101" y="5334"/>
                  </a:cubicBezTo>
                  <a:cubicBezTo>
                    <a:pt x="121177" y="3553"/>
                    <a:pt x="121110" y="1772"/>
                    <a:pt x="120910"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15"/>
            <p:cNvSpPr/>
            <p:nvPr/>
          </p:nvSpPr>
          <p:spPr>
            <a:xfrm>
              <a:off x="5795742" y="4532466"/>
              <a:ext cx="111395" cy="86487"/>
            </a:xfrm>
            <a:custGeom>
              <a:avLst/>
              <a:gdLst/>
              <a:ahLst/>
              <a:cxnLst/>
              <a:rect l="l" t="t" r="r" b="b"/>
              <a:pathLst>
                <a:path w="111395" h="86487" extrusionOk="0">
                  <a:moveTo>
                    <a:pt x="102659" y="2"/>
                  </a:moveTo>
                  <a:cubicBezTo>
                    <a:pt x="89257" y="10956"/>
                    <a:pt x="69105" y="4765"/>
                    <a:pt x="68154" y="5812"/>
                  </a:cubicBezTo>
                  <a:cubicBezTo>
                    <a:pt x="52537" y="19109"/>
                    <a:pt x="36225" y="31578"/>
                    <a:pt x="19296" y="43151"/>
                  </a:cubicBezTo>
                  <a:cubicBezTo>
                    <a:pt x="10931" y="49723"/>
                    <a:pt x="-2091" y="58486"/>
                    <a:pt x="285" y="71059"/>
                  </a:cubicBezTo>
                  <a:cubicBezTo>
                    <a:pt x="4467" y="93633"/>
                    <a:pt x="40493" y="86680"/>
                    <a:pt x="54181" y="79822"/>
                  </a:cubicBezTo>
                  <a:cubicBezTo>
                    <a:pt x="67869" y="72964"/>
                    <a:pt x="78800" y="61438"/>
                    <a:pt x="91728" y="53437"/>
                  </a:cubicBezTo>
                  <a:cubicBezTo>
                    <a:pt x="101234" y="47722"/>
                    <a:pt x="109884" y="44770"/>
                    <a:pt x="111309" y="33149"/>
                  </a:cubicBezTo>
                  <a:cubicBezTo>
                    <a:pt x="112260" y="26101"/>
                    <a:pt x="105036" y="-283"/>
                    <a:pt x="102659"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15"/>
            <p:cNvSpPr/>
            <p:nvPr/>
          </p:nvSpPr>
          <p:spPr>
            <a:xfrm>
              <a:off x="5796313" y="4560948"/>
              <a:ext cx="110894" cy="58013"/>
            </a:xfrm>
            <a:custGeom>
              <a:avLst/>
              <a:gdLst/>
              <a:ahLst/>
              <a:cxnLst/>
              <a:rect l="l" t="t" r="r" b="b"/>
              <a:pathLst>
                <a:path w="110894" h="58013" extrusionOk="0">
                  <a:moveTo>
                    <a:pt x="110644" y="0"/>
                  </a:moveTo>
                  <a:cubicBezTo>
                    <a:pt x="108838" y="11144"/>
                    <a:pt x="99903" y="14192"/>
                    <a:pt x="90778" y="19812"/>
                  </a:cubicBezTo>
                  <a:cubicBezTo>
                    <a:pt x="77755" y="28004"/>
                    <a:pt x="66254" y="39719"/>
                    <a:pt x="52756" y="46672"/>
                  </a:cubicBezTo>
                  <a:cubicBezTo>
                    <a:pt x="39258" y="53626"/>
                    <a:pt x="8840" y="59341"/>
                    <a:pt x="0" y="43244"/>
                  </a:cubicBezTo>
                  <a:cubicBezTo>
                    <a:pt x="4753" y="64961"/>
                    <a:pt x="40208" y="58198"/>
                    <a:pt x="53706" y="51340"/>
                  </a:cubicBezTo>
                  <a:cubicBezTo>
                    <a:pt x="67204" y="44482"/>
                    <a:pt x="78325" y="32956"/>
                    <a:pt x="91253" y="24955"/>
                  </a:cubicBezTo>
                  <a:cubicBezTo>
                    <a:pt x="100758" y="19240"/>
                    <a:pt x="109408" y="16288"/>
                    <a:pt x="110834" y="4667"/>
                  </a:cubicBezTo>
                  <a:cubicBezTo>
                    <a:pt x="110958" y="3105"/>
                    <a:pt x="110891" y="1543"/>
                    <a:pt x="11064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15"/>
            <p:cNvSpPr/>
            <p:nvPr/>
          </p:nvSpPr>
          <p:spPr>
            <a:xfrm>
              <a:off x="5813683" y="3728558"/>
              <a:ext cx="237954" cy="833275"/>
            </a:xfrm>
            <a:custGeom>
              <a:avLst/>
              <a:gdLst/>
              <a:ahLst/>
              <a:cxnLst/>
              <a:rect l="l" t="t" r="r" b="b"/>
              <a:pathLst>
                <a:path w="237954" h="833275" extrusionOk="0">
                  <a:moveTo>
                    <a:pt x="6013" y="123825"/>
                  </a:moveTo>
                  <a:cubicBezTo>
                    <a:pt x="12477" y="73342"/>
                    <a:pt x="31013" y="0"/>
                    <a:pt x="31013" y="0"/>
                  </a:cubicBezTo>
                  <a:cubicBezTo>
                    <a:pt x="48541" y="8201"/>
                    <a:pt x="67495" y="12897"/>
                    <a:pt x="86810" y="13811"/>
                  </a:cubicBezTo>
                  <a:cubicBezTo>
                    <a:pt x="115136" y="13716"/>
                    <a:pt x="143396" y="10973"/>
                    <a:pt x="171219" y="5620"/>
                  </a:cubicBezTo>
                  <a:cubicBezTo>
                    <a:pt x="180287" y="21517"/>
                    <a:pt x="190220" y="36909"/>
                    <a:pt x="200971" y="51721"/>
                  </a:cubicBezTo>
                  <a:cubicBezTo>
                    <a:pt x="215515" y="71914"/>
                    <a:pt x="243746" y="116109"/>
                    <a:pt x="236902" y="193357"/>
                  </a:cubicBezTo>
                  <a:cubicBezTo>
                    <a:pt x="232435" y="243840"/>
                    <a:pt x="204203" y="458248"/>
                    <a:pt x="204203" y="458248"/>
                  </a:cubicBezTo>
                  <a:cubicBezTo>
                    <a:pt x="215201" y="494290"/>
                    <a:pt x="221056" y="531714"/>
                    <a:pt x="221598" y="569405"/>
                  </a:cubicBezTo>
                  <a:cubicBezTo>
                    <a:pt x="218937" y="614229"/>
                    <a:pt x="213024" y="658796"/>
                    <a:pt x="203918" y="702755"/>
                  </a:cubicBezTo>
                  <a:lnTo>
                    <a:pt x="187093" y="824389"/>
                  </a:lnTo>
                  <a:cubicBezTo>
                    <a:pt x="187093" y="824389"/>
                    <a:pt x="164660" y="840676"/>
                    <a:pt x="149071" y="829151"/>
                  </a:cubicBezTo>
                  <a:lnTo>
                    <a:pt x="151067" y="710089"/>
                  </a:lnTo>
                  <a:cubicBezTo>
                    <a:pt x="149166" y="680942"/>
                    <a:pt x="146219" y="637984"/>
                    <a:pt x="144413" y="610552"/>
                  </a:cubicBezTo>
                  <a:cubicBezTo>
                    <a:pt x="141371" y="565785"/>
                    <a:pt x="133387" y="494824"/>
                    <a:pt x="131106" y="477202"/>
                  </a:cubicBezTo>
                  <a:cubicBezTo>
                    <a:pt x="128824" y="459581"/>
                    <a:pt x="123121" y="428434"/>
                    <a:pt x="120364" y="393763"/>
                  </a:cubicBezTo>
                  <a:cubicBezTo>
                    <a:pt x="117608" y="359092"/>
                    <a:pt x="104680" y="182594"/>
                    <a:pt x="104680" y="182594"/>
                  </a:cubicBezTo>
                  <a:lnTo>
                    <a:pt x="102874" y="215646"/>
                  </a:lnTo>
                  <a:cubicBezTo>
                    <a:pt x="102874" y="215646"/>
                    <a:pt x="101068" y="269272"/>
                    <a:pt x="93369" y="335470"/>
                  </a:cubicBezTo>
                  <a:cubicBezTo>
                    <a:pt x="85669" y="401669"/>
                    <a:pt x="83008" y="430720"/>
                    <a:pt x="83008" y="430720"/>
                  </a:cubicBezTo>
                  <a:cubicBezTo>
                    <a:pt x="90308" y="444074"/>
                    <a:pt x="95412" y="458514"/>
                    <a:pt x="98121" y="473488"/>
                  </a:cubicBezTo>
                  <a:cubicBezTo>
                    <a:pt x="99452" y="487775"/>
                    <a:pt x="115707" y="600932"/>
                    <a:pt x="106011" y="658463"/>
                  </a:cubicBezTo>
                  <a:lnTo>
                    <a:pt x="85954" y="804863"/>
                  </a:lnTo>
                  <a:cubicBezTo>
                    <a:pt x="75869" y="811882"/>
                    <a:pt x="63018" y="813587"/>
                    <a:pt x="51449" y="809434"/>
                  </a:cubicBezTo>
                  <a:lnTo>
                    <a:pt x="39663" y="661892"/>
                  </a:lnTo>
                  <a:cubicBezTo>
                    <a:pt x="31773" y="605790"/>
                    <a:pt x="15043" y="486823"/>
                    <a:pt x="12477" y="471392"/>
                  </a:cubicBezTo>
                  <a:cubicBezTo>
                    <a:pt x="6773" y="440226"/>
                    <a:pt x="3408" y="408670"/>
                    <a:pt x="2401" y="376999"/>
                  </a:cubicBezTo>
                  <a:cubicBezTo>
                    <a:pt x="-1782" y="312991"/>
                    <a:pt x="-451" y="174212"/>
                    <a:pt x="6013" y="12382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94;p15"/>
            <p:cNvSpPr/>
            <p:nvPr/>
          </p:nvSpPr>
          <p:spPr>
            <a:xfrm>
              <a:off x="5803516" y="3708175"/>
              <a:ext cx="253612" cy="553963"/>
            </a:xfrm>
            <a:custGeom>
              <a:avLst/>
              <a:gdLst/>
              <a:ahLst/>
              <a:cxnLst/>
              <a:rect l="l" t="t" r="r" b="b"/>
              <a:pathLst>
                <a:path w="253612" h="553963" extrusionOk="0">
                  <a:moveTo>
                    <a:pt x="181386" y="6572"/>
                  </a:moveTo>
                  <a:lnTo>
                    <a:pt x="224731" y="93726"/>
                  </a:lnTo>
                  <a:cubicBezTo>
                    <a:pt x="224731" y="93726"/>
                    <a:pt x="291270" y="190690"/>
                    <a:pt x="222355" y="439960"/>
                  </a:cubicBezTo>
                  <a:lnTo>
                    <a:pt x="235187" y="516922"/>
                  </a:lnTo>
                  <a:cubicBezTo>
                    <a:pt x="235187" y="516922"/>
                    <a:pt x="105532" y="600265"/>
                    <a:pt x="18746" y="516922"/>
                  </a:cubicBezTo>
                  <a:cubicBezTo>
                    <a:pt x="18746" y="516922"/>
                    <a:pt x="-11291" y="286512"/>
                    <a:pt x="4678" y="180308"/>
                  </a:cubicBezTo>
                  <a:cubicBezTo>
                    <a:pt x="13613" y="119272"/>
                    <a:pt x="27121" y="59007"/>
                    <a:pt x="45077" y="0"/>
                  </a:cubicBezTo>
                  <a:cubicBezTo>
                    <a:pt x="45077" y="0"/>
                    <a:pt x="66369" y="23527"/>
                    <a:pt x="175683" y="8001"/>
                  </a:cubicBezTo>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15"/>
            <p:cNvSpPr/>
            <p:nvPr/>
          </p:nvSpPr>
          <p:spPr>
            <a:xfrm>
              <a:off x="5812662" y="3486508"/>
              <a:ext cx="71005" cy="74600"/>
            </a:xfrm>
            <a:custGeom>
              <a:avLst/>
              <a:gdLst/>
              <a:ahLst/>
              <a:cxnLst/>
              <a:rect l="l" t="t" r="r" b="b"/>
              <a:pathLst>
                <a:path w="71005" h="74600" extrusionOk="0">
                  <a:moveTo>
                    <a:pt x="71006" y="496"/>
                  </a:moveTo>
                  <a:cubicBezTo>
                    <a:pt x="71006" y="496"/>
                    <a:pt x="36596" y="-10077"/>
                    <a:pt x="0" y="66409"/>
                  </a:cubicBezTo>
                  <a:lnTo>
                    <a:pt x="13688" y="74600"/>
                  </a:lnTo>
                  <a:cubicBezTo>
                    <a:pt x="13688" y="74600"/>
                    <a:pt x="49714" y="20117"/>
                    <a:pt x="71006" y="49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6" name="Google Shape;496;p15"/>
            <p:cNvSpPr/>
            <p:nvPr/>
          </p:nvSpPr>
          <p:spPr>
            <a:xfrm>
              <a:off x="5614947" y="3815235"/>
              <a:ext cx="254367" cy="147732"/>
            </a:xfrm>
            <a:custGeom>
              <a:avLst/>
              <a:gdLst/>
              <a:ahLst/>
              <a:cxnLst/>
              <a:rect l="l" t="t" r="r" b="b"/>
              <a:pathLst>
                <a:path w="254367" h="147732" extrusionOk="0">
                  <a:moveTo>
                    <a:pt x="0" y="86201"/>
                  </a:moveTo>
                  <a:lnTo>
                    <a:pt x="148096" y="0"/>
                  </a:lnTo>
                  <a:lnTo>
                    <a:pt x="254368" y="61436"/>
                  </a:lnTo>
                  <a:lnTo>
                    <a:pt x="106272" y="147733"/>
                  </a:lnTo>
                  <a:lnTo>
                    <a:pt x="0" y="862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497;p15"/>
            <p:cNvSpPr/>
            <p:nvPr/>
          </p:nvSpPr>
          <p:spPr>
            <a:xfrm>
              <a:off x="5694413" y="3821487"/>
              <a:ext cx="53706" cy="44771"/>
            </a:xfrm>
            <a:custGeom>
              <a:avLst/>
              <a:gdLst/>
              <a:ahLst/>
              <a:cxnLst/>
              <a:rect l="l" t="t" r="r" b="b"/>
              <a:pathLst>
                <a:path w="53706" h="44771" extrusionOk="0">
                  <a:moveTo>
                    <a:pt x="49524" y="35"/>
                  </a:moveTo>
                  <a:cubicBezTo>
                    <a:pt x="40237" y="968"/>
                    <a:pt x="31254" y="3892"/>
                    <a:pt x="23194" y="8607"/>
                  </a:cubicBezTo>
                  <a:cubicBezTo>
                    <a:pt x="20228" y="11198"/>
                    <a:pt x="17053" y="13522"/>
                    <a:pt x="13688" y="15561"/>
                  </a:cubicBezTo>
                  <a:cubicBezTo>
                    <a:pt x="12262" y="16227"/>
                    <a:pt x="10836" y="17180"/>
                    <a:pt x="9315" y="17846"/>
                  </a:cubicBezTo>
                  <a:cubicBezTo>
                    <a:pt x="7053" y="18675"/>
                    <a:pt x="5000" y="20009"/>
                    <a:pt x="3327" y="21752"/>
                  </a:cubicBezTo>
                  <a:cubicBezTo>
                    <a:pt x="1673" y="24200"/>
                    <a:pt x="780" y="27086"/>
                    <a:pt x="760" y="30038"/>
                  </a:cubicBezTo>
                  <a:cubicBezTo>
                    <a:pt x="0" y="33572"/>
                    <a:pt x="-190" y="37211"/>
                    <a:pt x="190" y="40802"/>
                  </a:cubicBezTo>
                  <a:cubicBezTo>
                    <a:pt x="1521" y="46136"/>
                    <a:pt x="7034" y="45660"/>
                    <a:pt x="9696" y="41945"/>
                  </a:cubicBezTo>
                  <a:cubicBezTo>
                    <a:pt x="11141" y="40088"/>
                    <a:pt x="11968" y="37821"/>
                    <a:pt x="12072" y="35468"/>
                  </a:cubicBezTo>
                  <a:cubicBezTo>
                    <a:pt x="12234" y="30905"/>
                    <a:pt x="14562" y="26686"/>
                    <a:pt x="18346" y="24133"/>
                  </a:cubicBezTo>
                  <a:lnTo>
                    <a:pt x="53706" y="2130"/>
                  </a:lnTo>
                  <a:cubicBezTo>
                    <a:pt x="52870" y="644"/>
                    <a:pt x="51216" y="-184"/>
                    <a:pt x="49524" y="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98;p15"/>
            <p:cNvSpPr/>
            <p:nvPr/>
          </p:nvSpPr>
          <p:spPr>
            <a:xfrm>
              <a:off x="5775008" y="3530248"/>
              <a:ext cx="253611" cy="322722"/>
            </a:xfrm>
            <a:custGeom>
              <a:avLst/>
              <a:gdLst/>
              <a:ahLst/>
              <a:cxnLst/>
              <a:rect l="l" t="t" r="r" b="b"/>
              <a:pathLst>
                <a:path w="253611" h="322722" extrusionOk="0">
                  <a:moveTo>
                    <a:pt x="250673" y="25527"/>
                  </a:moveTo>
                  <a:cubicBezTo>
                    <a:pt x="245826" y="5334"/>
                    <a:pt x="230046" y="11811"/>
                    <a:pt x="216453" y="0"/>
                  </a:cubicBezTo>
                  <a:cubicBezTo>
                    <a:pt x="184990" y="44672"/>
                    <a:pt x="205902" y="165449"/>
                    <a:pt x="210180" y="178308"/>
                  </a:cubicBezTo>
                  <a:lnTo>
                    <a:pt x="89270" y="255556"/>
                  </a:lnTo>
                  <a:lnTo>
                    <a:pt x="89270" y="255556"/>
                  </a:lnTo>
                  <a:lnTo>
                    <a:pt x="81095" y="260604"/>
                  </a:lnTo>
                  <a:cubicBezTo>
                    <a:pt x="67331" y="269662"/>
                    <a:pt x="52131" y="276301"/>
                    <a:pt x="36134" y="280225"/>
                  </a:cubicBezTo>
                  <a:cubicBezTo>
                    <a:pt x="24062" y="281654"/>
                    <a:pt x="17788" y="298704"/>
                    <a:pt x="4860" y="300228"/>
                  </a:cubicBezTo>
                  <a:cubicBezTo>
                    <a:pt x="2075" y="300333"/>
                    <a:pt x="-92" y="302666"/>
                    <a:pt x="3" y="305457"/>
                  </a:cubicBezTo>
                  <a:cubicBezTo>
                    <a:pt x="51" y="306753"/>
                    <a:pt x="602" y="307991"/>
                    <a:pt x="1533" y="308896"/>
                  </a:cubicBezTo>
                  <a:cubicBezTo>
                    <a:pt x="6667" y="313849"/>
                    <a:pt x="20545" y="309753"/>
                    <a:pt x="30050" y="298704"/>
                  </a:cubicBezTo>
                  <a:cubicBezTo>
                    <a:pt x="30002" y="298952"/>
                    <a:pt x="30002" y="299218"/>
                    <a:pt x="30050" y="299466"/>
                  </a:cubicBezTo>
                  <a:cubicBezTo>
                    <a:pt x="30202" y="303057"/>
                    <a:pt x="32227" y="306314"/>
                    <a:pt x="35373" y="308038"/>
                  </a:cubicBezTo>
                  <a:cubicBezTo>
                    <a:pt x="36067" y="308458"/>
                    <a:pt x="36846" y="308724"/>
                    <a:pt x="37655" y="308800"/>
                  </a:cubicBezTo>
                  <a:cubicBezTo>
                    <a:pt x="37655" y="309610"/>
                    <a:pt x="37883" y="310401"/>
                    <a:pt x="38320" y="311087"/>
                  </a:cubicBezTo>
                  <a:cubicBezTo>
                    <a:pt x="39708" y="313925"/>
                    <a:pt x="42417" y="315887"/>
                    <a:pt x="45544" y="316325"/>
                  </a:cubicBezTo>
                  <a:lnTo>
                    <a:pt x="45544" y="316325"/>
                  </a:lnTo>
                  <a:cubicBezTo>
                    <a:pt x="46941" y="320335"/>
                    <a:pt x="50820" y="322945"/>
                    <a:pt x="55050" y="322707"/>
                  </a:cubicBezTo>
                  <a:cubicBezTo>
                    <a:pt x="57825" y="322564"/>
                    <a:pt x="60439" y="321373"/>
                    <a:pt x="62369" y="319373"/>
                  </a:cubicBezTo>
                  <a:cubicBezTo>
                    <a:pt x="72682" y="315430"/>
                    <a:pt x="81789" y="308867"/>
                    <a:pt x="88794" y="300323"/>
                  </a:cubicBezTo>
                  <a:cubicBezTo>
                    <a:pt x="94982" y="293875"/>
                    <a:pt x="101522" y="287769"/>
                    <a:pt x="108375" y="282035"/>
                  </a:cubicBezTo>
                  <a:cubicBezTo>
                    <a:pt x="141170" y="267843"/>
                    <a:pt x="239552" y="225742"/>
                    <a:pt x="243924" y="219742"/>
                  </a:cubicBezTo>
                  <a:cubicBezTo>
                    <a:pt x="250768" y="210693"/>
                    <a:pt x="257707" y="54102"/>
                    <a:pt x="250673" y="2552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9" name="Google Shape;499;p15"/>
            <p:cNvSpPr/>
            <p:nvPr/>
          </p:nvSpPr>
          <p:spPr>
            <a:xfrm>
              <a:off x="5965891" y="3514431"/>
              <a:ext cx="72720" cy="103595"/>
            </a:xfrm>
            <a:custGeom>
              <a:avLst/>
              <a:gdLst/>
              <a:ahLst/>
              <a:cxnLst/>
              <a:rect l="l" t="t" r="r" b="b"/>
              <a:pathLst>
                <a:path w="72720" h="103595" extrusionOk="0">
                  <a:moveTo>
                    <a:pt x="70816" y="95541"/>
                  </a:moveTo>
                  <a:cubicBezTo>
                    <a:pt x="70816" y="95541"/>
                    <a:pt x="32129" y="112876"/>
                    <a:pt x="0" y="96684"/>
                  </a:cubicBezTo>
                  <a:lnTo>
                    <a:pt x="4658" y="36009"/>
                  </a:lnTo>
                  <a:cubicBezTo>
                    <a:pt x="4658" y="36009"/>
                    <a:pt x="5133" y="3434"/>
                    <a:pt x="34125" y="195"/>
                  </a:cubicBezTo>
                  <a:cubicBezTo>
                    <a:pt x="63117" y="-3043"/>
                    <a:pt x="78325" y="34200"/>
                    <a:pt x="70816" y="9554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00" name="Google Shape;500;p15"/>
            <p:cNvGrpSpPr/>
            <p:nvPr/>
          </p:nvGrpSpPr>
          <p:grpSpPr>
            <a:xfrm flipH="1">
              <a:off x="2865273" y="3434801"/>
              <a:ext cx="598186" cy="1340314"/>
              <a:chOff x="4210728" y="4525714"/>
              <a:chExt cx="546438" cy="1224366"/>
            </a:xfrm>
          </p:grpSpPr>
          <p:sp>
            <p:nvSpPr>
              <p:cNvPr id="501" name="Google Shape;501;p15"/>
              <p:cNvSpPr/>
              <p:nvPr/>
            </p:nvSpPr>
            <p:spPr>
              <a:xfrm>
                <a:off x="4672107" y="4726590"/>
                <a:ext cx="85002" cy="305847"/>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15"/>
              <p:cNvSpPr/>
              <p:nvPr/>
            </p:nvSpPr>
            <p:spPr>
              <a:xfrm>
                <a:off x="4408366" y="5679962"/>
                <a:ext cx="123900" cy="70118"/>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15"/>
              <p:cNvSpPr/>
              <p:nvPr/>
            </p:nvSpPr>
            <p:spPr>
              <a:xfrm>
                <a:off x="4408245" y="5691663"/>
                <a:ext cx="121939" cy="58416"/>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504;p15"/>
              <p:cNvSpPr/>
              <p:nvPr/>
            </p:nvSpPr>
            <p:spPr>
              <a:xfrm>
                <a:off x="4566152" y="5600798"/>
                <a:ext cx="119416" cy="67472"/>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5" name="Google Shape;505;p15"/>
              <p:cNvSpPr/>
              <p:nvPr/>
            </p:nvSpPr>
            <p:spPr>
              <a:xfrm>
                <a:off x="4566197" y="5611939"/>
                <a:ext cx="117340" cy="56332"/>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506;p15"/>
              <p:cNvSpPr/>
              <p:nvPr/>
            </p:nvSpPr>
            <p:spPr>
              <a:xfrm>
                <a:off x="4483409" y="4968525"/>
                <a:ext cx="238054" cy="732926"/>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15"/>
              <p:cNvSpPr/>
              <p:nvPr/>
            </p:nvSpPr>
            <p:spPr>
              <a:xfrm>
                <a:off x="4484426" y="4968525"/>
                <a:ext cx="236925" cy="409866"/>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508;p15"/>
              <p:cNvSpPr/>
              <p:nvPr/>
            </p:nvSpPr>
            <p:spPr>
              <a:xfrm>
                <a:off x="4531702" y="4525767"/>
                <a:ext cx="160521" cy="258577"/>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509;p15"/>
              <p:cNvSpPr/>
              <p:nvPr/>
            </p:nvSpPr>
            <p:spPr>
              <a:xfrm>
                <a:off x="4695825" y="4756088"/>
                <a:ext cx="61341" cy="108805"/>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510;p15"/>
              <p:cNvSpPr/>
              <p:nvPr/>
            </p:nvSpPr>
            <p:spPr>
              <a:xfrm>
                <a:off x="4523612" y="4724507"/>
                <a:ext cx="191546" cy="273865"/>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1" name="Google Shape;511;p15"/>
              <p:cNvSpPr/>
              <p:nvPr/>
            </p:nvSpPr>
            <p:spPr>
              <a:xfrm>
                <a:off x="4210728" y="4780936"/>
                <a:ext cx="368747" cy="265455"/>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512;p15"/>
              <p:cNvSpPr/>
              <p:nvPr/>
            </p:nvSpPr>
            <p:spPr>
              <a:xfrm>
                <a:off x="4484370" y="4765472"/>
                <a:ext cx="100785" cy="104755"/>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15"/>
              <p:cNvSpPr/>
              <p:nvPr/>
            </p:nvSpPr>
            <p:spPr>
              <a:xfrm>
                <a:off x="4524935" y="4525714"/>
                <a:ext cx="201012" cy="328692"/>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10" name="Google Shape;23;p5">
            <a:extLst>
              <a:ext uri="{FF2B5EF4-FFF2-40B4-BE49-F238E27FC236}">
                <a16:creationId xmlns:a16="http://schemas.microsoft.com/office/drawing/2014/main" id="{BC35E300-13EA-4EED-8A23-1A1B43634660}"/>
              </a:ext>
              <a:ext uri="{C183D7F6-B498-43B3-948B-1728B52AA6E4}">
                <adec:decorative xmlns:adec="http://schemas.microsoft.com/office/drawing/2017/decorative" val="1"/>
              </a:ext>
            </a:extLst>
          </p:cNvPr>
          <p:cNvSpPr/>
          <p:nvPr/>
        </p:nvSpPr>
        <p:spPr>
          <a:xfrm flipH="1">
            <a:off x="8675400" y="467490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47;p13">
            <a:extLst>
              <a:ext uri="{FF2B5EF4-FFF2-40B4-BE49-F238E27FC236}">
                <a16:creationId xmlns:a16="http://schemas.microsoft.com/office/drawing/2014/main" id="{5ED55E4C-F0D3-457B-B2D7-44A98F274870}"/>
              </a:ext>
            </a:extLst>
          </p:cNvPr>
          <p:cNvSpPr txBox="1">
            <a:spLocks/>
          </p:cNvSpPr>
          <p:nvPr/>
        </p:nvSpPr>
        <p:spPr>
          <a:xfrm>
            <a:off x="8649025" y="4636750"/>
            <a:ext cx="456900" cy="4686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z="1100" smtClean="0">
                <a:solidFill>
                  <a:schemeClr val="bg1"/>
                </a:solidFill>
              </a:rPr>
              <a:pPr algn="r"/>
              <a:t>12</a:t>
            </a:fld>
            <a:endParaRPr lang="en" sz="1100" dirty="0">
              <a:solidFill>
                <a:schemeClr val="bg1"/>
              </a:solidFill>
            </a:endParaRPr>
          </a:p>
        </p:txBody>
      </p:sp>
    </p:spTree>
    <p:extLst>
      <p:ext uri="{BB962C8B-B14F-4D97-AF65-F5344CB8AC3E}">
        <p14:creationId xmlns:p14="http://schemas.microsoft.com/office/powerpoint/2010/main" val="2173071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17"/>
          <p:cNvSpPr txBox="1">
            <a:spLocks noGrp="1"/>
          </p:cNvSpPr>
          <p:nvPr>
            <p:ph type="title"/>
          </p:nvPr>
        </p:nvSpPr>
        <p:spPr>
          <a:xfrm>
            <a:off x="459348" y="451033"/>
            <a:ext cx="8595368" cy="675587"/>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600" dirty="0"/>
              <a:t>Benefits: Job Corps</a:t>
            </a:r>
            <a:r>
              <a:rPr lang="en-US" sz="3600" dirty="0"/>
              <a:t> Disability Programs</a:t>
            </a:r>
            <a:endParaRPr sz="3600" dirty="0"/>
          </a:p>
        </p:txBody>
      </p:sp>
      <p:sp>
        <p:nvSpPr>
          <p:cNvPr id="595" name="Google Shape;595;p17"/>
          <p:cNvSpPr txBox="1">
            <a:spLocks noGrp="1"/>
          </p:cNvSpPr>
          <p:nvPr>
            <p:ph type="body" idx="1"/>
          </p:nvPr>
        </p:nvSpPr>
        <p:spPr>
          <a:xfrm>
            <a:off x="459348" y="1315995"/>
            <a:ext cx="4938337" cy="3172288"/>
          </a:xfrm>
          <a:prstGeom prst="rect">
            <a:avLst/>
          </a:prstGeom>
        </p:spPr>
        <p:txBody>
          <a:bodyPr spcFirstLastPara="1" wrap="square" lIns="0" tIns="0" rIns="0" bIns="0" anchor="t" anchorCtr="0">
            <a:noAutofit/>
          </a:bodyPr>
          <a:lstStyle/>
          <a:p>
            <a:pPr marL="457200" lvl="0" indent="-342900" algn="l" rtl="0">
              <a:lnSpc>
                <a:spcPct val="114000"/>
              </a:lnSpc>
              <a:spcAft>
                <a:spcPts val="600"/>
              </a:spcAft>
              <a:buSzPts val="1800"/>
              <a:buChar char="▸"/>
            </a:pPr>
            <a:r>
              <a:rPr lang="en" dirty="0"/>
              <a:t>Possible </a:t>
            </a:r>
            <a:r>
              <a:rPr lang="en-US" dirty="0"/>
              <a:t>p</a:t>
            </a:r>
            <a:r>
              <a:rPr lang="en" dirty="0"/>
              <a:t>artner/</a:t>
            </a:r>
            <a:r>
              <a:rPr lang="en-US" dirty="0"/>
              <a:t>resource to support students with disabilities </a:t>
            </a:r>
            <a:r>
              <a:rPr lang="en" dirty="0"/>
              <a:t>(Disablity Program requirement)</a:t>
            </a:r>
            <a:endParaRPr dirty="0"/>
          </a:p>
          <a:p>
            <a:pPr marL="457200" lvl="0" indent="-342900" algn="l" rtl="0">
              <a:lnSpc>
                <a:spcPct val="114000"/>
              </a:lnSpc>
              <a:spcAft>
                <a:spcPts val="600"/>
              </a:spcAft>
              <a:buSzPts val="1800"/>
              <a:buChar char="▸"/>
            </a:pPr>
            <a:r>
              <a:rPr lang="en" dirty="0"/>
              <a:t>Co</a:t>
            </a:r>
            <a:r>
              <a:rPr lang="en-US" dirty="0" err="1"/>
              <a:t>st</a:t>
            </a:r>
            <a:r>
              <a:rPr lang="en-US" dirty="0"/>
              <a:t> benefits (alternative funding)</a:t>
            </a:r>
          </a:p>
          <a:p>
            <a:pPr marL="457200" lvl="0" indent="-342900" algn="l" rtl="0">
              <a:lnSpc>
                <a:spcPct val="114000"/>
              </a:lnSpc>
              <a:spcAft>
                <a:spcPts val="600"/>
              </a:spcAft>
              <a:buSzPts val="1800"/>
              <a:buChar char="▸"/>
            </a:pPr>
            <a:r>
              <a:rPr lang="en-US" dirty="0"/>
              <a:t>Ability to “sample” AT before making a purchase</a:t>
            </a:r>
          </a:p>
          <a:p>
            <a:pPr marL="457200" lvl="0" indent="-342900" algn="l" rtl="0">
              <a:lnSpc>
                <a:spcPct val="114000"/>
              </a:lnSpc>
              <a:spcAft>
                <a:spcPts val="0"/>
              </a:spcAft>
              <a:buSzPts val="1800"/>
              <a:buChar char="▸"/>
            </a:pPr>
            <a:r>
              <a:rPr lang="en-US" dirty="0"/>
              <a:t>Promotes independence and employability</a:t>
            </a:r>
          </a:p>
        </p:txBody>
      </p:sp>
      <p:sp>
        <p:nvSpPr>
          <p:cNvPr id="596" name="Google Shape;596;p1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13</a:t>
            </a:fld>
            <a:endParaRPr/>
          </a:p>
        </p:txBody>
      </p:sp>
      <p:grpSp>
        <p:nvGrpSpPr>
          <p:cNvPr id="597" name="Google Shape;597;p17" descr="World globe forming a triangular connection with a man and a woman each holding a laptop"/>
          <p:cNvGrpSpPr/>
          <p:nvPr/>
        </p:nvGrpSpPr>
        <p:grpSpPr>
          <a:xfrm>
            <a:off x="5831458" y="1329812"/>
            <a:ext cx="3097776" cy="2948890"/>
            <a:chOff x="2183550" y="65875"/>
            <a:chExt cx="4483981" cy="4807045"/>
          </a:xfrm>
        </p:grpSpPr>
        <p:sp>
          <p:nvSpPr>
            <p:cNvPr id="598" name="Google Shape;598;p17"/>
            <p:cNvSpPr/>
            <p:nvPr/>
          </p:nvSpPr>
          <p:spPr>
            <a:xfrm>
              <a:off x="3889897" y="3280283"/>
              <a:ext cx="998038" cy="577710"/>
            </a:xfrm>
            <a:custGeom>
              <a:avLst/>
              <a:gdLst/>
              <a:ahLst/>
              <a:cxnLst/>
              <a:rect l="l" t="t" r="r" b="b"/>
              <a:pathLst>
                <a:path w="998038" h="577710" extrusionOk="0">
                  <a:moveTo>
                    <a:pt x="461327" y="569588"/>
                  </a:moveTo>
                  <a:lnTo>
                    <a:pt x="14055" y="310699"/>
                  </a:lnTo>
                  <a:cubicBezTo>
                    <a:pt x="-6751" y="298602"/>
                    <a:pt x="-4186" y="277552"/>
                    <a:pt x="19945" y="263645"/>
                  </a:cubicBezTo>
                  <a:lnTo>
                    <a:pt x="455437" y="11519"/>
                  </a:lnTo>
                  <a:cubicBezTo>
                    <a:pt x="479568" y="-2388"/>
                    <a:pt x="515954" y="-3912"/>
                    <a:pt x="536759" y="8090"/>
                  </a:cubicBezTo>
                  <a:lnTo>
                    <a:pt x="983936" y="266979"/>
                  </a:lnTo>
                  <a:cubicBezTo>
                    <a:pt x="1004837" y="279076"/>
                    <a:pt x="1002177" y="300126"/>
                    <a:pt x="978141" y="314033"/>
                  </a:cubicBezTo>
                  <a:lnTo>
                    <a:pt x="542554" y="566159"/>
                  </a:lnTo>
                  <a:cubicBezTo>
                    <a:pt x="518519" y="580161"/>
                    <a:pt x="482133" y="581590"/>
                    <a:pt x="461327" y="56958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9" name="Google Shape;599;p17"/>
            <p:cNvSpPr/>
            <p:nvPr/>
          </p:nvSpPr>
          <p:spPr>
            <a:xfrm>
              <a:off x="2372415"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0" name="Google Shape;600;p17"/>
            <p:cNvSpPr/>
            <p:nvPr/>
          </p:nvSpPr>
          <p:spPr>
            <a:xfrm>
              <a:off x="3921527" y="3261804"/>
              <a:ext cx="998857" cy="577329"/>
            </a:xfrm>
            <a:custGeom>
              <a:avLst/>
              <a:gdLst/>
              <a:ahLst/>
              <a:cxnLst/>
              <a:rect l="l" t="t" r="r" b="b"/>
              <a:pathLst>
                <a:path w="998857" h="577329" extrusionOk="0">
                  <a:moveTo>
                    <a:pt x="998097" y="255644"/>
                  </a:moveTo>
                  <a:lnTo>
                    <a:pt x="976057" y="262407"/>
                  </a:lnTo>
                  <a:lnTo>
                    <a:pt x="536860" y="8090"/>
                  </a:lnTo>
                  <a:cubicBezTo>
                    <a:pt x="516054" y="-3912"/>
                    <a:pt x="479858" y="-2388"/>
                    <a:pt x="455632" y="11519"/>
                  </a:cubicBezTo>
                  <a:lnTo>
                    <a:pt x="20046" y="263645"/>
                  </a:lnTo>
                  <a:lnTo>
                    <a:pt x="19001" y="264312"/>
                  </a:lnTo>
                  <a:lnTo>
                    <a:pt x="0" y="258502"/>
                  </a:lnTo>
                  <a:lnTo>
                    <a:pt x="0" y="287077"/>
                  </a:lnTo>
                  <a:cubicBezTo>
                    <a:pt x="0" y="288125"/>
                    <a:pt x="0" y="289173"/>
                    <a:pt x="0" y="290316"/>
                  </a:cubicBezTo>
                  <a:lnTo>
                    <a:pt x="0" y="292601"/>
                  </a:lnTo>
                  <a:lnTo>
                    <a:pt x="0" y="292601"/>
                  </a:lnTo>
                  <a:cubicBezTo>
                    <a:pt x="1596" y="300307"/>
                    <a:pt x="6641" y="306841"/>
                    <a:pt x="13680" y="310318"/>
                  </a:cubicBezTo>
                  <a:lnTo>
                    <a:pt x="460953" y="569208"/>
                  </a:lnTo>
                  <a:cubicBezTo>
                    <a:pt x="481758" y="581209"/>
                    <a:pt x="517954" y="579780"/>
                    <a:pt x="542275" y="565778"/>
                  </a:cubicBezTo>
                  <a:lnTo>
                    <a:pt x="979097" y="314033"/>
                  </a:lnTo>
                  <a:cubicBezTo>
                    <a:pt x="989404" y="309413"/>
                    <a:pt x="996786" y="300012"/>
                    <a:pt x="998857" y="288887"/>
                  </a:cubicBezTo>
                  <a:lnTo>
                    <a:pt x="998857" y="288887"/>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17"/>
            <p:cNvSpPr/>
            <p:nvPr/>
          </p:nvSpPr>
          <p:spPr>
            <a:xfrm>
              <a:off x="3922039" y="3231825"/>
              <a:ext cx="998054" cy="577388"/>
            </a:xfrm>
            <a:custGeom>
              <a:avLst/>
              <a:gdLst/>
              <a:ahLst/>
              <a:cxnLst/>
              <a:rect l="l" t="t" r="r" b="b"/>
              <a:pathLst>
                <a:path w="998054" h="577388" extrusionOk="0">
                  <a:moveTo>
                    <a:pt x="461295" y="569183"/>
                  </a:moveTo>
                  <a:lnTo>
                    <a:pt x="14023" y="310674"/>
                  </a:lnTo>
                  <a:cubicBezTo>
                    <a:pt x="-6783" y="298673"/>
                    <a:pt x="-4123" y="277623"/>
                    <a:pt x="19913" y="263716"/>
                  </a:cubicBezTo>
                  <a:lnTo>
                    <a:pt x="455500" y="11589"/>
                  </a:lnTo>
                  <a:cubicBezTo>
                    <a:pt x="479536" y="-2412"/>
                    <a:pt x="515922" y="-3936"/>
                    <a:pt x="536727" y="8160"/>
                  </a:cubicBezTo>
                  <a:lnTo>
                    <a:pt x="984000" y="267050"/>
                  </a:lnTo>
                  <a:cubicBezTo>
                    <a:pt x="1004805" y="279147"/>
                    <a:pt x="1002240" y="300197"/>
                    <a:pt x="978110" y="314103"/>
                  </a:cubicBezTo>
                  <a:lnTo>
                    <a:pt x="542618" y="566230"/>
                  </a:lnTo>
                  <a:cubicBezTo>
                    <a:pt x="518487" y="579756"/>
                    <a:pt x="482101" y="581280"/>
                    <a:pt x="461295" y="56918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17"/>
            <p:cNvSpPr/>
            <p:nvPr/>
          </p:nvSpPr>
          <p:spPr>
            <a:xfrm>
              <a:off x="4231770" y="3400376"/>
              <a:ext cx="378145" cy="218912"/>
            </a:xfrm>
            <a:custGeom>
              <a:avLst/>
              <a:gdLst/>
              <a:ahLst/>
              <a:cxnLst/>
              <a:rect l="l" t="t" r="r" b="b"/>
              <a:pathLst>
                <a:path w="378145" h="218912" extrusionOk="0">
                  <a:moveTo>
                    <a:pt x="377956" y="96880"/>
                  </a:moveTo>
                  <a:lnTo>
                    <a:pt x="377956" y="58780"/>
                  </a:lnTo>
                  <a:lnTo>
                    <a:pt x="323804" y="73067"/>
                  </a:lnTo>
                  <a:lnTo>
                    <a:pt x="203341" y="3058"/>
                  </a:lnTo>
                  <a:cubicBezTo>
                    <a:pt x="193461" y="-1447"/>
                    <a:pt x="182023" y="-952"/>
                    <a:pt x="172560" y="4392"/>
                  </a:cubicBezTo>
                  <a:lnTo>
                    <a:pt x="55422" y="72210"/>
                  </a:lnTo>
                  <a:lnTo>
                    <a:pt x="36" y="57541"/>
                  </a:lnTo>
                  <a:lnTo>
                    <a:pt x="36" y="98594"/>
                  </a:lnTo>
                  <a:lnTo>
                    <a:pt x="36" y="98594"/>
                  </a:lnTo>
                  <a:lnTo>
                    <a:pt x="36" y="108119"/>
                  </a:lnTo>
                  <a:cubicBezTo>
                    <a:pt x="-12" y="108500"/>
                    <a:pt x="-12" y="108881"/>
                    <a:pt x="36" y="109262"/>
                  </a:cubicBezTo>
                  <a:lnTo>
                    <a:pt x="36" y="110215"/>
                  </a:lnTo>
                  <a:lnTo>
                    <a:pt x="36" y="110215"/>
                  </a:lnTo>
                  <a:cubicBezTo>
                    <a:pt x="644" y="113139"/>
                    <a:pt x="2572" y="115606"/>
                    <a:pt x="5261" y="116882"/>
                  </a:cubicBezTo>
                  <a:lnTo>
                    <a:pt x="174840" y="215847"/>
                  </a:lnTo>
                  <a:cubicBezTo>
                    <a:pt x="184721" y="220333"/>
                    <a:pt x="196130" y="219876"/>
                    <a:pt x="205621" y="214608"/>
                  </a:cubicBezTo>
                  <a:lnTo>
                    <a:pt x="370736" y="119358"/>
                  </a:lnTo>
                  <a:cubicBezTo>
                    <a:pt x="374621" y="117606"/>
                    <a:pt x="377395" y="114044"/>
                    <a:pt x="378146" y="109833"/>
                  </a:cubicBezTo>
                  <a:lnTo>
                    <a:pt x="378146" y="109833"/>
                  </a:lnTo>
                  <a:lnTo>
                    <a:pt x="378146" y="97261"/>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17"/>
            <p:cNvSpPr/>
            <p:nvPr/>
          </p:nvSpPr>
          <p:spPr>
            <a:xfrm>
              <a:off x="4231502" y="3348848"/>
              <a:ext cx="378432" cy="218803"/>
            </a:xfrm>
            <a:custGeom>
              <a:avLst/>
              <a:gdLst/>
              <a:ahLst/>
              <a:cxnLst/>
              <a:rect l="l" t="t" r="r" b="b"/>
              <a:pathLst>
                <a:path w="378432" h="218803" extrusionOk="0">
                  <a:moveTo>
                    <a:pt x="175108" y="215844"/>
                  </a:moveTo>
                  <a:lnTo>
                    <a:pt x="5339" y="117451"/>
                  </a:lnTo>
                  <a:cubicBezTo>
                    <a:pt x="-2547" y="112879"/>
                    <a:pt x="-1597" y="104878"/>
                    <a:pt x="7524" y="99639"/>
                  </a:cubicBezTo>
                  <a:lnTo>
                    <a:pt x="172638" y="4389"/>
                  </a:lnTo>
                  <a:cubicBezTo>
                    <a:pt x="182167" y="-992"/>
                    <a:pt x="193691" y="-1449"/>
                    <a:pt x="203609" y="3151"/>
                  </a:cubicBezTo>
                  <a:lnTo>
                    <a:pt x="373094" y="101259"/>
                  </a:lnTo>
                  <a:cubicBezTo>
                    <a:pt x="380979" y="105831"/>
                    <a:pt x="380029" y="113832"/>
                    <a:pt x="370909" y="119166"/>
                  </a:cubicBezTo>
                  <a:lnTo>
                    <a:pt x="205794" y="214416"/>
                  </a:lnTo>
                  <a:cubicBezTo>
                    <a:pt x="196360" y="219712"/>
                    <a:pt x="184988" y="220245"/>
                    <a:pt x="175108" y="215844"/>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17"/>
            <p:cNvSpPr/>
            <p:nvPr/>
          </p:nvSpPr>
          <p:spPr>
            <a:xfrm>
              <a:off x="3409843" y="2513133"/>
              <a:ext cx="2024410" cy="945165"/>
            </a:xfrm>
            <a:custGeom>
              <a:avLst/>
              <a:gdLst/>
              <a:ahLst/>
              <a:cxnLst/>
              <a:rect l="l" t="t" r="r" b="b"/>
              <a:pathLst>
                <a:path w="2024410" h="945165" extrusionOk="0">
                  <a:moveTo>
                    <a:pt x="1010828" y="945166"/>
                  </a:moveTo>
                  <a:lnTo>
                    <a:pt x="0" y="38005"/>
                  </a:lnTo>
                  <a:lnTo>
                    <a:pt x="2024411" y="0"/>
                  </a:lnTo>
                  <a:lnTo>
                    <a:pt x="1010828" y="945166"/>
                  </a:ln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17"/>
            <p:cNvSpPr/>
            <p:nvPr/>
          </p:nvSpPr>
          <p:spPr>
            <a:xfrm>
              <a:off x="2963426" y="65875"/>
              <a:ext cx="2875158" cy="2882646"/>
            </a:xfrm>
            <a:custGeom>
              <a:avLst/>
              <a:gdLst/>
              <a:ahLst/>
              <a:cxnLst/>
              <a:rect l="l" t="t" r="r" b="b"/>
              <a:pathLst>
                <a:path w="2875158" h="2882646" extrusionOk="0">
                  <a:moveTo>
                    <a:pt x="2875159" y="1441323"/>
                  </a:moveTo>
                  <a:cubicBezTo>
                    <a:pt x="2875159" y="2237344"/>
                    <a:pt x="2231533" y="2882646"/>
                    <a:pt x="1437579" y="2882646"/>
                  </a:cubicBezTo>
                  <a:cubicBezTo>
                    <a:pt x="643626" y="2882646"/>
                    <a:pt x="0" y="2237344"/>
                    <a:pt x="0" y="1441323"/>
                  </a:cubicBezTo>
                  <a:cubicBezTo>
                    <a:pt x="0" y="645302"/>
                    <a:pt x="643626" y="0"/>
                    <a:pt x="1437579" y="0"/>
                  </a:cubicBezTo>
                  <a:cubicBezTo>
                    <a:pt x="2231532" y="0"/>
                    <a:pt x="2875159" y="645302"/>
                    <a:pt x="2875159" y="144132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6" name="Google Shape;606;p17"/>
            <p:cNvSpPr/>
            <p:nvPr/>
          </p:nvSpPr>
          <p:spPr>
            <a:xfrm>
              <a:off x="2986102" y="165506"/>
              <a:ext cx="2752826" cy="2463451"/>
            </a:xfrm>
            <a:custGeom>
              <a:avLst/>
              <a:gdLst/>
              <a:ahLst/>
              <a:cxnLst/>
              <a:rect l="l" t="t" r="r" b="b"/>
              <a:pathLst>
                <a:path w="2752826" h="2463451" extrusionOk="0">
                  <a:moveTo>
                    <a:pt x="1036794" y="484346"/>
                  </a:moveTo>
                  <a:lnTo>
                    <a:pt x="1041639" y="467297"/>
                  </a:lnTo>
                  <a:lnTo>
                    <a:pt x="1041639" y="430340"/>
                  </a:lnTo>
                  <a:cubicBezTo>
                    <a:pt x="1034789" y="431164"/>
                    <a:pt x="1027873" y="431164"/>
                    <a:pt x="1021023" y="430340"/>
                  </a:cubicBezTo>
                  <a:cubicBezTo>
                    <a:pt x="1017413" y="428720"/>
                    <a:pt x="1019883" y="418624"/>
                    <a:pt x="1019883" y="418624"/>
                  </a:cubicBezTo>
                  <a:lnTo>
                    <a:pt x="1036794" y="404051"/>
                  </a:lnTo>
                  <a:lnTo>
                    <a:pt x="1002878" y="411290"/>
                  </a:lnTo>
                  <a:lnTo>
                    <a:pt x="990717" y="430340"/>
                  </a:lnTo>
                  <a:lnTo>
                    <a:pt x="952716" y="453866"/>
                  </a:lnTo>
                  <a:lnTo>
                    <a:pt x="969722" y="463391"/>
                  </a:lnTo>
                  <a:lnTo>
                    <a:pt x="980647" y="470630"/>
                  </a:lnTo>
                  <a:lnTo>
                    <a:pt x="996988" y="473107"/>
                  </a:lnTo>
                  <a:lnTo>
                    <a:pt x="996988" y="462344"/>
                  </a:lnTo>
                  <a:cubicBezTo>
                    <a:pt x="996988" y="462344"/>
                    <a:pt x="1015988" y="457486"/>
                    <a:pt x="1020643" y="464725"/>
                  </a:cubicBezTo>
                  <a:lnTo>
                    <a:pt x="1018268" y="478155"/>
                  </a:lnTo>
                  <a:lnTo>
                    <a:pt x="1036794" y="484346"/>
                  </a:lnTo>
                  <a:close/>
                  <a:moveTo>
                    <a:pt x="616692" y="1010603"/>
                  </a:moveTo>
                  <a:cubicBezTo>
                    <a:pt x="606783" y="1006135"/>
                    <a:pt x="595440" y="1006135"/>
                    <a:pt x="585531" y="1010603"/>
                  </a:cubicBezTo>
                  <a:cubicBezTo>
                    <a:pt x="585702" y="1024414"/>
                    <a:pt x="574967" y="1035891"/>
                    <a:pt x="561211" y="1036606"/>
                  </a:cubicBezTo>
                  <a:lnTo>
                    <a:pt x="588951" y="1052132"/>
                  </a:lnTo>
                  <a:lnTo>
                    <a:pt x="616692" y="1041749"/>
                  </a:lnTo>
                  <a:lnTo>
                    <a:pt x="652983" y="1029653"/>
                  </a:lnTo>
                  <a:lnTo>
                    <a:pt x="684049" y="1052132"/>
                  </a:lnTo>
                  <a:cubicBezTo>
                    <a:pt x="707420" y="1023557"/>
                    <a:pt x="684049" y="1007078"/>
                    <a:pt x="684049" y="1007078"/>
                  </a:cubicBezTo>
                  <a:lnTo>
                    <a:pt x="616692" y="1010603"/>
                  </a:lnTo>
                  <a:close/>
                  <a:moveTo>
                    <a:pt x="1206658" y="1540478"/>
                  </a:moveTo>
                  <a:lnTo>
                    <a:pt x="1179773" y="1534763"/>
                  </a:lnTo>
                  <a:lnTo>
                    <a:pt x="1133031" y="1504950"/>
                  </a:lnTo>
                  <a:lnTo>
                    <a:pt x="1091990" y="1504950"/>
                  </a:lnTo>
                  <a:lnTo>
                    <a:pt x="1056554" y="1486567"/>
                  </a:lnTo>
                  <a:lnTo>
                    <a:pt x="1042399" y="1486567"/>
                  </a:lnTo>
                  <a:cubicBezTo>
                    <a:pt x="1042399" y="1486567"/>
                    <a:pt x="1045249" y="1466660"/>
                    <a:pt x="1040974" y="1465231"/>
                  </a:cubicBezTo>
                  <a:cubicBezTo>
                    <a:pt x="1036699" y="1463802"/>
                    <a:pt x="1005633" y="1445324"/>
                    <a:pt x="1005633" y="1445324"/>
                  </a:cubicBezTo>
                  <a:lnTo>
                    <a:pt x="981502" y="1453896"/>
                  </a:lnTo>
                  <a:lnTo>
                    <a:pt x="981502" y="1436846"/>
                  </a:lnTo>
                  <a:lnTo>
                    <a:pt x="964497" y="1429703"/>
                  </a:lnTo>
                  <a:lnTo>
                    <a:pt x="950341" y="1429703"/>
                  </a:lnTo>
                  <a:lnTo>
                    <a:pt x="951766" y="1415510"/>
                  </a:lnTo>
                  <a:cubicBezTo>
                    <a:pt x="951766" y="1415510"/>
                    <a:pt x="964497" y="1390269"/>
                    <a:pt x="957467" y="1385888"/>
                  </a:cubicBezTo>
                  <a:cubicBezTo>
                    <a:pt x="950436" y="1381506"/>
                    <a:pt x="924881" y="1324642"/>
                    <a:pt x="924881" y="1324642"/>
                  </a:cubicBezTo>
                  <a:lnTo>
                    <a:pt x="886880" y="1303306"/>
                  </a:lnTo>
                  <a:lnTo>
                    <a:pt x="845838" y="1303306"/>
                  </a:lnTo>
                  <a:lnTo>
                    <a:pt x="810403" y="1269302"/>
                  </a:lnTo>
                  <a:lnTo>
                    <a:pt x="775062" y="1240727"/>
                  </a:lnTo>
                  <a:lnTo>
                    <a:pt x="755206" y="1201007"/>
                  </a:lnTo>
                  <a:lnTo>
                    <a:pt x="733925" y="1186815"/>
                  </a:lnTo>
                  <a:cubicBezTo>
                    <a:pt x="733925" y="1186815"/>
                    <a:pt x="709890" y="1202436"/>
                    <a:pt x="704190" y="1201007"/>
                  </a:cubicBezTo>
                  <a:cubicBezTo>
                    <a:pt x="698489" y="1199579"/>
                    <a:pt x="663149" y="1186815"/>
                    <a:pt x="663149" y="1186815"/>
                  </a:cubicBezTo>
                  <a:lnTo>
                    <a:pt x="633413" y="1178338"/>
                  </a:lnTo>
                  <a:lnTo>
                    <a:pt x="596267" y="1195769"/>
                  </a:lnTo>
                  <a:lnTo>
                    <a:pt x="596267" y="1233869"/>
                  </a:lnTo>
                  <a:lnTo>
                    <a:pt x="582111" y="1224344"/>
                  </a:lnTo>
                  <a:lnTo>
                    <a:pt x="582111" y="1210056"/>
                  </a:lnTo>
                  <a:lnTo>
                    <a:pt x="594842" y="1185958"/>
                  </a:lnTo>
                  <a:lnTo>
                    <a:pt x="600542" y="1168908"/>
                  </a:lnTo>
                  <a:lnTo>
                    <a:pt x="587812" y="1163288"/>
                  </a:lnTo>
                  <a:lnTo>
                    <a:pt x="570806" y="1183100"/>
                  </a:lnTo>
                  <a:lnTo>
                    <a:pt x="528340" y="1195769"/>
                  </a:lnTo>
                  <a:lnTo>
                    <a:pt x="519790" y="1214247"/>
                  </a:lnTo>
                  <a:lnTo>
                    <a:pt x="499934" y="1232726"/>
                  </a:lnTo>
                  <a:lnTo>
                    <a:pt x="494329" y="1248347"/>
                  </a:lnTo>
                  <a:lnTo>
                    <a:pt x="463168" y="1222820"/>
                  </a:lnTo>
                  <a:cubicBezTo>
                    <a:pt x="452661" y="1228335"/>
                    <a:pt x="441773" y="1233078"/>
                    <a:pt x="430582" y="1237012"/>
                  </a:cubicBezTo>
                  <a:cubicBezTo>
                    <a:pt x="419096" y="1230897"/>
                    <a:pt x="408190" y="1223762"/>
                    <a:pt x="397996" y="1215676"/>
                  </a:cubicBezTo>
                  <a:lnTo>
                    <a:pt x="382416" y="1185863"/>
                  </a:lnTo>
                  <a:lnTo>
                    <a:pt x="390966" y="1146143"/>
                  </a:lnTo>
                  <a:lnTo>
                    <a:pt x="397996" y="1104900"/>
                  </a:lnTo>
                  <a:lnTo>
                    <a:pt x="371111" y="1087850"/>
                  </a:lnTo>
                  <a:lnTo>
                    <a:pt x="334250" y="1087850"/>
                  </a:lnTo>
                  <a:lnTo>
                    <a:pt x="305749" y="1079373"/>
                  </a:lnTo>
                  <a:lnTo>
                    <a:pt x="319049" y="1058037"/>
                  </a:lnTo>
                  <a:lnTo>
                    <a:pt x="334629" y="1026795"/>
                  </a:lnTo>
                  <a:lnTo>
                    <a:pt x="348785" y="1004126"/>
                  </a:lnTo>
                  <a:cubicBezTo>
                    <a:pt x="348785" y="1004126"/>
                    <a:pt x="352775" y="993743"/>
                    <a:pt x="357335" y="991362"/>
                  </a:cubicBezTo>
                  <a:cubicBezTo>
                    <a:pt x="375386" y="981837"/>
                    <a:pt x="357335" y="972884"/>
                    <a:pt x="357335" y="972884"/>
                  </a:cubicBezTo>
                  <a:cubicBezTo>
                    <a:pt x="357335" y="972884"/>
                    <a:pt x="319334" y="970026"/>
                    <a:pt x="313444" y="972884"/>
                  </a:cubicBezTo>
                  <a:cubicBezTo>
                    <a:pt x="307554" y="975741"/>
                    <a:pt x="292163" y="984218"/>
                    <a:pt x="292163" y="984218"/>
                  </a:cubicBezTo>
                  <a:lnTo>
                    <a:pt x="292163" y="1016889"/>
                  </a:lnTo>
                  <a:lnTo>
                    <a:pt x="263663" y="1029653"/>
                  </a:lnTo>
                  <a:lnTo>
                    <a:pt x="219771" y="1039178"/>
                  </a:lnTo>
                  <a:lnTo>
                    <a:pt x="190036" y="1009269"/>
                  </a:lnTo>
                  <a:cubicBezTo>
                    <a:pt x="185760" y="1005078"/>
                    <a:pt x="175880" y="958215"/>
                    <a:pt x="175880" y="958215"/>
                  </a:cubicBezTo>
                  <a:lnTo>
                    <a:pt x="194216" y="941165"/>
                  </a:lnTo>
                  <a:lnTo>
                    <a:pt x="202766" y="926973"/>
                  </a:lnTo>
                  <a:lnTo>
                    <a:pt x="204191" y="892874"/>
                  </a:lnTo>
                  <a:lnTo>
                    <a:pt x="222526" y="877253"/>
                  </a:lnTo>
                  <a:lnTo>
                    <a:pt x="229652" y="858774"/>
                  </a:lnTo>
                  <a:lnTo>
                    <a:pt x="250742" y="843344"/>
                  </a:lnTo>
                  <a:lnTo>
                    <a:pt x="270978" y="824770"/>
                  </a:lnTo>
                  <a:lnTo>
                    <a:pt x="289408" y="819150"/>
                  </a:lnTo>
                  <a:lnTo>
                    <a:pt x="314869" y="824770"/>
                  </a:lnTo>
                  <a:cubicBezTo>
                    <a:pt x="316294" y="815245"/>
                    <a:pt x="363035" y="819150"/>
                    <a:pt x="363035" y="819150"/>
                  </a:cubicBezTo>
                  <a:lnTo>
                    <a:pt x="381466" y="818198"/>
                  </a:lnTo>
                  <a:lnTo>
                    <a:pt x="380041" y="807815"/>
                  </a:lnTo>
                  <a:cubicBezTo>
                    <a:pt x="388591" y="800671"/>
                    <a:pt x="416902" y="807815"/>
                    <a:pt x="416902" y="807815"/>
                  </a:cubicBezTo>
                  <a:lnTo>
                    <a:pt x="454903" y="804577"/>
                  </a:lnTo>
                  <a:cubicBezTo>
                    <a:pt x="463263" y="806387"/>
                    <a:pt x="470293" y="823627"/>
                    <a:pt x="470293" y="823627"/>
                  </a:cubicBezTo>
                  <a:lnTo>
                    <a:pt x="453288" y="839248"/>
                  </a:lnTo>
                  <a:lnTo>
                    <a:pt x="464688" y="873252"/>
                  </a:lnTo>
                  <a:lnTo>
                    <a:pt x="475993" y="888873"/>
                  </a:lnTo>
                  <a:lnTo>
                    <a:pt x="471718" y="904494"/>
                  </a:lnTo>
                  <a:lnTo>
                    <a:pt x="498984" y="900494"/>
                  </a:lnTo>
                  <a:cubicBezTo>
                    <a:pt x="499427" y="891477"/>
                    <a:pt x="499871" y="882460"/>
                    <a:pt x="500314" y="873443"/>
                  </a:cubicBezTo>
                  <a:lnTo>
                    <a:pt x="501739" y="840772"/>
                  </a:lnTo>
                  <a:lnTo>
                    <a:pt x="497559" y="804958"/>
                  </a:lnTo>
                  <a:lnTo>
                    <a:pt x="523020" y="749903"/>
                  </a:lnTo>
                  <a:lnTo>
                    <a:pt x="626383" y="683228"/>
                  </a:lnTo>
                  <a:cubicBezTo>
                    <a:pt x="625908" y="675164"/>
                    <a:pt x="625432" y="667099"/>
                    <a:pt x="624957" y="659035"/>
                  </a:cubicBezTo>
                  <a:lnTo>
                    <a:pt x="631988" y="624269"/>
                  </a:lnTo>
                  <a:lnTo>
                    <a:pt x="650418" y="630650"/>
                  </a:lnTo>
                  <a:lnTo>
                    <a:pt x="683004" y="591884"/>
                  </a:lnTo>
                  <a:lnTo>
                    <a:pt x="725470" y="577787"/>
                  </a:lnTo>
                  <a:lnTo>
                    <a:pt x="750931" y="560451"/>
                  </a:lnTo>
                  <a:lnTo>
                    <a:pt x="763661" y="534829"/>
                  </a:lnTo>
                  <a:lnTo>
                    <a:pt x="810403" y="520637"/>
                  </a:lnTo>
                  <a:lnTo>
                    <a:pt x="857144" y="496538"/>
                  </a:lnTo>
                  <a:lnTo>
                    <a:pt x="835673" y="519494"/>
                  </a:lnTo>
                  <a:lnTo>
                    <a:pt x="832823" y="539401"/>
                  </a:lnTo>
                  <a:lnTo>
                    <a:pt x="858284" y="533686"/>
                  </a:lnTo>
                  <a:lnTo>
                    <a:pt x="880990" y="520922"/>
                  </a:lnTo>
                  <a:lnTo>
                    <a:pt x="900750" y="515302"/>
                  </a:lnTo>
                  <a:lnTo>
                    <a:pt x="919180" y="509588"/>
                  </a:lnTo>
                  <a:lnTo>
                    <a:pt x="924881" y="496824"/>
                  </a:lnTo>
                  <a:lnTo>
                    <a:pt x="912150" y="496824"/>
                  </a:lnTo>
                  <a:lnTo>
                    <a:pt x="892295" y="489680"/>
                  </a:lnTo>
                  <a:lnTo>
                    <a:pt x="863794" y="468440"/>
                  </a:lnTo>
                  <a:cubicBezTo>
                    <a:pt x="863196" y="463742"/>
                    <a:pt x="864734" y="459023"/>
                    <a:pt x="867974" y="455581"/>
                  </a:cubicBezTo>
                  <a:lnTo>
                    <a:pt x="880799" y="444056"/>
                  </a:lnTo>
                  <a:cubicBezTo>
                    <a:pt x="880799" y="444056"/>
                    <a:pt x="886405" y="437198"/>
                    <a:pt x="882224" y="437198"/>
                  </a:cubicBezTo>
                  <a:cubicBezTo>
                    <a:pt x="878044" y="437198"/>
                    <a:pt x="846789" y="430340"/>
                    <a:pt x="846789" y="430340"/>
                  </a:cubicBezTo>
                  <a:lnTo>
                    <a:pt x="812778" y="444056"/>
                  </a:lnTo>
                  <a:lnTo>
                    <a:pt x="793492" y="444056"/>
                  </a:lnTo>
                  <a:lnTo>
                    <a:pt x="817623" y="423005"/>
                  </a:lnTo>
                  <a:lnTo>
                    <a:pt x="844508" y="423005"/>
                  </a:lnTo>
                  <a:lnTo>
                    <a:pt x="874244" y="415862"/>
                  </a:lnTo>
                  <a:lnTo>
                    <a:pt x="935996" y="415862"/>
                  </a:lnTo>
                  <a:lnTo>
                    <a:pt x="970007" y="408718"/>
                  </a:lnTo>
                  <a:lnTo>
                    <a:pt x="994233" y="395669"/>
                  </a:lnTo>
                  <a:lnTo>
                    <a:pt x="1023968" y="392621"/>
                  </a:lnTo>
                  <a:lnTo>
                    <a:pt x="1032519" y="360712"/>
                  </a:lnTo>
                  <a:lnTo>
                    <a:pt x="1012663" y="343662"/>
                  </a:lnTo>
                  <a:lnTo>
                    <a:pt x="984162" y="328898"/>
                  </a:lnTo>
                  <a:lnTo>
                    <a:pt x="978462" y="295370"/>
                  </a:lnTo>
                  <a:lnTo>
                    <a:pt x="962882" y="261271"/>
                  </a:lnTo>
                  <a:lnTo>
                    <a:pt x="948726" y="261271"/>
                  </a:lnTo>
                  <a:lnTo>
                    <a:pt x="947301" y="279749"/>
                  </a:lnTo>
                  <a:lnTo>
                    <a:pt x="924691" y="279749"/>
                  </a:lnTo>
                  <a:lnTo>
                    <a:pt x="918991" y="291084"/>
                  </a:lnTo>
                  <a:lnTo>
                    <a:pt x="910535" y="296799"/>
                  </a:lnTo>
                  <a:lnTo>
                    <a:pt x="896380" y="299656"/>
                  </a:lnTo>
                  <a:lnTo>
                    <a:pt x="883555" y="286798"/>
                  </a:lnTo>
                  <a:lnTo>
                    <a:pt x="900560" y="268415"/>
                  </a:lnTo>
                  <a:lnTo>
                    <a:pt x="880799" y="249936"/>
                  </a:lnTo>
                  <a:lnTo>
                    <a:pt x="856669" y="237173"/>
                  </a:lnTo>
                  <a:lnTo>
                    <a:pt x="831493" y="237173"/>
                  </a:lnTo>
                  <a:lnTo>
                    <a:pt x="813063" y="242792"/>
                  </a:lnTo>
                  <a:lnTo>
                    <a:pt x="787602" y="272606"/>
                  </a:lnTo>
                  <a:lnTo>
                    <a:pt x="767746" y="289655"/>
                  </a:lnTo>
                  <a:lnTo>
                    <a:pt x="773447" y="305276"/>
                  </a:lnTo>
                  <a:lnTo>
                    <a:pt x="766226" y="328994"/>
                  </a:lnTo>
                  <a:lnTo>
                    <a:pt x="770501" y="338519"/>
                  </a:lnTo>
                  <a:lnTo>
                    <a:pt x="746371" y="347091"/>
                  </a:lnTo>
                  <a:lnTo>
                    <a:pt x="719485" y="352711"/>
                  </a:lnTo>
                  <a:lnTo>
                    <a:pt x="708180" y="349853"/>
                  </a:lnTo>
                  <a:lnTo>
                    <a:pt x="699629" y="361283"/>
                  </a:lnTo>
                  <a:lnTo>
                    <a:pt x="715210" y="393192"/>
                  </a:lnTo>
                  <a:lnTo>
                    <a:pt x="699629" y="403860"/>
                  </a:lnTo>
                  <a:lnTo>
                    <a:pt x="678444" y="403860"/>
                  </a:lnTo>
                  <a:lnTo>
                    <a:pt x="660488" y="380714"/>
                  </a:lnTo>
                  <a:lnTo>
                    <a:pt x="656213" y="367570"/>
                  </a:lnTo>
                  <a:lnTo>
                    <a:pt x="668944" y="360521"/>
                  </a:lnTo>
                  <a:lnTo>
                    <a:pt x="659443" y="343472"/>
                  </a:lnTo>
                  <a:lnTo>
                    <a:pt x="629708" y="342043"/>
                  </a:lnTo>
                  <a:lnTo>
                    <a:pt x="590091" y="317373"/>
                  </a:lnTo>
                  <a:lnTo>
                    <a:pt x="571661" y="317373"/>
                  </a:lnTo>
                  <a:lnTo>
                    <a:pt x="567386" y="302228"/>
                  </a:lnTo>
                  <a:lnTo>
                    <a:pt x="554656" y="296609"/>
                  </a:lnTo>
                  <a:lnTo>
                    <a:pt x="573086" y="275273"/>
                  </a:lnTo>
                  <a:lnTo>
                    <a:pt x="599972" y="259652"/>
                  </a:lnTo>
                  <a:lnTo>
                    <a:pt x="646713" y="242602"/>
                  </a:lnTo>
                  <a:lnTo>
                    <a:pt x="663718" y="236982"/>
                  </a:lnTo>
                  <a:lnTo>
                    <a:pt x="700485" y="228409"/>
                  </a:lnTo>
                  <a:lnTo>
                    <a:pt x="725185" y="214694"/>
                  </a:lnTo>
                  <a:lnTo>
                    <a:pt x="747796" y="194786"/>
                  </a:lnTo>
                  <a:lnTo>
                    <a:pt x="777532" y="194786"/>
                  </a:lnTo>
                  <a:lnTo>
                    <a:pt x="812968" y="185833"/>
                  </a:lnTo>
                  <a:lnTo>
                    <a:pt x="835673" y="185833"/>
                  </a:lnTo>
                  <a:lnTo>
                    <a:pt x="845174" y="159353"/>
                  </a:lnTo>
                  <a:lnTo>
                    <a:pt x="799857" y="159353"/>
                  </a:lnTo>
                  <a:lnTo>
                    <a:pt x="782852" y="172403"/>
                  </a:lnTo>
                  <a:lnTo>
                    <a:pt x="753116" y="172403"/>
                  </a:lnTo>
                  <a:cubicBezTo>
                    <a:pt x="746798" y="166154"/>
                    <a:pt x="738980" y="161657"/>
                    <a:pt x="730410" y="159353"/>
                  </a:cubicBezTo>
                  <a:lnTo>
                    <a:pt x="730410" y="148876"/>
                  </a:lnTo>
                  <a:lnTo>
                    <a:pt x="745991" y="134684"/>
                  </a:lnTo>
                  <a:lnTo>
                    <a:pt x="766226" y="119444"/>
                  </a:lnTo>
                  <a:cubicBezTo>
                    <a:pt x="773304" y="110380"/>
                    <a:pt x="779023" y="100338"/>
                    <a:pt x="783232" y="89630"/>
                  </a:cubicBezTo>
                  <a:lnTo>
                    <a:pt x="824273" y="103823"/>
                  </a:lnTo>
                  <a:lnTo>
                    <a:pt x="855339" y="102203"/>
                  </a:lnTo>
                  <a:lnTo>
                    <a:pt x="876714" y="100965"/>
                  </a:lnTo>
                  <a:lnTo>
                    <a:pt x="903600" y="102394"/>
                  </a:lnTo>
                  <a:lnTo>
                    <a:pt x="919180" y="108109"/>
                  </a:lnTo>
                  <a:cubicBezTo>
                    <a:pt x="914905" y="119444"/>
                    <a:pt x="897995" y="110966"/>
                    <a:pt x="897995" y="110966"/>
                  </a:cubicBezTo>
                  <a:lnTo>
                    <a:pt x="846979" y="116586"/>
                  </a:lnTo>
                  <a:lnTo>
                    <a:pt x="824273" y="128969"/>
                  </a:lnTo>
                  <a:lnTo>
                    <a:pt x="831398" y="113348"/>
                  </a:lnTo>
                  <a:lnTo>
                    <a:pt x="807267" y="114776"/>
                  </a:lnTo>
                  <a:lnTo>
                    <a:pt x="778767" y="133160"/>
                  </a:lnTo>
                  <a:lnTo>
                    <a:pt x="798622" y="143161"/>
                  </a:lnTo>
                  <a:lnTo>
                    <a:pt x="845364" y="143161"/>
                  </a:lnTo>
                  <a:lnTo>
                    <a:pt x="870824" y="152686"/>
                  </a:lnTo>
                  <a:lnTo>
                    <a:pt x="892105" y="144209"/>
                  </a:lnTo>
                  <a:lnTo>
                    <a:pt x="914715" y="152686"/>
                  </a:lnTo>
                  <a:lnTo>
                    <a:pt x="941696" y="161258"/>
                  </a:lnTo>
                  <a:lnTo>
                    <a:pt x="909110" y="171450"/>
                  </a:lnTo>
                  <a:lnTo>
                    <a:pt x="880609" y="184880"/>
                  </a:lnTo>
                  <a:lnTo>
                    <a:pt x="852109" y="191072"/>
                  </a:lnTo>
                  <a:lnTo>
                    <a:pt x="829498" y="199549"/>
                  </a:lnTo>
                  <a:lnTo>
                    <a:pt x="838998" y="219456"/>
                  </a:lnTo>
                  <a:lnTo>
                    <a:pt x="898470" y="218027"/>
                  </a:lnTo>
                  <a:lnTo>
                    <a:pt x="935996" y="241173"/>
                  </a:lnTo>
                  <a:lnTo>
                    <a:pt x="967157" y="241173"/>
                  </a:lnTo>
                  <a:lnTo>
                    <a:pt x="968582" y="228409"/>
                  </a:lnTo>
                  <a:lnTo>
                    <a:pt x="975612" y="215646"/>
                  </a:lnTo>
                  <a:lnTo>
                    <a:pt x="989862" y="212789"/>
                  </a:lnTo>
                  <a:lnTo>
                    <a:pt x="978462" y="197168"/>
                  </a:lnTo>
                  <a:lnTo>
                    <a:pt x="974282" y="185357"/>
                  </a:lnTo>
                  <a:lnTo>
                    <a:pt x="991192" y="185357"/>
                  </a:lnTo>
                  <a:lnTo>
                    <a:pt x="1005443" y="195739"/>
                  </a:lnTo>
                  <a:cubicBezTo>
                    <a:pt x="1016748" y="204311"/>
                    <a:pt x="1040784" y="185357"/>
                    <a:pt x="1040784" y="185357"/>
                  </a:cubicBezTo>
                  <a:lnTo>
                    <a:pt x="1076220" y="171926"/>
                  </a:lnTo>
                  <a:lnTo>
                    <a:pt x="1032329" y="158877"/>
                  </a:lnTo>
                  <a:lnTo>
                    <a:pt x="1018173" y="144685"/>
                  </a:lnTo>
                  <a:cubicBezTo>
                    <a:pt x="1022353" y="136112"/>
                    <a:pt x="971432" y="123349"/>
                    <a:pt x="971432" y="123349"/>
                  </a:cubicBezTo>
                  <a:lnTo>
                    <a:pt x="931721" y="99250"/>
                  </a:lnTo>
                  <a:lnTo>
                    <a:pt x="922221" y="89249"/>
                  </a:lnTo>
                  <a:lnTo>
                    <a:pt x="888495" y="89249"/>
                  </a:lnTo>
                  <a:lnTo>
                    <a:pt x="915380" y="77914"/>
                  </a:lnTo>
                  <a:lnTo>
                    <a:pt x="981882" y="84963"/>
                  </a:lnTo>
                  <a:lnTo>
                    <a:pt x="1015893" y="77914"/>
                  </a:lnTo>
                  <a:lnTo>
                    <a:pt x="1093795" y="58007"/>
                  </a:lnTo>
                  <a:lnTo>
                    <a:pt x="1146142" y="45244"/>
                  </a:lnTo>
                  <a:lnTo>
                    <a:pt x="1184143" y="31052"/>
                  </a:lnTo>
                  <a:lnTo>
                    <a:pt x="1140157" y="24194"/>
                  </a:lnTo>
                  <a:cubicBezTo>
                    <a:pt x="1140157" y="24194"/>
                    <a:pt x="1108996" y="32766"/>
                    <a:pt x="1104721" y="32766"/>
                  </a:cubicBezTo>
                  <a:cubicBezTo>
                    <a:pt x="1100445" y="32766"/>
                    <a:pt x="1063680" y="35623"/>
                    <a:pt x="1059404" y="35623"/>
                  </a:cubicBezTo>
                  <a:lnTo>
                    <a:pt x="960222" y="35623"/>
                  </a:lnTo>
                  <a:lnTo>
                    <a:pt x="929156" y="42672"/>
                  </a:lnTo>
                  <a:lnTo>
                    <a:pt x="957657" y="49816"/>
                  </a:lnTo>
                  <a:lnTo>
                    <a:pt x="940651" y="59341"/>
                  </a:lnTo>
                  <a:lnTo>
                    <a:pt x="910915" y="59341"/>
                  </a:lnTo>
                  <a:lnTo>
                    <a:pt x="893910" y="65056"/>
                  </a:lnTo>
                  <a:lnTo>
                    <a:pt x="916520" y="48006"/>
                  </a:lnTo>
                  <a:lnTo>
                    <a:pt x="892485" y="42291"/>
                  </a:lnTo>
                  <a:lnTo>
                    <a:pt x="862749" y="49435"/>
                  </a:lnTo>
                  <a:lnTo>
                    <a:pt x="825888" y="70675"/>
                  </a:lnTo>
                  <a:lnTo>
                    <a:pt x="842893" y="76390"/>
                  </a:lnTo>
                  <a:lnTo>
                    <a:pt x="867024" y="66865"/>
                  </a:lnTo>
                  <a:lnTo>
                    <a:pt x="886785" y="71057"/>
                  </a:lnTo>
                  <a:lnTo>
                    <a:pt x="865599" y="76772"/>
                  </a:lnTo>
                  <a:lnTo>
                    <a:pt x="857049" y="88106"/>
                  </a:lnTo>
                  <a:lnTo>
                    <a:pt x="871204" y="92393"/>
                  </a:lnTo>
                  <a:lnTo>
                    <a:pt x="833203" y="95250"/>
                  </a:lnTo>
                  <a:lnTo>
                    <a:pt x="766701" y="83915"/>
                  </a:lnTo>
                  <a:lnTo>
                    <a:pt x="739816" y="116491"/>
                  </a:lnTo>
                  <a:lnTo>
                    <a:pt x="685949" y="154591"/>
                  </a:lnTo>
                  <a:lnTo>
                    <a:pt x="700105" y="165925"/>
                  </a:lnTo>
                  <a:lnTo>
                    <a:pt x="690604" y="171926"/>
                  </a:lnTo>
                  <a:lnTo>
                    <a:pt x="677874" y="178689"/>
                  </a:lnTo>
                  <a:lnTo>
                    <a:pt x="641013" y="171926"/>
                  </a:lnTo>
                  <a:lnTo>
                    <a:pt x="590091" y="185357"/>
                  </a:lnTo>
                  <a:lnTo>
                    <a:pt x="477559" y="240252"/>
                  </a:lnTo>
                  <a:cubicBezTo>
                    <a:pt x="181848" y="530352"/>
                    <a:pt x="102036" y="696627"/>
                    <a:pt x="0" y="1091502"/>
                  </a:cubicBezTo>
                  <a:lnTo>
                    <a:pt x="114699" y="1064800"/>
                  </a:lnTo>
                  <a:lnTo>
                    <a:pt x="134554" y="1086041"/>
                  </a:lnTo>
                  <a:lnTo>
                    <a:pt x="168565" y="1091756"/>
                  </a:lnTo>
                  <a:lnTo>
                    <a:pt x="191271" y="1105948"/>
                  </a:lnTo>
                  <a:lnTo>
                    <a:pt x="215306" y="1096423"/>
                  </a:lnTo>
                  <a:lnTo>
                    <a:pt x="235162" y="1116330"/>
                  </a:lnTo>
                  <a:lnTo>
                    <a:pt x="279053" y="1140428"/>
                  </a:lnTo>
                  <a:lnTo>
                    <a:pt x="321519" y="1146143"/>
                  </a:lnTo>
                  <a:lnTo>
                    <a:pt x="334250" y="1188720"/>
                  </a:lnTo>
                  <a:cubicBezTo>
                    <a:pt x="334250" y="1188720"/>
                    <a:pt x="363985" y="1215676"/>
                    <a:pt x="362750" y="1221391"/>
                  </a:cubicBezTo>
                  <a:cubicBezTo>
                    <a:pt x="361515" y="1227106"/>
                    <a:pt x="372251" y="1252633"/>
                    <a:pt x="378331" y="1252633"/>
                  </a:cubicBezTo>
                  <a:cubicBezTo>
                    <a:pt x="392505" y="1257710"/>
                    <a:pt x="406252" y="1263891"/>
                    <a:pt x="419467" y="1271111"/>
                  </a:cubicBezTo>
                  <a:lnTo>
                    <a:pt x="443503" y="1273874"/>
                  </a:lnTo>
                  <a:lnTo>
                    <a:pt x="453003" y="1252633"/>
                  </a:lnTo>
                  <a:lnTo>
                    <a:pt x="474283" y="1252633"/>
                  </a:lnTo>
                  <a:lnTo>
                    <a:pt x="474283" y="1273874"/>
                  </a:lnTo>
                  <a:lnTo>
                    <a:pt x="482834" y="1285304"/>
                  </a:lnTo>
                  <a:lnTo>
                    <a:pt x="485589" y="1317879"/>
                  </a:lnTo>
                  <a:lnTo>
                    <a:pt x="494139" y="1342073"/>
                  </a:lnTo>
                  <a:lnTo>
                    <a:pt x="479983" y="1357694"/>
                  </a:lnTo>
                  <a:lnTo>
                    <a:pt x="457278" y="1386269"/>
                  </a:lnTo>
                  <a:lnTo>
                    <a:pt x="428777" y="1425797"/>
                  </a:lnTo>
                  <a:lnTo>
                    <a:pt x="431627" y="1463897"/>
                  </a:lnTo>
                  <a:lnTo>
                    <a:pt x="424502" y="1489424"/>
                  </a:lnTo>
                  <a:lnTo>
                    <a:pt x="445782" y="1496568"/>
                  </a:lnTo>
                  <a:lnTo>
                    <a:pt x="427352" y="1522095"/>
                  </a:lnTo>
                  <a:cubicBezTo>
                    <a:pt x="431114" y="1532801"/>
                    <a:pt x="434287" y="1543707"/>
                    <a:pt x="436852" y="1554766"/>
                  </a:cubicBezTo>
                  <a:cubicBezTo>
                    <a:pt x="441251" y="1566948"/>
                    <a:pt x="446457" y="1578816"/>
                    <a:pt x="452433" y="1590294"/>
                  </a:cubicBezTo>
                  <a:lnTo>
                    <a:pt x="472288" y="1607344"/>
                  </a:lnTo>
                  <a:lnTo>
                    <a:pt x="480838" y="1635919"/>
                  </a:lnTo>
                  <a:lnTo>
                    <a:pt x="529005" y="1735265"/>
                  </a:lnTo>
                  <a:lnTo>
                    <a:pt x="562921" y="1763840"/>
                  </a:lnTo>
                  <a:lnTo>
                    <a:pt x="612512" y="1789367"/>
                  </a:lnTo>
                  <a:cubicBezTo>
                    <a:pt x="612512" y="1789367"/>
                    <a:pt x="643673" y="1823466"/>
                    <a:pt x="645098" y="1827467"/>
                  </a:cubicBezTo>
                  <a:cubicBezTo>
                    <a:pt x="646523" y="1831467"/>
                    <a:pt x="662103" y="1894142"/>
                    <a:pt x="662103" y="1894142"/>
                  </a:cubicBezTo>
                  <a:cubicBezTo>
                    <a:pt x="661882" y="1905826"/>
                    <a:pt x="661660" y="1917510"/>
                    <a:pt x="661439" y="1929194"/>
                  </a:cubicBezTo>
                  <a:lnTo>
                    <a:pt x="670939" y="1966055"/>
                  </a:lnTo>
                  <a:lnTo>
                    <a:pt x="673789" y="2007299"/>
                  </a:lnTo>
                  <a:lnTo>
                    <a:pt x="678064" y="2064449"/>
                  </a:lnTo>
                  <a:lnTo>
                    <a:pt x="692219" y="2109883"/>
                  </a:lnTo>
                  <a:lnTo>
                    <a:pt x="704950" y="2169509"/>
                  </a:lnTo>
                  <a:lnTo>
                    <a:pt x="689369" y="2189417"/>
                  </a:lnTo>
                  <a:lnTo>
                    <a:pt x="698869" y="2218849"/>
                  </a:lnTo>
                  <a:lnTo>
                    <a:pt x="710270" y="2261807"/>
                  </a:lnTo>
                  <a:lnTo>
                    <a:pt x="730030" y="2283143"/>
                  </a:lnTo>
                  <a:cubicBezTo>
                    <a:pt x="729587" y="2294509"/>
                    <a:pt x="729143" y="2305876"/>
                    <a:pt x="728700" y="2317242"/>
                  </a:cubicBezTo>
                  <a:lnTo>
                    <a:pt x="732880" y="2351246"/>
                  </a:lnTo>
                  <a:lnTo>
                    <a:pt x="820758" y="2444972"/>
                  </a:lnTo>
                  <a:lnTo>
                    <a:pt x="837668" y="2463451"/>
                  </a:lnTo>
                  <a:lnTo>
                    <a:pt x="837668" y="2419445"/>
                  </a:lnTo>
                  <a:lnTo>
                    <a:pt x="866169" y="2402967"/>
                  </a:lnTo>
                  <a:lnTo>
                    <a:pt x="866169" y="2376869"/>
                  </a:lnTo>
                  <a:lnTo>
                    <a:pt x="837668" y="2364105"/>
                  </a:lnTo>
                  <a:lnTo>
                    <a:pt x="837668" y="2344198"/>
                  </a:lnTo>
                  <a:lnTo>
                    <a:pt x="851634" y="2331434"/>
                  </a:lnTo>
                  <a:lnTo>
                    <a:pt x="865694" y="2308670"/>
                  </a:lnTo>
                  <a:lnTo>
                    <a:pt x="865694" y="2290191"/>
                  </a:lnTo>
                  <a:cubicBezTo>
                    <a:pt x="877379" y="2286000"/>
                    <a:pt x="865694" y="2273141"/>
                    <a:pt x="865694" y="2273141"/>
                  </a:cubicBezTo>
                  <a:lnTo>
                    <a:pt x="846219" y="2273141"/>
                  </a:lnTo>
                  <a:lnTo>
                    <a:pt x="844793" y="2254758"/>
                  </a:lnTo>
                  <a:lnTo>
                    <a:pt x="863224" y="2254758"/>
                  </a:lnTo>
                  <a:lnTo>
                    <a:pt x="870824" y="2266093"/>
                  </a:lnTo>
                  <a:lnTo>
                    <a:pt x="885835" y="2254758"/>
                  </a:lnTo>
                  <a:lnTo>
                    <a:pt x="874529" y="2231993"/>
                  </a:lnTo>
                  <a:cubicBezTo>
                    <a:pt x="877379" y="2224945"/>
                    <a:pt x="897235" y="2231993"/>
                    <a:pt x="897235" y="2231993"/>
                  </a:cubicBezTo>
                  <a:lnTo>
                    <a:pt x="931151" y="2212086"/>
                  </a:lnTo>
                  <a:lnTo>
                    <a:pt x="945306" y="2195132"/>
                  </a:lnTo>
                  <a:lnTo>
                    <a:pt x="945306" y="2172367"/>
                  </a:lnTo>
                  <a:lnTo>
                    <a:pt x="929156" y="2157794"/>
                  </a:lnTo>
                  <a:lnTo>
                    <a:pt x="914905" y="2135029"/>
                  </a:lnTo>
                  <a:lnTo>
                    <a:pt x="931911" y="2135029"/>
                  </a:lnTo>
                  <a:cubicBezTo>
                    <a:pt x="931911" y="2135029"/>
                    <a:pt x="957467" y="2147888"/>
                    <a:pt x="965922" y="2135029"/>
                  </a:cubicBezTo>
                  <a:cubicBezTo>
                    <a:pt x="974377" y="2122170"/>
                    <a:pt x="987202" y="2105216"/>
                    <a:pt x="987202" y="2105216"/>
                  </a:cubicBezTo>
                  <a:lnTo>
                    <a:pt x="1002783" y="2068354"/>
                  </a:lnTo>
                  <a:cubicBezTo>
                    <a:pt x="1002783" y="2068354"/>
                    <a:pt x="1032519" y="2014347"/>
                    <a:pt x="1035369" y="2010061"/>
                  </a:cubicBezTo>
                  <a:cubicBezTo>
                    <a:pt x="1038219" y="2005774"/>
                    <a:pt x="1035369" y="1952911"/>
                    <a:pt x="1035369" y="1952911"/>
                  </a:cubicBezTo>
                  <a:lnTo>
                    <a:pt x="1082110" y="1914811"/>
                  </a:lnTo>
                  <a:lnTo>
                    <a:pt x="1113271" y="1914811"/>
                  </a:lnTo>
                  <a:lnTo>
                    <a:pt x="1138732" y="1872139"/>
                  </a:lnTo>
                  <a:lnTo>
                    <a:pt x="1158587" y="1844135"/>
                  </a:lnTo>
                  <a:lnTo>
                    <a:pt x="1158587" y="1796510"/>
                  </a:lnTo>
                  <a:lnTo>
                    <a:pt x="1165617" y="1751076"/>
                  </a:lnTo>
                  <a:lnTo>
                    <a:pt x="1154502" y="1706690"/>
                  </a:lnTo>
                  <a:lnTo>
                    <a:pt x="1194118" y="1654112"/>
                  </a:lnTo>
                  <a:lnTo>
                    <a:pt x="1223854" y="1625537"/>
                  </a:lnTo>
                  <a:lnTo>
                    <a:pt x="1212549" y="1573054"/>
                  </a:lnTo>
                  <a:lnTo>
                    <a:pt x="1206658" y="1540478"/>
                  </a:lnTo>
                  <a:close/>
                  <a:moveTo>
                    <a:pt x="1522257" y="424720"/>
                  </a:moveTo>
                  <a:lnTo>
                    <a:pt x="1531757" y="430340"/>
                  </a:lnTo>
                  <a:lnTo>
                    <a:pt x="1544678" y="419100"/>
                  </a:lnTo>
                  <a:lnTo>
                    <a:pt x="1563013" y="419100"/>
                  </a:lnTo>
                  <a:lnTo>
                    <a:pt x="1579924" y="413385"/>
                  </a:lnTo>
                  <a:lnTo>
                    <a:pt x="1587524" y="402907"/>
                  </a:lnTo>
                  <a:lnTo>
                    <a:pt x="1583914" y="388430"/>
                  </a:lnTo>
                  <a:lnTo>
                    <a:pt x="1591134" y="380714"/>
                  </a:lnTo>
                  <a:cubicBezTo>
                    <a:pt x="1591989" y="368999"/>
                    <a:pt x="1573463" y="360521"/>
                    <a:pt x="1573463" y="360521"/>
                  </a:cubicBezTo>
                  <a:lnTo>
                    <a:pt x="1563013" y="360521"/>
                  </a:lnTo>
                  <a:lnTo>
                    <a:pt x="1550093" y="375476"/>
                  </a:lnTo>
                  <a:lnTo>
                    <a:pt x="1536412" y="375476"/>
                  </a:lnTo>
                  <a:lnTo>
                    <a:pt x="1531567" y="392430"/>
                  </a:lnTo>
                  <a:lnTo>
                    <a:pt x="1533562" y="405194"/>
                  </a:lnTo>
                  <a:lnTo>
                    <a:pt x="1522257" y="412242"/>
                  </a:lnTo>
                  <a:lnTo>
                    <a:pt x="1522257" y="424720"/>
                  </a:lnTo>
                  <a:close/>
                  <a:moveTo>
                    <a:pt x="1607759" y="317373"/>
                  </a:moveTo>
                  <a:lnTo>
                    <a:pt x="1593319" y="323850"/>
                  </a:lnTo>
                  <a:lnTo>
                    <a:pt x="1593319" y="345662"/>
                  </a:lnTo>
                  <a:lnTo>
                    <a:pt x="1594934" y="351282"/>
                  </a:lnTo>
                  <a:cubicBezTo>
                    <a:pt x="1595988" y="355778"/>
                    <a:pt x="1596530" y="360379"/>
                    <a:pt x="1596549" y="364998"/>
                  </a:cubicBezTo>
                  <a:lnTo>
                    <a:pt x="1606999" y="372237"/>
                  </a:lnTo>
                  <a:lnTo>
                    <a:pt x="1617450" y="378714"/>
                  </a:lnTo>
                  <a:lnTo>
                    <a:pt x="1622295" y="388239"/>
                  </a:lnTo>
                  <a:cubicBezTo>
                    <a:pt x="1622295" y="388239"/>
                    <a:pt x="1620680" y="397764"/>
                    <a:pt x="1615075" y="397764"/>
                  </a:cubicBezTo>
                  <a:lnTo>
                    <a:pt x="1602154" y="401860"/>
                  </a:lnTo>
                  <a:lnTo>
                    <a:pt x="1606999" y="410718"/>
                  </a:lnTo>
                  <a:cubicBezTo>
                    <a:pt x="1606999" y="410718"/>
                    <a:pt x="1597499" y="415576"/>
                    <a:pt x="1596549" y="419576"/>
                  </a:cubicBezTo>
                  <a:lnTo>
                    <a:pt x="1605384" y="426053"/>
                  </a:lnTo>
                  <a:lnTo>
                    <a:pt x="1597309" y="434150"/>
                  </a:lnTo>
                  <a:lnTo>
                    <a:pt x="1579639" y="434150"/>
                  </a:lnTo>
                  <a:lnTo>
                    <a:pt x="1579639" y="443675"/>
                  </a:lnTo>
                  <a:lnTo>
                    <a:pt x="1616690" y="443675"/>
                  </a:lnTo>
                  <a:lnTo>
                    <a:pt x="1631985" y="434150"/>
                  </a:lnTo>
                  <a:lnTo>
                    <a:pt x="1654501" y="438150"/>
                  </a:lnTo>
                  <a:cubicBezTo>
                    <a:pt x="1654501" y="438150"/>
                    <a:pt x="1673026" y="434150"/>
                    <a:pt x="1677016" y="434150"/>
                  </a:cubicBezTo>
                  <a:lnTo>
                    <a:pt x="1673786" y="430054"/>
                  </a:lnTo>
                  <a:lnTo>
                    <a:pt x="1679486" y="422815"/>
                  </a:lnTo>
                  <a:lnTo>
                    <a:pt x="1688322" y="412337"/>
                  </a:lnTo>
                  <a:lnTo>
                    <a:pt x="1677016" y="407765"/>
                  </a:lnTo>
                  <a:lnTo>
                    <a:pt x="1664191" y="403765"/>
                  </a:lnTo>
                  <a:lnTo>
                    <a:pt x="1665806" y="390049"/>
                  </a:lnTo>
                  <a:lnTo>
                    <a:pt x="1653646" y="380524"/>
                  </a:lnTo>
                  <a:lnTo>
                    <a:pt x="1635215" y="370427"/>
                  </a:lnTo>
                  <a:lnTo>
                    <a:pt x="1633600" y="351854"/>
                  </a:lnTo>
                  <a:lnTo>
                    <a:pt x="1635215" y="335756"/>
                  </a:lnTo>
                  <a:lnTo>
                    <a:pt x="1616215" y="335756"/>
                  </a:lnTo>
                  <a:lnTo>
                    <a:pt x="1612224" y="327660"/>
                  </a:lnTo>
                  <a:lnTo>
                    <a:pt x="1623435" y="317182"/>
                  </a:lnTo>
                  <a:lnTo>
                    <a:pt x="1607759" y="317373"/>
                  </a:lnTo>
                  <a:close/>
                  <a:moveTo>
                    <a:pt x="1713212" y="386810"/>
                  </a:moveTo>
                  <a:lnTo>
                    <a:pt x="1713212" y="380714"/>
                  </a:lnTo>
                  <a:lnTo>
                    <a:pt x="1726133" y="380714"/>
                  </a:lnTo>
                  <a:lnTo>
                    <a:pt x="1733353" y="375476"/>
                  </a:lnTo>
                  <a:lnTo>
                    <a:pt x="1733353" y="355282"/>
                  </a:lnTo>
                  <a:lnTo>
                    <a:pt x="1742853" y="350425"/>
                  </a:lnTo>
                  <a:lnTo>
                    <a:pt x="1739623" y="334328"/>
                  </a:lnTo>
                  <a:lnTo>
                    <a:pt x="1724518" y="328994"/>
                  </a:lnTo>
                  <a:lnTo>
                    <a:pt x="1702002" y="336232"/>
                  </a:lnTo>
                  <a:lnTo>
                    <a:pt x="1702002" y="348044"/>
                  </a:lnTo>
                  <a:lnTo>
                    <a:pt x="1688322" y="349663"/>
                  </a:lnTo>
                  <a:lnTo>
                    <a:pt x="1685092" y="360521"/>
                  </a:lnTo>
                  <a:lnTo>
                    <a:pt x="1694592" y="364998"/>
                  </a:lnTo>
                  <a:lnTo>
                    <a:pt x="1679296" y="373856"/>
                  </a:lnTo>
                  <a:lnTo>
                    <a:pt x="1675211" y="380714"/>
                  </a:lnTo>
                  <a:lnTo>
                    <a:pt x="1688132" y="392430"/>
                  </a:lnTo>
                  <a:lnTo>
                    <a:pt x="1713212" y="386810"/>
                  </a:lnTo>
                  <a:close/>
                  <a:moveTo>
                    <a:pt x="2524534" y="876110"/>
                  </a:moveTo>
                  <a:lnTo>
                    <a:pt x="2577736" y="904685"/>
                  </a:lnTo>
                  <a:lnTo>
                    <a:pt x="2605192" y="894017"/>
                  </a:lnTo>
                  <a:lnTo>
                    <a:pt x="2623432" y="919925"/>
                  </a:lnTo>
                  <a:lnTo>
                    <a:pt x="2672169" y="930688"/>
                  </a:lnTo>
                  <a:lnTo>
                    <a:pt x="2693449" y="941356"/>
                  </a:lnTo>
                  <a:lnTo>
                    <a:pt x="2752826" y="809593"/>
                  </a:lnTo>
                  <a:cubicBezTo>
                    <a:pt x="2662503" y="608118"/>
                    <a:pt x="2543606" y="384419"/>
                    <a:pt x="2300883" y="208344"/>
                  </a:cubicBezTo>
                  <a:lnTo>
                    <a:pt x="2251877" y="211265"/>
                  </a:lnTo>
                  <a:lnTo>
                    <a:pt x="2241237" y="232696"/>
                  </a:lnTo>
                  <a:lnTo>
                    <a:pt x="2218531" y="224219"/>
                  </a:lnTo>
                  <a:lnTo>
                    <a:pt x="2207796" y="205169"/>
                  </a:lnTo>
                  <a:lnTo>
                    <a:pt x="2186420" y="205169"/>
                  </a:lnTo>
                  <a:lnTo>
                    <a:pt x="2195920" y="214694"/>
                  </a:lnTo>
                  <a:lnTo>
                    <a:pt x="2203616" y="230029"/>
                  </a:lnTo>
                  <a:lnTo>
                    <a:pt x="2170080" y="230029"/>
                  </a:lnTo>
                  <a:lnTo>
                    <a:pt x="2170080" y="248983"/>
                  </a:lnTo>
                  <a:lnTo>
                    <a:pt x="2146139" y="245459"/>
                  </a:lnTo>
                  <a:lnTo>
                    <a:pt x="2131604" y="243269"/>
                  </a:lnTo>
                  <a:lnTo>
                    <a:pt x="2123433" y="247364"/>
                  </a:lnTo>
                  <a:lnTo>
                    <a:pt x="2131034" y="252031"/>
                  </a:lnTo>
                  <a:lnTo>
                    <a:pt x="2141579" y="254413"/>
                  </a:lnTo>
                  <a:lnTo>
                    <a:pt x="2132079" y="257937"/>
                  </a:lnTo>
                  <a:lnTo>
                    <a:pt x="2119348" y="252794"/>
                  </a:lnTo>
                  <a:lnTo>
                    <a:pt x="2103483" y="247459"/>
                  </a:lnTo>
                  <a:lnTo>
                    <a:pt x="2098733" y="236887"/>
                  </a:lnTo>
                  <a:lnTo>
                    <a:pt x="2087048" y="227362"/>
                  </a:lnTo>
                  <a:lnTo>
                    <a:pt x="2073557" y="225552"/>
                  </a:lnTo>
                  <a:lnTo>
                    <a:pt x="2064057" y="214408"/>
                  </a:lnTo>
                  <a:lnTo>
                    <a:pt x="2084768" y="216218"/>
                  </a:lnTo>
                  <a:lnTo>
                    <a:pt x="2103008" y="224409"/>
                  </a:lnTo>
                  <a:lnTo>
                    <a:pt x="2118208" y="226219"/>
                  </a:lnTo>
                  <a:cubicBezTo>
                    <a:pt x="2118208" y="226219"/>
                    <a:pt x="2127709" y="223837"/>
                    <a:pt x="2128754" y="225552"/>
                  </a:cubicBezTo>
                  <a:cubicBezTo>
                    <a:pt x="2136021" y="227877"/>
                    <a:pt x="2143498" y="229473"/>
                    <a:pt x="2151079" y="230315"/>
                  </a:cubicBezTo>
                  <a:lnTo>
                    <a:pt x="2163430" y="220790"/>
                  </a:lnTo>
                  <a:lnTo>
                    <a:pt x="2142529" y="205169"/>
                  </a:lnTo>
                  <a:lnTo>
                    <a:pt x="2105478" y="194215"/>
                  </a:lnTo>
                  <a:lnTo>
                    <a:pt x="2040306" y="185833"/>
                  </a:lnTo>
                  <a:cubicBezTo>
                    <a:pt x="2031376" y="183581"/>
                    <a:pt x="2022560" y="180879"/>
                    <a:pt x="2013895" y="177737"/>
                  </a:cubicBezTo>
                  <a:lnTo>
                    <a:pt x="1992235" y="172403"/>
                  </a:lnTo>
                  <a:lnTo>
                    <a:pt x="1944734" y="172403"/>
                  </a:lnTo>
                  <a:lnTo>
                    <a:pt x="1872531" y="185833"/>
                  </a:lnTo>
                  <a:lnTo>
                    <a:pt x="1832631" y="211265"/>
                  </a:lnTo>
                  <a:lnTo>
                    <a:pt x="1785129" y="254222"/>
                  </a:lnTo>
                  <a:lnTo>
                    <a:pt x="1741713" y="260699"/>
                  </a:lnTo>
                  <a:cubicBezTo>
                    <a:pt x="1734977" y="266327"/>
                    <a:pt x="1728631" y="272405"/>
                    <a:pt x="1722712" y="278892"/>
                  </a:cubicBezTo>
                  <a:lnTo>
                    <a:pt x="1732213" y="299561"/>
                  </a:lnTo>
                  <a:lnTo>
                    <a:pt x="1729838" y="309086"/>
                  </a:lnTo>
                  <a:lnTo>
                    <a:pt x="1736298" y="314325"/>
                  </a:lnTo>
                  <a:lnTo>
                    <a:pt x="1741048" y="323850"/>
                  </a:lnTo>
                  <a:lnTo>
                    <a:pt x="1747508" y="333375"/>
                  </a:lnTo>
                  <a:lnTo>
                    <a:pt x="1771544" y="329851"/>
                  </a:lnTo>
                  <a:lnTo>
                    <a:pt x="1797385" y="315182"/>
                  </a:lnTo>
                  <a:lnTo>
                    <a:pt x="1817335" y="325755"/>
                  </a:lnTo>
                  <a:lnTo>
                    <a:pt x="1832631" y="352235"/>
                  </a:lnTo>
                  <a:lnTo>
                    <a:pt x="1835481" y="368141"/>
                  </a:lnTo>
                  <a:lnTo>
                    <a:pt x="1853721" y="371666"/>
                  </a:lnTo>
                  <a:lnTo>
                    <a:pt x="1866071" y="361093"/>
                  </a:lnTo>
                  <a:lnTo>
                    <a:pt x="1878992" y="358140"/>
                  </a:lnTo>
                  <a:lnTo>
                    <a:pt x="1886022" y="336899"/>
                  </a:lnTo>
                  <a:lnTo>
                    <a:pt x="1887162" y="320421"/>
                  </a:lnTo>
                  <a:lnTo>
                    <a:pt x="1904833" y="315182"/>
                  </a:lnTo>
                  <a:lnTo>
                    <a:pt x="1904833" y="304324"/>
                  </a:lnTo>
                  <a:lnTo>
                    <a:pt x="1898372" y="299656"/>
                  </a:lnTo>
                  <a:lnTo>
                    <a:pt x="1890107" y="294323"/>
                  </a:lnTo>
                  <a:lnTo>
                    <a:pt x="1887162" y="275273"/>
                  </a:lnTo>
                  <a:lnTo>
                    <a:pt x="1914048" y="258223"/>
                  </a:lnTo>
                  <a:cubicBezTo>
                    <a:pt x="1914048" y="258223"/>
                    <a:pt x="1928298" y="245269"/>
                    <a:pt x="1928298" y="242983"/>
                  </a:cubicBezTo>
                  <a:cubicBezTo>
                    <a:pt x="1928298" y="240697"/>
                    <a:pt x="1935328" y="232886"/>
                    <a:pt x="1935328" y="232886"/>
                  </a:cubicBezTo>
                  <a:cubicBezTo>
                    <a:pt x="1935328" y="232886"/>
                    <a:pt x="1946539" y="233553"/>
                    <a:pt x="1950054" y="234125"/>
                  </a:cubicBezTo>
                  <a:cubicBezTo>
                    <a:pt x="1953569" y="234696"/>
                    <a:pt x="1972284" y="241173"/>
                    <a:pt x="1972284" y="241173"/>
                  </a:cubicBezTo>
                  <a:lnTo>
                    <a:pt x="1979409" y="246507"/>
                  </a:lnTo>
                  <a:lnTo>
                    <a:pt x="1957654" y="257080"/>
                  </a:lnTo>
                  <a:lnTo>
                    <a:pt x="1944829" y="270034"/>
                  </a:lnTo>
                  <a:lnTo>
                    <a:pt x="1935328" y="276511"/>
                  </a:lnTo>
                  <a:lnTo>
                    <a:pt x="1944164" y="297085"/>
                  </a:lnTo>
                  <a:lnTo>
                    <a:pt x="1967059" y="308896"/>
                  </a:lnTo>
                  <a:lnTo>
                    <a:pt x="1987580" y="304705"/>
                  </a:lnTo>
                  <a:lnTo>
                    <a:pt x="2020166" y="303086"/>
                  </a:lnTo>
                  <a:cubicBezTo>
                    <a:pt x="2020166" y="303086"/>
                    <a:pt x="2057502" y="310610"/>
                    <a:pt x="2059212" y="311849"/>
                  </a:cubicBezTo>
                  <a:cubicBezTo>
                    <a:pt x="2060922" y="313087"/>
                    <a:pt x="2048476" y="317087"/>
                    <a:pt x="2048476" y="317087"/>
                  </a:cubicBezTo>
                  <a:lnTo>
                    <a:pt x="2033941" y="321183"/>
                  </a:lnTo>
                  <a:lnTo>
                    <a:pt x="2025771" y="326517"/>
                  </a:lnTo>
                  <a:lnTo>
                    <a:pt x="2011900" y="319469"/>
                  </a:lnTo>
                  <a:cubicBezTo>
                    <a:pt x="2006305" y="315543"/>
                    <a:pt x="1999721" y="313296"/>
                    <a:pt x="1992900" y="312992"/>
                  </a:cubicBezTo>
                  <a:cubicBezTo>
                    <a:pt x="1987152" y="314112"/>
                    <a:pt x="1981728" y="316521"/>
                    <a:pt x="1977034" y="320040"/>
                  </a:cubicBezTo>
                  <a:lnTo>
                    <a:pt x="1985870" y="333566"/>
                  </a:lnTo>
                  <a:lnTo>
                    <a:pt x="1998125" y="341852"/>
                  </a:lnTo>
                  <a:cubicBezTo>
                    <a:pt x="1998125" y="341852"/>
                    <a:pt x="1992900" y="357092"/>
                    <a:pt x="1989385" y="356521"/>
                  </a:cubicBezTo>
                  <a:cubicBezTo>
                    <a:pt x="1985870" y="355949"/>
                    <a:pt x="1979885" y="345377"/>
                    <a:pt x="1979885" y="345377"/>
                  </a:cubicBezTo>
                  <a:lnTo>
                    <a:pt x="1966299" y="340043"/>
                  </a:lnTo>
                  <a:lnTo>
                    <a:pt x="1957559" y="345377"/>
                  </a:lnTo>
                  <a:lnTo>
                    <a:pt x="1958699" y="358331"/>
                  </a:lnTo>
                  <a:lnTo>
                    <a:pt x="1954899" y="376619"/>
                  </a:lnTo>
                  <a:lnTo>
                    <a:pt x="1940268" y="386144"/>
                  </a:lnTo>
                  <a:lnTo>
                    <a:pt x="1929628" y="394430"/>
                  </a:lnTo>
                  <a:lnTo>
                    <a:pt x="1915568" y="386144"/>
                  </a:lnTo>
                  <a:lnTo>
                    <a:pt x="1897422" y="391478"/>
                  </a:lnTo>
                  <a:lnTo>
                    <a:pt x="1865691" y="389668"/>
                  </a:lnTo>
                  <a:lnTo>
                    <a:pt x="1858661" y="396145"/>
                  </a:lnTo>
                  <a:lnTo>
                    <a:pt x="1847451" y="391478"/>
                  </a:lnTo>
                  <a:cubicBezTo>
                    <a:pt x="1847451" y="391478"/>
                    <a:pt x="1819900" y="392621"/>
                    <a:pt x="1818095" y="393192"/>
                  </a:cubicBezTo>
                  <a:cubicBezTo>
                    <a:pt x="1811797" y="391068"/>
                    <a:pt x="1805716" y="388324"/>
                    <a:pt x="1799950" y="385001"/>
                  </a:cubicBezTo>
                  <a:lnTo>
                    <a:pt x="1792920" y="369094"/>
                  </a:lnTo>
                  <a:lnTo>
                    <a:pt x="1801660" y="358521"/>
                  </a:lnTo>
                  <a:lnTo>
                    <a:pt x="1797575" y="353759"/>
                  </a:lnTo>
                  <a:lnTo>
                    <a:pt x="1794060" y="344996"/>
                  </a:lnTo>
                  <a:lnTo>
                    <a:pt x="1799950" y="337852"/>
                  </a:lnTo>
                  <a:lnTo>
                    <a:pt x="1791114" y="335566"/>
                  </a:lnTo>
                  <a:lnTo>
                    <a:pt x="1776484" y="350234"/>
                  </a:lnTo>
                  <a:cubicBezTo>
                    <a:pt x="1776262" y="354965"/>
                    <a:pt x="1776041" y="359696"/>
                    <a:pt x="1775819" y="364427"/>
                  </a:cubicBezTo>
                  <a:cubicBezTo>
                    <a:pt x="1775819" y="364427"/>
                    <a:pt x="1783514" y="377952"/>
                    <a:pt x="1784084" y="379667"/>
                  </a:cubicBezTo>
                  <a:cubicBezTo>
                    <a:pt x="1784521" y="383779"/>
                    <a:pt x="1784711" y="387914"/>
                    <a:pt x="1784654" y="392049"/>
                  </a:cubicBezTo>
                  <a:lnTo>
                    <a:pt x="1770024" y="397955"/>
                  </a:lnTo>
                  <a:lnTo>
                    <a:pt x="1754158" y="402622"/>
                  </a:lnTo>
                  <a:lnTo>
                    <a:pt x="1757103" y="408527"/>
                  </a:lnTo>
                  <a:lnTo>
                    <a:pt x="1773539" y="411480"/>
                  </a:lnTo>
                  <a:lnTo>
                    <a:pt x="1768219" y="421005"/>
                  </a:lnTo>
                  <a:lnTo>
                    <a:pt x="1758719" y="421577"/>
                  </a:lnTo>
                  <a:lnTo>
                    <a:pt x="1754063" y="433388"/>
                  </a:lnTo>
                  <a:lnTo>
                    <a:pt x="1751118" y="439865"/>
                  </a:lnTo>
                  <a:lnTo>
                    <a:pt x="1738198" y="436340"/>
                  </a:lnTo>
                  <a:lnTo>
                    <a:pt x="1738768" y="428054"/>
                  </a:lnTo>
                  <a:lnTo>
                    <a:pt x="1739338" y="417481"/>
                  </a:lnTo>
                  <a:lnTo>
                    <a:pt x="1734113" y="412147"/>
                  </a:lnTo>
                  <a:lnTo>
                    <a:pt x="1726418" y="420434"/>
                  </a:lnTo>
                  <a:lnTo>
                    <a:pt x="1718247" y="431006"/>
                  </a:lnTo>
                  <a:lnTo>
                    <a:pt x="1699247" y="434531"/>
                  </a:lnTo>
                  <a:lnTo>
                    <a:pt x="1690412" y="441579"/>
                  </a:lnTo>
                  <a:lnTo>
                    <a:pt x="1684522" y="454533"/>
                  </a:lnTo>
                  <a:lnTo>
                    <a:pt x="1670461" y="461010"/>
                  </a:lnTo>
                  <a:lnTo>
                    <a:pt x="1659346" y="468059"/>
                  </a:lnTo>
                  <a:lnTo>
                    <a:pt x="1642245" y="459296"/>
                  </a:lnTo>
                  <a:lnTo>
                    <a:pt x="1639965" y="463391"/>
                  </a:lnTo>
                  <a:lnTo>
                    <a:pt x="1643480" y="472154"/>
                  </a:lnTo>
                  <a:lnTo>
                    <a:pt x="1639395" y="476917"/>
                  </a:lnTo>
                  <a:lnTo>
                    <a:pt x="1617070" y="475107"/>
                  </a:lnTo>
                  <a:lnTo>
                    <a:pt x="1604719" y="473393"/>
                  </a:lnTo>
                  <a:lnTo>
                    <a:pt x="1602914" y="489871"/>
                  </a:lnTo>
                  <a:lnTo>
                    <a:pt x="1624670" y="493395"/>
                  </a:lnTo>
                  <a:lnTo>
                    <a:pt x="1635215" y="502920"/>
                  </a:lnTo>
                  <a:cubicBezTo>
                    <a:pt x="1635215" y="502920"/>
                    <a:pt x="1643480" y="512921"/>
                    <a:pt x="1645190" y="512921"/>
                  </a:cubicBezTo>
                  <a:cubicBezTo>
                    <a:pt x="1646900" y="512921"/>
                    <a:pt x="1658776" y="515874"/>
                    <a:pt x="1658776" y="515874"/>
                  </a:cubicBezTo>
                  <a:lnTo>
                    <a:pt x="1654026" y="541782"/>
                  </a:lnTo>
                  <a:lnTo>
                    <a:pt x="1643480" y="565880"/>
                  </a:lnTo>
                  <a:lnTo>
                    <a:pt x="1599399" y="565309"/>
                  </a:lnTo>
                  <a:lnTo>
                    <a:pt x="1551328" y="564166"/>
                  </a:lnTo>
                  <a:lnTo>
                    <a:pt x="1536032" y="569976"/>
                  </a:lnTo>
                  <a:lnTo>
                    <a:pt x="1531282" y="583502"/>
                  </a:lnTo>
                  <a:lnTo>
                    <a:pt x="1535462" y="597694"/>
                  </a:lnTo>
                  <a:lnTo>
                    <a:pt x="1526912" y="624269"/>
                  </a:lnTo>
                  <a:lnTo>
                    <a:pt x="1523397" y="638461"/>
                  </a:lnTo>
                  <a:cubicBezTo>
                    <a:pt x="1523416" y="643299"/>
                    <a:pt x="1523958" y="648122"/>
                    <a:pt x="1525012" y="652844"/>
                  </a:cubicBezTo>
                  <a:cubicBezTo>
                    <a:pt x="1526247" y="654558"/>
                    <a:pt x="1533277" y="666941"/>
                    <a:pt x="1533277" y="666941"/>
                  </a:cubicBezTo>
                  <a:lnTo>
                    <a:pt x="1527957" y="686943"/>
                  </a:lnTo>
                  <a:lnTo>
                    <a:pt x="1543823" y="691706"/>
                  </a:lnTo>
                  <a:lnTo>
                    <a:pt x="1570233" y="693420"/>
                  </a:lnTo>
                  <a:lnTo>
                    <a:pt x="1584294" y="701135"/>
                  </a:lnTo>
                  <a:lnTo>
                    <a:pt x="1594934" y="702850"/>
                  </a:lnTo>
                  <a:lnTo>
                    <a:pt x="1612510" y="695230"/>
                  </a:lnTo>
                  <a:lnTo>
                    <a:pt x="1638920" y="691706"/>
                  </a:lnTo>
                  <a:lnTo>
                    <a:pt x="1663621" y="671036"/>
                  </a:lnTo>
                  <a:lnTo>
                    <a:pt x="1659536" y="645795"/>
                  </a:lnTo>
                  <a:lnTo>
                    <a:pt x="1674736" y="626745"/>
                  </a:lnTo>
                  <a:lnTo>
                    <a:pt x="1707037" y="606171"/>
                  </a:lnTo>
                  <a:lnTo>
                    <a:pt x="1721098" y="601409"/>
                  </a:lnTo>
                  <a:lnTo>
                    <a:pt x="1719387" y="580263"/>
                  </a:lnTo>
                  <a:lnTo>
                    <a:pt x="1738388" y="569024"/>
                  </a:lnTo>
                  <a:lnTo>
                    <a:pt x="1757388" y="575501"/>
                  </a:lnTo>
                  <a:lnTo>
                    <a:pt x="1770309" y="568452"/>
                  </a:lnTo>
                  <a:lnTo>
                    <a:pt x="1810020" y="556260"/>
                  </a:lnTo>
                  <a:lnTo>
                    <a:pt x="1849351" y="592836"/>
                  </a:lnTo>
                  <a:lnTo>
                    <a:pt x="1903313" y="629888"/>
                  </a:lnTo>
                  <a:cubicBezTo>
                    <a:pt x="1903313" y="629888"/>
                    <a:pt x="1914523" y="652272"/>
                    <a:pt x="1915093" y="653987"/>
                  </a:cubicBezTo>
                  <a:cubicBezTo>
                    <a:pt x="1912946" y="659405"/>
                    <a:pt x="1910172" y="664553"/>
                    <a:pt x="1906828" y="669322"/>
                  </a:cubicBezTo>
                  <a:lnTo>
                    <a:pt x="1876522" y="669322"/>
                  </a:lnTo>
                  <a:lnTo>
                    <a:pt x="1865121" y="671894"/>
                  </a:lnTo>
                  <a:cubicBezTo>
                    <a:pt x="1865121" y="671894"/>
                    <a:pt x="1868637" y="680657"/>
                    <a:pt x="1870917" y="680657"/>
                  </a:cubicBezTo>
                  <a:cubicBezTo>
                    <a:pt x="1873197" y="680657"/>
                    <a:pt x="1897422" y="691896"/>
                    <a:pt x="1897422" y="691896"/>
                  </a:cubicBezTo>
                  <a:lnTo>
                    <a:pt x="1905022" y="697802"/>
                  </a:lnTo>
                  <a:lnTo>
                    <a:pt x="1909108" y="696563"/>
                  </a:lnTo>
                  <a:lnTo>
                    <a:pt x="1908538" y="685419"/>
                  </a:lnTo>
                  <a:lnTo>
                    <a:pt x="1910913" y="674846"/>
                  </a:lnTo>
                  <a:lnTo>
                    <a:pt x="1919083" y="675989"/>
                  </a:lnTo>
                  <a:cubicBezTo>
                    <a:pt x="1922417" y="672357"/>
                    <a:pt x="1925372" y="668401"/>
                    <a:pt x="1927918" y="664178"/>
                  </a:cubicBezTo>
                  <a:cubicBezTo>
                    <a:pt x="1930379" y="658963"/>
                    <a:pt x="1933105" y="653877"/>
                    <a:pt x="1936088" y="648938"/>
                  </a:cubicBezTo>
                  <a:lnTo>
                    <a:pt x="1929628" y="636556"/>
                  </a:lnTo>
                  <a:lnTo>
                    <a:pt x="1933238" y="628269"/>
                  </a:lnTo>
                  <a:lnTo>
                    <a:pt x="1942739" y="629507"/>
                  </a:lnTo>
                  <a:lnTo>
                    <a:pt x="1943879" y="641794"/>
                  </a:lnTo>
                  <a:lnTo>
                    <a:pt x="1947394" y="641794"/>
                  </a:lnTo>
                  <a:lnTo>
                    <a:pt x="1946254" y="626555"/>
                  </a:lnTo>
                  <a:lnTo>
                    <a:pt x="1936753" y="620649"/>
                  </a:lnTo>
                  <a:lnTo>
                    <a:pt x="1924023" y="612172"/>
                  </a:lnTo>
                  <a:lnTo>
                    <a:pt x="1915188" y="599313"/>
                  </a:lnTo>
                  <a:lnTo>
                    <a:pt x="1899892" y="595122"/>
                  </a:lnTo>
                  <a:lnTo>
                    <a:pt x="1882317" y="582740"/>
                  </a:lnTo>
                  <a:lnTo>
                    <a:pt x="1878232" y="568643"/>
                  </a:lnTo>
                  <a:lnTo>
                    <a:pt x="1861796" y="560451"/>
                  </a:lnTo>
                  <a:lnTo>
                    <a:pt x="1857521" y="547497"/>
                  </a:lnTo>
                  <a:lnTo>
                    <a:pt x="1862271" y="533971"/>
                  </a:lnTo>
                  <a:lnTo>
                    <a:pt x="1872816" y="532162"/>
                  </a:lnTo>
                  <a:cubicBezTo>
                    <a:pt x="1873006" y="536480"/>
                    <a:pt x="1873197" y="540798"/>
                    <a:pt x="1873387" y="545116"/>
                  </a:cubicBezTo>
                  <a:lnTo>
                    <a:pt x="1883932" y="548640"/>
                  </a:lnTo>
                  <a:lnTo>
                    <a:pt x="1891057" y="544544"/>
                  </a:lnTo>
                  <a:lnTo>
                    <a:pt x="1901603" y="563594"/>
                  </a:lnTo>
                  <a:lnTo>
                    <a:pt x="1923263" y="575882"/>
                  </a:lnTo>
                  <a:lnTo>
                    <a:pt x="1940363" y="585407"/>
                  </a:lnTo>
                  <a:lnTo>
                    <a:pt x="1950909" y="586645"/>
                  </a:lnTo>
                  <a:lnTo>
                    <a:pt x="1968484" y="605695"/>
                  </a:lnTo>
                  <a:lnTo>
                    <a:pt x="1972664" y="630365"/>
                  </a:lnTo>
                  <a:lnTo>
                    <a:pt x="2005535" y="664559"/>
                  </a:lnTo>
                  <a:lnTo>
                    <a:pt x="2010190" y="688658"/>
                  </a:lnTo>
                  <a:lnTo>
                    <a:pt x="2033656" y="705136"/>
                  </a:lnTo>
                  <a:lnTo>
                    <a:pt x="2040116" y="699802"/>
                  </a:lnTo>
                  <a:lnTo>
                    <a:pt x="2036601" y="684562"/>
                  </a:lnTo>
                  <a:lnTo>
                    <a:pt x="2049521" y="677513"/>
                  </a:lnTo>
                  <a:lnTo>
                    <a:pt x="2045436" y="666845"/>
                  </a:lnTo>
                  <a:lnTo>
                    <a:pt x="2032421" y="662369"/>
                  </a:lnTo>
                  <a:lnTo>
                    <a:pt x="2027101" y="651796"/>
                  </a:lnTo>
                  <a:lnTo>
                    <a:pt x="2029476" y="634651"/>
                  </a:lnTo>
                  <a:lnTo>
                    <a:pt x="2021876" y="625888"/>
                  </a:lnTo>
                  <a:lnTo>
                    <a:pt x="2028906" y="627031"/>
                  </a:lnTo>
                  <a:lnTo>
                    <a:pt x="2034131" y="633508"/>
                  </a:lnTo>
                  <a:lnTo>
                    <a:pt x="2042396" y="622364"/>
                  </a:lnTo>
                  <a:lnTo>
                    <a:pt x="2056457" y="622935"/>
                  </a:lnTo>
                  <a:lnTo>
                    <a:pt x="2070612" y="628841"/>
                  </a:lnTo>
                  <a:lnTo>
                    <a:pt x="2081157" y="643319"/>
                  </a:lnTo>
                  <a:lnTo>
                    <a:pt x="2091703" y="659797"/>
                  </a:lnTo>
                  <a:cubicBezTo>
                    <a:pt x="2091703" y="659797"/>
                    <a:pt x="2084673" y="663893"/>
                    <a:pt x="2084102" y="665702"/>
                  </a:cubicBezTo>
                  <a:cubicBezTo>
                    <a:pt x="2085499" y="670258"/>
                    <a:pt x="2087475" y="674613"/>
                    <a:pt x="2089993" y="678656"/>
                  </a:cubicBezTo>
                  <a:lnTo>
                    <a:pt x="2103483" y="690944"/>
                  </a:lnTo>
                  <a:lnTo>
                    <a:pt x="2114028" y="705803"/>
                  </a:lnTo>
                  <a:lnTo>
                    <a:pt x="2135119" y="705231"/>
                  </a:lnTo>
                  <a:lnTo>
                    <a:pt x="2137494" y="714756"/>
                  </a:lnTo>
                  <a:lnTo>
                    <a:pt x="2152789" y="716471"/>
                  </a:lnTo>
                  <a:lnTo>
                    <a:pt x="2167420" y="712946"/>
                  </a:lnTo>
                  <a:lnTo>
                    <a:pt x="2171600" y="703421"/>
                  </a:lnTo>
                  <a:lnTo>
                    <a:pt x="2178060" y="712280"/>
                  </a:lnTo>
                  <a:lnTo>
                    <a:pt x="2195065" y="718185"/>
                  </a:lnTo>
                  <a:lnTo>
                    <a:pt x="2209696" y="717042"/>
                  </a:lnTo>
                  <a:lnTo>
                    <a:pt x="2222046" y="703421"/>
                  </a:lnTo>
                  <a:lnTo>
                    <a:pt x="2233162" y="708184"/>
                  </a:lnTo>
                  <a:lnTo>
                    <a:pt x="2241427" y="713423"/>
                  </a:lnTo>
                  <a:lnTo>
                    <a:pt x="2238482" y="725234"/>
                  </a:lnTo>
                  <a:lnTo>
                    <a:pt x="2245797" y="749427"/>
                  </a:lnTo>
                  <a:lnTo>
                    <a:pt x="2235157" y="773906"/>
                  </a:lnTo>
                  <a:lnTo>
                    <a:pt x="2235157" y="805910"/>
                  </a:lnTo>
                  <a:lnTo>
                    <a:pt x="2171030" y="805910"/>
                  </a:lnTo>
                  <a:lnTo>
                    <a:pt x="2146709" y="815435"/>
                  </a:lnTo>
                  <a:lnTo>
                    <a:pt x="2107283" y="795719"/>
                  </a:lnTo>
                  <a:lnTo>
                    <a:pt x="2081442" y="798767"/>
                  </a:lnTo>
                  <a:lnTo>
                    <a:pt x="2037266" y="782765"/>
                  </a:lnTo>
                  <a:lnTo>
                    <a:pt x="2002305" y="782765"/>
                  </a:lnTo>
                  <a:lnTo>
                    <a:pt x="1991665" y="792290"/>
                  </a:lnTo>
                  <a:lnTo>
                    <a:pt x="1997745" y="809054"/>
                  </a:lnTo>
                  <a:lnTo>
                    <a:pt x="1984065" y="822769"/>
                  </a:lnTo>
                  <a:lnTo>
                    <a:pt x="1949009" y="801434"/>
                  </a:lnTo>
                  <a:lnTo>
                    <a:pt x="1921648" y="804482"/>
                  </a:lnTo>
                  <a:lnTo>
                    <a:pt x="1911008" y="786194"/>
                  </a:lnTo>
                  <a:lnTo>
                    <a:pt x="1869871" y="774002"/>
                  </a:lnTo>
                  <a:lnTo>
                    <a:pt x="1841371" y="760190"/>
                  </a:lnTo>
                  <a:lnTo>
                    <a:pt x="1819520" y="749427"/>
                  </a:lnTo>
                  <a:lnTo>
                    <a:pt x="1845361" y="718947"/>
                  </a:lnTo>
                  <a:lnTo>
                    <a:pt x="1837761" y="693039"/>
                  </a:lnTo>
                  <a:lnTo>
                    <a:pt x="1819520" y="682276"/>
                  </a:lnTo>
                  <a:lnTo>
                    <a:pt x="1711407" y="694563"/>
                  </a:lnTo>
                  <a:lnTo>
                    <a:pt x="1668846" y="711327"/>
                  </a:lnTo>
                  <a:lnTo>
                    <a:pt x="1641390" y="712851"/>
                  </a:lnTo>
                  <a:lnTo>
                    <a:pt x="1612890" y="723519"/>
                  </a:lnTo>
                  <a:lnTo>
                    <a:pt x="1577929" y="715899"/>
                  </a:lnTo>
                  <a:lnTo>
                    <a:pt x="1555033" y="743331"/>
                  </a:lnTo>
                  <a:lnTo>
                    <a:pt x="1527672" y="761619"/>
                  </a:lnTo>
                  <a:lnTo>
                    <a:pt x="1502971" y="813530"/>
                  </a:lnTo>
                  <a:lnTo>
                    <a:pt x="1509432" y="836390"/>
                  </a:lnTo>
                  <a:lnTo>
                    <a:pt x="1477511" y="866966"/>
                  </a:lnTo>
                  <a:lnTo>
                    <a:pt x="1445590" y="879158"/>
                  </a:lnTo>
                  <a:lnTo>
                    <a:pt x="1430389" y="907733"/>
                  </a:lnTo>
                  <a:cubicBezTo>
                    <a:pt x="1430389" y="907733"/>
                    <a:pt x="1396854" y="982504"/>
                    <a:pt x="1393814" y="988600"/>
                  </a:cubicBezTo>
                  <a:cubicBezTo>
                    <a:pt x="1390773" y="994696"/>
                    <a:pt x="1393814" y="1032891"/>
                    <a:pt x="1393814" y="1032891"/>
                  </a:cubicBezTo>
                  <a:lnTo>
                    <a:pt x="1407494" y="1077087"/>
                  </a:lnTo>
                  <a:lnTo>
                    <a:pt x="1375573" y="1151858"/>
                  </a:lnTo>
                  <a:lnTo>
                    <a:pt x="1387733" y="1188530"/>
                  </a:lnTo>
                  <a:lnTo>
                    <a:pt x="1404454" y="1222058"/>
                  </a:lnTo>
                  <a:lnTo>
                    <a:pt x="1448630" y="1284637"/>
                  </a:lnTo>
                  <a:cubicBezTo>
                    <a:pt x="1448187" y="1295114"/>
                    <a:pt x="1447743" y="1305592"/>
                    <a:pt x="1447300" y="1316069"/>
                  </a:cubicBezTo>
                  <a:lnTo>
                    <a:pt x="1538312" y="1385507"/>
                  </a:lnTo>
                  <a:lnTo>
                    <a:pt x="1599304" y="1360932"/>
                  </a:lnTo>
                  <a:lnTo>
                    <a:pt x="1658016" y="1379601"/>
                  </a:lnTo>
                  <a:lnTo>
                    <a:pt x="1730978" y="1339977"/>
                  </a:lnTo>
                  <a:cubicBezTo>
                    <a:pt x="1730978" y="1339977"/>
                    <a:pt x="1755393" y="1339977"/>
                    <a:pt x="1762994" y="1353693"/>
                  </a:cubicBezTo>
                  <a:cubicBezTo>
                    <a:pt x="1770594" y="1367409"/>
                    <a:pt x="1775154" y="1379601"/>
                    <a:pt x="1802515" y="1379601"/>
                  </a:cubicBezTo>
                  <a:cubicBezTo>
                    <a:pt x="1829875" y="1379601"/>
                    <a:pt x="1843651" y="1410176"/>
                    <a:pt x="1843651" y="1410176"/>
                  </a:cubicBezTo>
                  <a:lnTo>
                    <a:pt x="1831491" y="1445228"/>
                  </a:lnTo>
                  <a:lnTo>
                    <a:pt x="1837571" y="1463516"/>
                  </a:lnTo>
                  <a:lnTo>
                    <a:pt x="1825410" y="1492091"/>
                  </a:lnTo>
                  <a:lnTo>
                    <a:pt x="1853911" y="1551527"/>
                  </a:lnTo>
                  <a:lnTo>
                    <a:pt x="1875192" y="1597343"/>
                  </a:lnTo>
                  <a:lnTo>
                    <a:pt x="1895047" y="1641634"/>
                  </a:lnTo>
                  <a:lnTo>
                    <a:pt x="1899607" y="1698022"/>
                  </a:lnTo>
                  <a:lnTo>
                    <a:pt x="1895047" y="1730121"/>
                  </a:lnTo>
                  <a:lnTo>
                    <a:pt x="1859991" y="1791176"/>
                  </a:lnTo>
                  <a:lnTo>
                    <a:pt x="1870632" y="1885760"/>
                  </a:lnTo>
                  <a:lnTo>
                    <a:pt x="1882792" y="1907095"/>
                  </a:lnTo>
                  <a:lnTo>
                    <a:pt x="1878232" y="1922336"/>
                  </a:lnTo>
                  <a:lnTo>
                    <a:pt x="1899607" y="1945291"/>
                  </a:lnTo>
                  <a:lnTo>
                    <a:pt x="1913288" y="1998631"/>
                  </a:lnTo>
                  <a:lnTo>
                    <a:pt x="1901127" y="2049018"/>
                  </a:lnTo>
                  <a:lnTo>
                    <a:pt x="1919368" y="2087118"/>
                  </a:lnTo>
                  <a:cubicBezTo>
                    <a:pt x="1919368" y="2087118"/>
                    <a:pt x="1936088" y="2128361"/>
                    <a:pt x="1937608" y="2132933"/>
                  </a:cubicBezTo>
                  <a:cubicBezTo>
                    <a:pt x="1939128" y="2137505"/>
                    <a:pt x="1949769" y="2152745"/>
                    <a:pt x="1948249" y="2160365"/>
                  </a:cubicBezTo>
                  <a:cubicBezTo>
                    <a:pt x="1946729" y="2167985"/>
                    <a:pt x="1942169" y="2187893"/>
                    <a:pt x="1942169" y="2187893"/>
                  </a:cubicBezTo>
                  <a:lnTo>
                    <a:pt x="1948249" y="2218373"/>
                  </a:lnTo>
                  <a:lnTo>
                    <a:pt x="2025866" y="2218373"/>
                  </a:lnTo>
                  <a:lnTo>
                    <a:pt x="2062442" y="2206181"/>
                  </a:lnTo>
                  <a:lnTo>
                    <a:pt x="2152219" y="2114645"/>
                  </a:lnTo>
                  <a:cubicBezTo>
                    <a:pt x="2160428" y="2104920"/>
                    <a:pt x="2168037" y="2094709"/>
                    <a:pt x="2175020" y="2084070"/>
                  </a:cubicBezTo>
                  <a:cubicBezTo>
                    <a:pt x="2176540" y="2079498"/>
                    <a:pt x="2188700" y="2023110"/>
                    <a:pt x="2188700" y="2023110"/>
                  </a:cubicBezTo>
                  <a:lnTo>
                    <a:pt x="2252637" y="1997107"/>
                  </a:lnTo>
                  <a:lnTo>
                    <a:pt x="2252637" y="1947291"/>
                  </a:lnTo>
                  <a:lnTo>
                    <a:pt x="2238957" y="1907572"/>
                  </a:lnTo>
                  <a:lnTo>
                    <a:pt x="2272398" y="1875568"/>
                  </a:lnTo>
                  <a:lnTo>
                    <a:pt x="2362270" y="1823657"/>
                  </a:lnTo>
                  <a:lnTo>
                    <a:pt x="2369870" y="1783937"/>
                  </a:lnTo>
                  <a:lnTo>
                    <a:pt x="2369870" y="1715357"/>
                  </a:lnTo>
                  <a:lnTo>
                    <a:pt x="2353055" y="1663446"/>
                  </a:lnTo>
                  <a:lnTo>
                    <a:pt x="2357615" y="1631442"/>
                  </a:lnTo>
                  <a:lnTo>
                    <a:pt x="2342035" y="1617631"/>
                  </a:lnTo>
                  <a:lnTo>
                    <a:pt x="2371010" y="1574959"/>
                  </a:lnTo>
                  <a:lnTo>
                    <a:pt x="2381651" y="1518476"/>
                  </a:lnTo>
                  <a:lnTo>
                    <a:pt x="2424212" y="1492568"/>
                  </a:lnTo>
                  <a:lnTo>
                    <a:pt x="2433712" y="1466564"/>
                  </a:lnTo>
                  <a:lnTo>
                    <a:pt x="2511329" y="1385888"/>
                  </a:lnTo>
                  <a:lnTo>
                    <a:pt x="2535745" y="1309116"/>
                  </a:lnTo>
                  <a:lnTo>
                    <a:pt x="2558546" y="1266730"/>
                  </a:lnTo>
                  <a:lnTo>
                    <a:pt x="2558546" y="1220915"/>
                  </a:lnTo>
                  <a:lnTo>
                    <a:pt x="2537265" y="1213295"/>
                  </a:lnTo>
                  <a:lnTo>
                    <a:pt x="2512849" y="1233107"/>
                  </a:lnTo>
                  <a:lnTo>
                    <a:pt x="2479408" y="1236155"/>
                  </a:lnTo>
                  <a:lnTo>
                    <a:pt x="2444447" y="1245680"/>
                  </a:lnTo>
                  <a:lnTo>
                    <a:pt x="2415472" y="1227296"/>
                  </a:lnTo>
                  <a:lnTo>
                    <a:pt x="2418511" y="1204436"/>
                  </a:lnTo>
                  <a:lnTo>
                    <a:pt x="2382031" y="1163288"/>
                  </a:lnTo>
                  <a:lnTo>
                    <a:pt x="2345454" y="1141857"/>
                  </a:lnTo>
                  <a:lnTo>
                    <a:pt x="2328734" y="1086993"/>
                  </a:lnTo>
                  <a:lnTo>
                    <a:pt x="2293013" y="1052894"/>
                  </a:lnTo>
                  <a:lnTo>
                    <a:pt x="2289973" y="1010221"/>
                  </a:lnTo>
                  <a:lnTo>
                    <a:pt x="2264037" y="972121"/>
                  </a:lnTo>
                  <a:lnTo>
                    <a:pt x="2232116" y="900494"/>
                  </a:lnTo>
                  <a:lnTo>
                    <a:pt x="2198581" y="866966"/>
                  </a:lnTo>
                  <a:lnTo>
                    <a:pt x="2195540" y="839438"/>
                  </a:lnTo>
                  <a:lnTo>
                    <a:pt x="2209316" y="845630"/>
                  </a:lnTo>
                  <a:lnTo>
                    <a:pt x="2224516" y="857821"/>
                  </a:lnTo>
                  <a:lnTo>
                    <a:pt x="2230596" y="880682"/>
                  </a:lnTo>
                  <a:cubicBezTo>
                    <a:pt x="2242757" y="880682"/>
                    <a:pt x="2247317" y="857821"/>
                    <a:pt x="2247317" y="857821"/>
                  </a:cubicBezTo>
                  <a:lnTo>
                    <a:pt x="2257957" y="880682"/>
                  </a:lnTo>
                  <a:lnTo>
                    <a:pt x="2268597" y="909257"/>
                  </a:lnTo>
                  <a:lnTo>
                    <a:pt x="2302133" y="959644"/>
                  </a:lnTo>
                  <a:lnTo>
                    <a:pt x="2320374" y="962692"/>
                  </a:lnTo>
                  <a:lnTo>
                    <a:pt x="2341654" y="1006983"/>
                  </a:lnTo>
                  <a:lnTo>
                    <a:pt x="2340134" y="1026795"/>
                  </a:lnTo>
                  <a:lnTo>
                    <a:pt x="2401031" y="1089374"/>
                  </a:lnTo>
                  <a:lnTo>
                    <a:pt x="2411671" y="1147286"/>
                  </a:lnTo>
                  <a:lnTo>
                    <a:pt x="2422312" y="1173290"/>
                  </a:lnTo>
                  <a:lnTo>
                    <a:pt x="2442167" y="1193102"/>
                  </a:lnTo>
                  <a:lnTo>
                    <a:pt x="2533465" y="1168718"/>
                  </a:lnTo>
                  <a:lnTo>
                    <a:pt x="2550185" y="1153382"/>
                  </a:lnTo>
                  <a:lnTo>
                    <a:pt x="2589706" y="1141190"/>
                  </a:lnTo>
                  <a:lnTo>
                    <a:pt x="2589706" y="1122902"/>
                  </a:lnTo>
                  <a:lnTo>
                    <a:pt x="2635403" y="1092422"/>
                  </a:lnTo>
                  <a:lnTo>
                    <a:pt x="2654403" y="1056989"/>
                  </a:lnTo>
                  <a:lnTo>
                    <a:pt x="2665423" y="1038987"/>
                  </a:lnTo>
                  <a:lnTo>
                    <a:pt x="2680719" y="1017651"/>
                  </a:lnTo>
                  <a:lnTo>
                    <a:pt x="2655543" y="982885"/>
                  </a:lnTo>
                  <a:lnTo>
                    <a:pt x="2620392" y="953071"/>
                  </a:lnTo>
                  <a:lnTo>
                    <a:pt x="2609182" y="924496"/>
                  </a:lnTo>
                  <a:lnTo>
                    <a:pt x="2596262" y="927544"/>
                  </a:lnTo>
                  <a:lnTo>
                    <a:pt x="2586761" y="954977"/>
                  </a:lnTo>
                  <a:lnTo>
                    <a:pt x="2551800" y="964502"/>
                  </a:lnTo>
                  <a:lnTo>
                    <a:pt x="2533560" y="952310"/>
                  </a:lnTo>
                  <a:lnTo>
                    <a:pt x="2527479" y="926402"/>
                  </a:lnTo>
                  <a:lnTo>
                    <a:pt x="2515319" y="929450"/>
                  </a:lnTo>
                  <a:lnTo>
                    <a:pt x="2496984" y="895826"/>
                  </a:lnTo>
                  <a:lnTo>
                    <a:pt x="2480263" y="886301"/>
                  </a:lnTo>
                  <a:lnTo>
                    <a:pt x="2458983" y="851249"/>
                  </a:lnTo>
                  <a:lnTo>
                    <a:pt x="2474183" y="834390"/>
                  </a:lnTo>
                  <a:lnTo>
                    <a:pt x="2524534" y="876110"/>
                  </a:lnTo>
                  <a:close/>
                  <a:moveTo>
                    <a:pt x="1812015" y="651510"/>
                  </a:moveTo>
                  <a:lnTo>
                    <a:pt x="1815245" y="636937"/>
                  </a:lnTo>
                  <a:lnTo>
                    <a:pt x="1815245" y="615982"/>
                  </a:lnTo>
                  <a:cubicBezTo>
                    <a:pt x="1811948" y="613046"/>
                    <a:pt x="1807901" y="611098"/>
                    <a:pt x="1803560" y="610362"/>
                  </a:cubicBezTo>
                  <a:cubicBezTo>
                    <a:pt x="1800444" y="610367"/>
                    <a:pt x="1797432" y="611519"/>
                    <a:pt x="1795104" y="613601"/>
                  </a:cubicBezTo>
                  <a:lnTo>
                    <a:pt x="1795104" y="636937"/>
                  </a:lnTo>
                  <a:cubicBezTo>
                    <a:pt x="1795921" y="641759"/>
                    <a:pt x="1795921" y="646688"/>
                    <a:pt x="1795104" y="651510"/>
                  </a:cubicBezTo>
                  <a:lnTo>
                    <a:pt x="1812015" y="651510"/>
                  </a:lnTo>
                  <a:close/>
                  <a:moveTo>
                    <a:pt x="1812015" y="588550"/>
                  </a:moveTo>
                  <a:cubicBezTo>
                    <a:pt x="1812642" y="583327"/>
                    <a:pt x="1808927" y="578583"/>
                    <a:pt x="1803721" y="577954"/>
                  </a:cubicBezTo>
                  <a:cubicBezTo>
                    <a:pt x="1802714" y="577832"/>
                    <a:pt x="1801698" y="577872"/>
                    <a:pt x="1800710" y="578072"/>
                  </a:cubicBezTo>
                  <a:lnTo>
                    <a:pt x="1795104" y="594169"/>
                  </a:lnTo>
                  <a:lnTo>
                    <a:pt x="1800710" y="606266"/>
                  </a:lnTo>
                  <a:lnTo>
                    <a:pt x="1812015" y="606266"/>
                  </a:lnTo>
                  <a:lnTo>
                    <a:pt x="1812015" y="588550"/>
                  </a:lnTo>
                  <a:close/>
                  <a:moveTo>
                    <a:pt x="1396854" y="171926"/>
                  </a:moveTo>
                  <a:lnTo>
                    <a:pt x="1453855" y="171926"/>
                  </a:lnTo>
                  <a:lnTo>
                    <a:pt x="1484921" y="127063"/>
                  </a:lnTo>
                  <a:lnTo>
                    <a:pt x="1556458" y="127063"/>
                  </a:lnTo>
                  <a:lnTo>
                    <a:pt x="1567953" y="98488"/>
                  </a:lnTo>
                  <a:lnTo>
                    <a:pt x="1611939" y="75152"/>
                  </a:lnTo>
                  <a:cubicBezTo>
                    <a:pt x="1632745" y="56960"/>
                    <a:pt x="1611939" y="24003"/>
                    <a:pt x="1611939" y="24003"/>
                  </a:cubicBezTo>
                  <a:lnTo>
                    <a:pt x="1522257" y="12764"/>
                  </a:lnTo>
                  <a:lnTo>
                    <a:pt x="1433145" y="24194"/>
                  </a:lnTo>
                  <a:lnTo>
                    <a:pt x="1303561" y="0"/>
                  </a:lnTo>
                  <a:lnTo>
                    <a:pt x="1223664" y="36385"/>
                  </a:lnTo>
                  <a:cubicBezTo>
                    <a:pt x="1223664" y="36385"/>
                    <a:pt x="1166187" y="67532"/>
                    <a:pt x="1158397" y="64961"/>
                  </a:cubicBezTo>
                  <a:cubicBezTo>
                    <a:pt x="1142874" y="63646"/>
                    <a:pt x="1127274" y="63646"/>
                    <a:pt x="1111751" y="64961"/>
                  </a:cubicBezTo>
                  <a:cubicBezTo>
                    <a:pt x="1111751" y="64961"/>
                    <a:pt x="1140252" y="90869"/>
                    <a:pt x="1153172" y="93536"/>
                  </a:cubicBezTo>
                  <a:cubicBezTo>
                    <a:pt x="1162615" y="94992"/>
                    <a:pt x="1172229" y="94992"/>
                    <a:pt x="1181673" y="93536"/>
                  </a:cubicBezTo>
                  <a:cubicBezTo>
                    <a:pt x="1181673" y="93536"/>
                    <a:pt x="1181673" y="118872"/>
                    <a:pt x="1186898" y="124682"/>
                  </a:cubicBezTo>
                  <a:cubicBezTo>
                    <a:pt x="1205043" y="145542"/>
                    <a:pt x="1167897" y="161068"/>
                    <a:pt x="1167897" y="161068"/>
                  </a:cubicBezTo>
                  <a:lnTo>
                    <a:pt x="1167897" y="185642"/>
                  </a:lnTo>
                  <a:cubicBezTo>
                    <a:pt x="1167897" y="185642"/>
                    <a:pt x="1171982" y="232029"/>
                    <a:pt x="1179678" y="229933"/>
                  </a:cubicBezTo>
                  <a:cubicBezTo>
                    <a:pt x="1187373" y="227838"/>
                    <a:pt x="1200008" y="254603"/>
                    <a:pt x="1200008" y="254603"/>
                  </a:cubicBezTo>
                  <a:lnTo>
                    <a:pt x="1223854" y="280606"/>
                  </a:lnTo>
                  <a:lnTo>
                    <a:pt x="1267460" y="280606"/>
                  </a:lnTo>
                  <a:lnTo>
                    <a:pt x="1321897" y="215646"/>
                  </a:lnTo>
                  <a:lnTo>
                    <a:pt x="1375478" y="192310"/>
                  </a:lnTo>
                  <a:lnTo>
                    <a:pt x="1396854" y="171926"/>
                  </a:lnTo>
                  <a:close/>
                  <a:moveTo>
                    <a:pt x="2516459" y="1725835"/>
                  </a:moveTo>
                  <a:lnTo>
                    <a:pt x="2509429" y="1706785"/>
                  </a:lnTo>
                  <a:lnTo>
                    <a:pt x="2501354" y="1714786"/>
                  </a:lnTo>
                  <a:lnTo>
                    <a:pt x="2494324" y="1730978"/>
                  </a:lnTo>
                  <a:lnTo>
                    <a:pt x="2478268" y="1740503"/>
                  </a:lnTo>
                  <a:lnTo>
                    <a:pt x="2471238" y="1761744"/>
                  </a:lnTo>
                  <a:lnTo>
                    <a:pt x="2461168" y="1786890"/>
                  </a:lnTo>
                  <a:lnTo>
                    <a:pt x="2421932" y="1798987"/>
                  </a:lnTo>
                  <a:lnTo>
                    <a:pt x="2404831" y="1828229"/>
                  </a:lnTo>
                  <a:lnTo>
                    <a:pt x="2400841" y="1876616"/>
                  </a:lnTo>
                  <a:lnTo>
                    <a:pt x="2386781" y="1900619"/>
                  </a:lnTo>
                  <a:lnTo>
                    <a:pt x="2370725" y="1917764"/>
                  </a:lnTo>
                  <a:lnTo>
                    <a:pt x="2376710" y="1946339"/>
                  </a:lnTo>
                  <a:lnTo>
                    <a:pt x="2387826" y="1959483"/>
                  </a:lnTo>
                  <a:lnTo>
                    <a:pt x="2376710" y="1974533"/>
                  </a:lnTo>
                  <a:lnTo>
                    <a:pt x="2387826" y="1984058"/>
                  </a:lnTo>
                  <a:lnTo>
                    <a:pt x="2424972" y="1984058"/>
                  </a:lnTo>
                  <a:lnTo>
                    <a:pt x="2446062" y="1952816"/>
                  </a:lnTo>
                  <a:cubicBezTo>
                    <a:pt x="2446062" y="1952816"/>
                    <a:pt x="2463163" y="1916525"/>
                    <a:pt x="2463163" y="1913477"/>
                  </a:cubicBezTo>
                  <a:cubicBezTo>
                    <a:pt x="2463163" y="1910429"/>
                    <a:pt x="2471238" y="1877187"/>
                    <a:pt x="2471238" y="1877187"/>
                  </a:cubicBezTo>
                  <a:lnTo>
                    <a:pt x="2500309" y="1839087"/>
                  </a:lnTo>
                  <a:lnTo>
                    <a:pt x="2500309" y="1786319"/>
                  </a:lnTo>
                  <a:lnTo>
                    <a:pt x="2520449" y="1786319"/>
                  </a:lnTo>
                  <a:lnTo>
                    <a:pt x="2514464" y="1748981"/>
                  </a:lnTo>
                  <a:lnTo>
                    <a:pt x="2516459" y="1725835"/>
                  </a:lnTo>
                  <a:close/>
                  <a:moveTo>
                    <a:pt x="487109" y="952881"/>
                  </a:moveTo>
                  <a:lnTo>
                    <a:pt x="443027" y="937832"/>
                  </a:lnTo>
                  <a:cubicBezTo>
                    <a:pt x="443027" y="937832"/>
                    <a:pt x="430772" y="939546"/>
                    <a:pt x="416427" y="942975"/>
                  </a:cubicBezTo>
                  <a:cubicBezTo>
                    <a:pt x="405872" y="945099"/>
                    <a:pt x="395564" y="948290"/>
                    <a:pt x="385646" y="952500"/>
                  </a:cubicBezTo>
                  <a:lnTo>
                    <a:pt x="448158" y="973836"/>
                  </a:lnTo>
                  <a:lnTo>
                    <a:pt x="473428" y="973836"/>
                  </a:lnTo>
                  <a:lnTo>
                    <a:pt x="515609" y="1010221"/>
                  </a:lnTo>
                  <a:lnTo>
                    <a:pt x="544110" y="1010221"/>
                  </a:lnTo>
                  <a:cubicBezTo>
                    <a:pt x="544110" y="1010221"/>
                    <a:pt x="567386" y="999839"/>
                    <a:pt x="559596" y="981646"/>
                  </a:cubicBezTo>
                  <a:lnTo>
                    <a:pt x="523400" y="968597"/>
                  </a:lnTo>
                  <a:lnTo>
                    <a:pt x="487109" y="95288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7" name="Google Shape;607;p17"/>
            <p:cNvSpPr/>
            <p:nvPr/>
          </p:nvSpPr>
          <p:spPr>
            <a:xfrm>
              <a:off x="2963026" y="773963"/>
              <a:ext cx="2815611" cy="2175092"/>
            </a:xfrm>
            <a:custGeom>
              <a:avLst/>
              <a:gdLst/>
              <a:ahLst/>
              <a:cxnLst/>
              <a:rect l="l" t="t" r="r" b="b"/>
              <a:pathLst>
                <a:path w="2815611" h="2175092" extrusionOk="0">
                  <a:moveTo>
                    <a:pt x="1577728" y="1854137"/>
                  </a:moveTo>
                  <a:cubicBezTo>
                    <a:pt x="783307" y="1853603"/>
                    <a:pt x="139725" y="1207484"/>
                    <a:pt x="140258" y="410994"/>
                  </a:cubicBezTo>
                  <a:cubicBezTo>
                    <a:pt x="140350" y="271815"/>
                    <a:pt x="160537" y="133380"/>
                    <a:pt x="200190" y="0"/>
                  </a:cubicBezTo>
                  <a:cubicBezTo>
                    <a:pt x="-203778" y="685400"/>
                    <a:pt x="22925" y="1569358"/>
                    <a:pt x="706545" y="1974380"/>
                  </a:cubicBezTo>
                  <a:cubicBezTo>
                    <a:pt x="1390164" y="2379402"/>
                    <a:pt x="2271836" y="2152107"/>
                    <a:pt x="2675797" y="1466707"/>
                  </a:cubicBezTo>
                  <a:cubicBezTo>
                    <a:pt x="2735230" y="1365885"/>
                    <a:pt x="2782181" y="1258167"/>
                    <a:pt x="2815612" y="1145953"/>
                  </a:cubicBezTo>
                  <a:cubicBezTo>
                    <a:pt x="2557081" y="1585036"/>
                    <a:pt x="2086286" y="1854375"/>
                    <a:pt x="1577728" y="1854137"/>
                  </a:cubicBezTo>
                  <a:close/>
                </a:path>
              </a:pathLst>
            </a:custGeom>
            <a:solidFill>
              <a:srgbClr val="000000">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17"/>
            <p:cNvSpPr/>
            <p:nvPr/>
          </p:nvSpPr>
          <p:spPr>
            <a:xfrm>
              <a:off x="2183550" y="4458424"/>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17"/>
            <p:cNvSpPr/>
            <p:nvPr/>
          </p:nvSpPr>
          <p:spPr>
            <a:xfrm>
              <a:off x="2233331"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17"/>
            <p:cNvSpPr/>
            <p:nvPr/>
          </p:nvSpPr>
          <p:spPr>
            <a:xfrm>
              <a:off x="2233331"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1" name="Google Shape;611;p17"/>
            <p:cNvSpPr/>
            <p:nvPr/>
          </p:nvSpPr>
          <p:spPr>
            <a:xfrm>
              <a:off x="2447182"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2" name="Google Shape;612;p17"/>
            <p:cNvSpPr/>
            <p:nvPr/>
          </p:nvSpPr>
          <p:spPr>
            <a:xfrm>
              <a:off x="2726476" y="4553957"/>
              <a:ext cx="159649" cy="89989"/>
            </a:xfrm>
            <a:custGeom>
              <a:avLst/>
              <a:gdLst/>
              <a:ahLst/>
              <a:cxnLst/>
              <a:rect l="l" t="t" r="r" b="b"/>
              <a:pathLst>
                <a:path w="159649" h="89989" extrusionOk="0">
                  <a:moveTo>
                    <a:pt x="8089" y="21720"/>
                  </a:moveTo>
                  <a:cubicBezTo>
                    <a:pt x="26619" y="26806"/>
                    <a:pt x="46400" y="24415"/>
                    <a:pt x="63190" y="15052"/>
                  </a:cubicBezTo>
                  <a:cubicBezTo>
                    <a:pt x="76395" y="15052"/>
                    <a:pt x="148692" y="-15523"/>
                    <a:pt x="158193" y="10480"/>
                  </a:cubicBezTo>
                  <a:cubicBezTo>
                    <a:pt x="166743" y="33150"/>
                    <a:pt x="135582" y="54200"/>
                    <a:pt x="118862" y="58105"/>
                  </a:cubicBezTo>
                  <a:cubicBezTo>
                    <a:pt x="82476" y="66963"/>
                    <a:pt x="55590" y="85156"/>
                    <a:pt x="40959" y="88204"/>
                  </a:cubicBezTo>
                  <a:cubicBezTo>
                    <a:pt x="30034" y="90490"/>
                    <a:pt x="15974" y="92014"/>
                    <a:pt x="7329" y="83442"/>
                  </a:cubicBezTo>
                  <a:cubicBezTo>
                    <a:pt x="-3027" y="73345"/>
                    <a:pt x="-2077" y="35245"/>
                    <a:pt x="8089"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3" name="Google Shape;613;p17"/>
            <p:cNvSpPr/>
            <p:nvPr/>
          </p:nvSpPr>
          <p:spPr>
            <a:xfrm>
              <a:off x="2729149" y="4569009"/>
              <a:ext cx="157010" cy="75128"/>
            </a:xfrm>
            <a:custGeom>
              <a:avLst/>
              <a:gdLst/>
              <a:ahLst/>
              <a:cxnLst/>
              <a:rect l="l" t="t" r="r" b="b"/>
              <a:pathLst>
                <a:path w="157010" h="75128" extrusionOk="0">
                  <a:moveTo>
                    <a:pt x="38381" y="67056"/>
                  </a:moveTo>
                  <a:cubicBezTo>
                    <a:pt x="53011" y="63913"/>
                    <a:pt x="79897" y="45815"/>
                    <a:pt x="116283" y="36957"/>
                  </a:cubicBezTo>
                  <a:cubicBezTo>
                    <a:pt x="130249" y="33528"/>
                    <a:pt x="154284" y="17907"/>
                    <a:pt x="156754" y="0"/>
                  </a:cubicBezTo>
                  <a:cubicBezTo>
                    <a:pt x="159984" y="20860"/>
                    <a:pt x="131864" y="39434"/>
                    <a:pt x="116283" y="43244"/>
                  </a:cubicBezTo>
                  <a:cubicBezTo>
                    <a:pt x="79897" y="52102"/>
                    <a:pt x="53011" y="70295"/>
                    <a:pt x="38381" y="73343"/>
                  </a:cubicBezTo>
                  <a:cubicBezTo>
                    <a:pt x="27456" y="75629"/>
                    <a:pt x="13395" y="77153"/>
                    <a:pt x="4750" y="68580"/>
                  </a:cubicBezTo>
                  <a:cubicBezTo>
                    <a:pt x="2496" y="66075"/>
                    <a:pt x="867" y="63075"/>
                    <a:pt x="0" y="59817"/>
                  </a:cubicBezTo>
                  <a:cubicBezTo>
                    <a:pt x="10928" y="68189"/>
                    <a:pt x="25166" y="70876"/>
                    <a:pt x="38381"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4" name="Google Shape;614;p17"/>
            <p:cNvSpPr/>
            <p:nvPr/>
          </p:nvSpPr>
          <p:spPr>
            <a:xfrm>
              <a:off x="2596621" y="4484615"/>
              <a:ext cx="159662" cy="89989"/>
            </a:xfrm>
            <a:custGeom>
              <a:avLst/>
              <a:gdLst/>
              <a:ahLst/>
              <a:cxnLst/>
              <a:rect l="l" t="t" r="r" b="b"/>
              <a:pathLst>
                <a:path w="159662" h="89989" extrusionOk="0">
                  <a:moveTo>
                    <a:pt x="8075" y="21720"/>
                  </a:moveTo>
                  <a:cubicBezTo>
                    <a:pt x="26602" y="26863"/>
                    <a:pt x="46403" y="24463"/>
                    <a:pt x="63177" y="15052"/>
                  </a:cubicBezTo>
                  <a:cubicBezTo>
                    <a:pt x="76382" y="15052"/>
                    <a:pt x="148679" y="-15523"/>
                    <a:pt x="158179" y="10480"/>
                  </a:cubicBezTo>
                  <a:cubicBezTo>
                    <a:pt x="166825" y="33245"/>
                    <a:pt x="135569" y="54295"/>
                    <a:pt x="118943" y="58105"/>
                  </a:cubicBezTo>
                  <a:cubicBezTo>
                    <a:pt x="82557" y="66963"/>
                    <a:pt x="55672" y="85156"/>
                    <a:pt x="41041" y="88204"/>
                  </a:cubicBezTo>
                  <a:cubicBezTo>
                    <a:pt x="30116" y="90490"/>
                    <a:pt x="16055" y="92014"/>
                    <a:pt x="7410" y="83442"/>
                  </a:cubicBezTo>
                  <a:cubicBezTo>
                    <a:pt x="-3040" y="73345"/>
                    <a:pt x="-2090" y="35245"/>
                    <a:pt x="8075"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5" name="Google Shape;615;p17"/>
            <p:cNvSpPr/>
            <p:nvPr/>
          </p:nvSpPr>
          <p:spPr>
            <a:xfrm>
              <a:off x="2599186" y="4499667"/>
              <a:ext cx="157105" cy="75128"/>
            </a:xfrm>
            <a:custGeom>
              <a:avLst/>
              <a:gdLst/>
              <a:ahLst/>
              <a:cxnLst/>
              <a:rect l="l" t="t" r="r" b="b"/>
              <a:pathLst>
                <a:path w="157105" h="75128" extrusionOk="0">
                  <a:moveTo>
                    <a:pt x="38476" y="67056"/>
                  </a:moveTo>
                  <a:cubicBezTo>
                    <a:pt x="53106" y="64008"/>
                    <a:pt x="79992" y="45815"/>
                    <a:pt x="116378" y="36957"/>
                  </a:cubicBezTo>
                  <a:cubicBezTo>
                    <a:pt x="130344" y="33528"/>
                    <a:pt x="154379" y="17907"/>
                    <a:pt x="156849" y="0"/>
                  </a:cubicBezTo>
                  <a:cubicBezTo>
                    <a:pt x="160079" y="20955"/>
                    <a:pt x="131959" y="39434"/>
                    <a:pt x="116378" y="43244"/>
                  </a:cubicBezTo>
                  <a:cubicBezTo>
                    <a:pt x="79992" y="52102"/>
                    <a:pt x="53106" y="70295"/>
                    <a:pt x="38476" y="73343"/>
                  </a:cubicBezTo>
                  <a:cubicBezTo>
                    <a:pt x="27551" y="75629"/>
                    <a:pt x="13490" y="77153"/>
                    <a:pt x="4845" y="68580"/>
                  </a:cubicBezTo>
                  <a:cubicBezTo>
                    <a:pt x="2578" y="66113"/>
                    <a:pt x="919" y="63141"/>
                    <a:pt x="0" y="59912"/>
                  </a:cubicBezTo>
                  <a:cubicBezTo>
                    <a:pt x="10998" y="68209"/>
                    <a:pt x="25243" y="70856"/>
                    <a:pt x="38476"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6" name="Google Shape;616;p17"/>
            <p:cNvSpPr/>
            <p:nvPr/>
          </p:nvSpPr>
          <p:spPr>
            <a:xfrm>
              <a:off x="2302147" y="4142110"/>
              <a:ext cx="514696" cy="443940"/>
            </a:xfrm>
            <a:custGeom>
              <a:avLst/>
              <a:gdLst/>
              <a:ahLst/>
              <a:cxnLst/>
              <a:rect l="l" t="t" r="r" b="b"/>
              <a:pathLst>
                <a:path w="514696" h="443940" extrusionOk="0">
                  <a:moveTo>
                    <a:pt x="99908" y="274309"/>
                  </a:moveTo>
                  <a:cubicBezTo>
                    <a:pt x="156055" y="299074"/>
                    <a:pt x="209066" y="302884"/>
                    <a:pt x="252388" y="279643"/>
                  </a:cubicBezTo>
                  <a:lnTo>
                    <a:pt x="297134" y="253735"/>
                  </a:lnTo>
                  <a:cubicBezTo>
                    <a:pt x="299794" y="311647"/>
                    <a:pt x="302359" y="367273"/>
                    <a:pt x="302359" y="367273"/>
                  </a:cubicBezTo>
                  <a:cubicBezTo>
                    <a:pt x="302359" y="367273"/>
                    <a:pt x="336655" y="393371"/>
                    <a:pt x="363351" y="370130"/>
                  </a:cubicBezTo>
                  <a:cubicBezTo>
                    <a:pt x="363351" y="370130"/>
                    <a:pt x="368956" y="288787"/>
                    <a:pt x="374656" y="208872"/>
                  </a:cubicBezTo>
                  <a:lnTo>
                    <a:pt x="421872" y="181440"/>
                  </a:lnTo>
                  <a:cubicBezTo>
                    <a:pt x="420813" y="185707"/>
                    <a:pt x="420239" y="190089"/>
                    <a:pt x="420162" y="194489"/>
                  </a:cubicBezTo>
                  <a:cubicBezTo>
                    <a:pt x="420162" y="209729"/>
                    <a:pt x="430992" y="435472"/>
                    <a:pt x="430992" y="435472"/>
                  </a:cubicBezTo>
                  <a:cubicBezTo>
                    <a:pt x="430992" y="435472"/>
                    <a:pt x="465573" y="456141"/>
                    <a:pt x="492269" y="432900"/>
                  </a:cubicBezTo>
                  <a:cubicBezTo>
                    <a:pt x="492269" y="432900"/>
                    <a:pt x="510225" y="171248"/>
                    <a:pt x="514405" y="129434"/>
                  </a:cubicBezTo>
                  <a:cubicBezTo>
                    <a:pt x="519060" y="82475"/>
                    <a:pt x="466903" y="59329"/>
                    <a:pt x="434033" y="71331"/>
                  </a:cubicBezTo>
                  <a:lnTo>
                    <a:pt x="383681" y="90381"/>
                  </a:lnTo>
                  <a:cubicBezTo>
                    <a:pt x="384726" y="77236"/>
                    <a:pt x="385581" y="67045"/>
                    <a:pt x="386151" y="61330"/>
                  </a:cubicBezTo>
                  <a:cubicBezTo>
                    <a:pt x="390806" y="14276"/>
                    <a:pt x="338650" y="-8870"/>
                    <a:pt x="305874" y="3132"/>
                  </a:cubicBezTo>
                  <a:cubicBezTo>
                    <a:pt x="275853" y="14086"/>
                    <a:pt x="73213" y="90286"/>
                    <a:pt x="73213" y="90286"/>
                  </a:cubicBezTo>
                  <a:cubicBezTo>
                    <a:pt x="74494" y="109831"/>
                    <a:pt x="76873" y="129300"/>
                    <a:pt x="80338" y="148579"/>
                  </a:cubicBezTo>
                  <a:lnTo>
                    <a:pt x="346" y="141816"/>
                  </a:lnTo>
                  <a:cubicBezTo>
                    <a:pt x="-4594" y="217254"/>
                    <a:pt x="44142" y="249544"/>
                    <a:pt x="99908" y="274309"/>
                  </a:cubicBezTo>
                  <a:close/>
                  <a:moveTo>
                    <a:pt x="240132" y="144293"/>
                  </a:moveTo>
                  <a:lnTo>
                    <a:pt x="293714" y="113241"/>
                  </a:lnTo>
                  <a:cubicBezTo>
                    <a:pt x="292795" y="117022"/>
                    <a:pt x="292191" y="120880"/>
                    <a:pt x="291909" y="124766"/>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17"/>
            <p:cNvSpPr/>
            <p:nvPr/>
          </p:nvSpPr>
          <p:spPr>
            <a:xfrm>
              <a:off x="2258507" y="4054849"/>
              <a:ext cx="110678" cy="194691"/>
            </a:xfrm>
            <a:custGeom>
              <a:avLst/>
              <a:gdLst/>
              <a:ahLst/>
              <a:cxnLst/>
              <a:rect l="l" t="t" r="r" b="b"/>
              <a:pathLst>
                <a:path w="110678" h="194691" extrusionOk="0">
                  <a:moveTo>
                    <a:pt x="0" y="0"/>
                  </a:moveTo>
                  <a:cubicBezTo>
                    <a:pt x="0" y="0"/>
                    <a:pt x="6555" y="99917"/>
                    <a:pt x="19666" y="114300"/>
                  </a:cubicBezTo>
                  <a:cubicBezTo>
                    <a:pt x="32776" y="128683"/>
                    <a:pt x="76667" y="138493"/>
                    <a:pt x="76667" y="138493"/>
                  </a:cubicBezTo>
                  <a:lnTo>
                    <a:pt x="110678" y="194691"/>
                  </a:lnTo>
                  <a:cubicBezTo>
                    <a:pt x="110678" y="194691"/>
                    <a:pt x="79612" y="16192"/>
                    <a:pt x="72677" y="11906"/>
                  </a:cubicBezTo>
                  <a:cubicBezTo>
                    <a:pt x="65742" y="7620"/>
                    <a:pt x="0" y="0"/>
                    <a:pt x="0"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17"/>
            <p:cNvSpPr/>
            <p:nvPr/>
          </p:nvSpPr>
          <p:spPr>
            <a:xfrm>
              <a:off x="2250051" y="3940511"/>
              <a:ext cx="73912" cy="142900"/>
            </a:xfrm>
            <a:custGeom>
              <a:avLst/>
              <a:gdLst/>
              <a:ahLst/>
              <a:cxnLst/>
              <a:rect l="l" t="t" r="r" b="b"/>
              <a:pathLst>
                <a:path w="73912" h="142900" extrusionOk="0">
                  <a:moveTo>
                    <a:pt x="73912" y="3467"/>
                  </a:moveTo>
                  <a:cubicBezTo>
                    <a:pt x="56731" y="-4505"/>
                    <a:pt x="36318" y="1677"/>
                    <a:pt x="26411" y="17850"/>
                  </a:cubicBezTo>
                  <a:cubicBezTo>
                    <a:pt x="13965" y="38614"/>
                    <a:pt x="950" y="109957"/>
                    <a:pt x="0" y="122149"/>
                  </a:cubicBezTo>
                  <a:cubicBezTo>
                    <a:pt x="0" y="122149"/>
                    <a:pt x="17575" y="146533"/>
                    <a:pt x="43891" y="1424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9" name="Google Shape;619;p17"/>
            <p:cNvSpPr/>
            <p:nvPr/>
          </p:nvSpPr>
          <p:spPr>
            <a:xfrm>
              <a:off x="2326123" y="3751123"/>
              <a:ext cx="169201" cy="272154"/>
            </a:xfrm>
            <a:custGeom>
              <a:avLst/>
              <a:gdLst/>
              <a:ahLst/>
              <a:cxnLst/>
              <a:rect l="l" t="t" r="r" b="b"/>
              <a:pathLst>
                <a:path w="169201" h="272154" extrusionOk="0">
                  <a:moveTo>
                    <a:pt x="9431" y="194093"/>
                  </a:moveTo>
                  <a:cubicBezTo>
                    <a:pt x="26626" y="194951"/>
                    <a:pt x="39452" y="199427"/>
                    <a:pt x="41542" y="194093"/>
                  </a:cubicBezTo>
                  <a:cubicBezTo>
                    <a:pt x="43431" y="185197"/>
                    <a:pt x="44764" y="176196"/>
                    <a:pt x="45532" y="167138"/>
                  </a:cubicBezTo>
                  <a:cubicBezTo>
                    <a:pt x="43537" y="162185"/>
                    <a:pt x="41827" y="156755"/>
                    <a:pt x="41827" y="156755"/>
                  </a:cubicBezTo>
                  <a:cubicBezTo>
                    <a:pt x="20166" y="143420"/>
                    <a:pt x="13326" y="119989"/>
                    <a:pt x="10571" y="92748"/>
                  </a:cubicBezTo>
                  <a:cubicBezTo>
                    <a:pt x="5726" y="46170"/>
                    <a:pt x="30806" y="5308"/>
                    <a:pt x="77073" y="450"/>
                  </a:cubicBezTo>
                  <a:cubicBezTo>
                    <a:pt x="120774" y="-4122"/>
                    <a:pt x="153075" y="26644"/>
                    <a:pt x="161530" y="68935"/>
                  </a:cubicBezTo>
                  <a:cubicBezTo>
                    <a:pt x="166185" y="89890"/>
                    <a:pt x="175400" y="129324"/>
                    <a:pt x="162955" y="163613"/>
                  </a:cubicBezTo>
                  <a:cubicBezTo>
                    <a:pt x="156020" y="182663"/>
                    <a:pt x="146995" y="198094"/>
                    <a:pt x="138064" y="201047"/>
                  </a:cubicBezTo>
                  <a:cubicBezTo>
                    <a:pt x="129411" y="200818"/>
                    <a:pt x="120781" y="200056"/>
                    <a:pt x="112224" y="198761"/>
                  </a:cubicBezTo>
                  <a:lnTo>
                    <a:pt x="112224" y="198761"/>
                  </a:lnTo>
                  <a:cubicBezTo>
                    <a:pt x="112224" y="198761"/>
                    <a:pt x="109943" y="211715"/>
                    <a:pt x="108328" y="220097"/>
                  </a:cubicBezTo>
                  <a:cubicBezTo>
                    <a:pt x="106713" y="228479"/>
                    <a:pt x="107378" y="232765"/>
                    <a:pt x="123814" y="242957"/>
                  </a:cubicBezTo>
                  <a:cubicBezTo>
                    <a:pt x="140249" y="253149"/>
                    <a:pt x="98923" y="274103"/>
                    <a:pt x="71847" y="272008"/>
                  </a:cubicBezTo>
                  <a:cubicBezTo>
                    <a:pt x="44772" y="269912"/>
                    <a:pt x="14276" y="253625"/>
                    <a:pt x="5916" y="236003"/>
                  </a:cubicBezTo>
                  <a:cubicBezTo>
                    <a:pt x="-2825" y="216668"/>
                    <a:pt x="-2065" y="193522"/>
                    <a:pt x="9431" y="19409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20" name="Google Shape;620;p17"/>
            <p:cNvGrpSpPr/>
            <p:nvPr/>
          </p:nvGrpSpPr>
          <p:grpSpPr>
            <a:xfrm>
              <a:off x="2428704" y="3970322"/>
              <a:ext cx="350131" cy="370523"/>
              <a:chOff x="4512354" y="4952197"/>
              <a:chExt cx="350131" cy="370523"/>
            </a:xfrm>
          </p:grpSpPr>
          <p:grpSp>
            <p:nvGrpSpPr>
              <p:cNvPr id="621" name="Google Shape;621;p17"/>
              <p:cNvGrpSpPr/>
              <p:nvPr/>
            </p:nvGrpSpPr>
            <p:grpSpPr>
              <a:xfrm>
                <a:off x="4512354" y="5116449"/>
                <a:ext cx="343196" cy="206271"/>
                <a:chOff x="4512354" y="5116449"/>
                <a:chExt cx="343196" cy="206271"/>
              </a:xfrm>
            </p:grpSpPr>
            <p:sp>
              <p:nvSpPr>
                <p:cNvPr id="622" name="Google Shape;622;p17"/>
                <p:cNvSpPr/>
                <p:nvPr/>
              </p:nvSpPr>
              <p:spPr>
                <a:xfrm>
                  <a:off x="4512496" y="5200650"/>
                  <a:ext cx="343054" cy="122070"/>
                </a:xfrm>
                <a:custGeom>
                  <a:avLst/>
                  <a:gdLst/>
                  <a:ahLst/>
                  <a:cxnLst/>
                  <a:rect l="l" t="t" r="r" b="b"/>
                  <a:pathLst>
                    <a:path w="343054" h="122070" extrusionOk="0">
                      <a:moveTo>
                        <a:pt x="343054" y="31909"/>
                      </a:moveTo>
                      <a:lnTo>
                        <a:pt x="343054" y="31909"/>
                      </a:lnTo>
                      <a:cubicBezTo>
                        <a:pt x="343053" y="36890"/>
                        <a:pt x="340413" y="41500"/>
                        <a:pt x="336119" y="44005"/>
                      </a:cubicBezTo>
                      <a:lnTo>
                        <a:pt x="204921" y="120205"/>
                      </a:lnTo>
                      <a:cubicBezTo>
                        <a:pt x="200594" y="122692"/>
                        <a:pt x="195282" y="122692"/>
                        <a:pt x="190955" y="120205"/>
                      </a:cubicBezTo>
                      <a:lnTo>
                        <a:pt x="7030" y="13526"/>
                      </a:lnTo>
                      <a:cubicBezTo>
                        <a:pt x="2686" y="11059"/>
                        <a:pt x="0" y="6439"/>
                        <a:pt x="0" y="1429"/>
                      </a:cubicBezTo>
                      <a:lnTo>
                        <a:pt x="0" y="0"/>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3" name="Google Shape;623;p17"/>
                <p:cNvSpPr/>
                <p:nvPr/>
              </p:nvSpPr>
              <p:spPr>
                <a:xfrm>
                  <a:off x="4710387" y="5232749"/>
                  <a:ext cx="145163" cy="89916"/>
                </a:xfrm>
                <a:custGeom>
                  <a:avLst/>
                  <a:gdLst/>
                  <a:ahLst/>
                  <a:cxnLst/>
                  <a:rect l="l" t="t" r="r" b="b"/>
                  <a:pathLst>
                    <a:path w="145163" h="89916" extrusionOk="0">
                      <a:moveTo>
                        <a:pt x="138229" y="11906"/>
                      </a:moveTo>
                      <a:lnTo>
                        <a:pt x="7030" y="88106"/>
                      </a:lnTo>
                      <a:cubicBezTo>
                        <a:pt x="4885" y="89316"/>
                        <a:pt x="2461" y="89945"/>
                        <a:pt x="0" y="89916"/>
                      </a:cubicBezTo>
                      <a:lnTo>
                        <a:pt x="0" y="0"/>
                      </a:lnTo>
                      <a:lnTo>
                        <a:pt x="145164" y="0"/>
                      </a:lnTo>
                      <a:cubicBezTo>
                        <a:pt x="145097" y="4915"/>
                        <a:pt x="142464" y="9430"/>
                        <a:pt x="138229" y="11906"/>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4" name="Google Shape;624;p17"/>
                <p:cNvSpPr/>
                <p:nvPr/>
              </p:nvSpPr>
              <p:spPr>
                <a:xfrm>
                  <a:off x="4512354" y="5116449"/>
                  <a:ext cx="343006" cy="198541"/>
                </a:xfrm>
                <a:custGeom>
                  <a:avLst/>
                  <a:gdLst/>
                  <a:ahLst/>
                  <a:cxnLst/>
                  <a:rect l="l" t="t" r="r" b="b"/>
                  <a:pathLst>
                    <a:path w="343006" h="198541" extrusionOk="0">
                      <a:moveTo>
                        <a:pt x="202973" y="197263"/>
                      </a:moveTo>
                      <a:cubicBezTo>
                        <a:pt x="200034" y="198968"/>
                        <a:pt x="196412" y="198968"/>
                        <a:pt x="193473" y="197263"/>
                      </a:cubicBezTo>
                      <a:lnTo>
                        <a:pt x="1853" y="86582"/>
                      </a:lnTo>
                      <a:cubicBezTo>
                        <a:pt x="-618" y="85249"/>
                        <a:pt x="-618" y="82963"/>
                        <a:pt x="1853" y="81534"/>
                      </a:cubicBezTo>
                      <a:lnTo>
                        <a:pt x="142551" y="0"/>
                      </a:lnTo>
                      <a:lnTo>
                        <a:pt x="343007" y="11611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25" name="Google Shape;625;p17"/>
                <p:cNvGrpSpPr/>
                <p:nvPr/>
              </p:nvGrpSpPr>
              <p:grpSpPr>
                <a:xfrm>
                  <a:off x="4592868" y="5212556"/>
                  <a:ext cx="96807" cy="56007"/>
                  <a:chOff x="4592868" y="5212556"/>
                  <a:chExt cx="96807" cy="56007"/>
                </a:xfrm>
              </p:grpSpPr>
              <p:sp>
                <p:nvSpPr>
                  <p:cNvPr id="626" name="Google Shape;626;p17"/>
                  <p:cNvSpPr/>
                  <p:nvPr/>
                </p:nvSpPr>
                <p:spPr>
                  <a:xfrm>
                    <a:off x="4592868" y="5212556"/>
                    <a:ext cx="96807" cy="56007"/>
                  </a:xfrm>
                  <a:custGeom>
                    <a:avLst/>
                    <a:gdLst/>
                    <a:ahLst/>
                    <a:cxnLst/>
                    <a:rect l="l" t="t" r="r" b="b"/>
                    <a:pathLst>
                      <a:path w="96807" h="56007" extrusionOk="0">
                        <a:moveTo>
                          <a:pt x="0" y="20003"/>
                        </a:moveTo>
                        <a:lnTo>
                          <a:pt x="950" y="20479"/>
                        </a:lnTo>
                        <a:lnTo>
                          <a:pt x="62227" y="56007"/>
                        </a:lnTo>
                        <a:lnTo>
                          <a:pt x="95858" y="36481"/>
                        </a:lnTo>
                        <a:lnTo>
                          <a:pt x="96808" y="36004"/>
                        </a:lnTo>
                        <a:lnTo>
                          <a:pt x="34581" y="0"/>
                        </a:lnTo>
                        <a:lnTo>
                          <a:pt x="0" y="20003"/>
                        </a:lnTo>
                        <a:close/>
                      </a:path>
                    </a:pathLst>
                  </a:custGeom>
                  <a:solidFill>
                    <a:srgbClr val="BFBF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7" name="Google Shape;627;p17"/>
                  <p:cNvSpPr/>
                  <p:nvPr/>
                </p:nvSpPr>
                <p:spPr>
                  <a:xfrm>
                    <a:off x="4593818" y="5213603"/>
                    <a:ext cx="94907" cy="54959"/>
                  </a:xfrm>
                  <a:custGeom>
                    <a:avLst/>
                    <a:gdLst/>
                    <a:ahLst/>
                    <a:cxnLst/>
                    <a:rect l="l" t="t" r="r" b="b"/>
                    <a:pathLst>
                      <a:path w="94907" h="54959" extrusionOk="0">
                        <a:moveTo>
                          <a:pt x="0" y="19431"/>
                        </a:moveTo>
                        <a:lnTo>
                          <a:pt x="61277" y="54959"/>
                        </a:lnTo>
                        <a:lnTo>
                          <a:pt x="94908" y="35433"/>
                        </a:lnTo>
                        <a:lnTo>
                          <a:pt x="33631" y="0"/>
                        </a:lnTo>
                        <a:lnTo>
                          <a:pt x="0" y="19431"/>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28" name="Google Shape;628;p17"/>
                <p:cNvSpPr/>
                <p:nvPr/>
              </p:nvSpPr>
              <p:spPr>
                <a:xfrm>
                  <a:off x="4803130" y="5231915"/>
                  <a:ext cx="21235" cy="12299"/>
                </a:xfrm>
                <a:custGeom>
                  <a:avLst/>
                  <a:gdLst/>
                  <a:ahLst/>
                  <a:cxnLst/>
                  <a:rect l="l" t="t" r="r" b="b"/>
                  <a:pathLst>
                    <a:path w="21235" h="12299" extrusionOk="0">
                      <a:moveTo>
                        <a:pt x="454" y="6834"/>
                      </a:moveTo>
                      <a:lnTo>
                        <a:pt x="9289" y="11978"/>
                      </a:lnTo>
                      <a:cubicBezTo>
                        <a:pt x="10191" y="12406"/>
                        <a:pt x="11238" y="12406"/>
                        <a:pt x="12139" y="11978"/>
                      </a:cubicBezTo>
                      <a:lnTo>
                        <a:pt x="20594" y="7120"/>
                      </a:lnTo>
                      <a:cubicBezTo>
                        <a:pt x="21449" y="7120"/>
                        <a:pt x="21449" y="5882"/>
                        <a:pt x="20594" y="5501"/>
                      </a:cubicBezTo>
                      <a:lnTo>
                        <a:pt x="11759" y="357"/>
                      </a:lnTo>
                      <a:cubicBezTo>
                        <a:pt x="10868" y="-119"/>
                        <a:pt x="9800" y="-119"/>
                        <a:pt x="8909" y="357"/>
                      </a:cubicBezTo>
                      <a:lnTo>
                        <a:pt x="549" y="5215"/>
                      </a:lnTo>
                      <a:cubicBezTo>
                        <a:pt x="-116" y="5215"/>
                        <a:pt x="-211" y="5882"/>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17"/>
                <p:cNvSpPr/>
                <p:nvPr/>
              </p:nvSpPr>
              <p:spPr>
                <a:xfrm>
                  <a:off x="4790604" y="52242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17"/>
                <p:cNvSpPr/>
                <p:nvPr/>
              </p:nvSpPr>
              <p:spPr>
                <a:xfrm>
                  <a:off x="4778123" y="5216961"/>
                  <a:ext cx="21197" cy="12299"/>
                </a:xfrm>
                <a:custGeom>
                  <a:avLst/>
                  <a:gdLst/>
                  <a:ahLst/>
                  <a:cxnLst/>
                  <a:rect l="l" t="t" r="r" b="b"/>
                  <a:pathLst>
                    <a:path w="21197" h="12299" extrusionOk="0">
                      <a:moveTo>
                        <a:pt x="475" y="6834"/>
                      </a:moveTo>
                      <a:lnTo>
                        <a:pt x="9310" y="11978"/>
                      </a:lnTo>
                      <a:cubicBezTo>
                        <a:pt x="10212" y="12406"/>
                        <a:pt x="11259" y="12406"/>
                        <a:pt x="12160" y="11978"/>
                      </a:cubicBezTo>
                      <a:lnTo>
                        <a:pt x="20521" y="7120"/>
                      </a:lnTo>
                      <a:cubicBezTo>
                        <a:pt x="21376" y="6644"/>
                        <a:pt x="21471" y="5881"/>
                        <a:pt x="20521" y="5501"/>
                      </a:cubicBezTo>
                      <a:lnTo>
                        <a:pt x="11685" y="357"/>
                      </a:lnTo>
                      <a:cubicBezTo>
                        <a:pt x="10794" y="-119"/>
                        <a:pt x="9726" y="-119"/>
                        <a:pt x="8835" y="357"/>
                      </a:cubicBezTo>
                      <a:lnTo>
                        <a:pt x="380" y="5215"/>
                      </a:lnTo>
                      <a:cubicBezTo>
                        <a:pt x="-95" y="5691"/>
                        <a:pt x="-190" y="6358"/>
                        <a:pt x="47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1" name="Google Shape;631;p17"/>
                <p:cNvSpPr/>
                <p:nvPr/>
              </p:nvSpPr>
              <p:spPr>
                <a:xfrm>
                  <a:off x="4765618" y="5209722"/>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2" name="Google Shape;632;p17"/>
                <p:cNvSpPr/>
                <p:nvPr/>
              </p:nvSpPr>
              <p:spPr>
                <a:xfrm>
                  <a:off x="4753078" y="520248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3" name="Google Shape;633;p17"/>
                <p:cNvSpPr/>
                <p:nvPr/>
              </p:nvSpPr>
              <p:spPr>
                <a:xfrm>
                  <a:off x="4740609" y="5195244"/>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405"/>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4" name="Google Shape;634;p17"/>
                <p:cNvSpPr/>
                <p:nvPr/>
              </p:nvSpPr>
              <p:spPr>
                <a:xfrm>
                  <a:off x="4728092" y="5188005"/>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7120"/>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5" name="Google Shape;635;p17"/>
                <p:cNvSpPr/>
                <p:nvPr/>
              </p:nvSpPr>
              <p:spPr>
                <a:xfrm>
                  <a:off x="4715552" y="5180766"/>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6" name="Google Shape;636;p17"/>
                <p:cNvSpPr/>
                <p:nvPr/>
              </p:nvSpPr>
              <p:spPr>
                <a:xfrm>
                  <a:off x="4703083" y="517352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7" name="Google Shape;637;p17"/>
                <p:cNvSpPr/>
                <p:nvPr/>
              </p:nvSpPr>
              <p:spPr>
                <a:xfrm>
                  <a:off x="4690566" y="5166324"/>
                  <a:ext cx="21257" cy="12263"/>
                </a:xfrm>
                <a:custGeom>
                  <a:avLst/>
                  <a:gdLst/>
                  <a:ahLst/>
                  <a:cxnLst/>
                  <a:rect l="l" t="t" r="r" b="b"/>
                  <a:pathLst>
                    <a:path w="21257" h="12263" extrusionOk="0">
                      <a:moveTo>
                        <a:pt x="535" y="6798"/>
                      </a:moveTo>
                      <a:lnTo>
                        <a:pt x="9370" y="11942"/>
                      </a:lnTo>
                      <a:cubicBezTo>
                        <a:pt x="10239" y="12371"/>
                        <a:pt x="11256" y="12371"/>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8" name="Google Shape;638;p17"/>
                <p:cNvSpPr/>
                <p:nvPr/>
              </p:nvSpPr>
              <p:spPr>
                <a:xfrm>
                  <a:off x="4678026" y="5159085"/>
                  <a:ext cx="21257" cy="12263"/>
                </a:xfrm>
                <a:custGeom>
                  <a:avLst/>
                  <a:gdLst/>
                  <a:ahLst/>
                  <a:cxnLst/>
                  <a:rect l="l" t="t" r="r" b="b"/>
                  <a:pathLst>
                    <a:path w="21257" h="12263" extrusionOk="0">
                      <a:moveTo>
                        <a:pt x="535" y="6798"/>
                      </a:moveTo>
                      <a:lnTo>
                        <a:pt x="9370" y="11942"/>
                      </a:lnTo>
                      <a:cubicBezTo>
                        <a:pt x="10272" y="12371"/>
                        <a:pt x="11319" y="12371"/>
                        <a:pt x="12220" y="11942"/>
                      </a:cubicBezTo>
                      <a:lnTo>
                        <a:pt x="20581" y="7084"/>
                      </a:lnTo>
                      <a:cubicBezTo>
                        <a:pt x="21436" y="6608"/>
                        <a:pt x="21531" y="5846"/>
                        <a:pt x="20581" y="5465"/>
                      </a:cubicBezTo>
                      <a:lnTo>
                        <a:pt x="11745" y="322"/>
                      </a:lnTo>
                      <a:cubicBezTo>
                        <a:pt x="10876" y="-107"/>
                        <a:pt x="9860" y="-107"/>
                        <a:pt x="8990" y="322"/>
                      </a:cubicBezTo>
                      <a:lnTo>
                        <a:pt x="535" y="5274"/>
                      </a:lnTo>
                      <a:cubicBezTo>
                        <a:pt x="-130" y="5656"/>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9" name="Google Shape;639;p17"/>
                <p:cNvSpPr/>
                <p:nvPr/>
              </p:nvSpPr>
              <p:spPr>
                <a:xfrm>
                  <a:off x="4665615" y="5151846"/>
                  <a:ext cx="21342" cy="12263"/>
                </a:xfrm>
                <a:custGeom>
                  <a:avLst/>
                  <a:gdLst/>
                  <a:ahLst/>
                  <a:cxnLst/>
                  <a:rect l="l" t="t" r="r" b="b"/>
                  <a:pathLst>
                    <a:path w="21342" h="12263" extrusionOk="0">
                      <a:moveTo>
                        <a:pt x="596" y="6798"/>
                      </a:moveTo>
                      <a:lnTo>
                        <a:pt x="9431" y="11942"/>
                      </a:lnTo>
                      <a:cubicBezTo>
                        <a:pt x="10333" y="12371"/>
                        <a:pt x="11380" y="12371"/>
                        <a:pt x="12281" y="11942"/>
                      </a:cubicBezTo>
                      <a:lnTo>
                        <a:pt x="20736" y="7084"/>
                      </a:lnTo>
                      <a:cubicBezTo>
                        <a:pt x="21496" y="6608"/>
                        <a:pt x="21591" y="5846"/>
                        <a:pt x="20736" y="5465"/>
                      </a:cubicBezTo>
                      <a:lnTo>
                        <a:pt x="11901" y="322"/>
                      </a:lnTo>
                      <a:cubicBezTo>
                        <a:pt x="10999" y="-107"/>
                        <a:pt x="9953" y="-107"/>
                        <a:pt x="9051" y="322"/>
                      </a:cubicBezTo>
                      <a:lnTo>
                        <a:pt x="691" y="5274"/>
                      </a:lnTo>
                      <a:cubicBezTo>
                        <a:pt x="-164" y="5656"/>
                        <a:pt x="-259" y="6322"/>
                        <a:pt x="59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0" name="Google Shape;640;p17"/>
                <p:cNvSpPr/>
                <p:nvPr/>
              </p:nvSpPr>
              <p:spPr>
                <a:xfrm>
                  <a:off x="4653040" y="5144512"/>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60"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1" name="Google Shape;641;p17"/>
                <p:cNvSpPr/>
                <p:nvPr/>
              </p:nvSpPr>
              <p:spPr>
                <a:xfrm>
                  <a:off x="4634503" y="5133808"/>
                  <a:ext cx="27254" cy="15763"/>
                </a:xfrm>
                <a:custGeom>
                  <a:avLst/>
                  <a:gdLst/>
                  <a:ahLst/>
                  <a:cxnLst/>
                  <a:rect l="l" t="t" r="r" b="b"/>
                  <a:pathLst>
                    <a:path w="27254" h="15763" extrusionOk="0">
                      <a:moveTo>
                        <a:pt x="546" y="6834"/>
                      </a:moveTo>
                      <a:lnTo>
                        <a:pt x="15367" y="15407"/>
                      </a:lnTo>
                      <a:cubicBezTo>
                        <a:pt x="16258" y="15883"/>
                        <a:pt x="17326" y="15883"/>
                        <a:pt x="18217" y="15407"/>
                      </a:cubicBezTo>
                      <a:lnTo>
                        <a:pt x="26577" y="10549"/>
                      </a:lnTo>
                      <a:cubicBezTo>
                        <a:pt x="27432" y="10073"/>
                        <a:pt x="27527" y="9311"/>
                        <a:pt x="26577" y="8930"/>
                      </a:cubicBezTo>
                      <a:lnTo>
                        <a:pt x="11662" y="357"/>
                      </a:lnTo>
                      <a:cubicBezTo>
                        <a:pt x="10805" y="-119"/>
                        <a:pt x="9763" y="-119"/>
                        <a:pt x="8906" y="357"/>
                      </a:cubicBezTo>
                      <a:lnTo>
                        <a:pt x="451" y="5215"/>
                      </a:lnTo>
                      <a:cubicBezTo>
                        <a:pt x="-119" y="5691"/>
                        <a:pt x="-214" y="6453"/>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17"/>
                <p:cNvSpPr/>
                <p:nvPr/>
              </p:nvSpPr>
              <p:spPr>
                <a:xfrm>
                  <a:off x="4772458" y="5227665"/>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44" y="-107"/>
                        <a:pt x="9797" y="-107"/>
                        <a:pt x="8895"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17"/>
                <p:cNvSpPr/>
                <p:nvPr/>
              </p:nvSpPr>
              <p:spPr>
                <a:xfrm>
                  <a:off x="4759918" y="522042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4" name="Google Shape;644;p17"/>
                <p:cNvSpPr/>
                <p:nvPr/>
              </p:nvSpPr>
              <p:spPr>
                <a:xfrm>
                  <a:off x="4747378" y="5212806"/>
                  <a:ext cx="21257" cy="12298"/>
                </a:xfrm>
                <a:custGeom>
                  <a:avLst/>
                  <a:gdLst/>
                  <a:ahLst/>
                  <a:cxnLst/>
                  <a:rect l="l" t="t" r="r" b="b"/>
                  <a:pathLst>
                    <a:path w="21257" h="12298"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179"/>
                      </a:lnTo>
                      <a:cubicBezTo>
                        <a:pt x="-130" y="6036"/>
                        <a:pt x="-225" y="6894"/>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5" name="Google Shape;645;p17"/>
                <p:cNvSpPr/>
                <p:nvPr/>
              </p:nvSpPr>
              <p:spPr>
                <a:xfrm>
                  <a:off x="4734837" y="5205912"/>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6" name="Google Shape;646;p17"/>
                <p:cNvSpPr/>
                <p:nvPr/>
              </p:nvSpPr>
              <p:spPr>
                <a:xfrm>
                  <a:off x="4722523" y="5198768"/>
                  <a:ext cx="21411" cy="12299"/>
                </a:xfrm>
                <a:custGeom>
                  <a:avLst/>
                  <a:gdLst/>
                  <a:ahLst/>
                  <a:cxnLst/>
                  <a:rect l="l" t="t" r="r" b="b"/>
                  <a:pathLst>
                    <a:path w="21411" h="12299" extrusionOk="0">
                      <a:moveTo>
                        <a:pt x="689" y="6834"/>
                      </a:moveTo>
                      <a:lnTo>
                        <a:pt x="9524" y="11978"/>
                      </a:lnTo>
                      <a:cubicBezTo>
                        <a:pt x="10426" y="12406"/>
                        <a:pt x="11473" y="12406"/>
                        <a:pt x="12374" y="11978"/>
                      </a:cubicBezTo>
                      <a:lnTo>
                        <a:pt x="20734" y="7120"/>
                      </a:lnTo>
                      <a:cubicBezTo>
                        <a:pt x="21589" y="7120"/>
                        <a:pt x="21684" y="5882"/>
                        <a:pt x="20734" y="5501"/>
                      </a:cubicBezTo>
                      <a:lnTo>
                        <a:pt x="11899" y="357"/>
                      </a:lnTo>
                      <a:cubicBezTo>
                        <a:pt x="11008" y="-119"/>
                        <a:pt x="9940" y="-119"/>
                        <a:pt x="9049" y="357"/>
                      </a:cubicBezTo>
                      <a:lnTo>
                        <a:pt x="594" y="5215"/>
                      </a:lnTo>
                      <a:cubicBezTo>
                        <a:pt x="-166" y="5691"/>
                        <a:pt x="-261" y="6358"/>
                        <a:pt x="689"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7" name="Google Shape;647;p17"/>
                <p:cNvSpPr/>
                <p:nvPr/>
              </p:nvSpPr>
              <p:spPr>
                <a:xfrm>
                  <a:off x="4709923" y="5191470"/>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7084"/>
                        <a:pt x="21459" y="5846"/>
                        <a:pt x="20604" y="5465"/>
                      </a:cubicBezTo>
                      <a:lnTo>
                        <a:pt x="11769" y="322"/>
                      </a:lnTo>
                      <a:cubicBezTo>
                        <a:pt x="10868" y="-107"/>
                        <a:pt x="9821" y="-107"/>
                        <a:pt x="8919" y="322"/>
                      </a:cubicBezTo>
                      <a:lnTo>
                        <a:pt x="464" y="5274"/>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8" name="Google Shape;648;p17"/>
                <p:cNvSpPr/>
                <p:nvPr/>
              </p:nvSpPr>
              <p:spPr>
                <a:xfrm>
                  <a:off x="4697392" y="5184231"/>
                  <a:ext cx="21235" cy="12298"/>
                </a:xfrm>
                <a:custGeom>
                  <a:avLst/>
                  <a:gdLst/>
                  <a:ahLst/>
                  <a:cxnLst/>
                  <a:rect l="l" t="t" r="r" b="b"/>
                  <a:pathLst>
                    <a:path w="21235" h="12298" extrusionOk="0">
                      <a:moveTo>
                        <a:pt x="454" y="6894"/>
                      </a:moveTo>
                      <a:lnTo>
                        <a:pt x="9289" y="11942"/>
                      </a:lnTo>
                      <a:cubicBezTo>
                        <a:pt x="10180" y="12418"/>
                        <a:pt x="11248" y="12418"/>
                        <a:pt x="12139" y="11942"/>
                      </a:cubicBezTo>
                      <a:lnTo>
                        <a:pt x="20594" y="7084"/>
                      </a:lnTo>
                      <a:cubicBezTo>
                        <a:pt x="21449" y="6608"/>
                        <a:pt x="21449" y="5846"/>
                        <a:pt x="20594" y="5465"/>
                      </a:cubicBezTo>
                      <a:lnTo>
                        <a:pt x="11759" y="321"/>
                      </a:lnTo>
                      <a:cubicBezTo>
                        <a:pt x="10858" y="-107"/>
                        <a:pt x="9811" y="-107"/>
                        <a:pt x="8909" y="321"/>
                      </a:cubicBezTo>
                      <a:lnTo>
                        <a:pt x="549" y="5179"/>
                      </a:lnTo>
                      <a:cubicBezTo>
                        <a:pt x="-116" y="5751"/>
                        <a:pt x="-211" y="6894"/>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9" name="Google Shape;649;p17"/>
                <p:cNvSpPr/>
                <p:nvPr/>
              </p:nvSpPr>
              <p:spPr>
                <a:xfrm>
                  <a:off x="4684958" y="5176992"/>
                  <a:ext cx="20976" cy="12299"/>
                </a:xfrm>
                <a:custGeom>
                  <a:avLst/>
                  <a:gdLst/>
                  <a:ahLst/>
                  <a:cxnLst/>
                  <a:rect l="l" t="t" r="r" b="b"/>
                  <a:pathLst>
                    <a:path w="20976" h="12299" extrusionOk="0">
                      <a:moveTo>
                        <a:pt x="253" y="6799"/>
                      </a:moveTo>
                      <a:lnTo>
                        <a:pt x="9089" y="11942"/>
                      </a:lnTo>
                      <a:cubicBezTo>
                        <a:pt x="9946" y="12418"/>
                        <a:pt x="10987" y="12418"/>
                        <a:pt x="11844" y="11942"/>
                      </a:cubicBezTo>
                      <a:lnTo>
                        <a:pt x="20299" y="7084"/>
                      </a:lnTo>
                      <a:cubicBezTo>
                        <a:pt x="21154" y="6608"/>
                        <a:pt x="21249" y="5846"/>
                        <a:pt x="20299" y="5465"/>
                      </a:cubicBezTo>
                      <a:lnTo>
                        <a:pt x="11464" y="321"/>
                      </a:lnTo>
                      <a:cubicBezTo>
                        <a:pt x="10562" y="-107"/>
                        <a:pt x="9515" y="-107"/>
                        <a:pt x="8614" y="321"/>
                      </a:cubicBezTo>
                      <a:lnTo>
                        <a:pt x="253" y="5179"/>
                      </a:lnTo>
                      <a:cubicBezTo>
                        <a:pt x="253" y="5655"/>
                        <a:pt x="-317" y="6417"/>
                        <a:pt x="253" y="679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0" name="Google Shape;650;p17"/>
                <p:cNvSpPr/>
                <p:nvPr/>
              </p:nvSpPr>
              <p:spPr>
                <a:xfrm>
                  <a:off x="4672326" y="5169717"/>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549"/>
                        <a:pt x="21531" y="5882"/>
                        <a:pt x="20581" y="5406"/>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1" name="Google Shape;651;p17"/>
                <p:cNvSpPr/>
                <p:nvPr/>
              </p:nvSpPr>
              <p:spPr>
                <a:xfrm>
                  <a:off x="4659785" y="5162478"/>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2" name="Google Shape;652;p17"/>
                <p:cNvSpPr/>
                <p:nvPr/>
              </p:nvSpPr>
              <p:spPr>
                <a:xfrm>
                  <a:off x="4647352" y="5155656"/>
                  <a:ext cx="21150" cy="12358"/>
                </a:xfrm>
                <a:custGeom>
                  <a:avLst/>
                  <a:gdLst/>
                  <a:ahLst/>
                  <a:cxnLst/>
                  <a:rect l="l" t="t" r="r" b="b"/>
                  <a:pathLst>
                    <a:path w="21150" h="12358" extrusionOk="0">
                      <a:moveTo>
                        <a:pt x="428" y="6894"/>
                      </a:moveTo>
                      <a:lnTo>
                        <a:pt x="9263" y="12037"/>
                      </a:lnTo>
                      <a:cubicBezTo>
                        <a:pt x="10164" y="12466"/>
                        <a:pt x="11211" y="12466"/>
                        <a:pt x="12113" y="12037"/>
                      </a:cubicBezTo>
                      <a:lnTo>
                        <a:pt x="20473" y="7084"/>
                      </a:lnTo>
                      <a:cubicBezTo>
                        <a:pt x="21328" y="7084"/>
                        <a:pt x="21423" y="5941"/>
                        <a:pt x="20473" y="5465"/>
                      </a:cubicBezTo>
                      <a:lnTo>
                        <a:pt x="11638" y="321"/>
                      </a:lnTo>
                      <a:cubicBezTo>
                        <a:pt x="10769" y="-107"/>
                        <a:pt x="9752" y="-107"/>
                        <a:pt x="8883" y="321"/>
                      </a:cubicBezTo>
                      <a:lnTo>
                        <a:pt x="428" y="5179"/>
                      </a:lnTo>
                      <a:cubicBezTo>
                        <a:pt x="-143" y="5274"/>
                        <a:pt x="-143" y="6036"/>
                        <a:pt x="428"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3" name="Google Shape;653;p17"/>
                <p:cNvSpPr/>
                <p:nvPr/>
              </p:nvSpPr>
              <p:spPr>
                <a:xfrm>
                  <a:off x="4634693" y="5148036"/>
                  <a:ext cx="21269" cy="12263"/>
                </a:xfrm>
                <a:custGeom>
                  <a:avLst/>
                  <a:gdLst/>
                  <a:ahLst/>
                  <a:cxnLst/>
                  <a:rect l="l" t="t" r="r" b="b"/>
                  <a:pathLst>
                    <a:path w="21269" h="12263" extrusionOk="0">
                      <a:moveTo>
                        <a:pt x="546" y="6798"/>
                      </a:moveTo>
                      <a:lnTo>
                        <a:pt x="9381" y="11942"/>
                      </a:lnTo>
                      <a:cubicBezTo>
                        <a:pt x="10283" y="12371"/>
                        <a:pt x="11330" y="12371"/>
                        <a:pt x="12232" y="11942"/>
                      </a:cubicBezTo>
                      <a:lnTo>
                        <a:pt x="20592" y="7084"/>
                      </a:lnTo>
                      <a:cubicBezTo>
                        <a:pt x="21447" y="6608"/>
                        <a:pt x="21542" y="5846"/>
                        <a:pt x="20592" y="5465"/>
                      </a:cubicBezTo>
                      <a:lnTo>
                        <a:pt x="11757" y="322"/>
                      </a:lnTo>
                      <a:cubicBezTo>
                        <a:pt x="10855" y="-107"/>
                        <a:pt x="9808" y="-107"/>
                        <a:pt x="8906" y="322"/>
                      </a:cubicBezTo>
                      <a:lnTo>
                        <a:pt x="451" y="5179"/>
                      </a:lnTo>
                      <a:cubicBezTo>
                        <a:pt x="-119" y="5656"/>
                        <a:pt x="-214" y="6417"/>
                        <a:pt x="54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17"/>
                <p:cNvSpPr/>
                <p:nvPr/>
              </p:nvSpPr>
              <p:spPr>
                <a:xfrm>
                  <a:off x="4784985" y="5234904"/>
                  <a:ext cx="27256" cy="15823"/>
                </a:xfrm>
                <a:custGeom>
                  <a:avLst/>
                  <a:gdLst/>
                  <a:ahLst/>
                  <a:cxnLst/>
                  <a:rect l="l" t="t" r="r" b="b"/>
                  <a:pathLst>
                    <a:path w="27256" h="15823" extrusionOk="0">
                      <a:moveTo>
                        <a:pt x="454" y="6894"/>
                      </a:moveTo>
                      <a:lnTo>
                        <a:pt x="15369" y="15466"/>
                      </a:lnTo>
                      <a:cubicBezTo>
                        <a:pt x="16226" y="15942"/>
                        <a:pt x="17267" y="15942"/>
                        <a:pt x="18124" y="15466"/>
                      </a:cubicBezTo>
                      <a:lnTo>
                        <a:pt x="26580" y="10608"/>
                      </a:lnTo>
                      <a:cubicBezTo>
                        <a:pt x="27435" y="10132"/>
                        <a:pt x="27530" y="9370"/>
                        <a:pt x="26580" y="8989"/>
                      </a:cubicBezTo>
                      <a:lnTo>
                        <a:pt x="11759" y="322"/>
                      </a:lnTo>
                      <a:cubicBezTo>
                        <a:pt x="10858" y="-107"/>
                        <a:pt x="9811" y="-107"/>
                        <a:pt x="8909" y="322"/>
                      </a:cubicBezTo>
                      <a:lnTo>
                        <a:pt x="549" y="5179"/>
                      </a:lnTo>
                      <a:cubicBezTo>
                        <a:pt x="-116" y="5751"/>
                        <a:pt x="-211" y="6513"/>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17"/>
                <p:cNvSpPr/>
                <p:nvPr/>
              </p:nvSpPr>
              <p:spPr>
                <a:xfrm>
                  <a:off x="4610064" y="5140680"/>
                  <a:ext cx="33535" cy="17487"/>
                </a:xfrm>
                <a:custGeom>
                  <a:avLst/>
                  <a:gdLst/>
                  <a:ahLst/>
                  <a:cxnLst/>
                  <a:rect l="l" t="t" r="r" b="b"/>
                  <a:pathLst>
                    <a:path w="33535" h="17487" extrusionOk="0">
                      <a:moveTo>
                        <a:pt x="24131" y="343"/>
                      </a:moveTo>
                      <a:lnTo>
                        <a:pt x="32966" y="5487"/>
                      </a:lnTo>
                      <a:cubicBezTo>
                        <a:pt x="33726" y="5487"/>
                        <a:pt x="33726" y="6534"/>
                        <a:pt x="32966" y="6915"/>
                      </a:cubicBezTo>
                      <a:lnTo>
                        <a:pt x="24036" y="12154"/>
                      </a:lnTo>
                      <a:cubicBezTo>
                        <a:pt x="23222" y="12535"/>
                        <a:pt x="22284" y="12535"/>
                        <a:pt x="21471" y="12154"/>
                      </a:cubicBezTo>
                      <a:lnTo>
                        <a:pt x="20711" y="11678"/>
                      </a:lnTo>
                      <a:cubicBezTo>
                        <a:pt x="19963" y="11306"/>
                        <a:pt x="19083" y="11306"/>
                        <a:pt x="18336" y="11678"/>
                      </a:cubicBezTo>
                      <a:lnTo>
                        <a:pt x="8835" y="17202"/>
                      </a:lnTo>
                      <a:cubicBezTo>
                        <a:pt x="7990" y="17583"/>
                        <a:pt x="7021" y="17583"/>
                        <a:pt x="6175" y="17202"/>
                      </a:cubicBezTo>
                      <a:lnTo>
                        <a:pt x="570" y="13964"/>
                      </a:lnTo>
                      <a:cubicBezTo>
                        <a:pt x="-190" y="13487"/>
                        <a:pt x="-190" y="12821"/>
                        <a:pt x="570" y="12440"/>
                      </a:cubicBezTo>
                      <a:lnTo>
                        <a:pt x="9405" y="7296"/>
                      </a:lnTo>
                      <a:lnTo>
                        <a:pt x="11210" y="6248"/>
                      </a:lnTo>
                      <a:lnTo>
                        <a:pt x="12540" y="5487"/>
                      </a:lnTo>
                      <a:lnTo>
                        <a:pt x="13870" y="4725"/>
                      </a:lnTo>
                      <a:lnTo>
                        <a:pt x="21471" y="343"/>
                      </a:lnTo>
                      <a:cubicBezTo>
                        <a:pt x="22298" y="-114"/>
                        <a:pt x="23302" y="-114"/>
                        <a:pt x="24131" y="34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6" name="Google Shape;656;p17"/>
                <p:cNvSpPr/>
                <p:nvPr/>
              </p:nvSpPr>
              <p:spPr>
                <a:xfrm>
                  <a:off x="4754598" y="525944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7025"/>
                        <a:pt x="21531" y="5882"/>
                        <a:pt x="20581" y="5405"/>
                      </a:cubicBezTo>
                      <a:lnTo>
                        <a:pt x="11745" y="357"/>
                      </a:lnTo>
                      <a:cubicBezTo>
                        <a:pt x="10854" y="-119"/>
                        <a:pt x="9786" y="-119"/>
                        <a:pt x="8895"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7" name="Google Shape;657;p17"/>
                <p:cNvSpPr/>
                <p:nvPr/>
              </p:nvSpPr>
              <p:spPr>
                <a:xfrm>
                  <a:off x="4742212" y="5252239"/>
                  <a:ext cx="20746" cy="12299"/>
                </a:xfrm>
                <a:custGeom>
                  <a:avLst/>
                  <a:gdLst/>
                  <a:ahLst/>
                  <a:cxnLst/>
                  <a:rect l="l" t="t" r="r" b="b"/>
                  <a:pathLst>
                    <a:path w="20746" h="12299" extrusionOk="0">
                      <a:moveTo>
                        <a:pt x="0" y="6798"/>
                      </a:moveTo>
                      <a:lnTo>
                        <a:pt x="8835" y="11942"/>
                      </a:lnTo>
                      <a:cubicBezTo>
                        <a:pt x="9726" y="12418"/>
                        <a:pt x="10794" y="12418"/>
                        <a:pt x="11685" y="11942"/>
                      </a:cubicBezTo>
                      <a:lnTo>
                        <a:pt x="20141" y="7084"/>
                      </a:lnTo>
                      <a:cubicBezTo>
                        <a:pt x="20901" y="7084"/>
                        <a:pt x="20996" y="5846"/>
                        <a:pt x="20141" y="5465"/>
                      </a:cubicBezTo>
                      <a:lnTo>
                        <a:pt x="11305" y="322"/>
                      </a:lnTo>
                      <a:cubicBezTo>
                        <a:pt x="10404" y="-107"/>
                        <a:pt x="9357" y="-107"/>
                        <a:pt x="8455" y="322"/>
                      </a:cubicBezTo>
                      <a:lnTo>
                        <a:pt x="0" y="5179"/>
                      </a:lnTo>
                      <a:cubicBezTo>
                        <a:pt x="0" y="5560"/>
                        <a:pt x="0" y="6417"/>
                        <a:pt x="0"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8" name="Google Shape;658;p17"/>
                <p:cNvSpPr/>
                <p:nvPr/>
              </p:nvSpPr>
              <p:spPr>
                <a:xfrm>
                  <a:off x="4729612" y="5245000"/>
                  <a:ext cx="21257" cy="12299"/>
                </a:xfrm>
                <a:custGeom>
                  <a:avLst/>
                  <a:gdLst/>
                  <a:ahLst/>
                  <a:cxnLst/>
                  <a:rect l="l" t="t" r="r" b="b"/>
                  <a:pathLst>
                    <a:path w="21257" h="12299" extrusionOk="0">
                      <a:moveTo>
                        <a:pt x="535" y="6894"/>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9" name="Google Shape;659;p17"/>
                <p:cNvSpPr/>
                <p:nvPr/>
              </p:nvSpPr>
              <p:spPr>
                <a:xfrm>
                  <a:off x="4623423" y="5183528"/>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9"/>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0" name="Google Shape;660;p17"/>
                <p:cNvSpPr/>
                <p:nvPr/>
              </p:nvSpPr>
              <p:spPr>
                <a:xfrm>
                  <a:off x="4610954" y="5176325"/>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1" name="Google Shape;661;p17"/>
                <p:cNvSpPr/>
                <p:nvPr/>
              </p:nvSpPr>
              <p:spPr>
                <a:xfrm>
                  <a:off x="4598509" y="516908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2" name="Google Shape;662;p17"/>
                <p:cNvSpPr/>
                <p:nvPr/>
              </p:nvSpPr>
              <p:spPr>
                <a:xfrm>
                  <a:off x="4586039" y="516190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3" name="Google Shape;663;p17"/>
                <p:cNvSpPr/>
                <p:nvPr/>
              </p:nvSpPr>
              <p:spPr>
                <a:xfrm>
                  <a:off x="4713902" y="5236011"/>
                  <a:ext cx="24523" cy="14108"/>
                </a:xfrm>
                <a:custGeom>
                  <a:avLst/>
                  <a:gdLst/>
                  <a:ahLst/>
                  <a:cxnLst/>
                  <a:rect l="l" t="t" r="r" b="b"/>
                  <a:pathLst>
                    <a:path w="24523" h="14108" extrusionOk="0">
                      <a:moveTo>
                        <a:pt x="570" y="6739"/>
                      </a:moveTo>
                      <a:lnTo>
                        <a:pt x="12635" y="13787"/>
                      </a:lnTo>
                      <a:cubicBezTo>
                        <a:pt x="13505" y="14216"/>
                        <a:pt x="14521" y="14216"/>
                        <a:pt x="15390" y="13787"/>
                      </a:cubicBezTo>
                      <a:lnTo>
                        <a:pt x="23846" y="8930"/>
                      </a:lnTo>
                      <a:cubicBezTo>
                        <a:pt x="24701" y="8453"/>
                        <a:pt x="24796" y="7691"/>
                        <a:pt x="23846" y="7310"/>
                      </a:cubicBezTo>
                      <a:lnTo>
                        <a:pt x="11780" y="357"/>
                      </a:lnTo>
                      <a:cubicBezTo>
                        <a:pt x="10923" y="-119"/>
                        <a:pt x="9882" y="-119"/>
                        <a:pt x="9025" y="357"/>
                      </a:cubicBezTo>
                      <a:lnTo>
                        <a:pt x="570" y="5215"/>
                      </a:lnTo>
                      <a:cubicBezTo>
                        <a:pt x="-190" y="5596"/>
                        <a:pt x="-190" y="6358"/>
                        <a:pt x="570" y="673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4" name="Google Shape;664;p17"/>
                <p:cNvSpPr/>
                <p:nvPr/>
              </p:nvSpPr>
              <p:spPr>
                <a:xfrm>
                  <a:off x="4635943" y="5190803"/>
                  <a:ext cx="24413" cy="14108"/>
                </a:xfrm>
                <a:custGeom>
                  <a:avLst/>
                  <a:gdLst/>
                  <a:ahLst/>
                  <a:cxnLst/>
                  <a:rect l="l" t="t" r="r" b="b"/>
                  <a:pathLst>
                    <a:path w="24413" h="14108" extrusionOk="0">
                      <a:moveTo>
                        <a:pt x="436" y="6798"/>
                      </a:moveTo>
                      <a:lnTo>
                        <a:pt x="12502" y="13752"/>
                      </a:lnTo>
                      <a:cubicBezTo>
                        <a:pt x="13393" y="14228"/>
                        <a:pt x="14461" y="14228"/>
                        <a:pt x="15352" y="13752"/>
                      </a:cubicBezTo>
                      <a:lnTo>
                        <a:pt x="23807" y="8894"/>
                      </a:lnTo>
                      <a:cubicBezTo>
                        <a:pt x="24567" y="8418"/>
                        <a:pt x="24662" y="7656"/>
                        <a:pt x="23807" y="7275"/>
                      </a:cubicBezTo>
                      <a:lnTo>
                        <a:pt x="11932" y="322"/>
                      </a:lnTo>
                      <a:cubicBezTo>
                        <a:pt x="11030" y="-107"/>
                        <a:pt x="9983" y="-107"/>
                        <a:pt x="9082" y="322"/>
                      </a:cubicBezTo>
                      <a:lnTo>
                        <a:pt x="721" y="5179"/>
                      </a:lnTo>
                      <a:cubicBezTo>
                        <a:pt x="-134" y="5656"/>
                        <a:pt x="-229" y="6418"/>
                        <a:pt x="43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5" name="Google Shape;665;p17"/>
                <p:cNvSpPr/>
                <p:nvPr/>
              </p:nvSpPr>
              <p:spPr>
                <a:xfrm>
                  <a:off x="4651601" y="5199816"/>
                  <a:ext cx="71148" cy="41195"/>
                </a:xfrm>
                <a:custGeom>
                  <a:avLst/>
                  <a:gdLst/>
                  <a:ahLst/>
                  <a:cxnLst/>
                  <a:rect l="l" t="t" r="r" b="b"/>
                  <a:pathLst>
                    <a:path w="71148" h="41195" extrusionOk="0">
                      <a:moveTo>
                        <a:pt x="454" y="6834"/>
                      </a:moveTo>
                      <a:lnTo>
                        <a:pt x="59260" y="40839"/>
                      </a:lnTo>
                      <a:cubicBezTo>
                        <a:pt x="60117" y="41315"/>
                        <a:pt x="61159" y="41315"/>
                        <a:pt x="62016" y="40839"/>
                      </a:cubicBezTo>
                      <a:lnTo>
                        <a:pt x="70471" y="35981"/>
                      </a:lnTo>
                      <a:cubicBezTo>
                        <a:pt x="71326" y="35505"/>
                        <a:pt x="71421" y="34742"/>
                        <a:pt x="70471" y="34361"/>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6" name="Google Shape;666;p17"/>
                <p:cNvSpPr/>
                <p:nvPr/>
              </p:nvSpPr>
              <p:spPr>
                <a:xfrm>
                  <a:off x="4756949" y="5232713"/>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275"/>
                      </a:lnTo>
                      <a:cubicBezTo>
                        <a:pt x="-106" y="6036"/>
                        <a:pt x="-201" y="6036"/>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17"/>
                <p:cNvSpPr/>
                <p:nvPr/>
              </p:nvSpPr>
              <p:spPr>
                <a:xfrm>
                  <a:off x="4744433" y="5225534"/>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7120"/>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17"/>
                <p:cNvSpPr/>
                <p:nvPr/>
              </p:nvSpPr>
              <p:spPr>
                <a:xfrm>
                  <a:off x="4732035" y="5218330"/>
                  <a:ext cx="21424" cy="12263"/>
                </a:xfrm>
                <a:custGeom>
                  <a:avLst/>
                  <a:gdLst/>
                  <a:ahLst/>
                  <a:cxnLst/>
                  <a:rect l="l" t="t" r="r" b="b"/>
                  <a:pathLst>
                    <a:path w="21424" h="12263" extrusionOk="0">
                      <a:moveTo>
                        <a:pt x="677" y="6798"/>
                      </a:moveTo>
                      <a:lnTo>
                        <a:pt x="9513" y="11942"/>
                      </a:lnTo>
                      <a:cubicBezTo>
                        <a:pt x="10414" y="12371"/>
                        <a:pt x="11461" y="12371"/>
                        <a:pt x="12363" y="11942"/>
                      </a:cubicBezTo>
                      <a:lnTo>
                        <a:pt x="20818" y="7084"/>
                      </a:lnTo>
                      <a:cubicBezTo>
                        <a:pt x="21578" y="6608"/>
                        <a:pt x="21673" y="5846"/>
                        <a:pt x="20818" y="5465"/>
                      </a:cubicBezTo>
                      <a:lnTo>
                        <a:pt x="11983" y="322"/>
                      </a:lnTo>
                      <a:cubicBezTo>
                        <a:pt x="11081" y="-107"/>
                        <a:pt x="10034" y="-107"/>
                        <a:pt x="9133" y="322"/>
                      </a:cubicBezTo>
                      <a:lnTo>
                        <a:pt x="677" y="5179"/>
                      </a:lnTo>
                      <a:cubicBezTo>
                        <a:pt x="-178" y="5656"/>
                        <a:pt x="-273" y="6417"/>
                        <a:pt x="677"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17"/>
                <p:cNvSpPr/>
                <p:nvPr/>
              </p:nvSpPr>
              <p:spPr>
                <a:xfrm>
                  <a:off x="4719447" y="5211091"/>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941"/>
                        <a:pt x="20581" y="5465"/>
                      </a:cubicBezTo>
                      <a:lnTo>
                        <a:pt x="11745" y="322"/>
                      </a:lnTo>
                      <a:cubicBezTo>
                        <a:pt x="10876" y="-107"/>
                        <a:pt x="9859" y="-107"/>
                        <a:pt x="8990"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0" name="Google Shape;670;p17"/>
                <p:cNvSpPr/>
                <p:nvPr/>
              </p:nvSpPr>
              <p:spPr>
                <a:xfrm>
                  <a:off x="4706978" y="5203817"/>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8"/>
                        <a:pt x="21459" y="5882"/>
                        <a:pt x="20604" y="5405"/>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1" name="Google Shape;671;p17"/>
                <p:cNvSpPr/>
                <p:nvPr/>
              </p:nvSpPr>
              <p:spPr>
                <a:xfrm>
                  <a:off x="4694711" y="5196578"/>
                  <a:ext cx="20722" cy="12299"/>
                </a:xfrm>
                <a:custGeom>
                  <a:avLst/>
                  <a:gdLst/>
                  <a:ahLst/>
                  <a:cxnLst/>
                  <a:rect l="l" t="t" r="r" b="b"/>
                  <a:pathLst>
                    <a:path w="20722" h="12299" extrusionOk="0">
                      <a:moveTo>
                        <a:pt x="0" y="6834"/>
                      </a:moveTo>
                      <a:lnTo>
                        <a:pt x="8835" y="11978"/>
                      </a:lnTo>
                      <a:cubicBezTo>
                        <a:pt x="9705" y="12406"/>
                        <a:pt x="10721" y="12406"/>
                        <a:pt x="11590" y="11978"/>
                      </a:cubicBezTo>
                      <a:lnTo>
                        <a:pt x="20046" y="7025"/>
                      </a:lnTo>
                      <a:cubicBezTo>
                        <a:pt x="20901" y="6549"/>
                        <a:pt x="20996" y="5882"/>
                        <a:pt x="20046" y="5406"/>
                      </a:cubicBezTo>
                      <a:lnTo>
                        <a:pt x="11210" y="357"/>
                      </a:lnTo>
                      <a:cubicBezTo>
                        <a:pt x="10353" y="-119"/>
                        <a:pt x="9312" y="-119"/>
                        <a:pt x="8455" y="357"/>
                      </a:cubicBezTo>
                      <a:lnTo>
                        <a:pt x="0"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2" name="Google Shape;672;p17"/>
                <p:cNvSpPr/>
                <p:nvPr/>
              </p:nvSpPr>
              <p:spPr>
                <a:xfrm>
                  <a:off x="4681992" y="5189338"/>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9"/>
                        <a:pt x="21459" y="5882"/>
                        <a:pt x="20604" y="5406"/>
                      </a:cubicBezTo>
                      <a:lnTo>
                        <a:pt x="11769" y="357"/>
                      </a:lnTo>
                      <a:cubicBezTo>
                        <a:pt x="10878" y="-119"/>
                        <a:pt x="9810" y="-119"/>
                        <a:pt x="8919" y="357"/>
                      </a:cubicBezTo>
                      <a:lnTo>
                        <a:pt x="464" y="5215"/>
                      </a:lnTo>
                      <a:cubicBezTo>
                        <a:pt x="-106" y="5691"/>
                        <a:pt x="-201" y="6453"/>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3" name="Google Shape;673;p17"/>
                <p:cNvSpPr/>
                <p:nvPr/>
              </p:nvSpPr>
              <p:spPr>
                <a:xfrm>
                  <a:off x="4669476" y="51821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4" name="Google Shape;674;p17"/>
                <p:cNvSpPr/>
                <p:nvPr/>
              </p:nvSpPr>
              <p:spPr>
                <a:xfrm>
                  <a:off x="4656900" y="5174765"/>
                  <a:ext cx="21316" cy="12299"/>
                </a:xfrm>
                <a:custGeom>
                  <a:avLst/>
                  <a:gdLst/>
                  <a:ahLst/>
                  <a:cxnLst/>
                  <a:rect l="l" t="t" r="r" b="b"/>
                  <a:pathLst>
                    <a:path w="21316" h="12299" extrusionOk="0">
                      <a:moveTo>
                        <a:pt x="570" y="6834"/>
                      </a:moveTo>
                      <a:lnTo>
                        <a:pt x="9405" y="11978"/>
                      </a:lnTo>
                      <a:cubicBezTo>
                        <a:pt x="10307" y="12406"/>
                        <a:pt x="11354" y="12406"/>
                        <a:pt x="12255" y="11978"/>
                      </a:cubicBezTo>
                      <a:lnTo>
                        <a:pt x="20711" y="7120"/>
                      </a:lnTo>
                      <a:cubicBezTo>
                        <a:pt x="21471" y="7120"/>
                        <a:pt x="21566" y="5882"/>
                        <a:pt x="20711" y="5501"/>
                      </a:cubicBezTo>
                      <a:lnTo>
                        <a:pt x="11875" y="357"/>
                      </a:lnTo>
                      <a:cubicBezTo>
                        <a:pt x="10984" y="-119"/>
                        <a:pt x="9916" y="-119"/>
                        <a:pt x="9025" y="357"/>
                      </a:cubicBezTo>
                      <a:lnTo>
                        <a:pt x="570" y="5215"/>
                      </a:lnTo>
                      <a:cubicBezTo>
                        <a:pt x="-190" y="5787"/>
                        <a:pt x="-190" y="6834"/>
                        <a:pt x="57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5" name="Google Shape;675;p17"/>
                <p:cNvSpPr/>
                <p:nvPr/>
              </p:nvSpPr>
              <p:spPr>
                <a:xfrm>
                  <a:off x="4644490" y="5167657"/>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59" y="-107"/>
                        <a:pt x="8990" y="322"/>
                      </a:cubicBezTo>
                      <a:lnTo>
                        <a:pt x="535" y="5179"/>
                      </a:lnTo>
                      <a:cubicBezTo>
                        <a:pt x="-130" y="5656"/>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6" name="Google Shape;676;p17"/>
                <p:cNvSpPr/>
                <p:nvPr/>
              </p:nvSpPr>
              <p:spPr>
                <a:xfrm>
                  <a:off x="4632021" y="5160418"/>
                  <a:ext cx="21210" cy="12298"/>
                </a:xfrm>
                <a:custGeom>
                  <a:avLst/>
                  <a:gdLst/>
                  <a:ahLst/>
                  <a:cxnLst/>
                  <a:rect l="l" t="t" r="r" b="b"/>
                  <a:pathLst>
                    <a:path w="21210" h="12298"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179"/>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7" name="Google Shape;677;p17"/>
                <p:cNvSpPr/>
                <p:nvPr/>
              </p:nvSpPr>
              <p:spPr>
                <a:xfrm>
                  <a:off x="4619504" y="5153179"/>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59"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8" name="Google Shape;678;p17"/>
                <p:cNvSpPr/>
                <p:nvPr/>
              </p:nvSpPr>
              <p:spPr>
                <a:xfrm>
                  <a:off x="4769418" y="5240428"/>
                  <a:ext cx="30663" cy="17728"/>
                </a:xfrm>
                <a:custGeom>
                  <a:avLst/>
                  <a:gdLst/>
                  <a:ahLst/>
                  <a:cxnLst/>
                  <a:rect l="l" t="t" r="r" b="b"/>
                  <a:pathLst>
                    <a:path w="30663" h="17728" extrusionOk="0">
                      <a:moveTo>
                        <a:pt x="535" y="6417"/>
                      </a:moveTo>
                      <a:lnTo>
                        <a:pt x="18775" y="17371"/>
                      </a:lnTo>
                      <a:cubicBezTo>
                        <a:pt x="19667" y="17847"/>
                        <a:pt x="20734" y="17847"/>
                        <a:pt x="21626" y="17371"/>
                      </a:cubicBezTo>
                      <a:lnTo>
                        <a:pt x="29986" y="12513"/>
                      </a:lnTo>
                      <a:cubicBezTo>
                        <a:pt x="30841" y="12037"/>
                        <a:pt x="30936" y="11370"/>
                        <a:pt x="29986" y="10894"/>
                      </a:cubicBezTo>
                      <a:lnTo>
                        <a:pt x="11745" y="321"/>
                      </a:lnTo>
                      <a:cubicBezTo>
                        <a:pt x="10876" y="-107"/>
                        <a:pt x="9860" y="-107"/>
                        <a:pt x="8990" y="321"/>
                      </a:cubicBezTo>
                      <a:lnTo>
                        <a:pt x="535" y="5275"/>
                      </a:lnTo>
                      <a:cubicBezTo>
                        <a:pt x="-130" y="5275"/>
                        <a:pt x="-225" y="5941"/>
                        <a:pt x="535" y="641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9" name="Google Shape;679;p17"/>
                <p:cNvSpPr/>
                <p:nvPr/>
              </p:nvSpPr>
              <p:spPr>
                <a:xfrm>
                  <a:off x="4751035" y="5243345"/>
                  <a:ext cx="21400" cy="12299"/>
                </a:xfrm>
                <a:custGeom>
                  <a:avLst/>
                  <a:gdLst/>
                  <a:ahLst/>
                  <a:cxnLst/>
                  <a:rect l="l" t="t" r="r" b="b"/>
                  <a:pathLst>
                    <a:path w="21400" h="12299" extrusionOk="0">
                      <a:moveTo>
                        <a:pt x="677" y="6834"/>
                      </a:moveTo>
                      <a:lnTo>
                        <a:pt x="9513" y="11978"/>
                      </a:lnTo>
                      <a:cubicBezTo>
                        <a:pt x="10382" y="12406"/>
                        <a:pt x="11398" y="12406"/>
                        <a:pt x="12268" y="11978"/>
                      </a:cubicBezTo>
                      <a:lnTo>
                        <a:pt x="20723" y="7025"/>
                      </a:lnTo>
                      <a:cubicBezTo>
                        <a:pt x="21578" y="7025"/>
                        <a:pt x="21673" y="5882"/>
                        <a:pt x="20723" y="5405"/>
                      </a:cubicBezTo>
                      <a:lnTo>
                        <a:pt x="11888" y="357"/>
                      </a:lnTo>
                      <a:cubicBezTo>
                        <a:pt x="11031" y="-119"/>
                        <a:pt x="9990" y="-119"/>
                        <a:pt x="9133" y="357"/>
                      </a:cubicBezTo>
                      <a:lnTo>
                        <a:pt x="677" y="4929"/>
                      </a:lnTo>
                      <a:cubicBezTo>
                        <a:pt x="-178" y="5691"/>
                        <a:pt x="-273" y="6453"/>
                        <a:pt x="677"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17"/>
                <p:cNvSpPr/>
                <p:nvPr/>
              </p:nvSpPr>
              <p:spPr>
                <a:xfrm>
                  <a:off x="4738529" y="5236106"/>
                  <a:ext cx="21200" cy="12299"/>
                </a:xfrm>
                <a:custGeom>
                  <a:avLst/>
                  <a:gdLst/>
                  <a:ahLst/>
                  <a:cxnLst/>
                  <a:rect l="l" t="t" r="r" b="b"/>
                  <a:pathLst>
                    <a:path w="21200" h="12299" extrusionOk="0">
                      <a:moveTo>
                        <a:pt x="454" y="6834"/>
                      </a:moveTo>
                      <a:lnTo>
                        <a:pt x="9289" y="11978"/>
                      </a:lnTo>
                      <a:cubicBezTo>
                        <a:pt x="10191" y="12406"/>
                        <a:pt x="11238" y="12406"/>
                        <a:pt x="12139" y="11978"/>
                      </a:cubicBezTo>
                      <a:lnTo>
                        <a:pt x="20594" y="7025"/>
                      </a:lnTo>
                      <a:cubicBezTo>
                        <a:pt x="21354" y="6549"/>
                        <a:pt x="21449" y="5882"/>
                        <a:pt x="20594" y="5406"/>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17"/>
                <p:cNvSpPr/>
                <p:nvPr/>
              </p:nvSpPr>
              <p:spPr>
                <a:xfrm>
                  <a:off x="4726002" y="5228867"/>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2" name="Google Shape;682;p17"/>
                <p:cNvSpPr/>
                <p:nvPr/>
              </p:nvSpPr>
              <p:spPr>
                <a:xfrm>
                  <a:off x="4713712" y="5221628"/>
                  <a:ext cx="20781" cy="12299"/>
                </a:xfrm>
                <a:custGeom>
                  <a:avLst/>
                  <a:gdLst/>
                  <a:ahLst/>
                  <a:cxnLst/>
                  <a:rect l="l" t="t" r="r" b="b"/>
                  <a:pathLst>
                    <a:path w="20781" h="12299" extrusionOk="0">
                      <a:moveTo>
                        <a:pt x="0" y="6834"/>
                      </a:moveTo>
                      <a:lnTo>
                        <a:pt x="8835" y="11978"/>
                      </a:lnTo>
                      <a:cubicBezTo>
                        <a:pt x="9737" y="12406"/>
                        <a:pt x="10784" y="12406"/>
                        <a:pt x="11685" y="11978"/>
                      </a:cubicBezTo>
                      <a:lnTo>
                        <a:pt x="20141" y="7120"/>
                      </a:lnTo>
                      <a:cubicBezTo>
                        <a:pt x="20996" y="6644"/>
                        <a:pt x="20996" y="5882"/>
                        <a:pt x="20141" y="5501"/>
                      </a:cubicBezTo>
                      <a:lnTo>
                        <a:pt x="11305" y="357"/>
                      </a:lnTo>
                      <a:cubicBezTo>
                        <a:pt x="10414" y="-119"/>
                        <a:pt x="9346" y="-119"/>
                        <a:pt x="8455" y="357"/>
                      </a:cubicBezTo>
                      <a:lnTo>
                        <a:pt x="95"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3" name="Google Shape;683;p17"/>
                <p:cNvSpPr/>
                <p:nvPr/>
              </p:nvSpPr>
              <p:spPr>
                <a:xfrm>
                  <a:off x="4701016" y="5214425"/>
                  <a:ext cx="21257" cy="12299"/>
                </a:xfrm>
                <a:custGeom>
                  <a:avLst/>
                  <a:gdLst/>
                  <a:ahLst/>
                  <a:cxnLst/>
                  <a:rect l="l" t="t" r="r" b="b"/>
                  <a:pathLst>
                    <a:path w="21257" h="12299" extrusionOk="0">
                      <a:moveTo>
                        <a:pt x="535" y="6798"/>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4" name="Google Shape;684;p17"/>
                <p:cNvSpPr/>
                <p:nvPr/>
              </p:nvSpPr>
              <p:spPr>
                <a:xfrm>
                  <a:off x="4688557" y="5207186"/>
                  <a:ext cx="21271" cy="12299"/>
                </a:xfrm>
                <a:custGeom>
                  <a:avLst/>
                  <a:gdLst/>
                  <a:ahLst/>
                  <a:cxnLst/>
                  <a:rect l="l" t="t" r="r" b="b"/>
                  <a:pathLst>
                    <a:path w="21271" h="12299" extrusionOk="0">
                      <a:moveTo>
                        <a:pt x="454" y="6894"/>
                      </a:moveTo>
                      <a:lnTo>
                        <a:pt x="9289" y="11942"/>
                      </a:lnTo>
                      <a:cubicBezTo>
                        <a:pt x="10180" y="12418"/>
                        <a:pt x="11248" y="12418"/>
                        <a:pt x="12139" y="11942"/>
                      </a:cubicBezTo>
                      <a:lnTo>
                        <a:pt x="20594" y="7084"/>
                      </a:lnTo>
                      <a:cubicBezTo>
                        <a:pt x="21449" y="6608"/>
                        <a:pt x="21544" y="5846"/>
                        <a:pt x="20594" y="5465"/>
                      </a:cubicBezTo>
                      <a:lnTo>
                        <a:pt x="11759" y="322"/>
                      </a:lnTo>
                      <a:cubicBezTo>
                        <a:pt x="10858" y="-107"/>
                        <a:pt x="9811" y="-107"/>
                        <a:pt x="8909" y="322"/>
                      </a:cubicBezTo>
                      <a:lnTo>
                        <a:pt x="549" y="5274"/>
                      </a:lnTo>
                      <a:cubicBezTo>
                        <a:pt x="-116" y="5751"/>
                        <a:pt x="-211" y="6417"/>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5" name="Google Shape;685;p17"/>
                <p:cNvSpPr/>
                <p:nvPr/>
              </p:nvSpPr>
              <p:spPr>
                <a:xfrm>
                  <a:off x="4675924" y="5199947"/>
                  <a:ext cx="21364" cy="12299"/>
                </a:xfrm>
                <a:custGeom>
                  <a:avLst/>
                  <a:gdLst/>
                  <a:ahLst/>
                  <a:cxnLst/>
                  <a:rect l="l" t="t" r="r" b="b"/>
                  <a:pathLst>
                    <a:path w="21364" h="12299" extrusionOk="0">
                      <a:moveTo>
                        <a:pt x="641" y="6894"/>
                      </a:moveTo>
                      <a:lnTo>
                        <a:pt x="9477" y="11942"/>
                      </a:lnTo>
                      <a:cubicBezTo>
                        <a:pt x="10368" y="12418"/>
                        <a:pt x="11435" y="12418"/>
                        <a:pt x="12327" y="11942"/>
                      </a:cubicBezTo>
                      <a:lnTo>
                        <a:pt x="20687" y="7084"/>
                      </a:lnTo>
                      <a:cubicBezTo>
                        <a:pt x="21542" y="6608"/>
                        <a:pt x="21637" y="5846"/>
                        <a:pt x="20687" y="5465"/>
                      </a:cubicBezTo>
                      <a:lnTo>
                        <a:pt x="11852" y="321"/>
                      </a:lnTo>
                      <a:cubicBezTo>
                        <a:pt x="10982" y="-107"/>
                        <a:pt x="9966" y="-107"/>
                        <a:pt x="9096" y="321"/>
                      </a:cubicBezTo>
                      <a:lnTo>
                        <a:pt x="641" y="5275"/>
                      </a:lnTo>
                      <a:cubicBezTo>
                        <a:pt x="-214" y="5751"/>
                        <a:pt x="-214" y="6417"/>
                        <a:pt x="641"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6" name="Google Shape;686;p17"/>
                <p:cNvSpPr/>
                <p:nvPr/>
              </p:nvSpPr>
              <p:spPr>
                <a:xfrm>
                  <a:off x="4663585" y="5192708"/>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17"/>
                <p:cNvSpPr/>
                <p:nvPr/>
              </p:nvSpPr>
              <p:spPr>
                <a:xfrm>
                  <a:off x="4651034" y="5185529"/>
                  <a:ext cx="21269" cy="12299"/>
                </a:xfrm>
                <a:custGeom>
                  <a:avLst/>
                  <a:gdLst/>
                  <a:ahLst/>
                  <a:cxnLst/>
                  <a:rect l="l" t="t" r="r" b="b"/>
                  <a:pathLst>
                    <a:path w="21269" h="12299" extrusionOk="0">
                      <a:moveTo>
                        <a:pt x="546" y="6834"/>
                      </a:moveTo>
                      <a:lnTo>
                        <a:pt x="9381" y="11978"/>
                      </a:lnTo>
                      <a:cubicBezTo>
                        <a:pt x="10283" y="12406"/>
                        <a:pt x="11330" y="12406"/>
                        <a:pt x="12232" y="11978"/>
                      </a:cubicBezTo>
                      <a:lnTo>
                        <a:pt x="20592" y="7120"/>
                      </a:lnTo>
                      <a:cubicBezTo>
                        <a:pt x="21447" y="6644"/>
                        <a:pt x="21542" y="5882"/>
                        <a:pt x="20592" y="5501"/>
                      </a:cubicBezTo>
                      <a:lnTo>
                        <a:pt x="11757" y="357"/>
                      </a:lnTo>
                      <a:cubicBezTo>
                        <a:pt x="10865" y="-119"/>
                        <a:pt x="9798" y="-119"/>
                        <a:pt x="8906" y="357"/>
                      </a:cubicBezTo>
                      <a:lnTo>
                        <a:pt x="451" y="5215"/>
                      </a:lnTo>
                      <a:cubicBezTo>
                        <a:pt x="-119" y="5596"/>
                        <a:pt x="-214" y="6358"/>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8" name="Google Shape;688;p17"/>
                <p:cNvSpPr/>
                <p:nvPr/>
              </p:nvSpPr>
              <p:spPr>
                <a:xfrm>
                  <a:off x="4638600" y="5178325"/>
                  <a:ext cx="21257" cy="12263"/>
                </a:xfrm>
                <a:custGeom>
                  <a:avLst/>
                  <a:gdLst/>
                  <a:ahLst/>
                  <a:cxnLst/>
                  <a:rect l="l" t="t" r="r" b="b"/>
                  <a:pathLst>
                    <a:path w="21257" h="12263" extrusionOk="0">
                      <a:moveTo>
                        <a:pt x="535" y="6798"/>
                      </a:moveTo>
                      <a:lnTo>
                        <a:pt x="9370" y="11942"/>
                      </a:lnTo>
                      <a:cubicBezTo>
                        <a:pt x="10240" y="12371"/>
                        <a:pt x="11256" y="12371"/>
                        <a:pt x="12125" y="11942"/>
                      </a:cubicBezTo>
                      <a:lnTo>
                        <a:pt x="20581" y="7084"/>
                      </a:lnTo>
                      <a:cubicBezTo>
                        <a:pt x="21436" y="6608"/>
                        <a:pt x="21531" y="5846"/>
                        <a:pt x="20581" y="5465"/>
                      </a:cubicBezTo>
                      <a:lnTo>
                        <a:pt x="11745" y="322"/>
                      </a:lnTo>
                      <a:cubicBezTo>
                        <a:pt x="10844" y="-107"/>
                        <a:pt x="9797" y="-107"/>
                        <a:pt x="8895"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17"/>
                <p:cNvSpPr/>
                <p:nvPr/>
              </p:nvSpPr>
              <p:spPr>
                <a:xfrm>
                  <a:off x="4626083" y="5171051"/>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8"/>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0" name="Google Shape;690;p17"/>
                <p:cNvSpPr/>
                <p:nvPr/>
              </p:nvSpPr>
              <p:spPr>
                <a:xfrm>
                  <a:off x="4598129" y="5154858"/>
                  <a:ext cx="36743" cy="21252"/>
                </a:xfrm>
                <a:custGeom>
                  <a:avLst/>
                  <a:gdLst/>
                  <a:ahLst/>
                  <a:cxnLst/>
                  <a:rect l="l" t="t" r="r" b="b"/>
                  <a:pathLst>
                    <a:path w="36743" h="21252" extrusionOk="0">
                      <a:moveTo>
                        <a:pt x="535" y="6834"/>
                      </a:moveTo>
                      <a:lnTo>
                        <a:pt x="24856" y="20931"/>
                      </a:lnTo>
                      <a:cubicBezTo>
                        <a:pt x="25725" y="21360"/>
                        <a:pt x="26741" y="21360"/>
                        <a:pt x="27611" y="20931"/>
                      </a:cubicBezTo>
                      <a:lnTo>
                        <a:pt x="36066" y="15978"/>
                      </a:lnTo>
                      <a:cubicBezTo>
                        <a:pt x="36921" y="15502"/>
                        <a:pt x="37016" y="14835"/>
                        <a:pt x="36066" y="14359"/>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1" name="Google Shape;691;p17"/>
                <p:cNvSpPr/>
                <p:nvPr/>
              </p:nvSpPr>
              <p:spPr>
                <a:xfrm>
                  <a:off x="4763493" y="5250906"/>
                  <a:ext cx="24428" cy="14204"/>
                </a:xfrm>
                <a:custGeom>
                  <a:avLst/>
                  <a:gdLst/>
                  <a:ahLst/>
                  <a:cxnLst/>
                  <a:rect l="l" t="t" r="r" b="b"/>
                  <a:pathLst>
                    <a:path w="24428" h="14204" extrusionOk="0">
                      <a:moveTo>
                        <a:pt x="475" y="6894"/>
                      </a:moveTo>
                      <a:lnTo>
                        <a:pt x="12540" y="13847"/>
                      </a:lnTo>
                      <a:cubicBezTo>
                        <a:pt x="13431" y="14323"/>
                        <a:pt x="14499" y="14323"/>
                        <a:pt x="15390" y="13847"/>
                      </a:cubicBezTo>
                      <a:lnTo>
                        <a:pt x="23751" y="8989"/>
                      </a:lnTo>
                      <a:cubicBezTo>
                        <a:pt x="24606" y="8513"/>
                        <a:pt x="24701" y="7751"/>
                        <a:pt x="23751" y="7370"/>
                      </a:cubicBezTo>
                      <a:lnTo>
                        <a:pt x="11685" y="321"/>
                      </a:lnTo>
                      <a:cubicBezTo>
                        <a:pt x="10784" y="-107"/>
                        <a:pt x="9737" y="-107"/>
                        <a:pt x="8835" y="321"/>
                      </a:cubicBezTo>
                      <a:lnTo>
                        <a:pt x="380" y="5179"/>
                      </a:lnTo>
                      <a:cubicBezTo>
                        <a:pt x="-95" y="5370"/>
                        <a:pt x="-190" y="6132"/>
                        <a:pt x="47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92" name="Google Shape;692;p17"/>
              <p:cNvGrpSpPr/>
              <p:nvPr/>
            </p:nvGrpSpPr>
            <p:grpSpPr>
              <a:xfrm>
                <a:off x="4655095" y="4952197"/>
                <a:ext cx="207390" cy="280361"/>
                <a:chOff x="4655095" y="4952197"/>
                <a:chExt cx="207390" cy="280361"/>
              </a:xfrm>
            </p:grpSpPr>
            <p:grpSp>
              <p:nvGrpSpPr>
                <p:cNvPr id="693" name="Google Shape;693;p17"/>
                <p:cNvGrpSpPr/>
                <p:nvPr/>
              </p:nvGrpSpPr>
              <p:grpSpPr>
                <a:xfrm>
                  <a:off x="4655095" y="4952197"/>
                  <a:ext cx="207390" cy="280361"/>
                  <a:chOff x="4655095" y="4952197"/>
                  <a:chExt cx="207390" cy="280361"/>
                </a:xfrm>
              </p:grpSpPr>
              <p:sp>
                <p:nvSpPr>
                  <p:cNvPr id="694" name="Google Shape;694;p17"/>
                  <p:cNvSpPr/>
                  <p:nvPr/>
                </p:nvSpPr>
                <p:spPr>
                  <a:xfrm>
                    <a:off x="4655095" y="4952197"/>
                    <a:ext cx="207390" cy="280361"/>
                  </a:xfrm>
                  <a:custGeom>
                    <a:avLst/>
                    <a:gdLst/>
                    <a:ahLst/>
                    <a:cxnLst/>
                    <a:rect l="l" t="t" r="r" b="b"/>
                    <a:pathLst>
                      <a:path w="207390" h="280361" extrusionOk="0">
                        <a:moveTo>
                          <a:pt x="200455" y="280361"/>
                        </a:moveTo>
                        <a:lnTo>
                          <a:pt x="200455" y="280361"/>
                        </a:lnTo>
                        <a:lnTo>
                          <a:pt x="0" y="164251"/>
                        </a:lnTo>
                        <a:lnTo>
                          <a:pt x="0" y="6232"/>
                        </a:lnTo>
                        <a:lnTo>
                          <a:pt x="1520" y="2612"/>
                        </a:lnTo>
                        <a:lnTo>
                          <a:pt x="3230" y="1850"/>
                        </a:lnTo>
                        <a:lnTo>
                          <a:pt x="3230" y="1850"/>
                        </a:lnTo>
                        <a:cubicBezTo>
                          <a:pt x="7492" y="-617"/>
                          <a:pt x="12744" y="-617"/>
                          <a:pt x="17005" y="1850"/>
                        </a:cubicBezTo>
                        <a:lnTo>
                          <a:pt x="200455" y="108054"/>
                        </a:lnTo>
                        <a:cubicBezTo>
                          <a:pt x="204734" y="110530"/>
                          <a:pt x="207375" y="115102"/>
                          <a:pt x="207391" y="120055"/>
                        </a:cubicBezTo>
                        <a:lnTo>
                          <a:pt x="207391" y="268360"/>
                        </a:lnTo>
                        <a:cubicBezTo>
                          <a:pt x="206156" y="275980"/>
                          <a:pt x="204731" y="277885"/>
                          <a:pt x="200455" y="280361"/>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5" name="Google Shape;695;p17"/>
                  <p:cNvSpPr/>
                  <p:nvPr/>
                </p:nvSpPr>
                <p:spPr>
                  <a:xfrm>
                    <a:off x="4655095" y="4952197"/>
                    <a:ext cx="205775" cy="127104"/>
                  </a:xfrm>
                  <a:custGeom>
                    <a:avLst/>
                    <a:gdLst/>
                    <a:ahLst/>
                    <a:cxnLst/>
                    <a:rect l="l" t="t" r="r" b="b"/>
                    <a:pathLst>
                      <a:path w="205775" h="127104" extrusionOk="0">
                        <a:moveTo>
                          <a:pt x="182120" y="127104"/>
                        </a:moveTo>
                        <a:lnTo>
                          <a:pt x="0" y="11470"/>
                        </a:lnTo>
                        <a:lnTo>
                          <a:pt x="0" y="6232"/>
                        </a:lnTo>
                        <a:lnTo>
                          <a:pt x="1520" y="2612"/>
                        </a:lnTo>
                        <a:lnTo>
                          <a:pt x="3230" y="1850"/>
                        </a:lnTo>
                        <a:cubicBezTo>
                          <a:pt x="7492" y="-617"/>
                          <a:pt x="12744" y="-617"/>
                          <a:pt x="17005" y="1850"/>
                        </a:cubicBezTo>
                        <a:lnTo>
                          <a:pt x="200455" y="108054"/>
                        </a:lnTo>
                        <a:cubicBezTo>
                          <a:pt x="202698" y="109330"/>
                          <a:pt x="204541" y="111216"/>
                          <a:pt x="205776" y="11348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6" name="Google Shape;696;p17"/>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DCE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7" name="Google Shape;697;p17"/>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8" name="Google Shape;698;p17"/>
                  <p:cNvSpPr/>
                  <p:nvPr/>
                </p:nvSpPr>
                <p:spPr>
                  <a:xfrm>
                    <a:off x="4655095" y="5110733"/>
                    <a:ext cx="200455" cy="121824"/>
                  </a:xfrm>
                  <a:custGeom>
                    <a:avLst/>
                    <a:gdLst/>
                    <a:ahLst/>
                    <a:cxnLst/>
                    <a:rect l="l" t="t" r="r" b="b"/>
                    <a:pathLst>
                      <a:path w="200455" h="121824" extrusionOk="0">
                        <a:moveTo>
                          <a:pt x="200455" y="121825"/>
                        </a:moveTo>
                        <a:lnTo>
                          <a:pt x="200455" y="116014"/>
                        </a:lnTo>
                        <a:lnTo>
                          <a:pt x="0" y="0"/>
                        </a:lnTo>
                        <a:lnTo>
                          <a:pt x="0" y="5715"/>
                        </a:lnTo>
                        <a:lnTo>
                          <a:pt x="200455" y="121825"/>
                        </a:lnTo>
                        <a:close/>
                      </a:path>
                    </a:pathLst>
                  </a:custGeom>
                  <a:solidFill>
                    <a:srgbClr val="DBDB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99" name="Google Shape;699;p17"/>
                <p:cNvSpPr/>
                <p:nvPr/>
              </p:nvSpPr>
              <p:spPr>
                <a:xfrm>
                  <a:off x="4660320" y="4963096"/>
                  <a:ext cx="2375" cy="144970"/>
                </a:xfrm>
                <a:custGeom>
                  <a:avLst/>
                  <a:gdLst/>
                  <a:ahLst/>
                  <a:cxnLst/>
                  <a:rect l="l" t="t" r="r" b="b"/>
                  <a:pathLst>
                    <a:path w="2375" h="144970" extrusionOk="0">
                      <a:moveTo>
                        <a:pt x="0" y="144971"/>
                      </a:moveTo>
                      <a:lnTo>
                        <a:pt x="0" y="0"/>
                      </a:lnTo>
                      <a:lnTo>
                        <a:pt x="2375" y="1429"/>
                      </a:lnTo>
                      <a:lnTo>
                        <a:pt x="2375" y="143732"/>
                      </a:lnTo>
                      <a:lnTo>
                        <a:pt x="0" y="14497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0" name="Google Shape;700;p17"/>
                <p:cNvSpPr/>
                <p:nvPr/>
              </p:nvSpPr>
              <p:spPr>
                <a:xfrm>
                  <a:off x="4662695" y="4964525"/>
                  <a:ext cx="186490" cy="249936"/>
                </a:xfrm>
                <a:custGeom>
                  <a:avLst/>
                  <a:gdLst/>
                  <a:ahLst/>
                  <a:cxnLst/>
                  <a:rect l="l" t="t" r="r" b="b"/>
                  <a:pathLst>
                    <a:path w="186490" h="249936" extrusionOk="0">
                      <a:moveTo>
                        <a:pt x="0" y="0"/>
                      </a:moveTo>
                      <a:lnTo>
                        <a:pt x="0" y="142304"/>
                      </a:lnTo>
                      <a:lnTo>
                        <a:pt x="186490" y="249936"/>
                      </a:lnTo>
                      <a:lnTo>
                        <a:pt x="186490" y="107918"/>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1" name="Google Shape;701;p17"/>
                <p:cNvSpPr/>
                <p:nvPr/>
              </p:nvSpPr>
              <p:spPr>
                <a:xfrm>
                  <a:off x="4660320" y="5106828"/>
                  <a:ext cx="188865" cy="110490"/>
                </a:xfrm>
                <a:custGeom>
                  <a:avLst/>
                  <a:gdLst/>
                  <a:ahLst/>
                  <a:cxnLst/>
                  <a:rect l="l" t="t" r="r" b="b"/>
                  <a:pathLst>
                    <a:path w="188865" h="110490" extrusionOk="0">
                      <a:moveTo>
                        <a:pt x="0" y="1238"/>
                      </a:moveTo>
                      <a:lnTo>
                        <a:pt x="188865" y="110490"/>
                      </a:lnTo>
                      <a:lnTo>
                        <a:pt x="188865" y="107633"/>
                      </a:lnTo>
                      <a:lnTo>
                        <a:pt x="2375" y="0"/>
                      </a:lnTo>
                      <a:lnTo>
                        <a:pt x="0" y="123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702" name="Google Shape;702;p17"/>
            <p:cNvSpPr/>
            <p:nvPr/>
          </p:nvSpPr>
          <p:spPr>
            <a:xfrm>
              <a:off x="2270876" y="3943763"/>
              <a:ext cx="260754" cy="432930"/>
            </a:xfrm>
            <a:custGeom>
              <a:avLst/>
              <a:gdLst/>
              <a:ahLst/>
              <a:cxnLst/>
              <a:rect l="l" t="t" r="r" b="b"/>
              <a:pathLst>
                <a:path w="260754" h="432930" extrusionOk="0">
                  <a:moveTo>
                    <a:pt x="89949" y="4025"/>
                  </a:moveTo>
                  <a:cubicBezTo>
                    <a:pt x="85198" y="15931"/>
                    <a:pt x="97264" y="30504"/>
                    <a:pt x="129565" y="40696"/>
                  </a:cubicBezTo>
                  <a:cubicBezTo>
                    <a:pt x="161866" y="50888"/>
                    <a:pt x="164811" y="37839"/>
                    <a:pt x="164811" y="37839"/>
                  </a:cubicBezTo>
                  <a:cubicBezTo>
                    <a:pt x="186348" y="47478"/>
                    <a:pt x="207342" y="58289"/>
                    <a:pt x="227702" y="70224"/>
                  </a:cubicBezTo>
                  <a:cubicBezTo>
                    <a:pt x="246703" y="83844"/>
                    <a:pt x="255633" y="123183"/>
                    <a:pt x="258293" y="189667"/>
                  </a:cubicBezTo>
                  <a:cubicBezTo>
                    <a:pt x="261333" y="266534"/>
                    <a:pt x="261523" y="380167"/>
                    <a:pt x="259053" y="400265"/>
                  </a:cubicBezTo>
                  <a:cubicBezTo>
                    <a:pt x="259053" y="400265"/>
                    <a:pt x="222762" y="436460"/>
                    <a:pt x="176401" y="432650"/>
                  </a:cubicBezTo>
                  <a:cubicBezTo>
                    <a:pt x="130040" y="428840"/>
                    <a:pt x="51948" y="387692"/>
                    <a:pt x="32947" y="355878"/>
                  </a:cubicBezTo>
                  <a:cubicBezTo>
                    <a:pt x="33517" y="288441"/>
                    <a:pt x="41307" y="277488"/>
                    <a:pt x="30477" y="238626"/>
                  </a:cubicBezTo>
                  <a:cubicBezTo>
                    <a:pt x="5586" y="149757"/>
                    <a:pt x="-7524" y="113372"/>
                    <a:pt x="4541" y="54317"/>
                  </a:cubicBezTo>
                  <a:cubicBezTo>
                    <a:pt x="14517" y="5644"/>
                    <a:pt x="28482" y="-452"/>
                    <a:pt x="47672" y="24"/>
                  </a:cubicBezTo>
                  <a:cubicBezTo>
                    <a:pt x="61825" y="605"/>
                    <a:pt x="75937" y="1939"/>
                    <a:pt x="89949" y="402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3" name="Google Shape;703;p17"/>
            <p:cNvSpPr/>
            <p:nvPr/>
          </p:nvSpPr>
          <p:spPr>
            <a:xfrm>
              <a:off x="2458935" y="4016678"/>
              <a:ext cx="330765" cy="258321"/>
            </a:xfrm>
            <a:custGeom>
              <a:avLst/>
              <a:gdLst/>
              <a:ahLst/>
              <a:cxnLst/>
              <a:rect l="l" t="t" r="r" b="b"/>
              <a:pathLst>
                <a:path w="330765" h="258321" extrusionOk="0">
                  <a:moveTo>
                    <a:pt x="146521" y="199144"/>
                  </a:moveTo>
                  <a:cubicBezTo>
                    <a:pt x="108520" y="208669"/>
                    <a:pt x="99495" y="184666"/>
                    <a:pt x="94460" y="164759"/>
                  </a:cubicBezTo>
                  <a:cubicBezTo>
                    <a:pt x="82394" y="116467"/>
                    <a:pt x="75459" y="72938"/>
                    <a:pt x="66814" y="45506"/>
                  </a:cubicBezTo>
                  <a:cubicBezTo>
                    <a:pt x="56174" y="13216"/>
                    <a:pt x="45058" y="8073"/>
                    <a:pt x="29383" y="1786"/>
                  </a:cubicBezTo>
                  <a:cubicBezTo>
                    <a:pt x="11047" y="-5643"/>
                    <a:pt x="-4818" y="9977"/>
                    <a:pt x="1357" y="51031"/>
                  </a:cubicBezTo>
                  <a:cubicBezTo>
                    <a:pt x="8834" y="98770"/>
                    <a:pt x="20501" y="145747"/>
                    <a:pt x="36223" y="191429"/>
                  </a:cubicBezTo>
                  <a:cubicBezTo>
                    <a:pt x="40973" y="206478"/>
                    <a:pt x="51614" y="233148"/>
                    <a:pt x="67479" y="246102"/>
                  </a:cubicBezTo>
                  <a:cubicBezTo>
                    <a:pt x="87144" y="262009"/>
                    <a:pt x="116690" y="261342"/>
                    <a:pt x="161437" y="250103"/>
                  </a:cubicBezTo>
                  <a:cubicBezTo>
                    <a:pt x="180437" y="245340"/>
                    <a:pt x="201528" y="233910"/>
                    <a:pt x="237439" y="217051"/>
                  </a:cubicBezTo>
                  <a:cubicBezTo>
                    <a:pt x="246939" y="212479"/>
                    <a:pt x="254634" y="209526"/>
                    <a:pt x="273255" y="200763"/>
                  </a:cubicBezTo>
                  <a:cubicBezTo>
                    <a:pt x="291856" y="192334"/>
                    <a:pt x="308153" y="179523"/>
                    <a:pt x="320756" y="163425"/>
                  </a:cubicBezTo>
                  <a:cubicBezTo>
                    <a:pt x="330256" y="149328"/>
                    <a:pt x="331776" y="142661"/>
                    <a:pt x="330256" y="139423"/>
                  </a:cubicBezTo>
                  <a:cubicBezTo>
                    <a:pt x="328736" y="136184"/>
                    <a:pt x="323321" y="136279"/>
                    <a:pt x="318096" y="142185"/>
                  </a:cubicBezTo>
                  <a:cubicBezTo>
                    <a:pt x="310637" y="152300"/>
                    <a:pt x="301357" y="160920"/>
                    <a:pt x="290735" y="167616"/>
                  </a:cubicBezTo>
                  <a:cubicBezTo>
                    <a:pt x="290735" y="167616"/>
                    <a:pt x="302800" y="155139"/>
                    <a:pt x="309261" y="147042"/>
                  </a:cubicBezTo>
                  <a:cubicBezTo>
                    <a:pt x="315140" y="139908"/>
                    <a:pt x="320001" y="131993"/>
                    <a:pt x="323701" y="123516"/>
                  </a:cubicBezTo>
                  <a:cubicBezTo>
                    <a:pt x="327121" y="115229"/>
                    <a:pt x="319996" y="103989"/>
                    <a:pt x="314201" y="109895"/>
                  </a:cubicBezTo>
                  <a:cubicBezTo>
                    <a:pt x="308406" y="115800"/>
                    <a:pt x="306221" y="121801"/>
                    <a:pt x="296340" y="133612"/>
                  </a:cubicBezTo>
                  <a:cubicBezTo>
                    <a:pt x="291172" y="139918"/>
                    <a:pt x="285271" y="145576"/>
                    <a:pt x="278765" y="150471"/>
                  </a:cubicBezTo>
                  <a:cubicBezTo>
                    <a:pt x="284870" y="142194"/>
                    <a:pt x="290302" y="133431"/>
                    <a:pt x="295010" y="124277"/>
                  </a:cubicBezTo>
                  <a:cubicBezTo>
                    <a:pt x="299192" y="117096"/>
                    <a:pt x="301237" y="108866"/>
                    <a:pt x="300900" y="100560"/>
                  </a:cubicBezTo>
                  <a:cubicBezTo>
                    <a:pt x="300900" y="96274"/>
                    <a:pt x="294535" y="91035"/>
                    <a:pt x="288835" y="99322"/>
                  </a:cubicBezTo>
                  <a:cubicBezTo>
                    <a:pt x="283306" y="110552"/>
                    <a:pt x="276448" y="121077"/>
                    <a:pt x="268409" y="130659"/>
                  </a:cubicBezTo>
                  <a:cubicBezTo>
                    <a:pt x="259669" y="139708"/>
                    <a:pt x="252354" y="144852"/>
                    <a:pt x="252069" y="142375"/>
                  </a:cubicBezTo>
                  <a:cubicBezTo>
                    <a:pt x="251784" y="139899"/>
                    <a:pt x="257389" y="134946"/>
                    <a:pt x="260429" y="124373"/>
                  </a:cubicBezTo>
                  <a:cubicBezTo>
                    <a:pt x="263469" y="113800"/>
                    <a:pt x="260429" y="102656"/>
                    <a:pt x="254634" y="101513"/>
                  </a:cubicBezTo>
                  <a:cubicBezTo>
                    <a:pt x="248839" y="100370"/>
                    <a:pt x="249979" y="100560"/>
                    <a:pt x="245134" y="110466"/>
                  </a:cubicBezTo>
                  <a:cubicBezTo>
                    <a:pt x="238797" y="120601"/>
                    <a:pt x="233117" y="131126"/>
                    <a:pt x="228128" y="141994"/>
                  </a:cubicBezTo>
                  <a:cubicBezTo>
                    <a:pt x="225144" y="152138"/>
                    <a:pt x="219767" y="161416"/>
                    <a:pt x="212453" y="169045"/>
                  </a:cubicBezTo>
                  <a:cubicBezTo>
                    <a:pt x="203428" y="178951"/>
                    <a:pt x="182717" y="190000"/>
                    <a:pt x="146521" y="19914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17"/>
            <p:cNvSpPr/>
            <p:nvPr/>
          </p:nvSpPr>
          <p:spPr>
            <a:xfrm>
              <a:off x="2447141" y="4011203"/>
              <a:ext cx="100743" cy="148055"/>
            </a:xfrm>
            <a:custGeom>
              <a:avLst/>
              <a:gdLst/>
              <a:ahLst/>
              <a:cxnLst/>
              <a:rect l="l" t="t" r="r" b="b"/>
              <a:pathLst>
                <a:path w="100743" h="148055" extrusionOk="0">
                  <a:moveTo>
                    <a:pt x="27117" y="689"/>
                  </a:moveTo>
                  <a:cubicBezTo>
                    <a:pt x="52482" y="-3121"/>
                    <a:pt x="70438" y="8404"/>
                    <a:pt x="81743" y="46981"/>
                  </a:cubicBezTo>
                  <a:cubicBezTo>
                    <a:pt x="93049" y="85557"/>
                    <a:pt x="100744" y="117370"/>
                    <a:pt x="100744" y="117370"/>
                  </a:cubicBezTo>
                  <a:cubicBezTo>
                    <a:pt x="90684" y="132001"/>
                    <a:pt x="75423" y="142231"/>
                    <a:pt x="58088" y="145945"/>
                  </a:cubicBezTo>
                  <a:cubicBezTo>
                    <a:pt x="27687" y="153375"/>
                    <a:pt x="16761" y="138801"/>
                    <a:pt x="16761" y="138801"/>
                  </a:cubicBezTo>
                  <a:cubicBezTo>
                    <a:pt x="16761" y="138801"/>
                    <a:pt x="8306" y="98320"/>
                    <a:pt x="3081" y="70793"/>
                  </a:cubicBezTo>
                  <a:cubicBezTo>
                    <a:pt x="-2144" y="43266"/>
                    <a:pt x="-4329" y="5356"/>
                    <a:pt x="27117" y="6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5" name="Google Shape;705;p17"/>
            <p:cNvSpPr/>
            <p:nvPr/>
          </p:nvSpPr>
          <p:spPr>
            <a:xfrm>
              <a:off x="2331622" y="3739152"/>
              <a:ext cx="164429" cy="181621"/>
            </a:xfrm>
            <a:custGeom>
              <a:avLst/>
              <a:gdLst/>
              <a:ahLst/>
              <a:cxnLst/>
              <a:rect l="l" t="t" r="r" b="b"/>
              <a:pathLst>
                <a:path w="164429" h="181621" extrusionOk="0">
                  <a:moveTo>
                    <a:pt x="155175" y="75001"/>
                  </a:moveTo>
                  <a:cubicBezTo>
                    <a:pt x="155175" y="75001"/>
                    <a:pt x="195362" y="13755"/>
                    <a:pt x="108244" y="1277"/>
                  </a:cubicBezTo>
                  <a:cubicBezTo>
                    <a:pt x="45447" y="-7771"/>
                    <a:pt x="5166" y="32710"/>
                    <a:pt x="511" y="76620"/>
                  </a:cubicBezTo>
                  <a:cubicBezTo>
                    <a:pt x="-3954" y="118530"/>
                    <a:pt x="21792" y="162345"/>
                    <a:pt x="40412" y="179300"/>
                  </a:cubicBezTo>
                  <a:cubicBezTo>
                    <a:pt x="58682" y="183929"/>
                    <a:pt x="78014" y="181586"/>
                    <a:pt x="94659" y="172727"/>
                  </a:cubicBezTo>
                  <a:cubicBezTo>
                    <a:pt x="95657" y="161326"/>
                    <a:pt x="96038" y="149877"/>
                    <a:pt x="95799" y="138437"/>
                  </a:cubicBezTo>
                  <a:cubicBezTo>
                    <a:pt x="95799" y="138437"/>
                    <a:pt x="65208" y="73858"/>
                    <a:pt x="155175" y="750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6" name="Google Shape;706;p17"/>
            <p:cNvSpPr/>
            <p:nvPr/>
          </p:nvSpPr>
          <p:spPr>
            <a:xfrm>
              <a:off x="2515394" y="4404988"/>
              <a:ext cx="145638" cy="201549"/>
            </a:xfrm>
            <a:custGeom>
              <a:avLst/>
              <a:gdLst/>
              <a:ahLst/>
              <a:cxnLst/>
              <a:rect l="l" t="t" r="r" b="b"/>
              <a:pathLst>
                <a:path w="145638" h="201549" extrusionOk="0">
                  <a:moveTo>
                    <a:pt x="145639" y="183928"/>
                  </a:moveTo>
                  <a:lnTo>
                    <a:pt x="145639" y="0"/>
                  </a:lnTo>
                  <a:lnTo>
                    <a:pt x="0" y="85249"/>
                  </a:lnTo>
                  <a:lnTo>
                    <a:pt x="56052" y="201549"/>
                  </a:lnTo>
                  <a:lnTo>
                    <a:pt x="145639" y="183928"/>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17"/>
            <p:cNvSpPr/>
            <p:nvPr/>
          </p:nvSpPr>
          <p:spPr>
            <a:xfrm>
              <a:off x="2565555" y="4383081"/>
              <a:ext cx="95477" cy="55816"/>
            </a:xfrm>
            <a:custGeom>
              <a:avLst/>
              <a:gdLst/>
              <a:ahLst/>
              <a:cxnLst/>
              <a:rect l="l" t="t" r="r" b="b"/>
              <a:pathLst>
                <a:path w="95477" h="55816" extrusionOk="0">
                  <a:moveTo>
                    <a:pt x="0" y="32480"/>
                  </a:moveTo>
                  <a:lnTo>
                    <a:pt x="55862" y="0"/>
                  </a:lnTo>
                  <a:lnTo>
                    <a:pt x="95478" y="22860"/>
                  </a:lnTo>
                  <a:lnTo>
                    <a:pt x="37526" y="55816"/>
                  </a:lnTo>
                  <a:lnTo>
                    <a:pt x="0" y="32480"/>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8" name="Google Shape;708;p17"/>
            <p:cNvSpPr/>
            <p:nvPr/>
          </p:nvSpPr>
          <p:spPr>
            <a:xfrm>
              <a:off x="4383145" y="3435820"/>
              <a:ext cx="77712" cy="44958"/>
            </a:xfrm>
            <a:custGeom>
              <a:avLst/>
              <a:gdLst/>
              <a:ahLst/>
              <a:cxnLst/>
              <a:rect l="l" t="t" r="r" b="b"/>
              <a:pathLst>
                <a:path w="77712" h="44958" extrusionOk="0">
                  <a:moveTo>
                    <a:pt x="77712" y="22479"/>
                  </a:moveTo>
                  <a:cubicBezTo>
                    <a:pt x="77712" y="34894"/>
                    <a:pt x="60316" y="44958"/>
                    <a:pt x="38856" y="44958"/>
                  </a:cubicBezTo>
                  <a:cubicBezTo>
                    <a:pt x="17396" y="44958"/>
                    <a:pt x="0" y="34894"/>
                    <a:pt x="0" y="22479"/>
                  </a:cubicBezTo>
                  <a:cubicBezTo>
                    <a:pt x="0" y="10064"/>
                    <a:pt x="17397" y="0"/>
                    <a:pt x="38856" y="0"/>
                  </a:cubicBezTo>
                  <a:cubicBezTo>
                    <a:pt x="60316" y="0"/>
                    <a:pt x="77712" y="10064"/>
                    <a:pt x="77712" y="22479"/>
                  </a:cubicBez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9" name="Google Shape;709;p17"/>
            <p:cNvSpPr/>
            <p:nvPr/>
          </p:nvSpPr>
          <p:spPr>
            <a:xfrm flipH="1">
              <a:off x="4682927"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0" name="Google Shape;710;p17"/>
            <p:cNvSpPr/>
            <p:nvPr/>
          </p:nvSpPr>
          <p:spPr>
            <a:xfrm rot="10800000">
              <a:off x="6022844" y="4502970"/>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1" name="Google Shape;711;p17"/>
            <p:cNvSpPr/>
            <p:nvPr/>
          </p:nvSpPr>
          <p:spPr>
            <a:xfrm flipH="1">
              <a:off x="6190049"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2" name="Google Shape;712;p17"/>
            <p:cNvSpPr/>
            <p:nvPr/>
          </p:nvSpPr>
          <p:spPr>
            <a:xfrm flipH="1">
              <a:off x="6403900"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3" name="Google Shape;713;p17"/>
            <p:cNvSpPr/>
            <p:nvPr/>
          </p:nvSpPr>
          <p:spPr>
            <a:xfrm flipH="1">
              <a:off x="6190049"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4" name="Google Shape;714;p17"/>
            <p:cNvSpPr/>
            <p:nvPr/>
          </p:nvSpPr>
          <p:spPr>
            <a:xfrm>
              <a:off x="6351541" y="3874743"/>
              <a:ext cx="217302" cy="317702"/>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5" name="Google Shape;715;p17"/>
            <p:cNvSpPr/>
            <p:nvPr/>
          </p:nvSpPr>
          <p:spPr>
            <a:xfrm>
              <a:off x="6368017" y="3871983"/>
              <a:ext cx="104086" cy="128266"/>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6" name="Google Shape;716;p17"/>
            <p:cNvSpPr/>
            <p:nvPr/>
          </p:nvSpPr>
          <p:spPr>
            <a:xfrm>
              <a:off x="6388363" y="4011215"/>
              <a:ext cx="128390" cy="143694"/>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7" name="Google Shape;717;p17"/>
            <p:cNvSpPr/>
            <p:nvPr/>
          </p:nvSpPr>
          <p:spPr>
            <a:xfrm>
              <a:off x="6169126" y="4068541"/>
              <a:ext cx="242294" cy="344916"/>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8" name="Google Shape;718;p17"/>
            <p:cNvSpPr/>
            <p:nvPr/>
          </p:nvSpPr>
          <p:spPr>
            <a:xfrm>
              <a:off x="6350989" y="4058254"/>
              <a:ext cx="187162" cy="246878"/>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9" name="Google Shape;719;p17"/>
            <p:cNvSpPr/>
            <p:nvPr/>
          </p:nvSpPr>
          <p:spPr>
            <a:xfrm>
              <a:off x="6384325" y="3881810"/>
              <a:ext cx="137686" cy="169616"/>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0" name="Google Shape;720;p17"/>
            <p:cNvSpPr/>
            <p:nvPr/>
          </p:nvSpPr>
          <p:spPr>
            <a:xfrm>
              <a:off x="6389913" y="3881145"/>
              <a:ext cx="138230" cy="130098"/>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1" name="Google Shape;721;p17"/>
            <p:cNvSpPr/>
            <p:nvPr/>
          </p:nvSpPr>
          <p:spPr>
            <a:xfrm>
              <a:off x="6223986" y="4735273"/>
              <a:ext cx="108702" cy="82916"/>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2" name="Google Shape;722;p17"/>
            <p:cNvSpPr/>
            <p:nvPr/>
          </p:nvSpPr>
          <p:spPr>
            <a:xfrm>
              <a:off x="6224466" y="4761723"/>
              <a:ext cx="108209" cy="56495"/>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3" name="Google Shape;723;p17"/>
            <p:cNvSpPr/>
            <p:nvPr/>
          </p:nvSpPr>
          <p:spPr>
            <a:xfrm>
              <a:off x="6169601" y="4699543"/>
              <a:ext cx="99502" cy="77082"/>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4" name="Google Shape;724;p17"/>
            <p:cNvSpPr/>
            <p:nvPr/>
          </p:nvSpPr>
          <p:spPr>
            <a:xfrm>
              <a:off x="6170058" y="4724979"/>
              <a:ext cx="99108" cy="51736"/>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5" name="Google Shape;725;p17"/>
            <p:cNvSpPr/>
            <p:nvPr/>
          </p:nvSpPr>
          <p:spPr>
            <a:xfrm>
              <a:off x="6206498" y="4301929"/>
              <a:ext cx="236938" cy="408660"/>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6" name="Google Shape;726;p17"/>
            <p:cNvSpPr/>
            <p:nvPr/>
          </p:nvSpPr>
          <p:spPr>
            <a:xfrm>
              <a:off x="6271102" y="4302737"/>
              <a:ext cx="235887" cy="442489"/>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7" name="Google Shape;727;p17"/>
            <p:cNvSpPr/>
            <p:nvPr/>
          </p:nvSpPr>
          <p:spPr>
            <a:xfrm>
              <a:off x="6183254" y="4274877"/>
              <a:ext cx="352749" cy="324700"/>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8" name="Google Shape;728;p17"/>
            <p:cNvSpPr/>
            <p:nvPr/>
          </p:nvSpPr>
          <p:spPr>
            <a:xfrm>
              <a:off x="6466820" y="4083042"/>
              <a:ext cx="122590" cy="429780"/>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9" name="Google Shape;729;p17"/>
            <p:cNvSpPr/>
            <p:nvPr/>
          </p:nvSpPr>
          <p:spPr>
            <a:xfrm>
              <a:off x="6490841" y="4077626"/>
              <a:ext cx="74124" cy="94270"/>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0" name="Google Shape;730;p17"/>
            <p:cNvSpPr/>
            <p:nvPr/>
          </p:nvSpPr>
          <p:spPr>
            <a:xfrm>
              <a:off x="6345497" y="4058119"/>
              <a:ext cx="63405" cy="66570"/>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31" name="Google Shape;731;p17"/>
            <p:cNvGrpSpPr/>
            <p:nvPr/>
          </p:nvGrpSpPr>
          <p:grpSpPr>
            <a:xfrm>
              <a:off x="6161836" y="4215479"/>
              <a:ext cx="350682" cy="265782"/>
              <a:chOff x="6621095" y="1452181"/>
              <a:chExt cx="330894" cy="250785"/>
            </a:xfrm>
          </p:grpSpPr>
          <p:sp>
            <p:nvSpPr>
              <p:cNvPr id="732" name="Google Shape;732;p17"/>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3" name="Google Shape;733;p17"/>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4" name="Google Shape;734;p17"/>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5" name="Google Shape;735;p17"/>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6" name="Google Shape;736;p17"/>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5"/>
          <p:cNvSpPr txBox="1">
            <a:spLocks noGrp="1"/>
          </p:cNvSpPr>
          <p:nvPr>
            <p:ph type="ctrTitle"/>
          </p:nvPr>
        </p:nvSpPr>
        <p:spPr>
          <a:xfrm>
            <a:off x="1104685" y="2023829"/>
            <a:ext cx="4491673"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000" dirty="0"/>
              <a:t>Specific Job Corps Examples</a:t>
            </a:r>
            <a:endParaRPr sz="4000" dirty="0"/>
          </a:p>
        </p:txBody>
      </p:sp>
      <p:sp>
        <p:nvSpPr>
          <p:cNvPr id="407" name="Google Shape;407;p15"/>
          <p:cNvSpPr txBox="1"/>
          <p:nvPr/>
        </p:nvSpPr>
        <p:spPr>
          <a:xfrm>
            <a:off x="0" y="1866900"/>
            <a:ext cx="609600" cy="142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lt1"/>
                </a:solidFill>
                <a:latin typeface="Barlow"/>
                <a:ea typeface="Barlow"/>
                <a:cs typeface="Barlow"/>
                <a:sym typeface="Barlow"/>
              </a:rPr>
              <a:t>4</a:t>
            </a:r>
            <a:endParaRPr sz="3600" b="1" dirty="0">
              <a:solidFill>
                <a:schemeClr val="lt1"/>
              </a:solidFill>
              <a:latin typeface="Barlow"/>
              <a:ea typeface="Barlow"/>
              <a:cs typeface="Barlow"/>
              <a:sym typeface="Barlow"/>
            </a:endParaRPr>
          </a:p>
        </p:txBody>
      </p:sp>
      <p:grpSp>
        <p:nvGrpSpPr>
          <p:cNvPr id="408" name="Google Shape;408;p15" descr="Graphic of a rocket blasting off, a large computer monitor, and a woman behind a console pushing a button"/>
          <p:cNvGrpSpPr/>
          <p:nvPr/>
        </p:nvGrpSpPr>
        <p:grpSpPr>
          <a:xfrm>
            <a:off x="5549379" y="912417"/>
            <a:ext cx="3239723" cy="3318665"/>
            <a:chOff x="2270525" y="117216"/>
            <a:chExt cx="4650765" cy="4762722"/>
          </a:xfrm>
        </p:grpSpPr>
        <p:sp>
          <p:nvSpPr>
            <p:cNvPr id="409" name="Google Shape;409;p15"/>
            <p:cNvSpPr/>
            <p:nvPr/>
          </p:nvSpPr>
          <p:spPr>
            <a:xfrm>
              <a:off x="2270525" y="2788917"/>
              <a:ext cx="1367464" cy="791146"/>
            </a:xfrm>
            <a:custGeom>
              <a:avLst/>
              <a:gdLst/>
              <a:ahLst/>
              <a:cxnLst/>
              <a:rect l="l" t="t" r="r" b="b"/>
              <a:pathLst>
                <a:path w="1367464" h="791146" extrusionOk="0">
                  <a:moveTo>
                    <a:pt x="1367464" y="395573"/>
                  </a:moveTo>
                  <a:cubicBezTo>
                    <a:pt x="1367464" y="614042"/>
                    <a:pt x="1061347" y="791146"/>
                    <a:pt x="683732" y="791146"/>
                  </a:cubicBezTo>
                  <a:cubicBezTo>
                    <a:pt x="306117" y="791146"/>
                    <a:pt x="0" y="614042"/>
                    <a:pt x="0" y="395573"/>
                  </a:cubicBezTo>
                  <a:cubicBezTo>
                    <a:pt x="0" y="177104"/>
                    <a:pt x="306117" y="0"/>
                    <a:pt x="683732" y="0"/>
                  </a:cubicBezTo>
                  <a:cubicBezTo>
                    <a:pt x="1061347" y="0"/>
                    <a:pt x="1367464" y="177104"/>
                    <a:pt x="1367464" y="395573"/>
                  </a:cubicBezTo>
                  <a:close/>
                </a:path>
              </a:pathLst>
            </a:custGeom>
            <a:solidFill>
              <a:srgbClr val="D6D8E5">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15"/>
            <p:cNvSpPr/>
            <p:nvPr/>
          </p:nvSpPr>
          <p:spPr>
            <a:xfrm>
              <a:off x="2565006" y="2921600"/>
              <a:ext cx="762723" cy="441198"/>
            </a:xfrm>
            <a:custGeom>
              <a:avLst/>
              <a:gdLst/>
              <a:ahLst/>
              <a:cxnLst/>
              <a:rect l="l" t="t" r="r" b="b"/>
              <a:pathLst>
                <a:path w="762723" h="441198" extrusionOk="0">
                  <a:moveTo>
                    <a:pt x="762723" y="220599"/>
                  </a:moveTo>
                  <a:cubicBezTo>
                    <a:pt x="762723" y="342432"/>
                    <a:pt x="591982" y="441198"/>
                    <a:pt x="381362" y="441198"/>
                  </a:cubicBezTo>
                  <a:cubicBezTo>
                    <a:pt x="170741" y="441198"/>
                    <a:pt x="0" y="342432"/>
                    <a:pt x="0" y="220599"/>
                  </a:cubicBezTo>
                  <a:cubicBezTo>
                    <a:pt x="0" y="98765"/>
                    <a:pt x="170741" y="0"/>
                    <a:pt x="381362" y="0"/>
                  </a:cubicBezTo>
                  <a:cubicBezTo>
                    <a:pt x="591982" y="0"/>
                    <a:pt x="762723" y="98765"/>
                    <a:pt x="762723" y="220599"/>
                  </a:cubicBezTo>
                  <a:close/>
                </a:path>
              </a:pathLst>
            </a:custGeom>
            <a:solidFill>
              <a:srgbClr val="EDEFF9">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15"/>
            <p:cNvSpPr/>
            <p:nvPr/>
          </p:nvSpPr>
          <p:spPr>
            <a:xfrm>
              <a:off x="2834012" y="3000943"/>
              <a:ext cx="217486" cy="125920"/>
            </a:xfrm>
            <a:custGeom>
              <a:avLst/>
              <a:gdLst/>
              <a:ahLst/>
              <a:cxnLst/>
              <a:rect l="l" t="t" r="r" b="b"/>
              <a:pathLst>
                <a:path w="217486" h="125920" extrusionOk="0">
                  <a:moveTo>
                    <a:pt x="217486" y="62960"/>
                  </a:moveTo>
                  <a:cubicBezTo>
                    <a:pt x="217486" y="97732"/>
                    <a:pt x="168800" y="125920"/>
                    <a:pt x="108743" y="125920"/>
                  </a:cubicBezTo>
                  <a:cubicBezTo>
                    <a:pt x="48686" y="125920"/>
                    <a:pt x="0" y="97732"/>
                    <a:pt x="0" y="62960"/>
                  </a:cubicBezTo>
                  <a:cubicBezTo>
                    <a:pt x="0" y="28188"/>
                    <a:pt x="48686" y="0"/>
                    <a:pt x="108743" y="0"/>
                  </a:cubicBezTo>
                  <a:cubicBezTo>
                    <a:pt x="168800" y="0"/>
                    <a:pt x="217486" y="28188"/>
                    <a:pt x="217486" y="62960"/>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15"/>
            <p:cNvSpPr/>
            <p:nvPr/>
          </p:nvSpPr>
          <p:spPr>
            <a:xfrm>
              <a:off x="2841806" y="2229228"/>
              <a:ext cx="209121" cy="823531"/>
            </a:xfrm>
            <a:custGeom>
              <a:avLst/>
              <a:gdLst/>
              <a:ahLst/>
              <a:cxnLst/>
              <a:rect l="l" t="t" r="r" b="b"/>
              <a:pathLst>
                <a:path w="209121" h="823531" extrusionOk="0">
                  <a:moveTo>
                    <a:pt x="0" y="0"/>
                  </a:moveTo>
                  <a:lnTo>
                    <a:pt x="209121" y="0"/>
                  </a:lnTo>
                  <a:lnTo>
                    <a:pt x="209121" y="823532"/>
                  </a:lnTo>
                  <a:lnTo>
                    <a:pt x="0" y="823532"/>
                  </a:ln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15"/>
            <p:cNvSpPr/>
            <p:nvPr/>
          </p:nvSpPr>
          <p:spPr>
            <a:xfrm>
              <a:off x="2831826" y="2112223"/>
              <a:ext cx="249895" cy="580777"/>
            </a:xfrm>
            <a:custGeom>
              <a:avLst/>
              <a:gdLst/>
              <a:ahLst/>
              <a:cxnLst/>
              <a:rect l="l" t="t" r="r" b="b"/>
              <a:pathLst>
                <a:path w="249895" h="580777" extrusionOk="0">
                  <a:moveTo>
                    <a:pt x="0" y="107670"/>
                  </a:moveTo>
                  <a:cubicBezTo>
                    <a:pt x="0" y="107670"/>
                    <a:pt x="5703" y="277025"/>
                    <a:pt x="125948" y="580777"/>
                  </a:cubicBezTo>
                  <a:cubicBezTo>
                    <a:pt x="125948" y="580777"/>
                    <a:pt x="237923" y="336175"/>
                    <a:pt x="249520" y="102527"/>
                  </a:cubicBezTo>
                  <a:cubicBezTo>
                    <a:pt x="261117" y="-131122"/>
                    <a:pt x="0" y="107670"/>
                    <a:pt x="0" y="107670"/>
                  </a:cubicBezTo>
                  <a:close/>
                </a:path>
              </a:pathLst>
            </a:custGeom>
            <a:solidFill>
              <a:srgbClr val="FFBC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15"/>
            <p:cNvSpPr/>
            <p:nvPr/>
          </p:nvSpPr>
          <p:spPr>
            <a:xfrm>
              <a:off x="2373659" y="1582290"/>
              <a:ext cx="397711" cy="625506"/>
            </a:xfrm>
            <a:custGeom>
              <a:avLst/>
              <a:gdLst/>
              <a:ahLst/>
              <a:cxnLst/>
              <a:rect l="l" t="t" r="r" b="b"/>
              <a:pathLst>
                <a:path w="397711" h="625506" extrusionOk="0">
                  <a:moveTo>
                    <a:pt x="311306" y="0"/>
                  </a:moveTo>
                  <a:lnTo>
                    <a:pt x="33079" y="271272"/>
                  </a:lnTo>
                  <a:lnTo>
                    <a:pt x="0" y="625507"/>
                  </a:lnTo>
                  <a:lnTo>
                    <a:pt x="336495" y="456438"/>
                  </a:lnTo>
                  <a:lnTo>
                    <a:pt x="397711" y="24384"/>
                  </a:lnTo>
                  <a:lnTo>
                    <a:pt x="311306"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15"/>
            <p:cNvSpPr/>
            <p:nvPr/>
          </p:nvSpPr>
          <p:spPr>
            <a:xfrm>
              <a:off x="3144177" y="1582290"/>
              <a:ext cx="397710" cy="625506"/>
            </a:xfrm>
            <a:custGeom>
              <a:avLst/>
              <a:gdLst/>
              <a:ahLst/>
              <a:cxnLst/>
              <a:rect l="l" t="t" r="r" b="b"/>
              <a:pathLst>
                <a:path w="397710" h="625506" extrusionOk="0">
                  <a:moveTo>
                    <a:pt x="86405" y="0"/>
                  </a:moveTo>
                  <a:lnTo>
                    <a:pt x="364537" y="271272"/>
                  </a:lnTo>
                  <a:lnTo>
                    <a:pt x="397711" y="625507"/>
                  </a:lnTo>
                  <a:lnTo>
                    <a:pt x="59980" y="444722"/>
                  </a:lnTo>
                  <a:lnTo>
                    <a:pt x="0" y="24384"/>
                  </a:lnTo>
                  <a:lnTo>
                    <a:pt x="86405"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15"/>
            <p:cNvSpPr/>
            <p:nvPr/>
          </p:nvSpPr>
          <p:spPr>
            <a:xfrm>
              <a:off x="2815951" y="2102641"/>
              <a:ext cx="276610" cy="160020"/>
            </a:xfrm>
            <a:custGeom>
              <a:avLst/>
              <a:gdLst/>
              <a:ahLst/>
              <a:cxnLst/>
              <a:rect l="l" t="t" r="r" b="b"/>
              <a:pathLst>
                <a:path w="276610" h="160020" extrusionOk="0">
                  <a:moveTo>
                    <a:pt x="276611" y="80010"/>
                  </a:moveTo>
                  <a:cubicBezTo>
                    <a:pt x="276611" y="124198"/>
                    <a:pt x="214689" y="160020"/>
                    <a:pt x="138305" y="160020"/>
                  </a:cubicBezTo>
                  <a:cubicBezTo>
                    <a:pt x="61921" y="160020"/>
                    <a:pt x="0" y="124198"/>
                    <a:pt x="0" y="80010"/>
                  </a:cubicBezTo>
                  <a:cubicBezTo>
                    <a:pt x="0" y="35822"/>
                    <a:pt x="61921" y="0"/>
                    <a:pt x="138305" y="0"/>
                  </a:cubicBezTo>
                  <a:cubicBezTo>
                    <a:pt x="214689" y="0"/>
                    <a:pt x="276611" y="35822"/>
                    <a:pt x="276611" y="80010"/>
                  </a:cubicBezTo>
                  <a:close/>
                </a:path>
              </a:pathLst>
            </a:custGeom>
            <a:solidFill>
              <a:srgbClr val="42495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15"/>
            <p:cNvSpPr/>
            <p:nvPr/>
          </p:nvSpPr>
          <p:spPr>
            <a:xfrm>
              <a:off x="2744565" y="2030632"/>
              <a:ext cx="418908" cy="74675"/>
            </a:xfrm>
            <a:custGeom>
              <a:avLst/>
              <a:gdLst/>
              <a:ahLst/>
              <a:cxnLst/>
              <a:rect l="l" t="t" r="r" b="b"/>
              <a:pathLst>
                <a:path w="418908" h="74675" extrusionOk="0">
                  <a:moveTo>
                    <a:pt x="0" y="72009"/>
                  </a:moveTo>
                  <a:lnTo>
                    <a:pt x="0" y="0"/>
                  </a:lnTo>
                  <a:lnTo>
                    <a:pt x="418908" y="0"/>
                  </a:lnTo>
                  <a:lnTo>
                    <a:pt x="418908" y="74676"/>
                  </a:lnTo>
                  <a:lnTo>
                    <a:pt x="0" y="72009"/>
                  </a:lnTo>
                  <a:close/>
                </a:path>
              </a:pathLst>
            </a:custGeom>
            <a:solidFill>
              <a:srgbClr val="4949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15"/>
            <p:cNvSpPr/>
            <p:nvPr/>
          </p:nvSpPr>
          <p:spPr>
            <a:xfrm>
              <a:off x="2744565" y="1981197"/>
              <a:ext cx="419383" cy="242697"/>
            </a:xfrm>
            <a:custGeom>
              <a:avLst/>
              <a:gdLst/>
              <a:ahLst/>
              <a:cxnLst/>
              <a:rect l="l" t="t" r="r" b="b"/>
              <a:pathLst>
                <a:path w="419383" h="242697" extrusionOk="0">
                  <a:moveTo>
                    <a:pt x="419384" y="121348"/>
                  </a:moveTo>
                  <a:cubicBezTo>
                    <a:pt x="419384" y="188367"/>
                    <a:pt x="325501" y="242697"/>
                    <a:pt x="209692" y="242697"/>
                  </a:cubicBezTo>
                  <a:cubicBezTo>
                    <a:pt x="93882" y="242697"/>
                    <a:pt x="0" y="188367"/>
                    <a:pt x="0" y="121348"/>
                  </a:cubicBezTo>
                  <a:cubicBezTo>
                    <a:pt x="0" y="54330"/>
                    <a:pt x="93882" y="0"/>
                    <a:pt x="209692" y="0"/>
                  </a:cubicBezTo>
                  <a:cubicBezTo>
                    <a:pt x="325501" y="0"/>
                    <a:pt x="419384" y="54329"/>
                    <a:pt x="419384" y="12134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15"/>
            <p:cNvSpPr/>
            <p:nvPr/>
          </p:nvSpPr>
          <p:spPr>
            <a:xfrm>
              <a:off x="2697703" y="1845275"/>
              <a:ext cx="511777" cy="296036"/>
            </a:xfrm>
            <a:custGeom>
              <a:avLst/>
              <a:gdLst/>
              <a:ahLst/>
              <a:cxnLst/>
              <a:rect l="l" t="t" r="r" b="b"/>
              <a:pathLst>
                <a:path w="511777" h="296036" extrusionOk="0">
                  <a:moveTo>
                    <a:pt x="511777" y="148019"/>
                  </a:moveTo>
                  <a:cubicBezTo>
                    <a:pt x="511777" y="229767"/>
                    <a:pt x="397212" y="296037"/>
                    <a:pt x="255889" y="296037"/>
                  </a:cubicBezTo>
                  <a:cubicBezTo>
                    <a:pt x="114565" y="296037"/>
                    <a:pt x="0" y="229767"/>
                    <a:pt x="0" y="148019"/>
                  </a:cubicBezTo>
                  <a:cubicBezTo>
                    <a:pt x="0" y="66270"/>
                    <a:pt x="114565" y="0"/>
                    <a:pt x="255889" y="0"/>
                  </a:cubicBezTo>
                  <a:cubicBezTo>
                    <a:pt x="397212" y="0"/>
                    <a:pt x="511777" y="66270"/>
                    <a:pt x="511777" y="148019"/>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15"/>
            <p:cNvSpPr/>
            <p:nvPr/>
          </p:nvSpPr>
          <p:spPr>
            <a:xfrm>
              <a:off x="2681484" y="530635"/>
              <a:ext cx="548516" cy="1538895"/>
            </a:xfrm>
            <a:custGeom>
              <a:avLst/>
              <a:gdLst/>
              <a:ahLst/>
              <a:cxnLst/>
              <a:rect l="l" t="t" r="r" b="b"/>
              <a:pathLst>
                <a:path w="548516" h="1538895" extrusionOk="0">
                  <a:moveTo>
                    <a:pt x="548433" y="1199007"/>
                  </a:moveTo>
                  <a:lnTo>
                    <a:pt x="548433" y="1199007"/>
                  </a:lnTo>
                  <a:cubicBezTo>
                    <a:pt x="548433" y="1210913"/>
                    <a:pt x="548433" y="1222629"/>
                    <a:pt x="548433" y="1233964"/>
                  </a:cubicBezTo>
                  <a:cubicBezTo>
                    <a:pt x="548433" y="1243489"/>
                    <a:pt x="548433" y="1253014"/>
                    <a:pt x="548433" y="1262539"/>
                  </a:cubicBezTo>
                  <a:cubicBezTo>
                    <a:pt x="548433" y="1275398"/>
                    <a:pt x="547767" y="1287685"/>
                    <a:pt x="547292" y="1299686"/>
                  </a:cubicBezTo>
                  <a:cubicBezTo>
                    <a:pt x="547292" y="1314641"/>
                    <a:pt x="546246" y="1328833"/>
                    <a:pt x="545486" y="1342454"/>
                  </a:cubicBezTo>
                  <a:cubicBezTo>
                    <a:pt x="544725" y="1356074"/>
                    <a:pt x="544060" y="1369409"/>
                    <a:pt x="543109" y="1381697"/>
                  </a:cubicBezTo>
                  <a:cubicBezTo>
                    <a:pt x="539212" y="1435513"/>
                    <a:pt x="539307" y="1475137"/>
                    <a:pt x="532653" y="1490662"/>
                  </a:cubicBezTo>
                  <a:cubicBezTo>
                    <a:pt x="496437" y="1575530"/>
                    <a:pt x="373911" y="1528762"/>
                    <a:pt x="313456" y="1498283"/>
                  </a:cubicBezTo>
                  <a:cubicBezTo>
                    <a:pt x="291118" y="1487043"/>
                    <a:pt x="276384" y="1477804"/>
                    <a:pt x="276384" y="1477804"/>
                  </a:cubicBezTo>
                  <a:lnTo>
                    <a:pt x="270871" y="1477804"/>
                  </a:lnTo>
                  <a:cubicBezTo>
                    <a:pt x="270871" y="1477804"/>
                    <a:pt x="253381" y="1487329"/>
                    <a:pt x="227526" y="1497616"/>
                  </a:cubicBezTo>
                  <a:cubicBezTo>
                    <a:pt x="164124" y="1523333"/>
                    <a:pt x="51104" y="1568958"/>
                    <a:pt x="19735" y="1490377"/>
                  </a:cubicBezTo>
                  <a:cubicBezTo>
                    <a:pt x="14127" y="1476280"/>
                    <a:pt x="8519" y="1429703"/>
                    <a:pt x="5097" y="1380935"/>
                  </a:cubicBezTo>
                  <a:cubicBezTo>
                    <a:pt x="4241" y="1368743"/>
                    <a:pt x="3481" y="1355693"/>
                    <a:pt x="2721" y="1341787"/>
                  </a:cubicBezTo>
                  <a:cubicBezTo>
                    <a:pt x="1960" y="1327880"/>
                    <a:pt x="1580" y="1314069"/>
                    <a:pt x="1010" y="1299115"/>
                  </a:cubicBezTo>
                  <a:cubicBezTo>
                    <a:pt x="1010" y="1287208"/>
                    <a:pt x="344" y="1274921"/>
                    <a:pt x="59" y="1262158"/>
                  </a:cubicBezTo>
                  <a:cubicBezTo>
                    <a:pt x="59" y="1252633"/>
                    <a:pt x="59" y="1243108"/>
                    <a:pt x="59" y="1233583"/>
                  </a:cubicBezTo>
                  <a:lnTo>
                    <a:pt x="59" y="1233583"/>
                  </a:lnTo>
                  <a:lnTo>
                    <a:pt x="59" y="1198626"/>
                  </a:lnTo>
                  <a:lnTo>
                    <a:pt x="59" y="1198626"/>
                  </a:lnTo>
                  <a:cubicBezTo>
                    <a:pt x="-1652" y="866299"/>
                    <a:pt x="33518" y="334899"/>
                    <a:pt x="149676" y="108109"/>
                  </a:cubicBezTo>
                  <a:cubicBezTo>
                    <a:pt x="183230" y="42481"/>
                    <a:pt x="223534" y="2381"/>
                    <a:pt x="271727" y="0"/>
                  </a:cubicBezTo>
                  <a:lnTo>
                    <a:pt x="271727" y="0"/>
                  </a:lnTo>
                  <a:lnTo>
                    <a:pt x="277240" y="0"/>
                  </a:lnTo>
                  <a:lnTo>
                    <a:pt x="277240" y="0"/>
                  </a:lnTo>
                  <a:cubicBezTo>
                    <a:pt x="324768" y="2476"/>
                    <a:pt x="365546" y="42386"/>
                    <a:pt x="399196" y="107728"/>
                  </a:cubicBezTo>
                  <a:cubicBezTo>
                    <a:pt x="513737" y="333661"/>
                    <a:pt x="550524" y="862965"/>
                    <a:pt x="548433" y="1199007"/>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15"/>
            <p:cNvSpPr/>
            <p:nvPr/>
          </p:nvSpPr>
          <p:spPr>
            <a:xfrm>
              <a:off x="2858251" y="1222531"/>
              <a:ext cx="193342" cy="193738"/>
            </a:xfrm>
            <a:custGeom>
              <a:avLst/>
              <a:gdLst/>
              <a:ahLst/>
              <a:cxnLst/>
              <a:rect l="l" t="t" r="r" b="b"/>
              <a:pathLst>
                <a:path w="193342" h="193738" extrusionOk="0">
                  <a:moveTo>
                    <a:pt x="193342" y="96869"/>
                  </a:moveTo>
                  <a:cubicBezTo>
                    <a:pt x="193342" y="150369"/>
                    <a:pt x="150061" y="193739"/>
                    <a:pt x="96671" y="193739"/>
                  </a:cubicBezTo>
                  <a:cubicBezTo>
                    <a:pt x="43281" y="193739"/>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15"/>
            <p:cNvSpPr/>
            <p:nvPr/>
          </p:nvSpPr>
          <p:spPr>
            <a:xfrm>
              <a:off x="2844088" y="1208338"/>
              <a:ext cx="221668" cy="222122"/>
            </a:xfrm>
            <a:custGeom>
              <a:avLst/>
              <a:gdLst/>
              <a:ahLst/>
              <a:cxnLst/>
              <a:rect l="l" t="t" r="r" b="b"/>
              <a:pathLst>
                <a:path w="221668" h="222122" extrusionOk="0">
                  <a:moveTo>
                    <a:pt x="110834" y="222123"/>
                  </a:moveTo>
                  <a:cubicBezTo>
                    <a:pt x="49623" y="222123"/>
                    <a:pt x="0" y="172402"/>
                    <a:pt x="0" y="111061"/>
                  </a:cubicBezTo>
                  <a:cubicBezTo>
                    <a:pt x="0" y="49720"/>
                    <a:pt x="49623" y="0"/>
                    <a:pt x="110834" y="0"/>
                  </a:cubicBezTo>
                  <a:cubicBezTo>
                    <a:pt x="172046" y="0"/>
                    <a:pt x="221669" y="49720"/>
                    <a:pt x="221669" y="111061"/>
                  </a:cubicBezTo>
                  <a:cubicBezTo>
                    <a:pt x="221617" y="172374"/>
                    <a:pt x="172025" y="222066"/>
                    <a:pt x="110834" y="222123"/>
                  </a:cubicBezTo>
                  <a:close/>
                  <a:moveTo>
                    <a:pt x="110834" y="28384"/>
                  </a:moveTo>
                  <a:cubicBezTo>
                    <a:pt x="65267" y="28327"/>
                    <a:pt x="28284" y="65303"/>
                    <a:pt x="28231" y="110966"/>
                  </a:cubicBezTo>
                  <a:cubicBezTo>
                    <a:pt x="28179" y="156629"/>
                    <a:pt x="65077" y="193681"/>
                    <a:pt x="110644" y="193738"/>
                  </a:cubicBezTo>
                  <a:cubicBezTo>
                    <a:pt x="156212" y="193796"/>
                    <a:pt x="193195" y="156820"/>
                    <a:pt x="193247" y="111157"/>
                  </a:cubicBezTo>
                  <a:cubicBezTo>
                    <a:pt x="193247" y="111128"/>
                    <a:pt x="193247" y="111090"/>
                    <a:pt x="193247" y="111061"/>
                  </a:cubicBezTo>
                  <a:cubicBezTo>
                    <a:pt x="193195" y="65456"/>
                    <a:pt x="156343" y="28489"/>
                    <a:pt x="110834" y="28384"/>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15"/>
            <p:cNvSpPr/>
            <p:nvPr/>
          </p:nvSpPr>
          <p:spPr>
            <a:xfrm>
              <a:off x="2858251" y="937733"/>
              <a:ext cx="193342" cy="193738"/>
            </a:xfrm>
            <a:custGeom>
              <a:avLst/>
              <a:gdLst/>
              <a:ahLst/>
              <a:cxnLst/>
              <a:rect l="l" t="t" r="r" b="b"/>
              <a:pathLst>
                <a:path w="193342" h="193738" extrusionOk="0">
                  <a:moveTo>
                    <a:pt x="193342" y="96869"/>
                  </a:moveTo>
                  <a:cubicBezTo>
                    <a:pt x="193342" y="150369"/>
                    <a:pt x="150061" y="193738"/>
                    <a:pt x="96671" y="193738"/>
                  </a:cubicBezTo>
                  <a:cubicBezTo>
                    <a:pt x="43281" y="193738"/>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15"/>
            <p:cNvSpPr/>
            <p:nvPr/>
          </p:nvSpPr>
          <p:spPr>
            <a:xfrm>
              <a:off x="2843898" y="923636"/>
              <a:ext cx="221858" cy="222313"/>
            </a:xfrm>
            <a:custGeom>
              <a:avLst/>
              <a:gdLst/>
              <a:ahLst/>
              <a:cxnLst/>
              <a:rect l="l" t="t" r="r" b="b"/>
              <a:pathLst>
                <a:path w="221858" h="222313" extrusionOk="0">
                  <a:moveTo>
                    <a:pt x="111025" y="222314"/>
                  </a:moveTo>
                  <a:cubicBezTo>
                    <a:pt x="49760" y="222371"/>
                    <a:pt x="52" y="172641"/>
                    <a:pt x="0" y="111252"/>
                  </a:cubicBezTo>
                  <a:cubicBezTo>
                    <a:pt x="-52" y="49861"/>
                    <a:pt x="49570" y="52"/>
                    <a:pt x="110834" y="0"/>
                  </a:cubicBezTo>
                  <a:cubicBezTo>
                    <a:pt x="172062" y="-52"/>
                    <a:pt x="221754" y="49614"/>
                    <a:pt x="221859" y="110966"/>
                  </a:cubicBezTo>
                  <a:cubicBezTo>
                    <a:pt x="221911" y="172374"/>
                    <a:pt x="172305" y="222209"/>
                    <a:pt x="111025" y="222314"/>
                  </a:cubicBezTo>
                  <a:close/>
                  <a:moveTo>
                    <a:pt x="111025" y="28575"/>
                  </a:moveTo>
                  <a:cubicBezTo>
                    <a:pt x="65457" y="28523"/>
                    <a:pt x="28474" y="65496"/>
                    <a:pt x="28422" y="111157"/>
                  </a:cubicBezTo>
                  <a:cubicBezTo>
                    <a:pt x="28369" y="156820"/>
                    <a:pt x="65267" y="193872"/>
                    <a:pt x="110834" y="193929"/>
                  </a:cubicBezTo>
                  <a:cubicBezTo>
                    <a:pt x="156402" y="193986"/>
                    <a:pt x="193385" y="157010"/>
                    <a:pt x="193437" y="111347"/>
                  </a:cubicBezTo>
                  <a:cubicBezTo>
                    <a:pt x="193437" y="111283"/>
                    <a:pt x="193437" y="111221"/>
                    <a:pt x="193437" y="111157"/>
                  </a:cubicBezTo>
                  <a:cubicBezTo>
                    <a:pt x="193490" y="65496"/>
                    <a:pt x="156592" y="28437"/>
                    <a:pt x="111025" y="28385"/>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15"/>
            <p:cNvSpPr/>
            <p:nvPr/>
          </p:nvSpPr>
          <p:spPr>
            <a:xfrm>
              <a:off x="2680593" y="1921189"/>
              <a:ext cx="549324" cy="167997"/>
            </a:xfrm>
            <a:custGeom>
              <a:avLst/>
              <a:gdLst/>
              <a:ahLst/>
              <a:cxnLst/>
              <a:rect l="l" t="t" r="r" b="b"/>
              <a:pathLst>
                <a:path w="549324" h="167997" extrusionOk="0">
                  <a:moveTo>
                    <a:pt x="549324" y="0"/>
                  </a:moveTo>
                  <a:cubicBezTo>
                    <a:pt x="549324" y="11906"/>
                    <a:pt x="549324" y="23622"/>
                    <a:pt x="549324" y="35052"/>
                  </a:cubicBezTo>
                  <a:cubicBezTo>
                    <a:pt x="539819" y="66484"/>
                    <a:pt x="513964" y="96583"/>
                    <a:pt x="471949" y="120777"/>
                  </a:cubicBezTo>
                  <a:cubicBezTo>
                    <a:pt x="363016" y="183737"/>
                    <a:pt x="186784" y="183737"/>
                    <a:pt x="77375" y="120777"/>
                  </a:cubicBezTo>
                  <a:cubicBezTo>
                    <a:pt x="35361" y="96393"/>
                    <a:pt x="9601" y="66199"/>
                    <a:pt x="0" y="35052"/>
                  </a:cubicBezTo>
                  <a:lnTo>
                    <a:pt x="0" y="35052"/>
                  </a:lnTo>
                  <a:lnTo>
                    <a:pt x="0" y="95"/>
                  </a:lnTo>
                  <a:cubicBezTo>
                    <a:pt x="9506" y="32099"/>
                    <a:pt x="35170" y="62579"/>
                    <a:pt x="77755" y="87249"/>
                  </a:cubicBezTo>
                  <a:cubicBezTo>
                    <a:pt x="186784" y="150209"/>
                    <a:pt x="363396" y="150209"/>
                    <a:pt x="472329" y="87249"/>
                  </a:cubicBezTo>
                  <a:cubicBezTo>
                    <a:pt x="514059" y="62293"/>
                    <a:pt x="540484" y="31909"/>
                    <a:pt x="549324"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15"/>
            <p:cNvSpPr/>
            <p:nvPr/>
          </p:nvSpPr>
          <p:spPr>
            <a:xfrm>
              <a:off x="2680308" y="1976244"/>
              <a:ext cx="548753" cy="165782"/>
            </a:xfrm>
            <a:custGeom>
              <a:avLst/>
              <a:gdLst/>
              <a:ahLst/>
              <a:cxnLst/>
              <a:rect l="l" t="t" r="r" b="b"/>
              <a:pathLst>
                <a:path w="548753" h="165782" extrusionOk="0">
                  <a:moveTo>
                    <a:pt x="548754" y="381"/>
                  </a:moveTo>
                  <a:cubicBezTo>
                    <a:pt x="548754" y="13145"/>
                    <a:pt x="548088" y="25527"/>
                    <a:pt x="547613" y="37433"/>
                  </a:cubicBezTo>
                  <a:cubicBezTo>
                    <a:pt x="536967" y="67151"/>
                    <a:pt x="511682" y="95441"/>
                    <a:pt x="471569" y="118491"/>
                  </a:cubicBezTo>
                  <a:cubicBezTo>
                    <a:pt x="362636" y="181546"/>
                    <a:pt x="186403" y="181546"/>
                    <a:pt x="76995" y="118491"/>
                  </a:cubicBezTo>
                  <a:cubicBezTo>
                    <a:pt x="36976" y="95250"/>
                    <a:pt x="11692" y="66770"/>
                    <a:pt x="951" y="36862"/>
                  </a:cubicBezTo>
                  <a:cubicBezTo>
                    <a:pt x="951" y="24955"/>
                    <a:pt x="285" y="12668"/>
                    <a:pt x="0" y="0"/>
                  </a:cubicBezTo>
                  <a:cubicBezTo>
                    <a:pt x="9506" y="31051"/>
                    <a:pt x="35456" y="60579"/>
                    <a:pt x="76900" y="84582"/>
                  </a:cubicBezTo>
                  <a:cubicBezTo>
                    <a:pt x="185928" y="147638"/>
                    <a:pt x="362541" y="147638"/>
                    <a:pt x="471474" y="84582"/>
                  </a:cubicBezTo>
                  <a:cubicBezTo>
                    <a:pt x="513108" y="60674"/>
                    <a:pt x="538773" y="31242"/>
                    <a:pt x="548754" y="38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15"/>
            <p:cNvSpPr/>
            <p:nvPr/>
          </p:nvSpPr>
          <p:spPr>
            <a:xfrm>
              <a:off x="2683349" y="1877470"/>
              <a:ext cx="542765" cy="158087"/>
            </a:xfrm>
            <a:custGeom>
              <a:avLst/>
              <a:gdLst/>
              <a:ahLst/>
              <a:cxnLst/>
              <a:rect l="l" t="t" r="r" b="b"/>
              <a:pathLst>
                <a:path w="542765" h="158087" extrusionOk="0">
                  <a:moveTo>
                    <a:pt x="542765" y="762"/>
                  </a:moveTo>
                  <a:cubicBezTo>
                    <a:pt x="531264" y="28670"/>
                    <a:pt x="506549" y="55245"/>
                    <a:pt x="468812" y="76962"/>
                  </a:cubicBezTo>
                  <a:cubicBezTo>
                    <a:pt x="359879" y="139922"/>
                    <a:pt x="183647" y="139922"/>
                    <a:pt x="74238" y="76962"/>
                  </a:cubicBezTo>
                  <a:cubicBezTo>
                    <a:pt x="36216" y="54864"/>
                    <a:pt x="11502" y="28194"/>
                    <a:pt x="0" y="0"/>
                  </a:cubicBezTo>
                  <a:cubicBezTo>
                    <a:pt x="760" y="13906"/>
                    <a:pt x="1521" y="26956"/>
                    <a:pt x="2376" y="39148"/>
                  </a:cubicBezTo>
                  <a:cubicBezTo>
                    <a:pt x="14639" y="65437"/>
                    <a:pt x="38592" y="90202"/>
                    <a:pt x="74238" y="110871"/>
                  </a:cubicBezTo>
                  <a:cubicBezTo>
                    <a:pt x="120732" y="136255"/>
                    <a:pt x="172028" y="151571"/>
                    <a:pt x="224806" y="155829"/>
                  </a:cubicBezTo>
                  <a:cubicBezTo>
                    <a:pt x="253246" y="158601"/>
                    <a:pt x="281876" y="158820"/>
                    <a:pt x="310355" y="156496"/>
                  </a:cubicBezTo>
                  <a:cubicBezTo>
                    <a:pt x="365732" y="152991"/>
                    <a:pt x="419677" y="137417"/>
                    <a:pt x="468432" y="110871"/>
                  </a:cubicBezTo>
                  <a:cubicBezTo>
                    <a:pt x="503793" y="90392"/>
                    <a:pt x="527652" y="65913"/>
                    <a:pt x="540009" y="399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15"/>
            <p:cNvSpPr/>
            <p:nvPr/>
          </p:nvSpPr>
          <p:spPr>
            <a:xfrm>
              <a:off x="2829449" y="530444"/>
              <a:ext cx="249519" cy="126863"/>
            </a:xfrm>
            <a:custGeom>
              <a:avLst/>
              <a:gdLst/>
              <a:ahLst/>
              <a:cxnLst/>
              <a:rect l="l" t="t" r="r" b="b"/>
              <a:pathLst>
                <a:path w="249519" h="126863" extrusionOk="0">
                  <a:moveTo>
                    <a:pt x="249520" y="108109"/>
                  </a:moveTo>
                  <a:cubicBezTo>
                    <a:pt x="168218" y="133115"/>
                    <a:pt x="81302" y="133115"/>
                    <a:pt x="0" y="108109"/>
                  </a:cubicBezTo>
                  <a:cubicBezTo>
                    <a:pt x="33555" y="42481"/>
                    <a:pt x="73858" y="2381"/>
                    <a:pt x="122051" y="0"/>
                  </a:cubicBezTo>
                  <a:lnTo>
                    <a:pt x="122051" y="0"/>
                  </a:lnTo>
                  <a:lnTo>
                    <a:pt x="127564" y="0"/>
                  </a:lnTo>
                  <a:lnTo>
                    <a:pt x="127564" y="0"/>
                  </a:lnTo>
                  <a:cubicBezTo>
                    <a:pt x="175567" y="2857"/>
                    <a:pt x="215870" y="42767"/>
                    <a:pt x="249520" y="108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15"/>
            <p:cNvSpPr/>
            <p:nvPr/>
          </p:nvSpPr>
          <p:spPr>
            <a:xfrm>
              <a:off x="2934010" y="1583052"/>
              <a:ext cx="47432" cy="623982"/>
            </a:xfrm>
            <a:custGeom>
              <a:avLst/>
              <a:gdLst/>
              <a:ahLst/>
              <a:cxnLst/>
              <a:rect l="l" t="t" r="r" b="b"/>
              <a:pathLst>
                <a:path w="47432" h="623982" extrusionOk="0">
                  <a:moveTo>
                    <a:pt x="0" y="0"/>
                  </a:moveTo>
                  <a:lnTo>
                    <a:pt x="47433" y="0"/>
                  </a:lnTo>
                  <a:lnTo>
                    <a:pt x="47433" y="623983"/>
                  </a:lnTo>
                  <a:lnTo>
                    <a:pt x="0" y="62398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30" name="Google Shape;430;p15"/>
            <p:cNvGrpSpPr/>
            <p:nvPr/>
          </p:nvGrpSpPr>
          <p:grpSpPr>
            <a:xfrm>
              <a:off x="4031993" y="117216"/>
              <a:ext cx="2889297" cy="3901793"/>
              <a:chOff x="5533368" y="1047716"/>
              <a:chExt cx="2889297" cy="3901793"/>
            </a:xfrm>
          </p:grpSpPr>
          <p:sp>
            <p:nvSpPr>
              <p:cNvPr id="431" name="Google Shape;431;p15"/>
              <p:cNvSpPr/>
              <p:nvPr/>
            </p:nvSpPr>
            <p:spPr>
              <a:xfrm>
                <a:off x="6153722" y="4072604"/>
                <a:ext cx="1090544" cy="630910"/>
              </a:xfrm>
              <a:custGeom>
                <a:avLst/>
                <a:gdLst/>
                <a:ahLst/>
                <a:cxnLst/>
                <a:rect l="l" t="t" r="r" b="b"/>
                <a:pathLst>
                  <a:path w="1090544" h="630910" extrusionOk="0">
                    <a:moveTo>
                      <a:pt x="578197" y="615410"/>
                    </a:moveTo>
                    <a:lnTo>
                      <a:pt x="26877" y="296418"/>
                    </a:lnTo>
                    <a:cubicBezTo>
                      <a:pt x="-12951" y="273367"/>
                      <a:pt x="-7913" y="233172"/>
                      <a:pt x="37998" y="206597"/>
                    </a:cubicBezTo>
                    <a:lnTo>
                      <a:pt x="395216" y="0"/>
                    </a:lnTo>
                    <a:lnTo>
                      <a:pt x="1090545" y="402241"/>
                    </a:lnTo>
                    <a:lnTo>
                      <a:pt x="733327" y="608933"/>
                    </a:lnTo>
                    <a:cubicBezTo>
                      <a:pt x="687320" y="635508"/>
                      <a:pt x="617930" y="638365"/>
                      <a:pt x="578197" y="61541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15"/>
              <p:cNvSpPr/>
              <p:nvPr/>
            </p:nvSpPr>
            <p:spPr>
              <a:xfrm>
                <a:off x="6193969" y="4048886"/>
                <a:ext cx="1090601" cy="630901"/>
              </a:xfrm>
              <a:custGeom>
                <a:avLst/>
                <a:gdLst/>
                <a:ahLst/>
                <a:cxnLst/>
                <a:rect l="l" t="t" r="r" b="b"/>
                <a:pathLst>
                  <a:path w="1090601" h="630901" extrusionOk="0">
                    <a:moveTo>
                      <a:pt x="578158" y="615410"/>
                    </a:moveTo>
                    <a:lnTo>
                      <a:pt x="26838" y="296323"/>
                    </a:lnTo>
                    <a:cubicBezTo>
                      <a:pt x="-12895" y="273368"/>
                      <a:pt x="-7952" y="233172"/>
                      <a:pt x="37960" y="206597"/>
                    </a:cubicBezTo>
                    <a:lnTo>
                      <a:pt x="395272" y="0"/>
                    </a:lnTo>
                    <a:lnTo>
                      <a:pt x="1090601" y="402241"/>
                    </a:lnTo>
                    <a:lnTo>
                      <a:pt x="733764" y="608838"/>
                    </a:lnTo>
                    <a:cubicBezTo>
                      <a:pt x="687377" y="635508"/>
                      <a:pt x="617891" y="638366"/>
                      <a:pt x="578158" y="6154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15"/>
              <p:cNvSpPr/>
              <p:nvPr/>
            </p:nvSpPr>
            <p:spPr>
              <a:xfrm>
                <a:off x="7252346" y="4430077"/>
                <a:ext cx="32128" cy="21050"/>
              </a:xfrm>
              <a:custGeom>
                <a:avLst/>
                <a:gdLst/>
                <a:ahLst/>
                <a:cxnLst/>
                <a:rect l="l" t="t" r="r" b="b"/>
                <a:pathLst>
                  <a:path w="32128" h="21050" extrusionOk="0">
                    <a:moveTo>
                      <a:pt x="32129" y="21050"/>
                    </a:moveTo>
                    <a:lnTo>
                      <a:pt x="32129" y="0"/>
                    </a:lnTo>
                    <a:lnTo>
                      <a:pt x="0" y="18574"/>
                    </a:lnTo>
                    <a:lnTo>
                      <a:pt x="32129" y="2105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15"/>
              <p:cNvSpPr/>
              <p:nvPr/>
            </p:nvSpPr>
            <p:spPr>
              <a:xfrm>
                <a:off x="6193906" y="4285773"/>
                <a:ext cx="32984" cy="21431"/>
              </a:xfrm>
              <a:custGeom>
                <a:avLst/>
                <a:gdLst/>
                <a:ahLst/>
                <a:cxnLst/>
                <a:rect l="l" t="t" r="r" b="b"/>
                <a:pathLst>
                  <a:path w="32984" h="21431" extrusionOk="0">
                    <a:moveTo>
                      <a:pt x="0" y="21431"/>
                    </a:moveTo>
                    <a:lnTo>
                      <a:pt x="0" y="0"/>
                    </a:lnTo>
                    <a:lnTo>
                      <a:pt x="32984" y="13716"/>
                    </a:lnTo>
                    <a:lnTo>
                      <a:pt x="0" y="214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15"/>
              <p:cNvSpPr/>
              <p:nvPr/>
            </p:nvSpPr>
            <p:spPr>
              <a:xfrm>
                <a:off x="6193969" y="4027741"/>
                <a:ext cx="1090601" cy="630949"/>
              </a:xfrm>
              <a:custGeom>
                <a:avLst/>
                <a:gdLst/>
                <a:ahLst/>
                <a:cxnLst/>
                <a:rect l="l" t="t" r="r" b="b"/>
                <a:pathLst>
                  <a:path w="1090601" h="630949" extrusionOk="0">
                    <a:moveTo>
                      <a:pt x="578158" y="615410"/>
                    </a:moveTo>
                    <a:lnTo>
                      <a:pt x="26838" y="296418"/>
                    </a:lnTo>
                    <a:cubicBezTo>
                      <a:pt x="-12895" y="273368"/>
                      <a:pt x="-7952" y="233267"/>
                      <a:pt x="37960" y="206693"/>
                    </a:cubicBezTo>
                    <a:lnTo>
                      <a:pt x="395272" y="0"/>
                    </a:lnTo>
                    <a:lnTo>
                      <a:pt x="1090601" y="402336"/>
                    </a:lnTo>
                    <a:lnTo>
                      <a:pt x="733764" y="608934"/>
                    </a:lnTo>
                    <a:cubicBezTo>
                      <a:pt x="687377" y="635508"/>
                      <a:pt x="617891" y="638461"/>
                      <a:pt x="578158" y="615410"/>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15"/>
              <p:cNvSpPr/>
              <p:nvPr/>
            </p:nvSpPr>
            <p:spPr>
              <a:xfrm>
                <a:off x="6504927" y="3742563"/>
                <a:ext cx="779547" cy="687514"/>
              </a:xfrm>
              <a:custGeom>
                <a:avLst/>
                <a:gdLst/>
                <a:ahLst/>
                <a:cxnLst/>
                <a:rect l="l" t="t" r="r" b="b"/>
                <a:pathLst>
                  <a:path w="779547" h="687514" extrusionOk="0">
                    <a:moveTo>
                      <a:pt x="86025" y="286131"/>
                    </a:moveTo>
                    <a:lnTo>
                      <a:pt x="0" y="0"/>
                    </a:lnTo>
                    <a:lnTo>
                      <a:pt x="702933" y="404050"/>
                    </a:lnTo>
                    <a:lnTo>
                      <a:pt x="779548" y="687514"/>
                    </a:lnTo>
                    <a:lnTo>
                      <a:pt x="86025" y="2861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15"/>
              <p:cNvSpPr/>
              <p:nvPr/>
            </p:nvSpPr>
            <p:spPr>
              <a:xfrm>
                <a:off x="7254152" y="4405788"/>
                <a:ext cx="30322" cy="36004"/>
              </a:xfrm>
              <a:custGeom>
                <a:avLst/>
                <a:gdLst/>
                <a:ahLst/>
                <a:cxnLst/>
                <a:rect l="l" t="t" r="r" b="b"/>
                <a:pathLst>
                  <a:path w="30322" h="36004" extrusionOk="0">
                    <a:moveTo>
                      <a:pt x="9981" y="36004"/>
                    </a:moveTo>
                    <a:lnTo>
                      <a:pt x="30323" y="24289"/>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15"/>
              <p:cNvSpPr/>
              <p:nvPr/>
            </p:nvSpPr>
            <p:spPr>
              <a:xfrm>
                <a:off x="6482779" y="3753326"/>
                <a:ext cx="781258" cy="688466"/>
              </a:xfrm>
              <a:custGeom>
                <a:avLst/>
                <a:gdLst/>
                <a:ahLst/>
                <a:cxnLst/>
                <a:rect l="l" t="t" r="r" b="b"/>
                <a:pathLst>
                  <a:path w="781258" h="688466" extrusionOk="0">
                    <a:moveTo>
                      <a:pt x="86025" y="286131"/>
                    </a:moveTo>
                    <a:lnTo>
                      <a:pt x="0" y="0"/>
                    </a:lnTo>
                    <a:lnTo>
                      <a:pt x="702933" y="404051"/>
                    </a:lnTo>
                    <a:lnTo>
                      <a:pt x="781259" y="688467"/>
                    </a:lnTo>
                    <a:lnTo>
                      <a:pt x="86025" y="2861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15"/>
              <p:cNvSpPr/>
              <p:nvPr/>
            </p:nvSpPr>
            <p:spPr>
              <a:xfrm>
                <a:off x="5563120" y="1047716"/>
                <a:ext cx="2859545" cy="3884751"/>
              </a:xfrm>
              <a:custGeom>
                <a:avLst/>
                <a:gdLst/>
                <a:ahLst/>
                <a:cxnLst/>
                <a:rect l="l" t="t" r="r" b="b"/>
                <a:pathLst>
                  <a:path w="2859545" h="3884751" extrusionOk="0">
                    <a:moveTo>
                      <a:pt x="2790441" y="3876709"/>
                    </a:moveTo>
                    <a:lnTo>
                      <a:pt x="69105" y="2302131"/>
                    </a:lnTo>
                    <a:cubicBezTo>
                      <a:pt x="31083" y="2280033"/>
                      <a:pt x="0" y="2220787"/>
                      <a:pt x="0" y="2169829"/>
                    </a:cubicBezTo>
                    <a:lnTo>
                      <a:pt x="0" y="60708"/>
                    </a:lnTo>
                    <a:cubicBezTo>
                      <a:pt x="0" y="9654"/>
                      <a:pt x="30988" y="-13778"/>
                      <a:pt x="69105" y="8320"/>
                    </a:cubicBezTo>
                    <a:lnTo>
                      <a:pt x="2790441" y="1582517"/>
                    </a:lnTo>
                    <a:cubicBezTo>
                      <a:pt x="2828463" y="1604615"/>
                      <a:pt x="2859546" y="1663861"/>
                      <a:pt x="2859546" y="1714819"/>
                    </a:cubicBezTo>
                    <a:lnTo>
                      <a:pt x="2859546" y="3823940"/>
                    </a:lnTo>
                    <a:cubicBezTo>
                      <a:pt x="2859261" y="3874899"/>
                      <a:pt x="2828463" y="3898330"/>
                      <a:pt x="2790441" y="3876709"/>
                    </a:cubicBez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15"/>
              <p:cNvSpPr/>
              <p:nvPr/>
            </p:nvSpPr>
            <p:spPr>
              <a:xfrm>
                <a:off x="8367249" y="4838795"/>
                <a:ext cx="30132" cy="106965"/>
              </a:xfrm>
              <a:custGeom>
                <a:avLst/>
                <a:gdLst/>
                <a:ahLst/>
                <a:cxnLst/>
                <a:rect l="l" t="t" r="r" b="b"/>
                <a:pathLst>
                  <a:path w="30132" h="106965" extrusionOk="0">
                    <a:moveTo>
                      <a:pt x="0" y="106966"/>
                    </a:moveTo>
                    <a:lnTo>
                      <a:pt x="30132" y="89535"/>
                    </a:lnTo>
                    <a:lnTo>
                      <a:pt x="17110" y="0"/>
                    </a:lnTo>
                    <a:lnTo>
                      <a:pt x="0" y="10696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15"/>
              <p:cNvSpPr/>
              <p:nvPr/>
            </p:nvSpPr>
            <p:spPr>
              <a:xfrm>
                <a:off x="5558272" y="1051845"/>
                <a:ext cx="72337" cy="31155"/>
              </a:xfrm>
              <a:custGeom>
                <a:avLst/>
                <a:gdLst/>
                <a:ahLst/>
                <a:cxnLst/>
                <a:rect l="l" t="t" r="r" b="b"/>
                <a:pathLst>
                  <a:path w="72337" h="31155" extrusionOk="0">
                    <a:moveTo>
                      <a:pt x="0" y="17240"/>
                    </a:moveTo>
                    <a:lnTo>
                      <a:pt x="29657" y="0"/>
                    </a:lnTo>
                    <a:lnTo>
                      <a:pt x="72337" y="24479"/>
                    </a:lnTo>
                    <a:cubicBezTo>
                      <a:pt x="72337" y="24479"/>
                      <a:pt x="26901" y="31433"/>
                      <a:pt x="25760" y="31147"/>
                    </a:cubicBezTo>
                    <a:cubicBezTo>
                      <a:pt x="24619" y="30861"/>
                      <a:pt x="0" y="17240"/>
                      <a:pt x="0" y="1724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15"/>
              <p:cNvSpPr/>
              <p:nvPr/>
            </p:nvSpPr>
            <p:spPr>
              <a:xfrm>
                <a:off x="5538216" y="1062192"/>
                <a:ext cx="2859165" cy="3884558"/>
              </a:xfrm>
              <a:custGeom>
                <a:avLst/>
                <a:gdLst/>
                <a:ahLst/>
                <a:cxnLst/>
                <a:rect l="l" t="t" r="r" b="b"/>
                <a:pathLst>
                  <a:path w="2859165" h="3884558" extrusionOk="0">
                    <a:moveTo>
                      <a:pt x="2790061" y="3876234"/>
                    </a:moveTo>
                    <a:lnTo>
                      <a:pt x="69105" y="2302037"/>
                    </a:lnTo>
                    <a:cubicBezTo>
                      <a:pt x="31083" y="2279939"/>
                      <a:pt x="0" y="2220789"/>
                      <a:pt x="0" y="2169735"/>
                    </a:cubicBezTo>
                    <a:lnTo>
                      <a:pt x="0" y="60614"/>
                    </a:lnTo>
                    <a:cubicBezTo>
                      <a:pt x="0" y="9655"/>
                      <a:pt x="30893" y="-13776"/>
                      <a:pt x="69105" y="8322"/>
                    </a:cubicBezTo>
                    <a:lnTo>
                      <a:pt x="2790061" y="1582519"/>
                    </a:lnTo>
                    <a:cubicBezTo>
                      <a:pt x="2828083" y="1604617"/>
                      <a:pt x="2859166" y="1663862"/>
                      <a:pt x="2859166" y="1714821"/>
                    </a:cubicBezTo>
                    <a:lnTo>
                      <a:pt x="2859166" y="3824132"/>
                    </a:lnTo>
                    <a:cubicBezTo>
                      <a:pt x="2859166" y="3874900"/>
                      <a:pt x="2828273" y="3898332"/>
                      <a:pt x="2790061" y="3876234"/>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15"/>
              <p:cNvSpPr/>
              <p:nvPr/>
            </p:nvSpPr>
            <p:spPr>
              <a:xfrm>
                <a:off x="5533368" y="1064955"/>
                <a:ext cx="2859260" cy="3884554"/>
              </a:xfrm>
              <a:custGeom>
                <a:avLst/>
                <a:gdLst/>
                <a:ahLst/>
                <a:cxnLst/>
                <a:rect l="l" t="t" r="r" b="b"/>
                <a:pathLst>
                  <a:path w="2859260" h="3884554" extrusionOk="0">
                    <a:moveTo>
                      <a:pt x="2790156" y="3876234"/>
                    </a:moveTo>
                    <a:lnTo>
                      <a:pt x="69105" y="2302037"/>
                    </a:lnTo>
                    <a:cubicBezTo>
                      <a:pt x="31083" y="2279939"/>
                      <a:pt x="0" y="2220694"/>
                      <a:pt x="0" y="2169735"/>
                    </a:cubicBezTo>
                    <a:lnTo>
                      <a:pt x="0" y="60614"/>
                    </a:lnTo>
                    <a:cubicBezTo>
                      <a:pt x="0" y="9655"/>
                      <a:pt x="30988" y="-13776"/>
                      <a:pt x="69105" y="8322"/>
                    </a:cubicBezTo>
                    <a:lnTo>
                      <a:pt x="2790156" y="1582995"/>
                    </a:lnTo>
                    <a:cubicBezTo>
                      <a:pt x="2828178" y="1604998"/>
                      <a:pt x="2859261" y="1664243"/>
                      <a:pt x="2859261" y="1715297"/>
                    </a:cubicBezTo>
                    <a:lnTo>
                      <a:pt x="2859261" y="3823847"/>
                    </a:lnTo>
                    <a:cubicBezTo>
                      <a:pt x="2859261" y="3874900"/>
                      <a:pt x="2828273" y="3898332"/>
                      <a:pt x="2790156" y="38762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15"/>
              <p:cNvSpPr/>
              <p:nvPr/>
            </p:nvSpPr>
            <p:spPr>
              <a:xfrm>
                <a:off x="5568443" y="1110406"/>
                <a:ext cx="2788159" cy="3702480"/>
              </a:xfrm>
              <a:custGeom>
                <a:avLst/>
                <a:gdLst/>
                <a:ahLst/>
                <a:cxnLst/>
                <a:rect l="l" t="t" r="r" b="b"/>
                <a:pathLst>
                  <a:path w="2788159" h="3702480" extrusionOk="0">
                    <a:moveTo>
                      <a:pt x="2786734" y="3702481"/>
                    </a:moveTo>
                    <a:lnTo>
                      <a:pt x="0" y="2089993"/>
                    </a:lnTo>
                    <a:lnTo>
                      <a:pt x="951" y="23640"/>
                    </a:lnTo>
                    <a:cubicBezTo>
                      <a:pt x="951" y="2494"/>
                      <a:pt x="15779" y="-6078"/>
                      <a:pt x="34030" y="4590"/>
                    </a:cubicBezTo>
                    <a:lnTo>
                      <a:pt x="2755080" y="1578691"/>
                    </a:lnTo>
                    <a:cubicBezTo>
                      <a:pt x="2774529" y="1591407"/>
                      <a:pt x="2786800" y="1612610"/>
                      <a:pt x="2788160" y="163584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15"/>
              <p:cNvSpPr/>
              <p:nvPr/>
            </p:nvSpPr>
            <p:spPr>
              <a:xfrm>
                <a:off x="5762166" y="1403396"/>
                <a:ext cx="919754" cy="618313"/>
              </a:xfrm>
              <a:custGeom>
                <a:avLst/>
                <a:gdLst/>
                <a:ahLst/>
                <a:cxnLst/>
                <a:rect l="l" t="t" r="r" b="b"/>
                <a:pathLst>
                  <a:path w="919754" h="618313" extrusionOk="0">
                    <a:moveTo>
                      <a:pt x="906256" y="616665"/>
                    </a:moveTo>
                    <a:lnTo>
                      <a:pt x="13498" y="100220"/>
                    </a:lnTo>
                    <a:cubicBezTo>
                      <a:pt x="5142" y="94185"/>
                      <a:pt x="133" y="84538"/>
                      <a:pt x="0" y="74217"/>
                    </a:cubicBezTo>
                    <a:lnTo>
                      <a:pt x="0" y="11828"/>
                    </a:lnTo>
                    <a:cubicBezTo>
                      <a:pt x="0" y="2303"/>
                      <a:pt x="5988" y="-2745"/>
                      <a:pt x="13498" y="1541"/>
                    </a:cubicBezTo>
                    <a:lnTo>
                      <a:pt x="906256" y="517986"/>
                    </a:lnTo>
                    <a:cubicBezTo>
                      <a:pt x="914574" y="524052"/>
                      <a:pt x="919574" y="533680"/>
                      <a:pt x="919754" y="543990"/>
                    </a:cubicBezTo>
                    <a:lnTo>
                      <a:pt x="919754" y="606378"/>
                    </a:lnTo>
                    <a:cubicBezTo>
                      <a:pt x="919754" y="616380"/>
                      <a:pt x="913671" y="621047"/>
                      <a:pt x="906256" y="61666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15"/>
              <p:cNvSpPr/>
              <p:nvPr/>
            </p:nvSpPr>
            <p:spPr>
              <a:xfrm>
                <a:off x="5766158" y="1584712"/>
                <a:ext cx="686298" cy="451951"/>
              </a:xfrm>
              <a:custGeom>
                <a:avLst/>
                <a:gdLst/>
                <a:ahLst/>
                <a:cxnLst/>
                <a:rect l="l" t="t" r="r" b="b"/>
                <a:pathLst>
                  <a:path w="686298" h="451951" extrusionOk="0">
                    <a:moveTo>
                      <a:pt x="672991" y="450304"/>
                    </a:moveTo>
                    <a:lnTo>
                      <a:pt x="13593" y="68827"/>
                    </a:lnTo>
                    <a:cubicBezTo>
                      <a:pt x="5199" y="62853"/>
                      <a:pt x="152" y="53231"/>
                      <a:pt x="0" y="42919"/>
                    </a:cubicBezTo>
                    <a:lnTo>
                      <a:pt x="0" y="11868"/>
                    </a:lnTo>
                    <a:cubicBezTo>
                      <a:pt x="0" y="2343"/>
                      <a:pt x="6084" y="-2801"/>
                      <a:pt x="13593" y="1581"/>
                    </a:cubicBezTo>
                    <a:lnTo>
                      <a:pt x="672991" y="383057"/>
                    </a:lnTo>
                    <a:cubicBezTo>
                      <a:pt x="681261" y="389103"/>
                      <a:pt x="686194" y="398708"/>
                      <a:pt x="686299" y="408965"/>
                    </a:cubicBezTo>
                    <a:lnTo>
                      <a:pt x="686299" y="440017"/>
                    </a:lnTo>
                    <a:cubicBezTo>
                      <a:pt x="686299" y="450018"/>
                      <a:pt x="680405" y="454685"/>
                      <a:pt x="672991" y="45030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15"/>
              <p:cNvSpPr/>
              <p:nvPr/>
            </p:nvSpPr>
            <p:spPr>
              <a:xfrm>
                <a:off x="5766158" y="1702632"/>
                <a:ext cx="686488" cy="451759"/>
              </a:xfrm>
              <a:custGeom>
                <a:avLst/>
                <a:gdLst/>
                <a:ahLst/>
                <a:cxnLst/>
                <a:rect l="l" t="t" r="r" b="b"/>
                <a:pathLst>
                  <a:path w="686488" h="451759" extrusionOk="0">
                    <a:moveTo>
                      <a:pt x="672991" y="450018"/>
                    </a:moveTo>
                    <a:lnTo>
                      <a:pt x="13593" y="69018"/>
                    </a:lnTo>
                    <a:cubicBezTo>
                      <a:pt x="5199" y="63044"/>
                      <a:pt x="152" y="53422"/>
                      <a:pt x="0" y="43110"/>
                    </a:cubicBezTo>
                    <a:lnTo>
                      <a:pt x="0" y="11868"/>
                    </a:lnTo>
                    <a:cubicBezTo>
                      <a:pt x="0" y="2343"/>
                      <a:pt x="6084" y="-2801"/>
                      <a:pt x="13593" y="1581"/>
                    </a:cubicBezTo>
                    <a:lnTo>
                      <a:pt x="672991" y="383343"/>
                    </a:lnTo>
                    <a:cubicBezTo>
                      <a:pt x="681337" y="389344"/>
                      <a:pt x="686337" y="398964"/>
                      <a:pt x="686489" y="409251"/>
                    </a:cubicBezTo>
                    <a:lnTo>
                      <a:pt x="686489" y="440302"/>
                    </a:lnTo>
                    <a:cubicBezTo>
                      <a:pt x="686299" y="450018"/>
                      <a:pt x="680405" y="454495"/>
                      <a:pt x="672991" y="45001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15"/>
              <p:cNvSpPr/>
              <p:nvPr/>
            </p:nvSpPr>
            <p:spPr>
              <a:xfrm>
                <a:off x="5766158" y="1820170"/>
                <a:ext cx="562156" cy="379997"/>
              </a:xfrm>
              <a:custGeom>
                <a:avLst/>
                <a:gdLst/>
                <a:ahLst/>
                <a:cxnLst/>
                <a:rect l="l" t="t" r="r" b="b"/>
                <a:pathLst>
                  <a:path w="562156" h="379997" extrusionOk="0">
                    <a:moveTo>
                      <a:pt x="548564" y="378390"/>
                    </a:moveTo>
                    <a:lnTo>
                      <a:pt x="13593" y="68827"/>
                    </a:lnTo>
                    <a:cubicBezTo>
                      <a:pt x="5199" y="62853"/>
                      <a:pt x="152" y="53231"/>
                      <a:pt x="0" y="42919"/>
                    </a:cubicBezTo>
                    <a:lnTo>
                      <a:pt x="0" y="11868"/>
                    </a:lnTo>
                    <a:cubicBezTo>
                      <a:pt x="0" y="2343"/>
                      <a:pt x="6084" y="-2801"/>
                      <a:pt x="13593" y="1581"/>
                    </a:cubicBezTo>
                    <a:lnTo>
                      <a:pt x="548564" y="311048"/>
                    </a:lnTo>
                    <a:cubicBezTo>
                      <a:pt x="556948" y="317077"/>
                      <a:pt x="561985" y="326717"/>
                      <a:pt x="562157" y="337051"/>
                    </a:cubicBezTo>
                    <a:lnTo>
                      <a:pt x="562157" y="368103"/>
                    </a:lnTo>
                    <a:cubicBezTo>
                      <a:pt x="562157" y="378104"/>
                      <a:pt x="556073" y="382676"/>
                      <a:pt x="548564" y="37839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15"/>
              <p:cNvSpPr/>
              <p:nvPr/>
            </p:nvSpPr>
            <p:spPr>
              <a:xfrm>
                <a:off x="5762166" y="2639293"/>
                <a:ext cx="919754" cy="618340"/>
              </a:xfrm>
              <a:custGeom>
                <a:avLst/>
                <a:gdLst/>
                <a:ahLst/>
                <a:cxnLst/>
                <a:rect l="l" t="t" r="r" b="b"/>
                <a:pathLst>
                  <a:path w="919754" h="618340" extrusionOk="0">
                    <a:moveTo>
                      <a:pt x="906256" y="616732"/>
                    </a:moveTo>
                    <a:lnTo>
                      <a:pt x="13498" y="100287"/>
                    </a:lnTo>
                    <a:cubicBezTo>
                      <a:pt x="5142" y="94248"/>
                      <a:pt x="133" y="84609"/>
                      <a:pt x="0" y="74284"/>
                    </a:cubicBezTo>
                    <a:lnTo>
                      <a:pt x="0" y="11895"/>
                    </a:lnTo>
                    <a:cubicBezTo>
                      <a:pt x="0" y="1894"/>
                      <a:pt x="5988" y="-2678"/>
                      <a:pt x="13498" y="1608"/>
                    </a:cubicBezTo>
                    <a:lnTo>
                      <a:pt x="906256" y="518053"/>
                    </a:lnTo>
                    <a:cubicBezTo>
                      <a:pt x="914574" y="524121"/>
                      <a:pt x="919574" y="533751"/>
                      <a:pt x="919754" y="544057"/>
                    </a:cubicBezTo>
                    <a:lnTo>
                      <a:pt x="919754" y="606445"/>
                    </a:lnTo>
                    <a:cubicBezTo>
                      <a:pt x="919754" y="616447"/>
                      <a:pt x="913671" y="621019"/>
                      <a:pt x="906256" y="61673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15"/>
              <p:cNvSpPr/>
              <p:nvPr/>
            </p:nvSpPr>
            <p:spPr>
              <a:xfrm>
                <a:off x="5766158" y="2821069"/>
                <a:ext cx="686488" cy="451519"/>
              </a:xfrm>
              <a:custGeom>
                <a:avLst/>
                <a:gdLst/>
                <a:ahLst/>
                <a:cxnLst/>
                <a:rect l="l" t="t" r="r" b="b"/>
                <a:pathLst>
                  <a:path w="686488" h="451519" extrusionOk="0">
                    <a:moveTo>
                      <a:pt x="672991" y="449910"/>
                    </a:moveTo>
                    <a:lnTo>
                      <a:pt x="13593" y="68910"/>
                    </a:lnTo>
                    <a:cubicBezTo>
                      <a:pt x="5209" y="62881"/>
                      <a:pt x="171" y="53242"/>
                      <a:pt x="0" y="42907"/>
                    </a:cubicBezTo>
                    <a:lnTo>
                      <a:pt x="0" y="11856"/>
                    </a:lnTo>
                    <a:cubicBezTo>
                      <a:pt x="0" y="1854"/>
                      <a:pt x="6084" y="-2718"/>
                      <a:pt x="13593" y="1664"/>
                    </a:cubicBezTo>
                    <a:lnTo>
                      <a:pt x="672991" y="382664"/>
                    </a:lnTo>
                    <a:cubicBezTo>
                      <a:pt x="681308" y="388731"/>
                      <a:pt x="686308" y="398361"/>
                      <a:pt x="686489" y="408667"/>
                    </a:cubicBezTo>
                    <a:lnTo>
                      <a:pt x="686489" y="439719"/>
                    </a:lnTo>
                    <a:cubicBezTo>
                      <a:pt x="686299" y="449625"/>
                      <a:pt x="680405" y="454197"/>
                      <a:pt x="672991" y="44991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15"/>
              <p:cNvSpPr/>
              <p:nvPr/>
            </p:nvSpPr>
            <p:spPr>
              <a:xfrm>
                <a:off x="5766158" y="2938486"/>
                <a:ext cx="686488" cy="451826"/>
              </a:xfrm>
              <a:custGeom>
                <a:avLst/>
                <a:gdLst/>
                <a:ahLst/>
                <a:cxnLst/>
                <a:rect l="l" t="t" r="r" b="b"/>
                <a:pathLst>
                  <a:path w="686488" h="451826" extrusionOk="0">
                    <a:moveTo>
                      <a:pt x="672991" y="450223"/>
                    </a:moveTo>
                    <a:lnTo>
                      <a:pt x="13593" y="68747"/>
                    </a:lnTo>
                    <a:cubicBezTo>
                      <a:pt x="5228" y="62756"/>
                      <a:pt x="190" y="53145"/>
                      <a:pt x="0" y="42839"/>
                    </a:cubicBezTo>
                    <a:lnTo>
                      <a:pt x="0" y="11787"/>
                    </a:lnTo>
                    <a:cubicBezTo>
                      <a:pt x="0" y="2262"/>
                      <a:pt x="6084" y="-2786"/>
                      <a:pt x="13593" y="1595"/>
                    </a:cubicBezTo>
                    <a:lnTo>
                      <a:pt x="672991" y="382595"/>
                    </a:lnTo>
                    <a:cubicBezTo>
                      <a:pt x="681308" y="388663"/>
                      <a:pt x="686308" y="398293"/>
                      <a:pt x="686489" y="408599"/>
                    </a:cubicBezTo>
                    <a:lnTo>
                      <a:pt x="686489" y="439650"/>
                    </a:lnTo>
                    <a:cubicBezTo>
                      <a:pt x="686299" y="449937"/>
                      <a:pt x="680405" y="454509"/>
                      <a:pt x="672991" y="45022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15"/>
              <p:cNvSpPr/>
              <p:nvPr/>
            </p:nvSpPr>
            <p:spPr>
              <a:xfrm>
                <a:off x="5766158" y="3056051"/>
                <a:ext cx="562156" cy="379920"/>
              </a:xfrm>
              <a:custGeom>
                <a:avLst/>
                <a:gdLst/>
                <a:ahLst/>
                <a:cxnLst/>
                <a:rect l="l" t="t" r="r" b="b"/>
                <a:pathLst>
                  <a:path w="562156" h="379920" extrusionOk="0">
                    <a:moveTo>
                      <a:pt x="548564" y="378378"/>
                    </a:moveTo>
                    <a:lnTo>
                      <a:pt x="13593" y="68910"/>
                    </a:lnTo>
                    <a:cubicBezTo>
                      <a:pt x="5199" y="62900"/>
                      <a:pt x="152" y="53242"/>
                      <a:pt x="0" y="42907"/>
                    </a:cubicBezTo>
                    <a:lnTo>
                      <a:pt x="0" y="11856"/>
                    </a:lnTo>
                    <a:cubicBezTo>
                      <a:pt x="0" y="1854"/>
                      <a:pt x="6084" y="-2718"/>
                      <a:pt x="13593" y="1664"/>
                    </a:cubicBezTo>
                    <a:lnTo>
                      <a:pt x="548564" y="311131"/>
                    </a:lnTo>
                    <a:cubicBezTo>
                      <a:pt x="556948" y="317161"/>
                      <a:pt x="561985" y="326800"/>
                      <a:pt x="562157" y="337134"/>
                    </a:cubicBezTo>
                    <a:lnTo>
                      <a:pt x="562157" y="368186"/>
                    </a:lnTo>
                    <a:cubicBezTo>
                      <a:pt x="562157" y="378187"/>
                      <a:pt x="556073" y="382473"/>
                      <a:pt x="548564" y="37837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453;p15"/>
              <p:cNvSpPr/>
              <p:nvPr/>
            </p:nvSpPr>
            <p:spPr>
              <a:xfrm>
                <a:off x="6897600" y="3332192"/>
                <a:ext cx="1250451" cy="1162368"/>
              </a:xfrm>
              <a:custGeom>
                <a:avLst/>
                <a:gdLst/>
                <a:ahLst/>
                <a:cxnLst/>
                <a:rect l="l" t="t" r="r" b="b"/>
                <a:pathLst>
                  <a:path w="1250451" h="1162368" extrusionOk="0">
                    <a:moveTo>
                      <a:pt x="9696" y="77186"/>
                    </a:moveTo>
                    <a:cubicBezTo>
                      <a:pt x="9696" y="77186"/>
                      <a:pt x="108173" y="160053"/>
                      <a:pt x="250376" y="46896"/>
                    </a:cubicBezTo>
                    <a:cubicBezTo>
                      <a:pt x="351895" y="-36543"/>
                      <a:pt x="442672" y="11082"/>
                      <a:pt x="493242" y="39657"/>
                    </a:cubicBezTo>
                    <a:cubicBezTo>
                      <a:pt x="543811" y="68232"/>
                      <a:pt x="616813" y="85758"/>
                      <a:pt x="755879" y="337409"/>
                    </a:cubicBezTo>
                    <a:cubicBezTo>
                      <a:pt x="755879" y="337409"/>
                      <a:pt x="801125" y="416276"/>
                      <a:pt x="875839" y="459519"/>
                    </a:cubicBezTo>
                    <a:cubicBezTo>
                      <a:pt x="950552" y="502763"/>
                      <a:pt x="986483" y="481617"/>
                      <a:pt x="1045227" y="392844"/>
                    </a:cubicBezTo>
                    <a:cubicBezTo>
                      <a:pt x="1103971" y="304071"/>
                      <a:pt x="1142469" y="205773"/>
                      <a:pt x="1250452" y="269972"/>
                    </a:cubicBezTo>
                    <a:lnTo>
                      <a:pt x="1250452" y="1162369"/>
                    </a:lnTo>
                    <a:lnTo>
                      <a:pt x="0" y="439707"/>
                    </a:lnTo>
                    <a:lnTo>
                      <a:pt x="0" y="71375"/>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454;p15"/>
              <p:cNvSpPr/>
              <p:nvPr/>
            </p:nvSpPr>
            <p:spPr>
              <a:xfrm>
                <a:off x="5766443" y="2003281"/>
                <a:ext cx="882682" cy="1029375"/>
              </a:xfrm>
              <a:custGeom>
                <a:avLst/>
                <a:gdLst/>
                <a:ahLst/>
                <a:cxnLst/>
                <a:rect l="l" t="t" r="r" b="b"/>
                <a:pathLst>
                  <a:path w="882682" h="1029375" extrusionOk="0">
                    <a:moveTo>
                      <a:pt x="869090" y="1027764"/>
                    </a:moveTo>
                    <a:lnTo>
                      <a:pt x="13593" y="532464"/>
                    </a:lnTo>
                    <a:cubicBezTo>
                      <a:pt x="5209" y="526435"/>
                      <a:pt x="171" y="516796"/>
                      <a:pt x="0" y="506461"/>
                    </a:cubicBezTo>
                    <a:lnTo>
                      <a:pt x="0" y="11828"/>
                    </a:lnTo>
                    <a:cubicBezTo>
                      <a:pt x="0" y="2303"/>
                      <a:pt x="6084" y="-2745"/>
                      <a:pt x="13593" y="1541"/>
                    </a:cubicBezTo>
                    <a:lnTo>
                      <a:pt x="869090" y="496841"/>
                    </a:lnTo>
                    <a:cubicBezTo>
                      <a:pt x="877474" y="502870"/>
                      <a:pt x="882512" y="512510"/>
                      <a:pt x="882683" y="522844"/>
                    </a:cubicBezTo>
                    <a:lnTo>
                      <a:pt x="882683" y="1017668"/>
                    </a:lnTo>
                    <a:cubicBezTo>
                      <a:pt x="882683" y="1027479"/>
                      <a:pt x="876599" y="1032051"/>
                      <a:pt x="869090" y="102776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15"/>
              <p:cNvSpPr/>
              <p:nvPr/>
            </p:nvSpPr>
            <p:spPr>
              <a:xfrm>
                <a:off x="6897600" y="3388613"/>
                <a:ext cx="1250451" cy="1106424"/>
              </a:xfrm>
              <a:custGeom>
                <a:avLst/>
                <a:gdLst/>
                <a:ahLst/>
                <a:cxnLst/>
                <a:rect l="l" t="t" r="r" b="b"/>
                <a:pathLst>
                  <a:path w="1250451" h="1106424" extrusionOk="0">
                    <a:moveTo>
                      <a:pt x="0" y="0"/>
                    </a:moveTo>
                    <a:lnTo>
                      <a:pt x="0" y="383096"/>
                    </a:lnTo>
                    <a:lnTo>
                      <a:pt x="1250452" y="1106424"/>
                    </a:lnTo>
                    <a:lnTo>
                      <a:pt x="1250452" y="214027"/>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15"/>
              <p:cNvSpPr/>
              <p:nvPr/>
            </p:nvSpPr>
            <p:spPr>
              <a:xfrm>
                <a:off x="7389036" y="3376326"/>
                <a:ext cx="9505" cy="678751"/>
              </a:xfrm>
              <a:custGeom>
                <a:avLst/>
                <a:gdLst/>
                <a:ahLst/>
                <a:cxnLst/>
                <a:rect l="l" t="t" r="r" b="b"/>
                <a:pathLst>
                  <a:path w="9505" h="678751" extrusionOk="0">
                    <a:moveTo>
                      <a:pt x="0" y="0"/>
                    </a:moveTo>
                    <a:lnTo>
                      <a:pt x="0" y="678752"/>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15"/>
              <p:cNvSpPr/>
              <p:nvPr/>
            </p:nvSpPr>
            <p:spPr>
              <a:xfrm>
                <a:off x="7771633" y="3805618"/>
                <a:ext cx="9505" cy="470725"/>
              </a:xfrm>
              <a:custGeom>
                <a:avLst/>
                <a:gdLst/>
                <a:ahLst/>
                <a:cxnLst/>
                <a:rect l="l" t="t" r="r" b="b"/>
                <a:pathLst>
                  <a:path w="9505" h="470725" extrusionOk="0">
                    <a:moveTo>
                      <a:pt x="0" y="0"/>
                    </a:moveTo>
                    <a:lnTo>
                      <a:pt x="0" y="470725"/>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458;p15"/>
              <p:cNvSpPr/>
              <p:nvPr/>
            </p:nvSpPr>
            <p:spPr>
              <a:xfrm>
                <a:off x="6897600" y="3332663"/>
                <a:ext cx="1250451" cy="479359"/>
              </a:xfrm>
              <a:custGeom>
                <a:avLst/>
                <a:gdLst/>
                <a:ahLst/>
                <a:cxnLst/>
                <a:rect l="l" t="t" r="r" b="b"/>
                <a:pathLst>
                  <a:path w="1250451" h="479359" extrusionOk="0">
                    <a:moveTo>
                      <a:pt x="0" y="70905"/>
                    </a:moveTo>
                    <a:cubicBezTo>
                      <a:pt x="221859" y="208732"/>
                      <a:pt x="253227" y="-102831"/>
                      <a:pt x="494953" y="36996"/>
                    </a:cubicBezTo>
                    <a:cubicBezTo>
                      <a:pt x="736678" y="176823"/>
                      <a:pt x="703314" y="359036"/>
                      <a:pt x="881732" y="462288"/>
                    </a:cubicBezTo>
                    <a:cubicBezTo>
                      <a:pt x="1060151" y="565538"/>
                      <a:pt x="1064333" y="162250"/>
                      <a:pt x="1250452" y="269978"/>
                    </a:cubicBezTo>
                  </a:path>
                </a:pathLst>
              </a:custGeom>
              <a:noFill/>
              <a:ln w="14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459;p15"/>
              <p:cNvSpPr/>
              <p:nvPr/>
            </p:nvSpPr>
            <p:spPr>
              <a:xfrm rot="-1801764">
                <a:off x="7364922" y="3334621"/>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15"/>
              <p:cNvSpPr/>
              <p:nvPr/>
            </p:nvSpPr>
            <p:spPr>
              <a:xfrm rot="-1790023">
                <a:off x="8141346" y="3571007"/>
                <a:ext cx="48265" cy="83920"/>
              </a:xfrm>
              <a:custGeom>
                <a:avLst/>
                <a:gdLst/>
                <a:ahLst/>
                <a:cxnLst/>
                <a:rect l="l" t="t" r="r" b="b"/>
                <a:pathLst>
                  <a:path w="48263" h="83917" extrusionOk="0">
                    <a:moveTo>
                      <a:pt x="48265" y="41960"/>
                    </a:moveTo>
                    <a:cubicBezTo>
                      <a:pt x="48265" y="65133"/>
                      <a:pt x="37461" y="83919"/>
                      <a:pt x="24134" y="83919"/>
                    </a:cubicBezTo>
                    <a:cubicBezTo>
                      <a:pt x="10806" y="83919"/>
                      <a:pt x="2" y="65133"/>
                      <a:pt x="2" y="41960"/>
                    </a:cubicBezTo>
                    <a:cubicBezTo>
                      <a:pt x="2" y="18787"/>
                      <a:pt x="10806" y="1"/>
                      <a:pt x="24134"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15"/>
              <p:cNvSpPr/>
              <p:nvPr/>
            </p:nvSpPr>
            <p:spPr>
              <a:xfrm rot="-1790023">
                <a:off x="7763340" y="3766404"/>
                <a:ext cx="48265" cy="83920"/>
              </a:xfrm>
              <a:custGeom>
                <a:avLst/>
                <a:gdLst/>
                <a:ahLst/>
                <a:cxnLst/>
                <a:rect l="l" t="t" r="r" b="b"/>
                <a:pathLst>
                  <a:path w="48263" h="83917" extrusionOk="0">
                    <a:moveTo>
                      <a:pt x="48265" y="41960"/>
                    </a:moveTo>
                    <a:cubicBezTo>
                      <a:pt x="48265" y="65133"/>
                      <a:pt x="37461" y="83919"/>
                      <a:pt x="24133" y="83919"/>
                    </a:cubicBezTo>
                    <a:cubicBezTo>
                      <a:pt x="10806" y="83919"/>
                      <a:pt x="2" y="65133"/>
                      <a:pt x="2" y="41960"/>
                    </a:cubicBezTo>
                    <a:cubicBezTo>
                      <a:pt x="2" y="18787"/>
                      <a:pt x="10806" y="1"/>
                      <a:pt x="24133"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15"/>
              <p:cNvSpPr/>
              <p:nvPr/>
            </p:nvSpPr>
            <p:spPr>
              <a:xfrm rot="-1801764">
                <a:off x="6873548" y="3361832"/>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15"/>
              <p:cNvSpPr/>
              <p:nvPr/>
            </p:nvSpPr>
            <p:spPr>
              <a:xfrm>
                <a:off x="6868038" y="2430219"/>
                <a:ext cx="78705" cy="316778"/>
              </a:xfrm>
              <a:custGeom>
                <a:avLst/>
                <a:gdLst/>
                <a:ahLst/>
                <a:cxnLst/>
                <a:rect l="l" t="t" r="r" b="b"/>
                <a:pathLst>
                  <a:path w="78705" h="316778" extrusionOk="0">
                    <a:moveTo>
                      <a:pt x="64828" y="315171"/>
                    </a:moveTo>
                    <a:lnTo>
                      <a:pt x="13593" y="285548"/>
                    </a:lnTo>
                    <a:cubicBezTo>
                      <a:pt x="5209" y="279519"/>
                      <a:pt x="171" y="269880"/>
                      <a:pt x="0" y="259545"/>
                    </a:cubicBezTo>
                    <a:lnTo>
                      <a:pt x="0" y="11895"/>
                    </a:lnTo>
                    <a:cubicBezTo>
                      <a:pt x="0" y="1894"/>
                      <a:pt x="6083" y="-2678"/>
                      <a:pt x="13593" y="1608"/>
                    </a:cubicBezTo>
                    <a:lnTo>
                      <a:pt x="64828" y="31326"/>
                    </a:lnTo>
                    <a:cubicBezTo>
                      <a:pt x="73193" y="37136"/>
                      <a:pt x="78335" y="46566"/>
                      <a:pt x="78706" y="56758"/>
                    </a:cubicBezTo>
                    <a:lnTo>
                      <a:pt x="78706" y="304884"/>
                    </a:lnTo>
                    <a:cubicBezTo>
                      <a:pt x="78706" y="314885"/>
                      <a:pt x="72337" y="319457"/>
                      <a:pt x="64828" y="3151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15"/>
              <p:cNvSpPr/>
              <p:nvPr/>
            </p:nvSpPr>
            <p:spPr>
              <a:xfrm>
                <a:off x="6986477" y="2241366"/>
                <a:ext cx="78420" cy="573928"/>
              </a:xfrm>
              <a:custGeom>
                <a:avLst/>
                <a:gdLst/>
                <a:ahLst/>
                <a:cxnLst/>
                <a:rect l="l" t="t" r="r" b="b"/>
                <a:pathLst>
                  <a:path w="78420" h="573928" extrusionOk="0">
                    <a:moveTo>
                      <a:pt x="64828" y="572319"/>
                    </a:moveTo>
                    <a:lnTo>
                      <a:pt x="13593" y="542601"/>
                    </a:lnTo>
                    <a:cubicBezTo>
                      <a:pt x="5199" y="536629"/>
                      <a:pt x="152" y="527009"/>
                      <a:pt x="0" y="516693"/>
                    </a:cubicBezTo>
                    <a:lnTo>
                      <a:pt x="0" y="11868"/>
                    </a:lnTo>
                    <a:cubicBezTo>
                      <a:pt x="0" y="2343"/>
                      <a:pt x="6084" y="-2801"/>
                      <a:pt x="13593" y="1581"/>
                    </a:cubicBezTo>
                    <a:lnTo>
                      <a:pt x="64828" y="31299"/>
                    </a:lnTo>
                    <a:cubicBezTo>
                      <a:pt x="73211" y="37328"/>
                      <a:pt x="78249" y="46967"/>
                      <a:pt x="78421" y="57302"/>
                    </a:cubicBezTo>
                    <a:lnTo>
                      <a:pt x="78421" y="562127"/>
                    </a:lnTo>
                    <a:cubicBezTo>
                      <a:pt x="78041" y="572033"/>
                      <a:pt x="71957" y="576605"/>
                      <a:pt x="64828" y="5723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5" name="Google Shape;465;p15"/>
              <p:cNvSpPr/>
              <p:nvPr/>
            </p:nvSpPr>
            <p:spPr>
              <a:xfrm>
                <a:off x="7222119" y="2426981"/>
                <a:ext cx="78420" cy="524860"/>
              </a:xfrm>
              <a:custGeom>
                <a:avLst/>
                <a:gdLst/>
                <a:ahLst/>
                <a:cxnLst/>
                <a:rect l="l" t="t" r="r" b="b"/>
                <a:pathLst>
                  <a:path w="78420" h="524860" extrusionOk="0">
                    <a:moveTo>
                      <a:pt x="64828" y="523197"/>
                    </a:moveTo>
                    <a:lnTo>
                      <a:pt x="13593" y="493574"/>
                    </a:lnTo>
                    <a:cubicBezTo>
                      <a:pt x="5181" y="487583"/>
                      <a:pt x="124" y="477915"/>
                      <a:pt x="0" y="467571"/>
                    </a:cubicBezTo>
                    <a:lnTo>
                      <a:pt x="0" y="11895"/>
                    </a:lnTo>
                    <a:cubicBezTo>
                      <a:pt x="0" y="1894"/>
                      <a:pt x="6083" y="-2678"/>
                      <a:pt x="13593" y="1608"/>
                    </a:cubicBezTo>
                    <a:lnTo>
                      <a:pt x="64828" y="31231"/>
                    </a:lnTo>
                    <a:cubicBezTo>
                      <a:pt x="73211" y="37260"/>
                      <a:pt x="78249" y="46899"/>
                      <a:pt x="78421" y="57234"/>
                    </a:cubicBezTo>
                    <a:lnTo>
                      <a:pt x="78421" y="513005"/>
                    </a:lnTo>
                    <a:cubicBezTo>
                      <a:pt x="78421" y="523006"/>
                      <a:pt x="72337" y="527578"/>
                      <a:pt x="64828" y="52319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6" name="Google Shape;466;p15"/>
              <p:cNvSpPr/>
              <p:nvPr/>
            </p:nvSpPr>
            <p:spPr>
              <a:xfrm>
                <a:off x="7340177" y="2573447"/>
                <a:ext cx="78420" cy="446687"/>
              </a:xfrm>
              <a:custGeom>
                <a:avLst/>
                <a:gdLst/>
                <a:ahLst/>
                <a:cxnLst/>
                <a:rect l="l" t="t" r="r" b="b"/>
                <a:pathLst>
                  <a:path w="78420" h="446687" extrusionOk="0">
                    <a:moveTo>
                      <a:pt x="64827" y="445025"/>
                    </a:moveTo>
                    <a:lnTo>
                      <a:pt x="13593" y="415402"/>
                    </a:lnTo>
                    <a:cubicBezTo>
                      <a:pt x="5209" y="409373"/>
                      <a:pt x="171" y="399734"/>
                      <a:pt x="0" y="389399"/>
                    </a:cubicBezTo>
                    <a:lnTo>
                      <a:pt x="0" y="11828"/>
                    </a:lnTo>
                    <a:cubicBezTo>
                      <a:pt x="0" y="2303"/>
                      <a:pt x="6083" y="-2745"/>
                      <a:pt x="13593" y="1541"/>
                    </a:cubicBezTo>
                    <a:lnTo>
                      <a:pt x="64827" y="31259"/>
                    </a:lnTo>
                    <a:cubicBezTo>
                      <a:pt x="73221" y="37231"/>
                      <a:pt x="78268" y="46851"/>
                      <a:pt x="78421" y="57167"/>
                    </a:cubicBezTo>
                    <a:lnTo>
                      <a:pt x="78421" y="434738"/>
                    </a:lnTo>
                    <a:cubicBezTo>
                      <a:pt x="78421" y="444835"/>
                      <a:pt x="72337" y="449406"/>
                      <a:pt x="64827" y="4450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15"/>
              <p:cNvSpPr/>
              <p:nvPr/>
            </p:nvSpPr>
            <p:spPr>
              <a:xfrm>
                <a:off x="7575249" y="2900319"/>
                <a:ext cx="78325" cy="255777"/>
              </a:xfrm>
              <a:custGeom>
                <a:avLst/>
                <a:gdLst/>
                <a:ahLst/>
                <a:cxnLst/>
                <a:rect l="l" t="t" r="r" b="b"/>
                <a:pathLst>
                  <a:path w="78325" h="255777" extrusionOk="0">
                    <a:moveTo>
                      <a:pt x="64828" y="254170"/>
                    </a:moveTo>
                    <a:lnTo>
                      <a:pt x="13498" y="224547"/>
                    </a:lnTo>
                    <a:cubicBezTo>
                      <a:pt x="5143" y="218508"/>
                      <a:pt x="133" y="208869"/>
                      <a:pt x="0" y="198544"/>
                    </a:cubicBezTo>
                    <a:lnTo>
                      <a:pt x="0" y="11949"/>
                    </a:lnTo>
                    <a:cubicBezTo>
                      <a:pt x="0" y="1853"/>
                      <a:pt x="5989" y="-2719"/>
                      <a:pt x="13498" y="1662"/>
                    </a:cubicBezTo>
                    <a:lnTo>
                      <a:pt x="64828" y="31285"/>
                    </a:lnTo>
                    <a:cubicBezTo>
                      <a:pt x="73145" y="37352"/>
                      <a:pt x="78145" y="46982"/>
                      <a:pt x="78325" y="57288"/>
                    </a:cubicBezTo>
                    <a:lnTo>
                      <a:pt x="78325" y="243883"/>
                    </a:lnTo>
                    <a:cubicBezTo>
                      <a:pt x="78325" y="253884"/>
                      <a:pt x="72242" y="258456"/>
                      <a:pt x="64828" y="2541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15"/>
              <p:cNvSpPr/>
              <p:nvPr/>
            </p:nvSpPr>
            <p:spPr>
              <a:xfrm>
                <a:off x="7693593" y="2520557"/>
                <a:ext cx="78420" cy="703833"/>
              </a:xfrm>
              <a:custGeom>
                <a:avLst/>
                <a:gdLst/>
                <a:ahLst/>
                <a:cxnLst/>
                <a:rect l="l" t="t" r="r" b="b"/>
                <a:pathLst>
                  <a:path w="78420" h="703833" extrusionOk="0">
                    <a:moveTo>
                      <a:pt x="64447" y="702226"/>
                    </a:moveTo>
                    <a:lnTo>
                      <a:pt x="13593" y="672508"/>
                    </a:lnTo>
                    <a:cubicBezTo>
                      <a:pt x="5199" y="666536"/>
                      <a:pt x="152" y="656916"/>
                      <a:pt x="0" y="646600"/>
                    </a:cubicBezTo>
                    <a:lnTo>
                      <a:pt x="0" y="11949"/>
                    </a:lnTo>
                    <a:cubicBezTo>
                      <a:pt x="0" y="1853"/>
                      <a:pt x="6083" y="-2719"/>
                      <a:pt x="13593" y="1662"/>
                    </a:cubicBezTo>
                    <a:lnTo>
                      <a:pt x="64828" y="31285"/>
                    </a:lnTo>
                    <a:cubicBezTo>
                      <a:pt x="73221" y="37305"/>
                      <a:pt x="78268" y="46954"/>
                      <a:pt x="78421" y="57288"/>
                    </a:cubicBezTo>
                    <a:lnTo>
                      <a:pt x="78421" y="691939"/>
                    </a:lnTo>
                    <a:cubicBezTo>
                      <a:pt x="78040" y="701940"/>
                      <a:pt x="71957" y="706512"/>
                      <a:pt x="64447" y="7022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15"/>
              <p:cNvSpPr/>
              <p:nvPr/>
            </p:nvSpPr>
            <p:spPr>
              <a:xfrm>
                <a:off x="7981135" y="3135165"/>
                <a:ext cx="78420" cy="255818"/>
              </a:xfrm>
              <a:custGeom>
                <a:avLst/>
                <a:gdLst/>
                <a:ahLst/>
                <a:cxnLst/>
                <a:rect l="l" t="t" r="r" b="b"/>
                <a:pathLst>
                  <a:path w="78420" h="255818" extrusionOk="0">
                    <a:moveTo>
                      <a:pt x="64828" y="254211"/>
                    </a:moveTo>
                    <a:lnTo>
                      <a:pt x="13593" y="224493"/>
                    </a:lnTo>
                    <a:cubicBezTo>
                      <a:pt x="5199" y="218521"/>
                      <a:pt x="152" y="208900"/>
                      <a:pt x="0" y="198585"/>
                    </a:cubicBezTo>
                    <a:lnTo>
                      <a:pt x="0" y="11895"/>
                    </a:lnTo>
                    <a:cubicBezTo>
                      <a:pt x="0" y="1894"/>
                      <a:pt x="6083" y="-2678"/>
                      <a:pt x="13593" y="1608"/>
                    </a:cubicBezTo>
                    <a:lnTo>
                      <a:pt x="64828" y="31326"/>
                    </a:lnTo>
                    <a:cubicBezTo>
                      <a:pt x="73240" y="37317"/>
                      <a:pt x="78297" y="46985"/>
                      <a:pt x="78421" y="57329"/>
                    </a:cubicBezTo>
                    <a:lnTo>
                      <a:pt x="78421" y="243924"/>
                    </a:lnTo>
                    <a:cubicBezTo>
                      <a:pt x="78421" y="253925"/>
                      <a:pt x="72337" y="258497"/>
                      <a:pt x="64828" y="25421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470;p15"/>
              <p:cNvSpPr/>
              <p:nvPr/>
            </p:nvSpPr>
            <p:spPr>
              <a:xfrm>
                <a:off x="8099193" y="3142308"/>
                <a:ext cx="78420" cy="316963"/>
              </a:xfrm>
              <a:custGeom>
                <a:avLst/>
                <a:gdLst/>
                <a:ahLst/>
                <a:cxnLst/>
                <a:rect l="l" t="t" r="r" b="b"/>
                <a:pathLst>
                  <a:path w="78420" h="316963" extrusionOk="0">
                    <a:moveTo>
                      <a:pt x="64828" y="315266"/>
                    </a:moveTo>
                    <a:lnTo>
                      <a:pt x="13593" y="285548"/>
                    </a:lnTo>
                    <a:cubicBezTo>
                      <a:pt x="5181" y="279557"/>
                      <a:pt x="124" y="269889"/>
                      <a:pt x="0" y="259545"/>
                    </a:cubicBezTo>
                    <a:lnTo>
                      <a:pt x="0" y="11895"/>
                    </a:lnTo>
                    <a:cubicBezTo>
                      <a:pt x="0" y="1894"/>
                      <a:pt x="6084" y="-2678"/>
                      <a:pt x="13593" y="1608"/>
                    </a:cubicBezTo>
                    <a:lnTo>
                      <a:pt x="64828" y="31230"/>
                    </a:lnTo>
                    <a:cubicBezTo>
                      <a:pt x="73211" y="37260"/>
                      <a:pt x="78249" y="46899"/>
                      <a:pt x="78421" y="57234"/>
                    </a:cubicBezTo>
                    <a:lnTo>
                      <a:pt x="78421" y="305360"/>
                    </a:lnTo>
                    <a:cubicBezTo>
                      <a:pt x="78421" y="315266"/>
                      <a:pt x="72337" y="319648"/>
                      <a:pt x="64828" y="31526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1" name="Google Shape;471;p15"/>
            <p:cNvSpPr/>
            <p:nvPr/>
          </p:nvSpPr>
          <p:spPr>
            <a:xfrm>
              <a:off x="2810939" y="4355647"/>
              <a:ext cx="905825" cy="524291"/>
            </a:xfrm>
            <a:custGeom>
              <a:avLst/>
              <a:gdLst/>
              <a:ahLst/>
              <a:cxnLst/>
              <a:rect l="l" t="t" r="r" b="b"/>
              <a:pathLst>
                <a:path w="905825" h="524291" extrusionOk="0">
                  <a:moveTo>
                    <a:pt x="456810" y="505052"/>
                  </a:moveTo>
                  <a:lnTo>
                    <a:pt x="32483" y="259879"/>
                  </a:lnTo>
                  <a:cubicBezTo>
                    <a:pt x="-15615" y="231970"/>
                    <a:pt x="-9626" y="183679"/>
                    <a:pt x="45981" y="151294"/>
                  </a:cubicBezTo>
                  <a:lnTo>
                    <a:pt x="261376" y="26611"/>
                  </a:lnTo>
                  <a:cubicBezTo>
                    <a:pt x="316889" y="-5488"/>
                    <a:pt x="400632" y="-9298"/>
                    <a:pt x="449015" y="19277"/>
                  </a:cubicBezTo>
                  <a:lnTo>
                    <a:pt x="873342" y="264832"/>
                  </a:lnTo>
                  <a:cubicBezTo>
                    <a:pt x="921440" y="292645"/>
                    <a:pt x="915451" y="341032"/>
                    <a:pt x="859844" y="373322"/>
                  </a:cubicBezTo>
                  <a:lnTo>
                    <a:pt x="644449" y="498004"/>
                  </a:lnTo>
                  <a:cubicBezTo>
                    <a:pt x="588937" y="529627"/>
                    <a:pt x="505193" y="533627"/>
                    <a:pt x="456810" y="505052"/>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2" name="Google Shape;472;p15"/>
            <p:cNvSpPr/>
            <p:nvPr/>
          </p:nvSpPr>
          <p:spPr>
            <a:xfrm>
              <a:off x="2999385" y="3858955"/>
              <a:ext cx="906089" cy="910207"/>
            </a:xfrm>
            <a:custGeom>
              <a:avLst/>
              <a:gdLst/>
              <a:ahLst/>
              <a:cxnLst/>
              <a:rect l="l" t="t" r="r" b="b"/>
              <a:pathLst>
                <a:path w="906089" h="910207" extrusionOk="0">
                  <a:moveTo>
                    <a:pt x="906089" y="695706"/>
                  </a:moveTo>
                  <a:lnTo>
                    <a:pt x="906089" y="102203"/>
                  </a:lnTo>
                  <a:lnTo>
                    <a:pt x="23" y="0"/>
                  </a:lnTo>
                  <a:lnTo>
                    <a:pt x="23" y="597218"/>
                  </a:lnTo>
                  <a:lnTo>
                    <a:pt x="23" y="597218"/>
                  </a:lnTo>
                  <a:cubicBezTo>
                    <a:pt x="-547" y="615506"/>
                    <a:pt x="9528" y="632936"/>
                    <a:pt x="32342" y="645891"/>
                  </a:cubicBezTo>
                  <a:lnTo>
                    <a:pt x="456668" y="891445"/>
                  </a:lnTo>
                  <a:cubicBezTo>
                    <a:pt x="504766" y="919258"/>
                    <a:pt x="588795" y="915734"/>
                    <a:pt x="644307" y="883634"/>
                  </a:cubicBezTo>
                  <a:lnTo>
                    <a:pt x="859702" y="758952"/>
                  </a:lnTo>
                  <a:cubicBezTo>
                    <a:pt x="890975" y="740855"/>
                    <a:pt x="906565" y="717518"/>
                    <a:pt x="905614" y="6957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 name="Google Shape;473;p15"/>
            <p:cNvSpPr/>
            <p:nvPr/>
          </p:nvSpPr>
          <p:spPr>
            <a:xfrm>
              <a:off x="2999385" y="3718383"/>
              <a:ext cx="905566" cy="524522"/>
            </a:xfrm>
            <a:custGeom>
              <a:avLst/>
              <a:gdLst/>
              <a:ahLst/>
              <a:cxnLst/>
              <a:rect l="l" t="t" r="r" b="b"/>
              <a:pathLst>
                <a:path w="905566" h="524522" extrusionOk="0">
                  <a:moveTo>
                    <a:pt x="905519" y="307545"/>
                  </a:moveTo>
                  <a:lnTo>
                    <a:pt x="905519" y="242775"/>
                  </a:lnTo>
                  <a:lnTo>
                    <a:pt x="835843" y="242775"/>
                  </a:lnTo>
                  <a:lnTo>
                    <a:pt x="448874" y="18842"/>
                  </a:lnTo>
                  <a:cubicBezTo>
                    <a:pt x="400776" y="-9066"/>
                    <a:pt x="316747" y="-5542"/>
                    <a:pt x="261235" y="26557"/>
                  </a:cubicBezTo>
                  <a:lnTo>
                    <a:pt x="45839" y="151716"/>
                  </a:lnTo>
                  <a:cubicBezTo>
                    <a:pt x="42009" y="153897"/>
                    <a:pt x="38296" y="156279"/>
                    <a:pt x="34718" y="158860"/>
                  </a:cubicBezTo>
                  <a:lnTo>
                    <a:pt x="23" y="141048"/>
                  </a:lnTo>
                  <a:cubicBezTo>
                    <a:pt x="23" y="141048"/>
                    <a:pt x="23" y="209533"/>
                    <a:pt x="23" y="211819"/>
                  </a:cubicBezTo>
                  <a:lnTo>
                    <a:pt x="23" y="211819"/>
                  </a:lnTo>
                  <a:cubicBezTo>
                    <a:pt x="-547" y="229916"/>
                    <a:pt x="9528" y="247347"/>
                    <a:pt x="32342" y="260301"/>
                  </a:cubicBezTo>
                  <a:lnTo>
                    <a:pt x="456668" y="505760"/>
                  </a:lnTo>
                  <a:cubicBezTo>
                    <a:pt x="504766" y="533573"/>
                    <a:pt x="588795" y="530049"/>
                    <a:pt x="644307" y="497950"/>
                  </a:cubicBezTo>
                  <a:lnTo>
                    <a:pt x="859702" y="373363"/>
                  </a:lnTo>
                  <a:cubicBezTo>
                    <a:pt x="891926" y="354313"/>
                    <a:pt x="907230" y="330500"/>
                    <a:pt x="905424" y="308021"/>
                  </a:cubicBezTo>
                  <a:close/>
                </a:path>
              </a:pathLst>
            </a:custGeom>
            <a:solidFill>
              <a:srgbClr val="EDF0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474;p15"/>
            <p:cNvSpPr/>
            <p:nvPr/>
          </p:nvSpPr>
          <p:spPr>
            <a:xfrm>
              <a:off x="2999243" y="3647851"/>
              <a:ext cx="905825" cy="524031"/>
            </a:xfrm>
            <a:custGeom>
              <a:avLst/>
              <a:gdLst/>
              <a:ahLst/>
              <a:cxnLst/>
              <a:rect l="l" t="t" r="r" b="b"/>
              <a:pathLst>
                <a:path w="905825" h="524031" extrusionOk="0">
                  <a:moveTo>
                    <a:pt x="456810" y="505236"/>
                  </a:moveTo>
                  <a:lnTo>
                    <a:pt x="32483" y="259777"/>
                  </a:lnTo>
                  <a:cubicBezTo>
                    <a:pt x="-15615" y="231964"/>
                    <a:pt x="-9626" y="183577"/>
                    <a:pt x="45981" y="151192"/>
                  </a:cubicBezTo>
                  <a:lnTo>
                    <a:pt x="261376" y="26605"/>
                  </a:lnTo>
                  <a:cubicBezTo>
                    <a:pt x="316889" y="-5589"/>
                    <a:pt x="400917" y="-9018"/>
                    <a:pt x="449015" y="18795"/>
                  </a:cubicBezTo>
                  <a:lnTo>
                    <a:pt x="873342" y="264254"/>
                  </a:lnTo>
                  <a:cubicBezTo>
                    <a:pt x="921440" y="292067"/>
                    <a:pt x="915451" y="340454"/>
                    <a:pt x="859844" y="372839"/>
                  </a:cubicBezTo>
                  <a:lnTo>
                    <a:pt x="644449" y="497426"/>
                  </a:lnTo>
                  <a:cubicBezTo>
                    <a:pt x="588937" y="529620"/>
                    <a:pt x="504908" y="533050"/>
                    <a:pt x="456810" y="505236"/>
                  </a:cubicBezTo>
                  <a:close/>
                </a:path>
              </a:pathLst>
            </a:custGeom>
            <a:solidFill>
              <a:srgbClr val="E2E5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475;p15"/>
            <p:cNvSpPr/>
            <p:nvPr/>
          </p:nvSpPr>
          <p:spPr>
            <a:xfrm>
              <a:off x="3230772" y="3780524"/>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293" y="12575"/>
                    <a:pt x="13716" y="14395"/>
                    <a:pt x="11312" y="16424"/>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15"/>
            <p:cNvSpPr/>
            <p:nvPr/>
          </p:nvSpPr>
          <p:spPr>
            <a:xfrm>
              <a:off x="3230772" y="3756847"/>
              <a:ext cx="129655" cy="75056"/>
            </a:xfrm>
            <a:custGeom>
              <a:avLst/>
              <a:gdLst/>
              <a:ahLst/>
              <a:cxnLst/>
              <a:rect l="l" t="t" r="r" b="b"/>
              <a:pathLst>
                <a:path w="129655" h="75056" extrusionOk="0">
                  <a:moveTo>
                    <a:pt x="129655" y="37528"/>
                  </a:moveTo>
                  <a:cubicBezTo>
                    <a:pt x="129655" y="58255"/>
                    <a:pt x="100631" y="75057"/>
                    <a:pt x="64828" y="75057"/>
                  </a:cubicBezTo>
                  <a:cubicBezTo>
                    <a:pt x="29024" y="75057"/>
                    <a:pt x="0" y="58255"/>
                    <a:pt x="0" y="37528"/>
                  </a:cubicBezTo>
                  <a:cubicBezTo>
                    <a:pt x="0" y="16802"/>
                    <a:pt x="29024" y="0"/>
                    <a:pt x="64828" y="0"/>
                  </a:cubicBezTo>
                  <a:cubicBezTo>
                    <a:pt x="100631" y="0"/>
                    <a:pt x="129655" y="16802"/>
                    <a:pt x="129655" y="3752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15"/>
            <p:cNvSpPr/>
            <p:nvPr/>
          </p:nvSpPr>
          <p:spPr>
            <a:xfrm>
              <a:off x="3393243" y="3872036"/>
              <a:ext cx="129623" cy="74995"/>
            </a:xfrm>
            <a:custGeom>
              <a:avLst/>
              <a:gdLst/>
              <a:ahLst/>
              <a:cxnLst/>
              <a:rect l="l" t="t" r="r" b="b"/>
              <a:pathLst>
                <a:path w="129623" h="74995" extrusionOk="0">
                  <a:moveTo>
                    <a:pt x="128018" y="45689"/>
                  </a:moveTo>
                  <a:cubicBezTo>
                    <a:pt x="124482" y="53623"/>
                    <a:pt x="118341" y="60110"/>
                    <a:pt x="110623" y="64072"/>
                  </a:cubicBezTo>
                  <a:cubicBezTo>
                    <a:pt x="81812" y="78636"/>
                    <a:pt x="47801" y="78636"/>
                    <a:pt x="18990" y="64072"/>
                  </a:cubicBezTo>
                  <a:cubicBezTo>
                    <a:pt x="11271" y="60110"/>
                    <a:pt x="5131" y="53623"/>
                    <a:pt x="1595" y="45689"/>
                  </a:cubicBezTo>
                  <a:cubicBezTo>
                    <a:pt x="-3158" y="33497"/>
                    <a:pt x="2735" y="20448"/>
                    <a:pt x="18990" y="10923"/>
                  </a:cubicBezTo>
                  <a:cubicBezTo>
                    <a:pt x="47801" y="-3641"/>
                    <a:pt x="81812" y="-3641"/>
                    <a:pt x="110623" y="10923"/>
                  </a:cubicBezTo>
                  <a:cubicBezTo>
                    <a:pt x="126972" y="19971"/>
                    <a:pt x="132771" y="33021"/>
                    <a:pt x="128018" y="456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 name="Google Shape;478;p15"/>
            <p:cNvSpPr/>
            <p:nvPr/>
          </p:nvSpPr>
          <p:spPr>
            <a:xfrm>
              <a:off x="3395112" y="3888323"/>
              <a:ext cx="126148" cy="58707"/>
            </a:xfrm>
            <a:custGeom>
              <a:avLst/>
              <a:gdLst/>
              <a:ahLst/>
              <a:cxnLst/>
              <a:rect l="l" t="t" r="r" b="b"/>
              <a:pathLst>
                <a:path w="126148" h="58707" extrusionOk="0">
                  <a:moveTo>
                    <a:pt x="126149" y="29401"/>
                  </a:moveTo>
                  <a:cubicBezTo>
                    <a:pt x="122613" y="37336"/>
                    <a:pt x="116472" y="43822"/>
                    <a:pt x="108754" y="47784"/>
                  </a:cubicBezTo>
                  <a:cubicBezTo>
                    <a:pt x="79942" y="62348"/>
                    <a:pt x="45932" y="62348"/>
                    <a:pt x="17120" y="47784"/>
                  </a:cubicBezTo>
                  <a:cubicBezTo>
                    <a:pt x="6959" y="47051"/>
                    <a:pt x="-683" y="38202"/>
                    <a:pt x="48" y="28030"/>
                  </a:cubicBezTo>
                  <a:cubicBezTo>
                    <a:pt x="704" y="18867"/>
                    <a:pt x="7976" y="11580"/>
                    <a:pt x="17120" y="10923"/>
                  </a:cubicBezTo>
                  <a:cubicBezTo>
                    <a:pt x="45932" y="-3641"/>
                    <a:pt x="79942" y="-3641"/>
                    <a:pt x="108754" y="10923"/>
                  </a:cubicBezTo>
                  <a:cubicBezTo>
                    <a:pt x="116491" y="14904"/>
                    <a:pt x="122632" y="21429"/>
                    <a:pt x="126149" y="29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15"/>
            <p:cNvSpPr/>
            <p:nvPr/>
          </p:nvSpPr>
          <p:spPr>
            <a:xfrm>
              <a:off x="3543979" y="3964737"/>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321" y="12585"/>
                    <a:pt x="13745" y="14366"/>
                    <a:pt x="11312" y="16328"/>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15"/>
            <p:cNvSpPr/>
            <p:nvPr/>
          </p:nvSpPr>
          <p:spPr>
            <a:xfrm>
              <a:off x="3543979" y="3941061"/>
              <a:ext cx="129655" cy="75056"/>
            </a:xfrm>
            <a:custGeom>
              <a:avLst/>
              <a:gdLst/>
              <a:ahLst/>
              <a:cxnLst/>
              <a:rect l="l" t="t" r="r" b="b"/>
              <a:pathLst>
                <a:path w="129655" h="75056" extrusionOk="0">
                  <a:moveTo>
                    <a:pt x="129655" y="37529"/>
                  </a:moveTo>
                  <a:cubicBezTo>
                    <a:pt x="129655" y="58255"/>
                    <a:pt x="100631" y="75057"/>
                    <a:pt x="64828" y="75057"/>
                  </a:cubicBezTo>
                  <a:cubicBezTo>
                    <a:pt x="29024" y="75057"/>
                    <a:pt x="0" y="58255"/>
                    <a:pt x="0" y="37529"/>
                  </a:cubicBezTo>
                  <a:cubicBezTo>
                    <a:pt x="0" y="16802"/>
                    <a:pt x="29024" y="0"/>
                    <a:pt x="64828" y="0"/>
                  </a:cubicBezTo>
                  <a:cubicBezTo>
                    <a:pt x="100631" y="0"/>
                    <a:pt x="129655" y="16802"/>
                    <a:pt x="129655" y="3752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15"/>
            <p:cNvSpPr/>
            <p:nvPr/>
          </p:nvSpPr>
          <p:spPr>
            <a:xfrm>
              <a:off x="5673026" y="4464079"/>
              <a:ext cx="468241" cy="270891"/>
            </a:xfrm>
            <a:custGeom>
              <a:avLst/>
              <a:gdLst/>
              <a:ahLst/>
              <a:cxnLst/>
              <a:rect l="l" t="t" r="r" b="b"/>
              <a:pathLst>
                <a:path w="468241" h="270891" extrusionOk="0">
                  <a:moveTo>
                    <a:pt x="468242" y="135445"/>
                  </a:moveTo>
                  <a:cubicBezTo>
                    <a:pt x="468242" y="210250"/>
                    <a:pt x="363422" y="270891"/>
                    <a:pt x="234121" y="270891"/>
                  </a:cubicBezTo>
                  <a:cubicBezTo>
                    <a:pt x="104819" y="270891"/>
                    <a:pt x="0" y="210250"/>
                    <a:pt x="0" y="135445"/>
                  </a:cubicBezTo>
                  <a:cubicBezTo>
                    <a:pt x="0" y="60641"/>
                    <a:pt x="104819" y="0"/>
                    <a:pt x="234121" y="0"/>
                  </a:cubicBezTo>
                  <a:cubicBezTo>
                    <a:pt x="363422" y="0"/>
                    <a:pt x="468242" y="60641"/>
                    <a:pt x="468242" y="13544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82;p15"/>
            <p:cNvSpPr/>
            <p:nvPr/>
          </p:nvSpPr>
          <p:spPr>
            <a:xfrm>
              <a:off x="5819482" y="3280817"/>
              <a:ext cx="243195" cy="356577"/>
            </a:xfrm>
            <a:custGeom>
              <a:avLst/>
              <a:gdLst/>
              <a:ahLst/>
              <a:cxnLst/>
              <a:rect l="l" t="t" r="r" b="b"/>
              <a:pathLst>
                <a:path w="243195" h="356577" extrusionOk="0">
                  <a:moveTo>
                    <a:pt x="85669" y="11781"/>
                  </a:moveTo>
                  <a:cubicBezTo>
                    <a:pt x="95174" y="-3744"/>
                    <a:pt x="169318" y="-14031"/>
                    <a:pt x="193652" y="48738"/>
                  </a:cubicBezTo>
                  <a:cubicBezTo>
                    <a:pt x="203157" y="72551"/>
                    <a:pt x="201446" y="133416"/>
                    <a:pt x="209145" y="171611"/>
                  </a:cubicBezTo>
                  <a:cubicBezTo>
                    <a:pt x="216845" y="209806"/>
                    <a:pt x="235000" y="231523"/>
                    <a:pt x="241559" y="262479"/>
                  </a:cubicBezTo>
                  <a:cubicBezTo>
                    <a:pt x="248118" y="293436"/>
                    <a:pt x="237472" y="345442"/>
                    <a:pt x="162854" y="354681"/>
                  </a:cubicBezTo>
                  <a:cubicBezTo>
                    <a:pt x="88236" y="363921"/>
                    <a:pt x="30917" y="337632"/>
                    <a:pt x="13332" y="313819"/>
                  </a:cubicBezTo>
                  <a:cubicBezTo>
                    <a:pt x="-4253" y="290007"/>
                    <a:pt x="-4634" y="239334"/>
                    <a:pt x="13332" y="212092"/>
                  </a:cubicBezTo>
                  <a:cubicBezTo>
                    <a:pt x="31297" y="184851"/>
                    <a:pt x="45556" y="162848"/>
                    <a:pt x="45080" y="12741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15"/>
            <p:cNvSpPr/>
            <p:nvPr/>
          </p:nvSpPr>
          <p:spPr>
            <a:xfrm>
              <a:off x="5837923" y="3277536"/>
              <a:ext cx="116085" cy="143945"/>
            </a:xfrm>
            <a:custGeom>
              <a:avLst/>
              <a:gdLst/>
              <a:ahLst/>
              <a:cxnLst/>
              <a:rect l="l" t="t" r="r" b="b"/>
              <a:pathLst>
                <a:path w="116085" h="143945" extrusionOk="0">
                  <a:moveTo>
                    <a:pt x="116086" y="4300"/>
                  </a:moveTo>
                  <a:cubicBezTo>
                    <a:pt x="116086" y="4300"/>
                    <a:pt x="60383" y="-11798"/>
                    <a:pt x="26639" y="18301"/>
                  </a:cubicBezTo>
                  <a:cubicBezTo>
                    <a:pt x="3978" y="39285"/>
                    <a:pt x="-5176" y="71137"/>
                    <a:pt x="2875" y="100979"/>
                  </a:cubicBezTo>
                  <a:cubicBezTo>
                    <a:pt x="7343" y="118600"/>
                    <a:pt x="16373" y="142603"/>
                    <a:pt x="30346" y="143936"/>
                  </a:cubicBezTo>
                  <a:cubicBezTo>
                    <a:pt x="44319" y="145270"/>
                    <a:pt x="116086" y="4300"/>
                    <a:pt x="116086" y="4300"/>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84;p15"/>
            <p:cNvSpPr/>
            <p:nvPr/>
          </p:nvSpPr>
          <p:spPr>
            <a:xfrm>
              <a:off x="5860663" y="3433950"/>
              <a:ext cx="143677" cy="161015"/>
            </a:xfrm>
            <a:custGeom>
              <a:avLst/>
              <a:gdLst/>
              <a:ahLst/>
              <a:cxnLst/>
              <a:rect l="l" t="t" r="r" b="b"/>
              <a:pathLst>
                <a:path w="143677" h="161015" extrusionOk="0">
                  <a:moveTo>
                    <a:pt x="114638" y="0"/>
                  </a:moveTo>
                  <a:cubicBezTo>
                    <a:pt x="114638" y="0"/>
                    <a:pt x="110931" y="62103"/>
                    <a:pt x="112072" y="66675"/>
                  </a:cubicBezTo>
                  <a:cubicBezTo>
                    <a:pt x="113212" y="71247"/>
                    <a:pt x="136406" y="76200"/>
                    <a:pt x="142965" y="81153"/>
                  </a:cubicBezTo>
                  <a:cubicBezTo>
                    <a:pt x="149524" y="86106"/>
                    <a:pt x="109220" y="149638"/>
                    <a:pt x="88783" y="158972"/>
                  </a:cubicBezTo>
                  <a:cubicBezTo>
                    <a:pt x="68346" y="168307"/>
                    <a:pt x="4944" y="144399"/>
                    <a:pt x="477" y="112871"/>
                  </a:cubicBezTo>
                  <a:cubicBezTo>
                    <a:pt x="-3515" y="83725"/>
                    <a:pt x="18632" y="61151"/>
                    <a:pt x="27187" y="53245"/>
                  </a:cubicBezTo>
                  <a:cubicBezTo>
                    <a:pt x="32995" y="52692"/>
                    <a:pt x="38841" y="52531"/>
                    <a:pt x="44678" y="52769"/>
                  </a:cubicBezTo>
                  <a:lnTo>
                    <a:pt x="46579" y="22670"/>
                  </a:lnTo>
                  <a:cubicBezTo>
                    <a:pt x="74335" y="13811"/>
                    <a:pt x="114638" y="0"/>
                    <a:pt x="114638"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15"/>
            <p:cNvSpPr/>
            <p:nvPr/>
          </p:nvSpPr>
          <p:spPr>
            <a:xfrm>
              <a:off x="5729287" y="3551002"/>
              <a:ext cx="121787" cy="284211"/>
            </a:xfrm>
            <a:custGeom>
              <a:avLst/>
              <a:gdLst/>
              <a:ahLst/>
              <a:cxnLst/>
              <a:rect l="l" t="t" r="r" b="b"/>
              <a:pathLst>
                <a:path w="121787" h="284211" extrusionOk="0">
                  <a:moveTo>
                    <a:pt x="96303" y="391"/>
                  </a:moveTo>
                  <a:cubicBezTo>
                    <a:pt x="96303" y="-1418"/>
                    <a:pt x="86797" y="3630"/>
                    <a:pt x="86797" y="3725"/>
                  </a:cubicBezTo>
                  <a:cubicBezTo>
                    <a:pt x="86797" y="3820"/>
                    <a:pt x="82330" y="163269"/>
                    <a:pt x="74535" y="177747"/>
                  </a:cubicBezTo>
                  <a:lnTo>
                    <a:pt x="74535" y="177747"/>
                  </a:lnTo>
                  <a:cubicBezTo>
                    <a:pt x="54669" y="211560"/>
                    <a:pt x="2103" y="268901"/>
                    <a:pt x="772" y="275283"/>
                  </a:cubicBezTo>
                  <a:cubicBezTo>
                    <a:pt x="-3125" y="294333"/>
                    <a:pt x="8092" y="277283"/>
                    <a:pt x="26152" y="275283"/>
                  </a:cubicBezTo>
                  <a:cubicBezTo>
                    <a:pt x="36323" y="274044"/>
                    <a:pt x="96113" y="213466"/>
                    <a:pt x="109516" y="199654"/>
                  </a:cubicBezTo>
                  <a:lnTo>
                    <a:pt x="110371" y="200131"/>
                  </a:lnTo>
                  <a:lnTo>
                    <a:pt x="110371" y="198607"/>
                  </a:lnTo>
                  <a:lnTo>
                    <a:pt x="112082" y="196797"/>
                  </a:lnTo>
                  <a:cubicBezTo>
                    <a:pt x="112424" y="192482"/>
                    <a:pt x="112424" y="188158"/>
                    <a:pt x="112082" y="183843"/>
                  </a:cubicBezTo>
                  <a:cubicBezTo>
                    <a:pt x="137272" y="10583"/>
                    <a:pt x="106664" y="-942"/>
                    <a:pt x="96303" y="39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15"/>
            <p:cNvSpPr/>
            <p:nvPr/>
          </p:nvSpPr>
          <p:spPr>
            <a:xfrm>
              <a:off x="5818929" y="3486611"/>
              <a:ext cx="209320" cy="241045"/>
            </a:xfrm>
            <a:custGeom>
              <a:avLst/>
              <a:gdLst/>
              <a:ahLst/>
              <a:cxnLst/>
              <a:rect l="l" t="t" r="r" b="b"/>
              <a:pathLst>
                <a:path w="209320" h="241045" extrusionOk="0">
                  <a:moveTo>
                    <a:pt x="164832" y="20110"/>
                  </a:moveTo>
                  <a:cubicBezTo>
                    <a:pt x="182322" y="22777"/>
                    <a:pt x="202189" y="32111"/>
                    <a:pt x="204945" y="41636"/>
                  </a:cubicBezTo>
                  <a:cubicBezTo>
                    <a:pt x="212141" y="76098"/>
                    <a:pt x="210439" y="111835"/>
                    <a:pt x="200002" y="145459"/>
                  </a:cubicBezTo>
                  <a:cubicBezTo>
                    <a:pt x="184889" y="185464"/>
                    <a:pt x="174718" y="210895"/>
                    <a:pt x="165973" y="228136"/>
                  </a:cubicBezTo>
                  <a:cubicBezTo>
                    <a:pt x="165973" y="228136"/>
                    <a:pt x="90594" y="260521"/>
                    <a:pt x="29758" y="222706"/>
                  </a:cubicBezTo>
                  <a:cubicBezTo>
                    <a:pt x="29758" y="222706"/>
                    <a:pt x="25576" y="179844"/>
                    <a:pt x="25291" y="156889"/>
                  </a:cubicBezTo>
                  <a:cubicBezTo>
                    <a:pt x="-30792" y="107835"/>
                    <a:pt x="17211" y="47351"/>
                    <a:pt x="64739" y="393"/>
                  </a:cubicBezTo>
                  <a:cubicBezTo>
                    <a:pt x="70433" y="-131"/>
                    <a:pt x="76155" y="-131"/>
                    <a:pt x="81849" y="393"/>
                  </a:cubicBezTo>
                  <a:cubicBezTo>
                    <a:pt x="81849" y="393"/>
                    <a:pt x="39454" y="50685"/>
                    <a:pt x="68921" y="79260"/>
                  </a:cubicBezTo>
                  <a:cubicBezTo>
                    <a:pt x="132133" y="59638"/>
                    <a:pt x="144680" y="31063"/>
                    <a:pt x="164832" y="2011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487;p15"/>
            <p:cNvSpPr/>
            <p:nvPr/>
          </p:nvSpPr>
          <p:spPr>
            <a:xfrm>
              <a:off x="5856166" y="3289038"/>
              <a:ext cx="154042" cy="190250"/>
            </a:xfrm>
            <a:custGeom>
              <a:avLst/>
              <a:gdLst/>
              <a:ahLst/>
              <a:cxnLst/>
              <a:rect l="l" t="t" r="r" b="b"/>
              <a:pathLst>
                <a:path w="154042" h="190250" extrusionOk="0">
                  <a:moveTo>
                    <a:pt x="3263" y="67854"/>
                  </a:moveTo>
                  <a:lnTo>
                    <a:pt x="3263" y="67854"/>
                  </a:lnTo>
                  <a:cubicBezTo>
                    <a:pt x="9442" y="27945"/>
                    <a:pt x="38244" y="-2250"/>
                    <a:pt x="79308" y="132"/>
                  </a:cubicBezTo>
                  <a:cubicBezTo>
                    <a:pt x="122872" y="2484"/>
                    <a:pt x="156274" y="39784"/>
                    <a:pt x="153926" y="83437"/>
                  </a:cubicBezTo>
                  <a:cubicBezTo>
                    <a:pt x="152586" y="108288"/>
                    <a:pt x="139668" y="131053"/>
                    <a:pt x="119041" y="144912"/>
                  </a:cubicBezTo>
                  <a:cubicBezTo>
                    <a:pt x="117624" y="150960"/>
                    <a:pt x="115486" y="156808"/>
                    <a:pt x="112672" y="162342"/>
                  </a:cubicBezTo>
                  <a:cubicBezTo>
                    <a:pt x="98129" y="179297"/>
                    <a:pt x="59441" y="190060"/>
                    <a:pt x="46704" y="190251"/>
                  </a:cubicBezTo>
                  <a:cubicBezTo>
                    <a:pt x="35677" y="190251"/>
                    <a:pt x="26172" y="180059"/>
                    <a:pt x="15811" y="162914"/>
                  </a:cubicBezTo>
                  <a:cubicBezTo>
                    <a:pt x="-5672" y="127195"/>
                    <a:pt x="-158" y="87571"/>
                    <a:pt x="3263" y="6785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15"/>
            <p:cNvSpPr/>
            <p:nvPr/>
          </p:nvSpPr>
          <p:spPr>
            <a:xfrm>
              <a:off x="5862376" y="3287995"/>
              <a:ext cx="154704" cy="145954"/>
            </a:xfrm>
            <a:custGeom>
              <a:avLst/>
              <a:gdLst/>
              <a:ahLst/>
              <a:cxnLst/>
              <a:rect l="l" t="t" r="r" b="b"/>
              <a:pathLst>
                <a:path w="154704" h="145954" extrusionOk="0">
                  <a:moveTo>
                    <a:pt x="85930" y="1937"/>
                  </a:moveTo>
                  <a:cubicBezTo>
                    <a:pt x="114447" y="7557"/>
                    <a:pt x="138400" y="15748"/>
                    <a:pt x="146290" y="44038"/>
                  </a:cubicBezTo>
                  <a:cubicBezTo>
                    <a:pt x="151613" y="63659"/>
                    <a:pt x="158647" y="101188"/>
                    <a:pt x="151993" y="116523"/>
                  </a:cubicBezTo>
                  <a:lnTo>
                    <a:pt x="147811" y="127857"/>
                  </a:lnTo>
                  <a:lnTo>
                    <a:pt x="112926" y="145955"/>
                  </a:lnTo>
                  <a:cubicBezTo>
                    <a:pt x="112926" y="145955"/>
                    <a:pt x="96576" y="132334"/>
                    <a:pt x="101709" y="92424"/>
                  </a:cubicBezTo>
                  <a:cubicBezTo>
                    <a:pt x="101510" y="87043"/>
                    <a:pt x="99798" y="81823"/>
                    <a:pt x="96766" y="77375"/>
                  </a:cubicBezTo>
                  <a:cubicBezTo>
                    <a:pt x="94580" y="73594"/>
                    <a:pt x="92954" y="69517"/>
                    <a:pt x="91919" y="65278"/>
                  </a:cubicBezTo>
                  <a:cubicBezTo>
                    <a:pt x="87774" y="54496"/>
                    <a:pt x="79685" y="45704"/>
                    <a:pt x="69295" y="40704"/>
                  </a:cubicBezTo>
                  <a:cubicBezTo>
                    <a:pt x="43345" y="26130"/>
                    <a:pt x="5323" y="38704"/>
                    <a:pt x="0" y="44038"/>
                  </a:cubicBezTo>
                  <a:cubicBezTo>
                    <a:pt x="15142" y="11452"/>
                    <a:pt x="50959" y="-6102"/>
                    <a:pt x="85930" y="193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15"/>
            <p:cNvSpPr/>
            <p:nvPr/>
          </p:nvSpPr>
          <p:spPr>
            <a:xfrm>
              <a:off x="5888298" y="4552945"/>
              <a:ext cx="121626" cy="93085"/>
            </a:xfrm>
            <a:custGeom>
              <a:avLst/>
              <a:gdLst/>
              <a:ahLst/>
              <a:cxnLst/>
              <a:rect l="l" t="t" r="r" b="b"/>
              <a:pathLst>
                <a:path w="121626" h="93085" extrusionOk="0">
                  <a:moveTo>
                    <a:pt x="112478" y="2"/>
                  </a:moveTo>
                  <a:cubicBezTo>
                    <a:pt x="97840" y="11908"/>
                    <a:pt x="75121" y="3717"/>
                    <a:pt x="74456" y="4765"/>
                  </a:cubicBezTo>
                  <a:cubicBezTo>
                    <a:pt x="57422" y="19395"/>
                    <a:pt x="39590" y="33073"/>
                    <a:pt x="21035" y="45722"/>
                  </a:cubicBezTo>
                  <a:cubicBezTo>
                    <a:pt x="11529" y="52866"/>
                    <a:pt x="-2254" y="62486"/>
                    <a:pt x="313" y="76202"/>
                  </a:cubicBezTo>
                  <a:cubicBezTo>
                    <a:pt x="4875" y="100872"/>
                    <a:pt x="44228" y="93347"/>
                    <a:pt x="59057" y="85727"/>
                  </a:cubicBezTo>
                  <a:cubicBezTo>
                    <a:pt x="73886" y="78107"/>
                    <a:pt x="86053" y="65725"/>
                    <a:pt x="100121" y="57152"/>
                  </a:cubicBezTo>
                  <a:cubicBezTo>
                    <a:pt x="110102" y="50961"/>
                    <a:pt x="119987" y="47627"/>
                    <a:pt x="121604" y="35054"/>
                  </a:cubicBezTo>
                  <a:cubicBezTo>
                    <a:pt x="122079" y="27149"/>
                    <a:pt x="115045" y="-284"/>
                    <a:pt x="112478"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490;p15"/>
            <p:cNvSpPr/>
            <p:nvPr/>
          </p:nvSpPr>
          <p:spPr>
            <a:xfrm>
              <a:off x="5888421" y="4582665"/>
              <a:ext cx="121131" cy="63346"/>
            </a:xfrm>
            <a:custGeom>
              <a:avLst/>
              <a:gdLst/>
              <a:ahLst/>
              <a:cxnLst/>
              <a:rect l="l" t="t" r="r" b="b"/>
              <a:pathLst>
                <a:path w="121131" h="63346" extrusionOk="0">
                  <a:moveTo>
                    <a:pt x="120910" y="0"/>
                  </a:moveTo>
                  <a:cubicBezTo>
                    <a:pt x="118914" y="12192"/>
                    <a:pt x="109219" y="15526"/>
                    <a:pt x="99238" y="21717"/>
                  </a:cubicBezTo>
                  <a:cubicBezTo>
                    <a:pt x="84979" y="30575"/>
                    <a:pt x="72432" y="43434"/>
                    <a:pt x="57604" y="50959"/>
                  </a:cubicBezTo>
                  <a:cubicBezTo>
                    <a:pt x="42775" y="58484"/>
                    <a:pt x="9601" y="64770"/>
                    <a:pt x="0" y="47244"/>
                  </a:cubicBezTo>
                  <a:cubicBezTo>
                    <a:pt x="5228" y="70961"/>
                    <a:pt x="43916" y="63532"/>
                    <a:pt x="58554" y="56007"/>
                  </a:cubicBezTo>
                  <a:cubicBezTo>
                    <a:pt x="73193" y="48482"/>
                    <a:pt x="85550" y="36004"/>
                    <a:pt x="99618" y="27432"/>
                  </a:cubicBezTo>
                  <a:cubicBezTo>
                    <a:pt x="109599" y="21241"/>
                    <a:pt x="119484" y="17907"/>
                    <a:pt x="121101" y="5334"/>
                  </a:cubicBezTo>
                  <a:cubicBezTo>
                    <a:pt x="121177" y="3553"/>
                    <a:pt x="121110" y="1772"/>
                    <a:pt x="120910"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15"/>
            <p:cNvSpPr/>
            <p:nvPr/>
          </p:nvSpPr>
          <p:spPr>
            <a:xfrm>
              <a:off x="5795742" y="4532466"/>
              <a:ext cx="111395" cy="86487"/>
            </a:xfrm>
            <a:custGeom>
              <a:avLst/>
              <a:gdLst/>
              <a:ahLst/>
              <a:cxnLst/>
              <a:rect l="l" t="t" r="r" b="b"/>
              <a:pathLst>
                <a:path w="111395" h="86487" extrusionOk="0">
                  <a:moveTo>
                    <a:pt x="102659" y="2"/>
                  </a:moveTo>
                  <a:cubicBezTo>
                    <a:pt x="89257" y="10956"/>
                    <a:pt x="69105" y="4765"/>
                    <a:pt x="68154" y="5812"/>
                  </a:cubicBezTo>
                  <a:cubicBezTo>
                    <a:pt x="52537" y="19109"/>
                    <a:pt x="36225" y="31578"/>
                    <a:pt x="19296" y="43151"/>
                  </a:cubicBezTo>
                  <a:cubicBezTo>
                    <a:pt x="10931" y="49723"/>
                    <a:pt x="-2091" y="58486"/>
                    <a:pt x="285" y="71059"/>
                  </a:cubicBezTo>
                  <a:cubicBezTo>
                    <a:pt x="4467" y="93633"/>
                    <a:pt x="40493" y="86680"/>
                    <a:pt x="54181" y="79822"/>
                  </a:cubicBezTo>
                  <a:cubicBezTo>
                    <a:pt x="67869" y="72964"/>
                    <a:pt x="78800" y="61438"/>
                    <a:pt x="91728" y="53437"/>
                  </a:cubicBezTo>
                  <a:cubicBezTo>
                    <a:pt x="101234" y="47722"/>
                    <a:pt x="109884" y="44770"/>
                    <a:pt x="111309" y="33149"/>
                  </a:cubicBezTo>
                  <a:cubicBezTo>
                    <a:pt x="112260" y="26101"/>
                    <a:pt x="105036" y="-283"/>
                    <a:pt x="102659"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15"/>
            <p:cNvSpPr/>
            <p:nvPr/>
          </p:nvSpPr>
          <p:spPr>
            <a:xfrm>
              <a:off x="5796313" y="4560948"/>
              <a:ext cx="110894" cy="58013"/>
            </a:xfrm>
            <a:custGeom>
              <a:avLst/>
              <a:gdLst/>
              <a:ahLst/>
              <a:cxnLst/>
              <a:rect l="l" t="t" r="r" b="b"/>
              <a:pathLst>
                <a:path w="110894" h="58013" extrusionOk="0">
                  <a:moveTo>
                    <a:pt x="110644" y="0"/>
                  </a:moveTo>
                  <a:cubicBezTo>
                    <a:pt x="108838" y="11144"/>
                    <a:pt x="99903" y="14192"/>
                    <a:pt x="90778" y="19812"/>
                  </a:cubicBezTo>
                  <a:cubicBezTo>
                    <a:pt x="77755" y="28004"/>
                    <a:pt x="66254" y="39719"/>
                    <a:pt x="52756" y="46672"/>
                  </a:cubicBezTo>
                  <a:cubicBezTo>
                    <a:pt x="39258" y="53626"/>
                    <a:pt x="8840" y="59341"/>
                    <a:pt x="0" y="43244"/>
                  </a:cubicBezTo>
                  <a:cubicBezTo>
                    <a:pt x="4753" y="64961"/>
                    <a:pt x="40208" y="58198"/>
                    <a:pt x="53706" y="51340"/>
                  </a:cubicBezTo>
                  <a:cubicBezTo>
                    <a:pt x="67204" y="44482"/>
                    <a:pt x="78325" y="32956"/>
                    <a:pt x="91253" y="24955"/>
                  </a:cubicBezTo>
                  <a:cubicBezTo>
                    <a:pt x="100758" y="19240"/>
                    <a:pt x="109408" y="16288"/>
                    <a:pt x="110834" y="4667"/>
                  </a:cubicBezTo>
                  <a:cubicBezTo>
                    <a:pt x="110958" y="3105"/>
                    <a:pt x="110891" y="1543"/>
                    <a:pt x="11064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15"/>
            <p:cNvSpPr/>
            <p:nvPr/>
          </p:nvSpPr>
          <p:spPr>
            <a:xfrm>
              <a:off x="5813683" y="3728558"/>
              <a:ext cx="237954" cy="833275"/>
            </a:xfrm>
            <a:custGeom>
              <a:avLst/>
              <a:gdLst/>
              <a:ahLst/>
              <a:cxnLst/>
              <a:rect l="l" t="t" r="r" b="b"/>
              <a:pathLst>
                <a:path w="237954" h="833275" extrusionOk="0">
                  <a:moveTo>
                    <a:pt x="6013" y="123825"/>
                  </a:moveTo>
                  <a:cubicBezTo>
                    <a:pt x="12477" y="73342"/>
                    <a:pt x="31013" y="0"/>
                    <a:pt x="31013" y="0"/>
                  </a:cubicBezTo>
                  <a:cubicBezTo>
                    <a:pt x="48541" y="8201"/>
                    <a:pt x="67495" y="12897"/>
                    <a:pt x="86810" y="13811"/>
                  </a:cubicBezTo>
                  <a:cubicBezTo>
                    <a:pt x="115136" y="13716"/>
                    <a:pt x="143396" y="10973"/>
                    <a:pt x="171219" y="5620"/>
                  </a:cubicBezTo>
                  <a:cubicBezTo>
                    <a:pt x="180287" y="21517"/>
                    <a:pt x="190220" y="36909"/>
                    <a:pt x="200971" y="51721"/>
                  </a:cubicBezTo>
                  <a:cubicBezTo>
                    <a:pt x="215515" y="71914"/>
                    <a:pt x="243746" y="116109"/>
                    <a:pt x="236902" y="193357"/>
                  </a:cubicBezTo>
                  <a:cubicBezTo>
                    <a:pt x="232435" y="243840"/>
                    <a:pt x="204203" y="458248"/>
                    <a:pt x="204203" y="458248"/>
                  </a:cubicBezTo>
                  <a:cubicBezTo>
                    <a:pt x="215201" y="494290"/>
                    <a:pt x="221056" y="531714"/>
                    <a:pt x="221598" y="569405"/>
                  </a:cubicBezTo>
                  <a:cubicBezTo>
                    <a:pt x="218937" y="614229"/>
                    <a:pt x="213024" y="658796"/>
                    <a:pt x="203918" y="702755"/>
                  </a:cubicBezTo>
                  <a:lnTo>
                    <a:pt x="187093" y="824389"/>
                  </a:lnTo>
                  <a:cubicBezTo>
                    <a:pt x="187093" y="824389"/>
                    <a:pt x="164660" y="840676"/>
                    <a:pt x="149071" y="829151"/>
                  </a:cubicBezTo>
                  <a:lnTo>
                    <a:pt x="151067" y="710089"/>
                  </a:lnTo>
                  <a:cubicBezTo>
                    <a:pt x="149166" y="680942"/>
                    <a:pt x="146219" y="637984"/>
                    <a:pt x="144413" y="610552"/>
                  </a:cubicBezTo>
                  <a:cubicBezTo>
                    <a:pt x="141371" y="565785"/>
                    <a:pt x="133387" y="494824"/>
                    <a:pt x="131106" y="477202"/>
                  </a:cubicBezTo>
                  <a:cubicBezTo>
                    <a:pt x="128824" y="459581"/>
                    <a:pt x="123121" y="428434"/>
                    <a:pt x="120364" y="393763"/>
                  </a:cubicBezTo>
                  <a:cubicBezTo>
                    <a:pt x="117608" y="359092"/>
                    <a:pt x="104680" y="182594"/>
                    <a:pt x="104680" y="182594"/>
                  </a:cubicBezTo>
                  <a:lnTo>
                    <a:pt x="102874" y="215646"/>
                  </a:lnTo>
                  <a:cubicBezTo>
                    <a:pt x="102874" y="215646"/>
                    <a:pt x="101068" y="269272"/>
                    <a:pt x="93369" y="335470"/>
                  </a:cubicBezTo>
                  <a:cubicBezTo>
                    <a:pt x="85669" y="401669"/>
                    <a:pt x="83008" y="430720"/>
                    <a:pt x="83008" y="430720"/>
                  </a:cubicBezTo>
                  <a:cubicBezTo>
                    <a:pt x="90308" y="444074"/>
                    <a:pt x="95412" y="458514"/>
                    <a:pt x="98121" y="473488"/>
                  </a:cubicBezTo>
                  <a:cubicBezTo>
                    <a:pt x="99452" y="487775"/>
                    <a:pt x="115707" y="600932"/>
                    <a:pt x="106011" y="658463"/>
                  </a:cubicBezTo>
                  <a:lnTo>
                    <a:pt x="85954" y="804863"/>
                  </a:lnTo>
                  <a:cubicBezTo>
                    <a:pt x="75869" y="811882"/>
                    <a:pt x="63018" y="813587"/>
                    <a:pt x="51449" y="809434"/>
                  </a:cubicBezTo>
                  <a:lnTo>
                    <a:pt x="39663" y="661892"/>
                  </a:lnTo>
                  <a:cubicBezTo>
                    <a:pt x="31773" y="605790"/>
                    <a:pt x="15043" y="486823"/>
                    <a:pt x="12477" y="471392"/>
                  </a:cubicBezTo>
                  <a:cubicBezTo>
                    <a:pt x="6773" y="440226"/>
                    <a:pt x="3408" y="408670"/>
                    <a:pt x="2401" y="376999"/>
                  </a:cubicBezTo>
                  <a:cubicBezTo>
                    <a:pt x="-1782" y="312991"/>
                    <a:pt x="-451" y="174212"/>
                    <a:pt x="6013" y="12382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94;p15"/>
            <p:cNvSpPr/>
            <p:nvPr/>
          </p:nvSpPr>
          <p:spPr>
            <a:xfrm>
              <a:off x="5803516" y="3708175"/>
              <a:ext cx="253612" cy="553963"/>
            </a:xfrm>
            <a:custGeom>
              <a:avLst/>
              <a:gdLst/>
              <a:ahLst/>
              <a:cxnLst/>
              <a:rect l="l" t="t" r="r" b="b"/>
              <a:pathLst>
                <a:path w="253612" h="553963" extrusionOk="0">
                  <a:moveTo>
                    <a:pt x="181386" y="6572"/>
                  </a:moveTo>
                  <a:lnTo>
                    <a:pt x="224731" y="93726"/>
                  </a:lnTo>
                  <a:cubicBezTo>
                    <a:pt x="224731" y="93726"/>
                    <a:pt x="291270" y="190690"/>
                    <a:pt x="222355" y="439960"/>
                  </a:cubicBezTo>
                  <a:lnTo>
                    <a:pt x="235187" y="516922"/>
                  </a:lnTo>
                  <a:cubicBezTo>
                    <a:pt x="235187" y="516922"/>
                    <a:pt x="105532" y="600265"/>
                    <a:pt x="18746" y="516922"/>
                  </a:cubicBezTo>
                  <a:cubicBezTo>
                    <a:pt x="18746" y="516922"/>
                    <a:pt x="-11291" y="286512"/>
                    <a:pt x="4678" y="180308"/>
                  </a:cubicBezTo>
                  <a:cubicBezTo>
                    <a:pt x="13613" y="119272"/>
                    <a:pt x="27121" y="59007"/>
                    <a:pt x="45077" y="0"/>
                  </a:cubicBezTo>
                  <a:cubicBezTo>
                    <a:pt x="45077" y="0"/>
                    <a:pt x="66369" y="23527"/>
                    <a:pt x="175683" y="8001"/>
                  </a:cubicBezTo>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15"/>
            <p:cNvSpPr/>
            <p:nvPr/>
          </p:nvSpPr>
          <p:spPr>
            <a:xfrm>
              <a:off x="5812662" y="3486508"/>
              <a:ext cx="71005" cy="74600"/>
            </a:xfrm>
            <a:custGeom>
              <a:avLst/>
              <a:gdLst/>
              <a:ahLst/>
              <a:cxnLst/>
              <a:rect l="l" t="t" r="r" b="b"/>
              <a:pathLst>
                <a:path w="71005" h="74600" extrusionOk="0">
                  <a:moveTo>
                    <a:pt x="71006" y="496"/>
                  </a:moveTo>
                  <a:cubicBezTo>
                    <a:pt x="71006" y="496"/>
                    <a:pt x="36596" y="-10077"/>
                    <a:pt x="0" y="66409"/>
                  </a:cubicBezTo>
                  <a:lnTo>
                    <a:pt x="13688" y="74600"/>
                  </a:lnTo>
                  <a:cubicBezTo>
                    <a:pt x="13688" y="74600"/>
                    <a:pt x="49714" y="20117"/>
                    <a:pt x="71006" y="49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6" name="Google Shape;496;p15"/>
            <p:cNvSpPr/>
            <p:nvPr/>
          </p:nvSpPr>
          <p:spPr>
            <a:xfrm>
              <a:off x="5614947" y="3815235"/>
              <a:ext cx="254367" cy="147732"/>
            </a:xfrm>
            <a:custGeom>
              <a:avLst/>
              <a:gdLst/>
              <a:ahLst/>
              <a:cxnLst/>
              <a:rect l="l" t="t" r="r" b="b"/>
              <a:pathLst>
                <a:path w="254367" h="147732" extrusionOk="0">
                  <a:moveTo>
                    <a:pt x="0" y="86201"/>
                  </a:moveTo>
                  <a:lnTo>
                    <a:pt x="148096" y="0"/>
                  </a:lnTo>
                  <a:lnTo>
                    <a:pt x="254368" y="61436"/>
                  </a:lnTo>
                  <a:lnTo>
                    <a:pt x="106272" y="147733"/>
                  </a:lnTo>
                  <a:lnTo>
                    <a:pt x="0" y="862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497;p15"/>
            <p:cNvSpPr/>
            <p:nvPr/>
          </p:nvSpPr>
          <p:spPr>
            <a:xfrm>
              <a:off x="5694413" y="3821487"/>
              <a:ext cx="53706" cy="44771"/>
            </a:xfrm>
            <a:custGeom>
              <a:avLst/>
              <a:gdLst/>
              <a:ahLst/>
              <a:cxnLst/>
              <a:rect l="l" t="t" r="r" b="b"/>
              <a:pathLst>
                <a:path w="53706" h="44771" extrusionOk="0">
                  <a:moveTo>
                    <a:pt x="49524" y="35"/>
                  </a:moveTo>
                  <a:cubicBezTo>
                    <a:pt x="40237" y="968"/>
                    <a:pt x="31254" y="3892"/>
                    <a:pt x="23194" y="8607"/>
                  </a:cubicBezTo>
                  <a:cubicBezTo>
                    <a:pt x="20228" y="11198"/>
                    <a:pt x="17053" y="13522"/>
                    <a:pt x="13688" y="15561"/>
                  </a:cubicBezTo>
                  <a:cubicBezTo>
                    <a:pt x="12262" y="16227"/>
                    <a:pt x="10836" y="17180"/>
                    <a:pt x="9315" y="17846"/>
                  </a:cubicBezTo>
                  <a:cubicBezTo>
                    <a:pt x="7053" y="18675"/>
                    <a:pt x="5000" y="20009"/>
                    <a:pt x="3327" y="21752"/>
                  </a:cubicBezTo>
                  <a:cubicBezTo>
                    <a:pt x="1673" y="24200"/>
                    <a:pt x="780" y="27086"/>
                    <a:pt x="760" y="30038"/>
                  </a:cubicBezTo>
                  <a:cubicBezTo>
                    <a:pt x="0" y="33572"/>
                    <a:pt x="-190" y="37211"/>
                    <a:pt x="190" y="40802"/>
                  </a:cubicBezTo>
                  <a:cubicBezTo>
                    <a:pt x="1521" y="46136"/>
                    <a:pt x="7034" y="45660"/>
                    <a:pt x="9696" y="41945"/>
                  </a:cubicBezTo>
                  <a:cubicBezTo>
                    <a:pt x="11141" y="40088"/>
                    <a:pt x="11968" y="37821"/>
                    <a:pt x="12072" y="35468"/>
                  </a:cubicBezTo>
                  <a:cubicBezTo>
                    <a:pt x="12234" y="30905"/>
                    <a:pt x="14562" y="26686"/>
                    <a:pt x="18346" y="24133"/>
                  </a:cubicBezTo>
                  <a:lnTo>
                    <a:pt x="53706" y="2130"/>
                  </a:lnTo>
                  <a:cubicBezTo>
                    <a:pt x="52870" y="644"/>
                    <a:pt x="51216" y="-184"/>
                    <a:pt x="49524" y="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98;p15"/>
            <p:cNvSpPr/>
            <p:nvPr/>
          </p:nvSpPr>
          <p:spPr>
            <a:xfrm>
              <a:off x="5775008" y="3530248"/>
              <a:ext cx="253611" cy="322722"/>
            </a:xfrm>
            <a:custGeom>
              <a:avLst/>
              <a:gdLst/>
              <a:ahLst/>
              <a:cxnLst/>
              <a:rect l="l" t="t" r="r" b="b"/>
              <a:pathLst>
                <a:path w="253611" h="322722" extrusionOk="0">
                  <a:moveTo>
                    <a:pt x="250673" y="25527"/>
                  </a:moveTo>
                  <a:cubicBezTo>
                    <a:pt x="245826" y="5334"/>
                    <a:pt x="230046" y="11811"/>
                    <a:pt x="216453" y="0"/>
                  </a:cubicBezTo>
                  <a:cubicBezTo>
                    <a:pt x="184990" y="44672"/>
                    <a:pt x="205902" y="165449"/>
                    <a:pt x="210180" y="178308"/>
                  </a:cubicBezTo>
                  <a:lnTo>
                    <a:pt x="89270" y="255556"/>
                  </a:lnTo>
                  <a:lnTo>
                    <a:pt x="89270" y="255556"/>
                  </a:lnTo>
                  <a:lnTo>
                    <a:pt x="81095" y="260604"/>
                  </a:lnTo>
                  <a:cubicBezTo>
                    <a:pt x="67331" y="269662"/>
                    <a:pt x="52131" y="276301"/>
                    <a:pt x="36134" y="280225"/>
                  </a:cubicBezTo>
                  <a:cubicBezTo>
                    <a:pt x="24062" y="281654"/>
                    <a:pt x="17788" y="298704"/>
                    <a:pt x="4860" y="300228"/>
                  </a:cubicBezTo>
                  <a:cubicBezTo>
                    <a:pt x="2075" y="300333"/>
                    <a:pt x="-92" y="302666"/>
                    <a:pt x="3" y="305457"/>
                  </a:cubicBezTo>
                  <a:cubicBezTo>
                    <a:pt x="51" y="306753"/>
                    <a:pt x="602" y="307991"/>
                    <a:pt x="1533" y="308896"/>
                  </a:cubicBezTo>
                  <a:cubicBezTo>
                    <a:pt x="6667" y="313849"/>
                    <a:pt x="20545" y="309753"/>
                    <a:pt x="30050" y="298704"/>
                  </a:cubicBezTo>
                  <a:cubicBezTo>
                    <a:pt x="30002" y="298952"/>
                    <a:pt x="30002" y="299218"/>
                    <a:pt x="30050" y="299466"/>
                  </a:cubicBezTo>
                  <a:cubicBezTo>
                    <a:pt x="30202" y="303057"/>
                    <a:pt x="32227" y="306314"/>
                    <a:pt x="35373" y="308038"/>
                  </a:cubicBezTo>
                  <a:cubicBezTo>
                    <a:pt x="36067" y="308458"/>
                    <a:pt x="36846" y="308724"/>
                    <a:pt x="37655" y="308800"/>
                  </a:cubicBezTo>
                  <a:cubicBezTo>
                    <a:pt x="37655" y="309610"/>
                    <a:pt x="37883" y="310401"/>
                    <a:pt x="38320" y="311087"/>
                  </a:cubicBezTo>
                  <a:cubicBezTo>
                    <a:pt x="39708" y="313925"/>
                    <a:pt x="42417" y="315887"/>
                    <a:pt x="45544" y="316325"/>
                  </a:cubicBezTo>
                  <a:lnTo>
                    <a:pt x="45544" y="316325"/>
                  </a:lnTo>
                  <a:cubicBezTo>
                    <a:pt x="46941" y="320335"/>
                    <a:pt x="50820" y="322945"/>
                    <a:pt x="55050" y="322707"/>
                  </a:cubicBezTo>
                  <a:cubicBezTo>
                    <a:pt x="57825" y="322564"/>
                    <a:pt x="60439" y="321373"/>
                    <a:pt x="62369" y="319373"/>
                  </a:cubicBezTo>
                  <a:cubicBezTo>
                    <a:pt x="72682" y="315430"/>
                    <a:pt x="81789" y="308867"/>
                    <a:pt x="88794" y="300323"/>
                  </a:cubicBezTo>
                  <a:cubicBezTo>
                    <a:pt x="94982" y="293875"/>
                    <a:pt x="101522" y="287769"/>
                    <a:pt x="108375" y="282035"/>
                  </a:cubicBezTo>
                  <a:cubicBezTo>
                    <a:pt x="141170" y="267843"/>
                    <a:pt x="239552" y="225742"/>
                    <a:pt x="243924" y="219742"/>
                  </a:cubicBezTo>
                  <a:cubicBezTo>
                    <a:pt x="250768" y="210693"/>
                    <a:pt x="257707" y="54102"/>
                    <a:pt x="250673" y="2552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9" name="Google Shape;499;p15"/>
            <p:cNvSpPr/>
            <p:nvPr/>
          </p:nvSpPr>
          <p:spPr>
            <a:xfrm>
              <a:off x="5965891" y="3514431"/>
              <a:ext cx="72720" cy="103595"/>
            </a:xfrm>
            <a:custGeom>
              <a:avLst/>
              <a:gdLst/>
              <a:ahLst/>
              <a:cxnLst/>
              <a:rect l="l" t="t" r="r" b="b"/>
              <a:pathLst>
                <a:path w="72720" h="103595" extrusionOk="0">
                  <a:moveTo>
                    <a:pt x="70816" y="95541"/>
                  </a:moveTo>
                  <a:cubicBezTo>
                    <a:pt x="70816" y="95541"/>
                    <a:pt x="32129" y="112876"/>
                    <a:pt x="0" y="96684"/>
                  </a:cubicBezTo>
                  <a:lnTo>
                    <a:pt x="4658" y="36009"/>
                  </a:lnTo>
                  <a:cubicBezTo>
                    <a:pt x="4658" y="36009"/>
                    <a:pt x="5133" y="3434"/>
                    <a:pt x="34125" y="195"/>
                  </a:cubicBezTo>
                  <a:cubicBezTo>
                    <a:pt x="63117" y="-3043"/>
                    <a:pt x="78325" y="34200"/>
                    <a:pt x="70816" y="9554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00" name="Google Shape;500;p15"/>
            <p:cNvGrpSpPr/>
            <p:nvPr/>
          </p:nvGrpSpPr>
          <p:grpSpPr>
            <a:xfrm flipH="1">
              <a:off x="2865273" y="3434801"/>
              <a:ext cx="598186" cy="1340314"/>
              <a:chOff x="4210728" y="4525714"/>
              <a:chExt cx="546438" cy="1224366"/>
            </a:xfrm>
          </p:grpSpPr>
          <p:sp>
            <p:nvSpPr>
              <p:cNvPr id="501" name="Google Shape;501;p15"/>
              <p:cNvSpPr/>
              <p:nvPr/>
            </p:nvSpPr>
            <p:spPr>
              <a:xfrm>
                <a:off x="4672107" y="4726590"/>
                <a:ext cx="85002" cy="305847"/>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15"/>
              <p:cNvSpPr/>
              <p:nvPr/>
            </p:nvSpPr>
            <p:spPr>
              <a:xfrm>
                <a:off x="4408366" y="5679962"/>
                <a:ext cx="123900" cy="70118"/>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15"/>
              <p:cNvSpPr/>
              <p:nvPr/>
            </p:nvSpPr>
            <p:spPr>
              <a:xfrm>
                <a:off x="4408245" y="5691663"/>
                <a:ext cx="121939" cy="58416"/>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504;p15"/>
              <p:cNvSpPr/>
              <p:nvPr/>
            </p:nvSpPr>
            <p:spPr>
              <a:xfrm>
                <a:off x="4566152" y="5600798"/>
                <a:ext cx="119416" cy="67472"/>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5" name="Google Shape;505;p15"/>
              <p:cNvSpPr/>
              <p:nvPr/>
            </p:nvSpPr>
            <p:spPr>
              <a:xfrm>
                <a:off x="4566197" y="5611939"/>
                <a:ext cx="117340" cy="56332"/>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506;p15"/>
              <p:cNvSpPr/>
              <p:nvPr/>
            </p:nvSpPr>
            <p:spPr>
              <a:xfrm>
                <a:off x="4483409" y="4968525"/>
                <a:ext cx="238054" cy="732926"/>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15"/>
              <p:cNvSpPr/>
              <p:nvPr/>
            </p:nvSpPr>
            <p:spPr>
              <a:xfrm>
                <a:off x="4484426" y="4968525"/>
                <a:ext cx="236925" cy="409866"/>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508;p15"/>
              <p:cNvSpPr/>
              <p:nvPr/>
            </p:nvSpPr>
            <p:spPr>
              <a:xfrm>
                <a:off x="4531702" y="4525767"/>
                <a:ext cx="160521" cy="258577"/>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509;p15"/>
              <p:cNvSpPr/>
              <p:nvPr/>
            </p:nvSpPr>
            <p:spPr>
              <a:xfrm>
                <a:off x="4695825" y="4756088"/>
                <a:ext cx="61341" cy="108805"/>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510;p15"/>
              <p:cNvSpPr/>
              <p:nvPr/>
            </p:nvSpPr>
            <p:spPr>
              <a:xfrm>
                <a:off x="4523612" y="4724507"/>
                <a:ext cx="191546" cy="273865"/>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1" name="Google Shape;511;p15"/>
              <p:cNvSpPr/>
              <p:nvPr/>
            </p:nvSpPr>
            <p:spPr>
              <a:xfrm>
                <a:off x="4210728" y="4780936"/>
                <a:ext cx="368747" cy="265455"/>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512;p15"/>
              <p:cNvSpPr/>
              <p:nvPr/>
            </p:nvSpPr>
            <p:spPr>
              <a:xfrm>
                <a:off x="4484370" y="4765472"/>
                <a:ext cx="100785" cy="104755"/>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15"/>
              <p:cNvSpPr/>
              <p:nvPr/>
            </p:nvSpPr>
            <p:spPr>
              <a:xfrm>
                <a:off x="4524935" y="4525714"/>
                <a:ext cx="201012" cy="328692"/>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12" name="Google Shape;23;p5">
            <a:extLst>
              <a:ext uri="{FF2B5EF4-FFF2-40B4-BE49-F238E27FC236}">
                <a16:creationId xmlns:a16="http://schemas.microsoft.com/office/drawing/2014/main" id="{80CD275F-18BA-4872-8317-40CB55D02559}"/>
              </a:ext>
              <a:ext uri="{C183D7F6-B498-43B3-948B-1728B52AA6E4}">
                <adec:decorative xmlns:adec="http://schemas.microsoft.com/office/drawing/2017/decorative" val="1"/>
              </a:ext>
            </a:extLst>
          </p:cNvPr>
          <p:cNvSpPr/>
          <p:nvPr/>
        </p:nvSpPr>
        <p:spPr>
          <a:xfrm flipH="1">
            <a:off x="8675400" y="467490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47;p13">
            <a:extLst>
              <a:ext uri="{FF2B5EF4-FFF2-40B4-BE49-F238E27FC236}">
                <a16:creationId xmlns:a16="http://schemas.microsoft.com/office/drawing/2014/main" id="{79B785B4-F61B-4F22-A90B-ABF691E539CC}"/>
              </a:ext>
            </a:extLst>
          </p:cNvPr>
          <p:cNvSpPr txBox="1">
            <a:spLocks/>
          </p:cNvSpPr>
          <p:nvPr/>
        </p:nvSpPr>
        <p:spPr>
          <a:xfrm>
            <a:off x="8649025" y="4636750"/>
            <a:ext cx="456900" cy="4686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z="1100" smtClean="0">
                <a:solidFill>
                  <a:schemeClr val="bg1"/>
                </a:solidFill>
              </a:rPr>
              <a:pPr algn="r"/>
              <a:t>14</a:t>
            </a:fld>
            <a:endParaRPr lang="en" sz="1100" dirty="0">
              <a:solidFill>
                <a:schemeClr val="bg1"/>
              </a:solidFill>
            </a:endParaRPr>
          </a:p>
        </p:txBody>
      </p:sp>
    </p:spTree>
    <p:extLst>
      <p:ext uri="{BB962C8B-B14F-4D97-AF65-F5344CB8AC3E}">
        <p14:creationId xmlns:p14="http://schemas.microsoft.com/office/powerpoint/2010/main" val="3251398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21"/>
          <p:cNvSpPr txBox="1">
            <a:spLocks noGrp="1"/>
          </p:cNvSpPr>
          <p:nvPr>
            <p:ph type="title"/>
          </p:nvPr>
        </p:nvSpPr>
        <p:spPr>
          <a:xfrm>
            <a:off x="457199" y="546954"/>
            <a:ext cx="8316227" cy="72975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600" dirty="0"/>
              <a:t>MassMATCH: </a:t>
            </a:r>
            <a:r>
              <a:rPr lang="en-US" sz="3600" dirty="0"/>
              <a:t>State AT Program Partner</a:t>
            </a:r>
            <a:r>
              <a:rPr lang="en" sz="3600" dirty="0"/>
              <a:t> </a:t>
            </a:r>
            <a:endParaRPr sz="3600" dirty="0"/>
          </a:p>
        </p:txBody>
      </p:sp>
      <p:sp>
        <p:nvSpPr>
          <p:cNvPr id="1007" name="Google Shape;1007;p21"/>
          <p:cNvSpPr txBox="1">
            <a:spLocks noGrp="1"/>
          </p:cNvSpPr>
          <p:nvPr>
            <p:ph type="body" idx="1"/>
          </p:nvPr>
        </p:nvSpPr>
        <p:spPr>
          <a:xfrm>
            <a:off x="457198" y="1509622"/>
            <a:ext cx="3942273" cy="3191773"/>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2400" b="1" dirty="0"/>
              <a:t>Mission</a:t>
            </a:r>
            <a:r>
              <a:rPr lang="en" sz="2400" dirty="0"/>
              <a:t>:  To promote the use of </a:t>
            </a:r>
            <a:r>
              <a:rPr lang="en-US" sz="2400" dirty="0"/>
              <a:t>AT and AT services to enhance the independence of people with disabilities, enabling equal participation in all of life’s activities.</a:t>
            </a:r>
            <a:endParaRPr sz="2400" dirty="0"/>
          </a:p>
        </p:txBody>
      </p:sp>
      <p:pic>
        <p:nvPicPr>
          <p:cNvPr id="1008" name="Google Shape;1008;p21" descr="Graphic of MassMATCH program"/>
          <p:cNvPicPr preferRelativeResize="0"/>
          <p:nvPr/>
        </p:nvPicPr>
        <p:blipFill>
          <a:blip r:embed="rId3"/>
          <a:srcRect/>
          <a:stretch/>
        </p:blipFill>
        <p:spPr>
          <a:xfrm rot="10800000" flipH="1" flipV="1">
            <a:off x="4572000" y="1955645"/>
            <a:ext cx="3857872" cy="2374363"/>
          </a:xfrm>
          <a:prstGeom prst="rect">
            <a:avLst/>
          </a:prstGeom>
        </p:spPr>
      </p:pic>
      <p:sp>
        <p:nvSpPr>
          <p:cNvPr id="6" name="Google Shape;347;p13">
            <a:extLst>
              <a:ext uri="{FF2B5EF4-FFF2-40B4-BE49-F238E27FC236}">
                <a16:creationId xmlns:a16="http://schemas.microsoft.com/office/drawing/2014/main" id="{7CF27256-F8CF-4E5E-9AEA-D43CB522AAE7}"/>
              </a:ext>
            </a:extLst>
          </p:cNvPr>
          <p:cNvSpPr txBox="1">
            <a:spLocks/>
          </p:cNvSpPr>
          <p:nvPr/>
        </p:nvSpPr>
        <p:spPr>
          <a:xfrm>
            <a:off x="8649025" y="4636750"/>
            <a:ext cx="456900" cy="4686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z="1100" smtClean="0">
                <a:solidFill>
                  <a:schemeClr val="bg1"/>
                </a:solidFill>
              </a:rPr>
              <a:pPr algn="r"/>
              <a:t>15</a:t>
            </a:fld>
            <a:endParaRPr lang="en" sz="11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C7C63-A26E-4D9A-AA73-878D6E4B3B30}"/>
              </a:ext>
            </a:extLst>
          </p:cNvPr>
          <p:cNvSpPr>
            <a:spLocks noGrp="1"/>
          </p:cNvSpPr>
          <p:nvPr>
            <p:ph type="title"/>
          </p:nvPr>
        </p:nvSpPr>
        <p:spPr>
          <a:xfrm>
            <a:off x="457199" y="468750"/>
            <a:ext cx="8191825" cy="1219550"/>
          </a:xfrm>
        </p:spPr>
        <p:txBody>
          <a:bodyPr/>
          <a:lstStyle/>
          <a:p>
            <a:pPr>
              <a:lnSpc>
                <a:spcPct val="114000"/>
              </a:lnSpc>
              <a:spcBef>
                <a:spcPts val="600"/>
              </a:spcBef>
            </a:pPr>
            <a:r>
              <a:rPr lang="en-US" sz="3600" dirty="0" err="1">
                <a:latin typeface="Barlow Light"/>
              </a:rPr>
              <a:t>MassMATCH</a:t>
            </a:r>
            <a:r>
              <a:rPr lang="en-US" sz="3600" dirty="0">
                <a:latin typeface="Barlow Light"/>
              </a:rPr>
              <a:t> Assistive Technology </a:t>
            </a:r>
            <a:br>
              <a:rPr lang="en-US" sz="3600" dirty="0">
                <a:latin typeface="Barlow Light"/>
              </a:rPr>
            </a:br>
            <a:r>
              <a:rPr lang="en-US" sz="3600" dirty="0">
                <a:latin typeface="Barlow Light"/>
              </a:rPr>
              <a:t>Regional Centers</a:t>
            </a:r>
            <a:endParaRPr lang="en-US" sz="3600" dirty="0"/>
          </a:p>
        </p:txBody>
      </p:sp>
      <p:sp>
        <p:nvSpPr>
          <p:cNvPr id="3" name="Content Placeholder 2">
            <a:extLst>
              <a:ext uri="{FF2B5EF4-FFF2-40B4-BE49-F238E27FC236}">
                <a16:creationId xmlns:a16="http://schemas.microsoft.com/office/drawing/2014/main" id="{3D0B7513-711A-4787-A214-2CD02EC9A6CF}"/>
              </a:ext>
            </a:extLst>
          </p:cNvPr>
          <p:cNvSpPr>
            <a:spLocks noGrp="1"/>
          </p:cNvSpPr>
          <p:nvPr>
            <p:ph idx="1"/>
          </p:nvPr>
        </p:nvSpPr>
        <p:spPr>
          <a:xfrm>
            <a:off x="457198" y="1788716"/>
            <a:ext cx="8074327" cy="3147750"/>
          </a:xfrm>
        </p:spPr>
        <p:txBody>
          <a:bodyPr/>
          <a:lstStyle/>
          <a:p>
            <a:pPr>
              <a:lnSpc>
                <a:spcPct val="114000"/>
              </a:lnSpc>
            </a:pPr>
            <a:r>
              <a:rPr lang="en-US" dirty="0"/>
              <a:t>Massachusetts has three Assistive Technology Regional Centers (ATRCs).</a:t>
            </a:r>
          </a:p>
          <a:p>
            <a:pPr>
              <a:lnSpc>
                <a:spcPct val="114000"/>
              </a:lnSpc>
            </a:pPr>
            <a:r>
              <a:rPr lang="en-US" dirty="0"/>
              <a:t>The ATRCs provide a wide range of services including device demonstration, device loan, information and assistance, public awareness, and training. </a:t>
            </a:r>
          </a:p>
          <a:p>
            <a:pPr>
              <a:lnSpc>
                <a:spcPct val="114000"/>
              </a:lnSpc>
            </a:pPr>
            <a:r>
              <a:rPr lang="en-US" dirty="0"/>
              <a:t>A device (up to four total) can be borrowed free of charge or request a device demonstration by contacting one of our three ATRC locations.</a:t>
            </a:r>
          </a:p>
          <a:p>
            <a:endParaRPr lang="en-US" dirty="0"/>
          </a:p>
        </p:txBody>
      </p:sp>
      <p:pic>
        <p:nvPicPr>
          <p:cNvPr id="7" name="Picture 6" descr="Logo of Assistive Technology Regional Centers">
            <a:extLst>
              <a:ext uri="{FF2B5EF4-FFF2-40B4-BE49-F238E27FC236}">
                <a16:creationId xmlns:a16="http://schemas.microsoft.com/office/drawing/2014/main" id="{4649B310-E3CC-405C-BD21-F7BE4C7CFD88}"/>
              </a:ext>
            </a:extLst>
          </p:cNvPr>
          <p:cNvPicPr>
            <a:picLocks noChangeAspect="1"/>
          </p:cNvPicPr>
          <p:nvPr/>
        </p:nvPicPr>
        <p:blipFill>
          <a:blip r:embed="rId3"/>
          <a:stretch>
            <a:fillRect/>
          </a:stretch>
        </p:blipFill>
        <p:spPr>
          <a:xfrm>
            <a:off x="6624009" y="106975"/>
            <a:ext cx="2400300" cy="971550"/>
          </a:xfrm>
          <a:prstGeom prst="rect">
            <a:avLst/>
          </a:prstGeom>
        </p:spPr>
      </p:pic>
      <p:sp>
        <p:nvSpPr>
          <p:cNvPr id="8" name="Google Shape;1009;p21">
            <a:extLst>
              <a:ext uri="{FF2B5EF4-FFF2-40B4-BE49-F238E27FC236}">
                <a16:creationId xmlns:a16="http://schemas.microsoft.com/office/drawing/2014/main" id="{7D3FC5A8-B32C-4CBE-8087-98FE02F4DCAB}"/>
              </a:ext>
            </a:extLst>
          </p:cNvPr>
          <p:cNvSpPr txBox="1">
            <a:spLocks/>
          </p:cNvSpPr>
          <p:nvPr/>
        </p:nvSpPr>
        <p:spPr>
          <a:xfrm>
            <a:off x="8649025" y="4636750"/>
            <a:ext cx="456900" cy="468600"/>
          </a:xfrm>
          <a:prstGeom prst="rect">
            <a:avLst/>
          </a:prstGeom>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z="1100" smtClean="0">
                <a:solidFill>
                  <a:schemeClr val="bg1"/>
                </a:solidFill>
              </a:rPr>
              <a:pPr algn="r"/>
              <a:t>16</a:t>
            </a:fld>
            <a:endParaRPr lang="en" sz="1100" dirty="0">
              <a:solidFill>
                <a:schemeClr val="bg1"/>
              </a:solidFill>
            </a:endParaRPr>
          </a:p>
        </p:txBody>
      </p:sp>
      <p:sp>
        <p:nvSpPr>
          <p:cNvPr id="9" name="Google Shape;23;p5">
            <a:extLst>
              <a:ext uri="{FF2B5EF4-FFF2-40B4-BE49-F238E27FC236}">
                <a16:creationId xmlns:a16="http://schemas.microsoft.com/office/drawing/2014/main" id="{298C7064-F998-4310-B40E-44C2167EDA9E}"/>
              </a:ext>
              <a:ext uri="{C183D7F6-B498-43B3-948B-1728B52AA6E4}">
                <adec:decorative xmlns:adec="http://schemas.microsoft.com/office/drawing/2017/decorative" val="1"/>
              </a:ext>
            </a:extLst>
          </p:cNvPr>
          <p:cNvSpPr/>
          <p:nvPr/>
        </p:nvSpPr>
        <p:spPr>
          <a:xfrm flipH="1">
            <a:off x="8675400" y="467490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47;p13">
            <a:extLst>
              <a:ext uri="{FF2B5EF4-FFF2-40B4-BE49-F238E27FC236}">
                <a16:creationId xmlns:a16="http://schemas.microsoft.com/office/drawing/2014/main" id="{F212B755-1F2E-44E5-AABC-38B592098735}"/>
              </a:ext>
            </a:extLst>
          </p:cNvPr>
          <p:cNvSpPr txBox="1">
            <a:spLocks/>
          </p:cNvSpPr>
          <p:nvPr/>
        </p:nvSpPr>
        <p:spPr>
          <a:xfrm>
            <a:off x="8663395" y="4651134"/>
            <a:ext cx="456900" cy="4686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z="1100" smtClean="0">
                <a:solidFill>
                  <a:schemeClr val="bg1"/>
                </a:solidFill>
              </a:rPr>
              <a:pPr algn="r"/>
              <a:t>16</a:t>
            </a:fld>
            <a:endParaRPr lang="en" sz="1100" dirty="0">
              <a:solidFill>
                <a:schemeClr val="bg1"/>
              </a:solidFill>
            </a:endParaRPr>
          </a:p>
        </p:txBody>
      </p:sp>
    </p:spTree>
    <p:extLst>
      <p:ext uri="{BB962C8B-B14F-4D97-AF65-F5344CB8AC3E}">
        <p14:creationId xmlns:p14="http://schemas.microsoft.com/office/powerpoint/2010/main" val="1386819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C7C63-A26E-4D9A-AA73-878D6E4B3B30}"/>
              </a:ext>
            </a:extLst>
          </p:cNvPr>
          <p:cNvSpPr>
            <a:spLocks noGrp="1"/>
          </p:cNvSpPr>
          <p:nvPr>
            <p:ph type="title"/>
          </p:nvPr>
        </p:nvSpPr>
        <p:spPr>
          <a:xfrm>
            <a:off x="457200" y="468750"/>
            <a:ext cx="6961518" cy="1219550"/>
          </a:xfrm>
        </p:spPr>
        <p:txBody>
          <a:bodyPr/>
          <a:lstStyle/>
          <a:p>
            <a:pPr>
              <a:lnSpc>
                <a:spcPct val="114000"/>
              </a:lnSpc>
              <a:spcBef>
                <a:spcPts val="600"/>
              </a:spcBef>
            </a:pPr>
            <a:r>
              <a:rPr lang="en-US" sz="3600" dirty="0" err="1">
                <a:latin typeface="Barlow Light"/>
              </a:rPr>
              <a:t>MassMATCH</a:t>
            </a:r>
            <a:r>
              <a:rPr lang="en-US" sz="3600" dirty="0">
                <a:latin typeface="Barlow Light"/>
              </a:rPr>
              <a:t> and Shriver Job Corps Collaboration</a:t>
            </a:r>
            <a:endParaRPr lang="en-US" sz="3600" dirty="0"/>
          </a:p>
        </p:txBody>
      </p:sp>
      <p:sp>
        <p:nvSpPr>
          <p:cNvPr id="3" name="Content Placeholder 2">
            <a:extLst>
              <a:ext uri="{FF2B5EF4-FFF2-40B4-BE49-F238E27FC236}">
                <a16:creationId xmlns:a16="http://schemas.microsoft.com/office/drawing/2014/main" id="{3D0B7513-711A-4787-A214-2CD02EC9A6CF}"/>
              </a:ext>
            </a:extLst>
          </p:cNvPr>
          <p:cNvSpPr>
            <a:spLocks noGrp="1"/>
          </p:cNvSpPr>
          <p:nvPr>
            <p:ph idx="1"/>
          </p:nvPr>
        </p:nvSpPr>
        <p:spPr>
          <a:xfrm>
            <a:off x="457198" y="1788716"/>
            <a:ext cx="8074327" cy="3147750"/>
          </a:xfrm>
        </p:spPr>
        <p:txBody>
          <a:bodyPr/>
          <a:lstStyle/>
          <a:p>
            <a:pPr>
              <a:lnSpc>
                <a:spcPct val="114000"/>
              </a:lnSpc>
            </a:pPr>
            <a:r>
              <a:rPr lang="en-US" dirty="0"/>
              <a:t>Student with visual impairment came to center with a magnifying device.</a:t>
            </a:r>
          </a:p>
          <a:p>
            <a:pPr>
              <a:lnSpc>
                <a:spcPct val="114000"/>
              </a:lnSpc>
            </a:pPr>
            <a:r>
              <a:rPr lang="en-US" dirty="0"/>
              <a:t>The device stopped working which impacted the student’s ability to fully participate in the program.</a:t>
            </a:r>
          </a:p>
          <a:p>
            <a:pPr>
              <a:lnSpc>
                <a:spcPct val="114000"/>
              </a:lnSpc>
            </a:pPr>
            <a:r>
              <a:rPr lang="en-US" dirty="0"/>
              <a:t>The Regional Disability Coordinator located the same device on the State AT Loan Program Website.  </a:t>
            </a:r>
          </a:p>
          <a:p>
            <a:pPr>
              <a:lnSpc>
                <a:spcPct val="114000"/>
              </a:lnSpc>
            </a:pPr>
            <a:r>
              <a:rPr lang="en-US" dirty="0"/>
              <a:t>The center Disability Coordinator contacted the State AT Loan Program at (</a:t>
            </a:r>
            <a:r>
              <a:rPr lang="en-US" dirty="0" err="1"/>
              <a:t>MassMATCH</a:t>
            </a:r>
            <a:r>
              <a:rPr lang="en-US" dirty="0"/>
              <a:t>) and was able to secure the device for the student. The student is now in Advanced Training for Computer Administration!</a:t>
            </a:r>
          </a:p>
        </p:txBody>
      </p:sp>
      <p:sp>
        <p:nvSpPr>
          <p:cNvPr id="8" name="Google Shape;1009;p21">
            <a:extLst>
              <a:ext uri="{FF2B5EF4-FFF2-40B4-BE49-F238E27FC236}">
                <a16:creationId xmlns:a16="http://schemas.microsoft.com/office/drawing/2014/main" id="{7D3FC5A8-B32C-4CBE-8087-98FE02F4DCAB}"/>
              </a:ext>
            </a:extLst>
          </p:cNvPr>
          <p:cNvSpPr txBox="1">
            <a:spLocks/>
          </p:cNvSpPr>
          <p:nvPr/>
        </p:nvSpPr>
        <p:spPr>
          <a:xfrm>
            <a:off x="8649025" y="4636750"/>
            <a:ext cx="456900" cy="468600"/>
          </a:xfrm>
          <a:prstGeom prst="rect">
            <a:avLst/>
          </a:prstGeom>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z="1100" smtClean="0">
                <a:solidFill>
                  <a:schemeClr val="bg1"/>
                </a:solidFill>
              </a:rPr>
              <a:pPr algn="r"/>
              <a:t>17</a:t>
            </a:fld>
            <a:endParaRPr lang="en" sz="1100" dirty="0">
              <a:solidFill>
                <a:schemeClr val="bg1"/>
              </a:solidFill>
            </a:endParaRPr>
          </a:p>
        </p:txBody>
      </p:sp>
      <p:sp>
        <p:nvSpPr>
          <p:cNvPr id="9" name="Google Shape;23;p5">
            <a:extLst>
              <a:ext uri="{FF2B5EF4-FFF2-40B4-BE49-F238E27FC236}">
                <a16:creationId xmlns:a16="http://schemas.microsoft.com/office/drawing/2014/main" id="{298C7064-F998-4310-B40E-44C2167EDA9E}"/>
              </a:ext>
              <a:ext uri="{C183D7F6-B498-43B3-948B-1728B52AA6E4}">
                <adec:decorative xmlns:adec="http://schemas.microsoft.com/office/drawing/2017/decorative" val="1"/>
              </a:ext>
            </a:extLst>
          </p:cNvPr>
          <p:cNvSpPr/>
          <p:nvPr/>
        </p:nvSpPr>
        <p:spPr>
          <a:xfrm flipH="1">
            <a:off x="8675400" y="467490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47;p13">
            <a:extLst>
              <a:ext uri="{FF2B5EF4-FFF2-40B4-BE49-F238E27FC236}">
                <a16:creationId xmlns:a16="http://schemas.microsoft.com/office/drawing/2014/main" id="{F212B755-1F2E-44E5-AABC-38B592098735}"/>
              </a:ext>
            </a:extLst>
          </p:cNvPr>
          <p:cNvSpPr txBox="1">
            <a:spLocks/>
          </p:cNvSpPr>
          <p:nvPr/>
        </p:nvSpPr>
        <p:spPr>
          <a:xfrm>
            <a:off x="8663395" y="4651134"/>
            <a:ext cx="456900" cy="4686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z="1100" smtClean="0">
                <a:solidFill>
                  <a:schemeClr val="bg1"/>
                </a:solidFill>
              </a:rPr>
              <a:pPr algn="r"/>
              <a:t>17</a:t>
            </a:fld>
            <a:endParaRPr lang="en" sz="1100" dirty="0">
              <a:solidFill>
                <a:schemeClr val="bg1"/>
              </a:solidFill>
            </a:endParaRPr>
          </a:p>
        </p:txBody>
      </p:sp>
    </p:spTree>
    <p:extLst>
      <p:ext uri="{BB962C8B-B14F-4D97-AF65-F5344CB8AC3E}">
        <p14:creationId xmlns:p14="http://schemas.microsoft.com/office/powerpoint/2010/main" val="1470157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18"/>
          <p:cNvSpPr txBox="1">
            <a:spLocks noGrp="1"/>
          </p:cNvSpPr>
          <p:nvPr>
            <p:ph type="ctrTitle" idx="4294967295"/>
          </p:nvPr>
        </p:nvSpPr>
        <p:spPr>
          <a:xfrm>
            <a:off x="575412" y="203637"/>
            <a:ext cx="8262105" cy="1373222"/>
          </a:xfrm>
          <a:prstGeom prst="rect">
            <a:avLst/>
          </a:prstGeom>
        </p:spPr>
        <p:txBody>
          <a:bodyPr spcFirstLastPara="1" wrap="square" lIns="0" tIns="0" rIns="0" bIns="0" anchor="b" anchorCtr="0">
            <a:noAutofit/>
          </a:bodyPr>
          <a:lstStyle/>
          <a:p>
            <a:pPr marL="0" lvl="0" indent="0" algn="l" rtl="0">
              <a:lnSpc>
                <a:spcPct val="114000"/>
              </a:lnSpc>
              <a:spcBef>
                <a:spcPts val="600"/>
              </a:spcBef>
              <a:spcAft>
                <a:spcPts val="0"/>
              </a:spcAft>
              <a:buNone/>
            </a:pPr>
            <a:r>
              <a:rPr lang="en-US" sz="3600" dirty="0"/>
              <a:t>Other Successful State AT Partnership Examples</a:t>
            </a:r>
            <a:endParaRPr sz="3600" dirty="0"/>
          </a:p>
        </p:txBody>
      </p:sp>
      <p:sp>
        <p:nvSpPr>
          <p:cNvPr id="743" name="Google Shape;743;p18"/>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sz="1100">
                <a:solidFill>
                  <a:schemeClr val="bg1"/>
                </a:solidFill>
              </a:rPr>
              <a:t>18</a:t>
            </a:fld>
            <a:endParaRPr sz="1100" dirty="0">
              <a:solidFill>
                <a:schemeClr val="bg1"/>
              </a:solidFill>
            </a:endParaRPr>
          </a:p>
        </p:txBody>
      </p:sp>
      <p:grpSp>
        <p:nvGrpSpPr>
          <p:cNvPr id="744" name="Google Shape;744;p18" descr="3 people standing around a table with a lightbulb in the center of the table"/>
          <p:cNvGrpSpPr/>
          <p:nvPr/>
        </p:nvGrpSpPr>
        <p:grpSpPr>
          <a:xfrm>
            <a:off x="5908450" y="1307776"/>
            <a:ext cx="2969025" cy="3057584"/>
            <a:chOff x="2152750" y="190500"/>
            <a:chExt cx="4293756" cy="4762499"/>
          </a:xfrm>
        </p:grpSpPr>
        <p:sp>
          <p:nvSpPr>
            <p:cNvPr id="745" name="Google Shape;745;p18"/>
            <p:cNvSpPr/>
            <p:nvPr/>
          </p:nvSpPr>
          <p:spPr>
            <a:xfrm>
              <a:off x="2152750" y="2957607"/>
              <a:ext cx="756691" cy="437959"/>
            </a:xfrm>
            <a:custGeom>
              <a:avLst/>
              <a:gdLst/>
              <a:ahLst/>
              <a:cxnLst/>
              <a:rect l="l" t="t" r="r" b="b"/>
              <a:pathLst>
                <a:path w="756691" h="437959" extrusionOk="0">
                  <a:moveTo>
                    <a:pt x="756692" y="218980"/>
                  </a:moveTo>
                  <a:cubicBezTo>
                    <a:pt x="756692" y="339919"/>
                    <a:pt x="587300" y="437959"/>
                    <a:pt x="378346" y="437959"/>
                  </a:cubicBezTo>
                  <a:cubicBezTo>
                    <a:pt x="169391" y="437959"/>
                    <a:pt x="0" y="339919"/>
                    <a:pt x="0" y="218980"/>
                  </a:cubicBezTo>
                  <a:cubicBezTo>
                    <a:pt x="0" y="98041"/>
                    <a:pt x="169391" y="0"/>
                    <a:pt x="378346" y="0"/>
                  </a:cubicBezTo>
                  <a:cubicBezTo>
                    <a:pt x="587300" y="0"/>
                    <a:pt x="756692" y="98041"/>
                    <a:pt x="756692"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6" name="Google Shape;746;p18"/>
            <p:cNvSpPr/>
            <p:nvPr/>
          </p:nvSpPr>
          <p:spPr>
            <a:xfrm>
              <a:off x="2318956" y="3109336"/>
              <a:ext cx="225716" cy="175248"/>
            </a:xfrm>
            <a:custGeom>
              <a:avLst/>
              <a:gdLst/>
              <a:ahLst/>
              <a:cxnLst/>
              <a:rect l="l" t="t" r="r" b="b"/>
              <a:pathLst>
                <a:path w="225716" h="175248" extrusionOk="0">
                  <a:moveTo>
                    <a:pt x="18072" y="5"/>
                  </a:moveTo>
                  <a:cubicBezTo>
                    <a:pt x="45158" y="22103"/>
                    <a:pt x="85074" y="1910"/>
                    <a:pt x="87070" y="3910"/>
                  </a:cubicBezTo>
                  <a:cubicBezTo>
                    <a:pt x="118886" y="33494"/>
                    <a:pt x="152260" y="61346"/>
                    <a:pt x="187050" y="87349"/>
                  </a:cubicBezTo>
                  <a:cubicBezTo>
                    <a:pt x="203871" y="100684"/>
                    <a:pt x="230197" y="118400"/>
                    <a:pt x="225065" y="144023"/>
                  </a:cubicBezTo>
                  <a:cubicBezTo>
                    <a:pt x="216511" y="189742"/>
                    <a:pt x="143522" y="175646"/>
                    <a:pt x="115961" y="161644"/>
                  </a:cubicBezTo>
                  <a:cubicBezTo>
                    <a:pt x="88400" y="147642"/>
                    <a:pt x="65876" y="124496"/>
                    <a:pt x="39931" y="108304"/>
                  </a:cubicBezTo>
                  <a:cubicBezTo>
                    <a:pt x="20924" y="96683"/>
                    <a:pt x="2961" y="90682"/>
                    <a:pt x="110" y="67156"/>
                  </a:cubicBezTo>
                  <a:cubicBezTo>
                    <a:pt x="-1410" y="52964"/>
                    <a:pt x="13225" y="-567"/>
                    <a:pt x="1807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7" name="Google Shape;747;p18"/>
            <p:cNvSpPr/>
            <p:nvPr/>
          </p:nvSpPr>
          <p:spPr>
            <a:xfrm>
              <a:off x="2319304" y="3166967"/>
              <a:ext cx="224715" cy="117585"/>
            </a:xfrm>
            <a:custGeom>
              <a:avLst/>
              <a:gdLst/>
              <a:ahLst/>
              <a:cxnLst/>
              <a:rect l="l" t="t" r="r" b="b"/>
              <a:pathLst>
                <a:path w="224715" h="117585" extrusionOk="0">
                  <a:moveTo>
                    <a:pt x="427" y="0"/>
                  </a:moveTo>
                  <a:cubicBezTo>
                    <a:pt x="3943" y="22574"/>
                    <a:pt x="22000" y="28575"/>
                    <a:pt x="40533" y="40291"/>
                  </a:cubicBezTo>
                  <a:cubicBezTo>
                    <a:pt x="66953" y="56769"/>
                    <a:pt x="90332" y="80582"/>
                    <a:pt x="117893" y="94583"/>
                  </a:cubicBezTo>
                  <a:cubicBezTo>
                    <a:pt x="143364" y="107442"/>
                    <a:pt x="206849" y="120301"/>
                    <a:pt x="224716" y="87630"/>
                  </a:cubicBezTo>
                  <a:cubicBezTo>
                    <a:pt x="215212" y="131731"/>
                    <a:pt x="143269" y="117920"/>
                    <a:pt x="115993" y="104013"/>
                  </a:cubicBezTo>
                  <a:cubicBezTo>
                    <a:pt x="88717" y="90107"/>
                    <a:pt x="65908" y="66866"/>
                    <a:pt x="39962" y="50673"/>
                  </a:cubicBezTo>
                  <a:cubicBezTo>
                    <a:pt x="20955" y="39053"/>
                    <a:pt x="2993" y="33052"/>
                    <a:pt x="142" y="9525"/>
                  </a:cubicBezTo>
                  <a:cubicBezTo>
                    <a:pt x="-117" y="6353"/>
                    <a:pt x="-21" y="3153"/>
                    <a:pt x="4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8" name="Google Shape;748;p18"/>
            <p:cNvSpPr/>
            <p:nvPr/>
          </p:nvSpPr>
          <p:spPr>
            <a:xfrm>
              <a:off x="2550431" y="3021675"/>
              <a:ext cx="225586" cy="168802"/>
            </a:xfrm>
            <a:custGeom>
              <a:avLst/>
              <a:gdLst/>
              <a:ahLst/>
              <a:cxnLst/>
              <a:rect l="l" t="t" r="r" b="b"/>
              <a:pathLst>
                <a:path w="225586" h="168802" extrusionOk="0">
                  <a:moveTo>
                    <a:pt x="21626" y="130"/>
                  </a:moveTo>
                  <a:cubicBezTo>
                    <a:pt x="48617" y="22228"/>
                    <a:pt x="96040" y="-1965"/>
                    <a:pt x="97656" y="130"/>
                  </a:cubicBezTo>
                  <a:cubicBezTo>
                    <a:pt x="125867" y="28715"/>
                    <a:pt x="155661" y="55680"/>
                    <a:pt x="186897" y="80902"/>
                  </a:cubicBezTo>
                  <a:cubicBezTo>
                    <a:pt x="203813" y="94237"/>
                    <a:pt x="230139" y="111954"/>
                    <a:pt x="224912" y="137576"/>
                  </a:cubicBezTo>
                  <a:cubicBezTo>
                    <a:pt x="216358" y="183296"/>
                    <a:pt x="143369" y="169199"/>
                    <a:pt x="115808" y="155197"/>
                  </a:cubicBezTo>
                  <a:cubicBezTo>
                    <a:pt x="88247" y="141196"/>
                    <a:pt x="65723" y="118050"/>
                    <a:pt x="39778" y="101857"/>
                  </a:cubicBezTo>
                  <a:cubicBezTo>
                    <a:pt x="20770" y="90237"/>
                    <a:pt x="2903" y="84236"/>
                    <a:pt x="52" y="60709"/>
                  </a:cubicBezTo>
                  <a:cubicBezTo>
                    <a:pt x="-1088" y="46517"/>
                    <a:pt x="16779" y="-441"/>
                    <a:pt x="21626" y="13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9" name="Google Shape;749;p18"/>
            <p:cNvSpPr/>
            <p:nvPr/>
          </p:nvSpPr>
          <p:spPr>
            <a:xfrm>
              <a:off x="2551534" y="3076575"/>
              <a:ext cx="224758" cy="117584"/>
            </a:xfrm>
            <a:custGeom>
              <a:avLst/>
              <a:gdLst/>
              <a:ahLst/>
              <a:cxnLst/>
              <a:rect l="l" t="t" r="r" b="b"/>
              <a:pathLst>
                <a:path w="224758" h="117584" extrusionOk="0">
                  <a:moveTo>
                    <a:pt x="375" y="0"/>
                  </a:moveTo>
                  <a:cubicBezTo>
                    <a:pt x="3986" y="22574"/>
                    <a:pt x="22043" y="28575"/>
                    <a:pt x="40481" y="40291"/>
                  </a:cubicBezTo>
                  <a:cubicBezTo>
                    <a:pt x="66996" y="56769"/>
                    <a:pt x="90375" y="80581"/>
                    <a:pt x="117841" y="94583"/>
                  </a:cubicBezTo>
                  <a:cubicBezTo>
                    <a:pt x="143312" y="107442"/>
                    <a:pt x="206892" y="120301"/>
                    <a:pt x="224759" y="87630"/>
                  </a:cubicBezTo>
                  <a:cubicBezTo>
                    <a:pt x="215255" y="131731"/>
                    <a:pt x="143217" y="117920"/>
                    <a:pt x="115941" y="104013"/>
                  </a:cubicBezTo>
                  <a:cubicBezTo>
                    <a:pt x="88665" y="90106"/>
                    <a:pt x="65951" y="66865"/>
                    <a:pt x="39910" y="50673"/>
                  </a:cubicBezTo>
                  <a:cubicBezTo>
                    <a:pt x="21378" y="39053"/>
                    <a:pt x="3036" y="33052"/>
                    <a:pt x="185" y="9525"/>
                  </a:cubicBezTo>
                  <a:cubicBezTo>
                    <a:pt x="-114" y="6353"/>
                    <a:pt x="-50" y="3153"/>
                    <a:pt x="37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0" name="Google Shape;750;p18"/>
            <p:cNvSpPr/>
            <p:nvPr/>
          </p:nvSpPr>
          <p:spPr>
            <a:xfrm>
              <a:off x="2330724" y="2010537"/>
              <a:ext cx="387976" cy="1115665"/>
            </a:xfrm>
            <a:custGeom>
              <a:avLst/>
              <a:gdLst/>
              <a:ahLst/>
              <a:cxnLst/>
              <a:rect l="l" t="t" r="r" b="b"/>
              <a:pathLst>
                <a:path w="387976" h="1115665" extrusionOk="0">
                  <a:moveTo>
                    <a:pt x="4689" y="96964"/>
                  </a:moveTo>
                  <a:cubicBezTo>
                    <a:pt x="6019" y="138017"/>
                    <a:pt x="18754" y="316039"/>
                    <a:pt x="24456" y="410623"/>
                  </a:cubicBezTo>
                  <a:cubicBezTo>
                    <a:pt x="30159" y="505206"/>
                    <a:pt x="31489" y="620173"/>
                    <a:pt x="31489" y="620173"/>
                  </a:cubicBezTo>
                  <a:cubicBezTo>
                    <a:pt x="31489" y="620173"/>
                    <a:pt x="15238" y="688943"/>
                    <a:pt x="4689" y="769715"/>
                  </a:cubicBezTo>
                  <a:cubicBezTo>
                    <a:pt x="-5861" y="850487"/>
                    <a:pt x="4689" y="1105472"/>
                    <a:pt x="4689" y="1105472"/>
                  </a:cubicBezTo>
                  <a:cubicBezTo>
                    <a:pt x="25827" y="1119064"/>
                    <a:pt x="52928" y="1119064"/>
                    <a:pt x="74066" y="1105472"/>
                  </a:cubicBezTo>
                  <a:cubicBezTo>
                    <a:pt x="74066" y="1105472"/>
                    <a:pt x="117403" y="901446"/>
                    <a:pt x="137456" y="809530"/>
                  </a:cubicBezTo>
                  <a:cubicBezTo>
                    <a:pt x="157509" y="717614"/>
                    <a:pt x="161026" y="664559"/>
                    <a:pt x="171480" y="607600"/>
                  </a:cubicBezTo>
                  <a:cubicBezTo>
                    <a:pt x="184025" y="538639"/>
                    <a:pt x="211206" y="217075"/>
                    <a:pt x="211206" y="217075"/>
                  </a:cubicBezTo>
                  <a:lnTo>
                    <a:pt x="222040" y="217742"/>
                  </a:lnTo>
                  <a:lnTo>
                    <a:pt x="250551" y="580930"/>
                  </a:lnTo>
                  <a:cubicBezTo>
                    <a:pt x="241642" y="607685"/>
                    <a:pt x="235526" y="635299"/>
                    <a:pt x="232304" y="663321"/>
                  </a:cubicBezTo>
                  <a:cubicBezTo>
                    <a:pt x="224416" y="722471"/>
                    <a:pt x="240573" y="1020127"/>
                    <a:pt x="240573" y="1020127"/>
                  </a:cubicBezTo>
                  <a:cubicBezTo>
                    <a:pt x="264164" y="1033272"/>
                    <a:pt x="293106" y="1032091"/>
                    <a:pt x="315557" y="1017079"/>
                  </a:cubicBezTo>
                  <a:cubicBezTo>
                    <a:pt x="315557" y="1017079"/>
                    <a:pt x="387976" y="622840"/>
                    <a:pt x="387976" y="562832"/>
                  </a:cubicBezTo>
                  <a:cubicBezTo>
                    <a:pt x="387976" y="523208"/>
                    <a:pt x="381229" y="0"/>
                    <a:pt x="38122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1" name="Google Shape;751;p18"/>
            <p:cNvSpPr/>
            <p:nvPr/>
          </p:nvSpPr>
          <p:spPr>
            <a:xfrm>
              <a:off x="2382705" y="1314450"/>
              <a:ext cx="248692" cy="242377"/>
            </a:xfrm>
            <a:custGeom>
              <a:avLst/>
              <a:gdLst/>
              <a:ahLst/>
              <a:cxnLst/>
              <a:rect l="l" t="t" r="r" b="b"/>
              <a:pathLst>
                <a:path w="248692" h="242377" extrusionOk="0">
                  <a:moveTo>
                    <a:pt x="50881" y="0"/>
                  </a:moveTo>
                  <a:cubicBezTo>
                    <a:pt x="50881" y="0"/>
                    <a:pt x="55538" y="89440"/>
                    <a:pt x="53542" y="97346"/>
                  </a:cubicBezTo>
                  <a:cubicBezTo>
                    <a:pt x="51546" y="105251"/>
                    <a:pt x="12486" y="131540"/>
                    <a:pt x="1176" y="140970"/>
                  </a:cubicBezTo>
                  <a:cubicBezTo>
                    <a:pt x="-10133" y="150400"/>
                    <a:pt x="62951" y="222599"/>
                    <a:pt x="98400" y="238887"/>
                  </a:cubicBezTo>
                  <a:cubicBezTo>
                    <a:pt x="133849" y="255175"/>
                    <a:pt x="246564" y="212217"/>
                    <a:pt x="248560" y="156782"/>
                  </a:cubicBezTo>
                  <a:cubicBezTo>
                    <a:pt x="250556" y="101346"/>
                    <a:pt x="229552" y="54769"/>
                    <a:pt x="211970" y="52006"/>
                  </a:cubicBezTo>
                  <a:cubicBezTo>
                    <a:pt x="194388" y="49244"/>
                    <a:pt x="50881" y="0"/>
                    <a:pt x="5088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2" name="Google Shape;752;p18"/>
            <p:cNvSpPr/>
            <p:nvPr/>
          </p:nvSpPr>
          <p:spPr>
            <a:xfrm>
              <a:off x="2671394" y="1371981"/>
              <a:ext cx="353519" cy="695039"/>
            </a:xfrm>
            <a:custGeom>
              <a:avLst/>
              <a:gdLst/>
              <a:ahLst/>
              <a:cxnLst/>
              <a:rect l="l" t="t" r="r" b="b"/>
              <a:pathLst>
                <a:path w="353519" h="695039" extrusionOk="0">
                  <a:moveTo>
                    <a:pt x="6725" y="108394"/>
                  </a:moveTo>
                  <a:cubicBezTo>
                    <a:pt x="11952" y="68961"/>
                    <a:pt x="-13993" y="31432"/>
                    <a:pt x="11192" y="0"/>
                  </a:cubicBezTo>
                  <a:cubicBezTo>
                    <a:pt x="99292" y="86582"/>
                    <a:pt x="88077" y="315754"/>
                    <a:pt x="108130" y="462344"/>
                  </a:cubicBezTo>
                  <a:cubicBezTo>
                    <a:pt x="173516" y="530924"/>
                    <a:pt x="305049" y="598456"/>
                    <a:pt x="342114" y="614744"/>
                  </a:cubicBezTo>
                  <a:cubicBezTo>
                    <a:pt x="348861" y="617791"/>
                    <a:pt x="354659" y="621030"/>
                    <a:pt x="353328" y="628364"/>
                  </a:cubicBezTo>
                  <a:cubicBezTo>
                    <a:pt x="348006" y="656939"/>
                    <a:pt x="339738" y="667798"/>
                    <a:pt x="322726" y="695039"/>
                  </a:cubicBezTo>
                  <a:cubicBezTo>
                    <a:pt x="235671" y="657415"/>
                    <a:pt x="172946" y="635794"/>
                    <a:pt x="64223" y="532257"/>
                  </a:cubicBezTo>
                  <a:cubicBezTo>
                    <a:pt x="53909" y="521094"/>
                    <a:pt x="44680" y="508978"/>
                    <a:pt x="36662" y="496062"/>
                  </a:cubicBezTo>
                  <a:cubicBezTo>
                    <a:pt x="5584" y="403479"/>
                    <a:pt x="-2209" y="176498"/>
                    <a:pt x="6725" y="1083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3" name="Google Shape;753;p18"/>
            <p:cNvSpPr/>
            <p:nvPr/>
          </p:nvSpPr>
          <p:spPr>
            <a:xfrm>
              <a:off x="2315965" y="1348763"/>
              <a:ext cx="403432" cy="814679"/>
            </a:xfrm>
            <a:custGeom>
              <a:avLst/>
              <a:gdLst/>
              <a:ahLst/>
              <a:cxnLst/>
              <a:rect l="l" t="t" r="r" b="b"/>
              <a:pathLst>
                <a:path w="403432" h="814679" extrusionOk="0">
                  <a:moveTo>
                    <a:pt x="107642" y="78462"/>
                  </a:moveTo>
                  <a:cubicBezTo>
                    <a:pt x="107642" y="78462"/>
                    <a:pt x="172458" y="175236"/>
                    <a:pt x="262839" y="184761"/>
                  </a:cubicBezTo>
                  <a:cubicBezTo>
                    <a:pt x="291351" y="156186"/>
                    <a:pt x="293917" y="56364"/>
                    <a:pt x="254476" y="24360"/>
                  </a:cubicBezTo>
                  <a:cubicBezTo>
                    <a:pt x="254476" y="24360"/>
                    <a:pt x="290780" y="-4977"/>
                    <a:pt x="315585" y="738"/>
                  </a:cubicBezTo>
                  <a:cubicBezTo>
                    <a:pt x="342222" y="16921"/>
                    <a:pt x="362057" y="42286"/>
                    <a:pt x="371373" y="72081"/>
                  </a:cubicBezTo>
                  <a:cubicBezTo>
                    <a:pt x="394367" y="138651"/>
                    <a:pt x="405154" y="208831"/>
                    <a:pt x="403210" y="279249"/>
                  </a:cubicBezTo>
                  <a:cubicBezTo>
                    <a:pt x="401690" y="374499"/>
                    <a:pt x="403210" y="664250"/>
                    <a:pt x="403210" y="664250"/>
                  </a:cubicBezTo>
                  <a:cubicBezTo>
                    <a:pt x="403210" y="664250"/>
                    <a:pt x="390570" y="725591"/>
                    <a:pt x="308838" y="771216"/>
                  </a:cubicBezTo>
                  <a:cubicBezTo>
                    <a:pt x="227105" y="816840"/>
                    <a:pt x="166281" y="821317"/>
                    <a:pt x="110874" y="808363"/>
                  </a:cubicBezTo>
                  <a:cubicBezTo>
                    <a:pt x="65065" y="797695"/>
                    <a:pt x="27240" y="781503"/>
                    <a:pt x="11559" y="748260"/>
                  </a:cubicBezTo>
                  <a:cubicBezTo>
                    <a:pt x="15646" y="681585"/>
                    <a:pt x="45298" y="508040"/>
                    <a:pt x="34178" y="424410"/>
                  </a:cubicBezTo>
                  <a:cubicBezTo>
                    <a:pt x="23059" y="340781"/>
                    <a:pt x="5667" y="278202"/>
                    <a:pt x="915" y="210574"/>
                  </a:cubicBezTo>
                  <a:cubicBezTo>
                    <a:pt x="-3837" y="142947"/>
                    <a:pt x="9848" y="143899"/>
                    <a:pt x="43682" y="120182"/>
                  </a:cubicBezTo>
                  <a:cubicBezTo>
                    <a:pt x="63986" y="104770"/>
                    <a:pt x="85361" y="90826"/>
                    <a:pt x="107642" y="7846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4" name="Google Shape;754;p18"/>
            <p:cNvSpPr/>
            <p:nvPr/>
          </p:nvSpPr>
          <p:spPr>
            <a:xfrm>
              <a:off x="2373403" y="1062776"/>
              <a:ext cx="268166" cy="327122"/>
            </a:xfrm>
            <a:custGeom>
              <a:avLst/>
              <a:gdLst/>
              <a:ahLst/>
              <a:cxnLst/>
              <a:rect l="l" t="t" r="r" b="b"/>
              <a:pathLst>
                <a:path w="268166" h="327122" extrusionOk="0">
                  <a:moveTo>
                    <a:pt x="262234" y="118324"/>
                  </a:moveTo>
                  <a:lnTo>
                    <a:pt x="262234" y="118324"/>
                  </a:lnTo>
                  <a:cubicBezTo>
                    <a:pt x="251590" y="48886"/>
                    <a:pt x="201695" y="-3787"/>
                    <a:pt x="130227" y="214"/>
                  </a:cubicBezTo>
                  <a:cubicBezTo>
                    <a:pt x="54204" y="4462"/>
                    <a:pt x="-3996" y="69658"/>
                    <a:pt x="215" y="145851"/>
                  </a:cubicBezTo>
                  <a:cubicBezTo>
                    <a:pt x="2583" y="188590"/>
                    <a:pt x="24775" y="227747"/>
                    <a:pt x="60184" y="251674"/>
                  </a:cubicBezTo>
                  <a:cubicBezTo>
                    <a:pt x="62685" y="262208"/>
                    <a:pt x="66417" y="272400"/>
                    <a:pt x="71303" y="282058"/>
                  </a:cubicBezTo>
                  <a:cubicBezTo>
                    <a:pt x="96488" y="311681"/>
                    <a:pt x="172994" y="329683"/>
                    <a:pt x="194852" y="326826"/>
                  </a:cubicBezTo>
                  <a:cubicBezTo>
                    <a:pt x="223364" y="322825"/>
                    <a:pt x="238380" y="311014"/>
                    <a:pt x="251875" y="280153"/>
                  </a:cubicBezTo>
                  <a:cubicBezTo>
                    <a:pt x="275540" y="225385"/>
                    <a:pt x="268127" y="152518"/>
                    <a:pt x="262234" y="1183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5" name="Google Shape;755;p18"/>
            <p:cNvSpPr/>
            <p:nvPr/>
          </p:nvSpPr>
          <p:spPr>
            <a:xfrm>
              <a:off x="2348404" y="1033740"/>
              <a:ext cx="282986" cy="280709"/>
            </a:xfrm>
            <a:custGeom>
              <a:avLst/>
              <a:gdLst/>
              <a:ahLst/>
              <a:cxnLst/>
              <a:rect l="l" t="t" r="r" b="b"/>
              <a:pathLst>
                <a:path w="282986" h="280709" extrusionOk="0">
                  <a:moveTo>
                    <a:pt x="85182" y="280709"/>
                  </a:moveTo>
                  <a:lnTo>
                    <a:pt x="85182" y="280709"/>
                  </a:lnTo>
                  <a:lnTo>
                    <a:pt x="91740" y="220130"/>
                  </a:lnTo>
                  <a:cubicBezTo>
                    <a:pt x="91740" y="220130"/>
                    <a:pt x="41940" y="91733"/>
                    <a:pt x="159122" y="116403"/>
                  </a:cubicBezTo>
                  <a:cubicBezTo>
                    <a:pt x="236102" y="132595"/>
                    <a:pt x="255490" y="139644"/>
                    <a:pt x="278964" y="87828"/>
                  </a:cubicBezTo>
                  <a:cubicBezTo>
                    <a:pt x="302439" y="36012"/>
                    <a:pt x="219661" y="-10565"/>
                    <a:pt x="121487" y="2103"/>
                  </a:cubicBezTo>
                  <a:cubicBezTo>
                    <a:pt x="51379" y="9511"/>
                    <a:pt x="-1397" y="69481"/>
                    <a:pt x="28" y="140120"/>
                  </a:cubicBezTo>
                  <a:cubicBezTo>
                    <a:pt x="2594" y="178506"/>
                    <a:pt x="12763" y="255658"/>
                    <a:pt x="85182" y="280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6" name="Google Shape;756;p18"/>
            <p:cNvSpPr/>
            <p:nvPr/>
          </p:nvSpPr>
          <p:spPr>
            <a:xfrm>
              <a:off x="2295460" y="1509426"/>
              <a:ext cx="362138" cy="623316"/>
            </a:xfrm>
            <a:custGeom>
              <a:avLst/>
              <a:gdLst/>
              <a:ahLst/>
              <a:cxnLst/>
              <a:rect l="l" t="t" r="r" b="b"/>
              <a:pathLst>
                <a:path w="362138" h="623316" extrusionOk="0">
                  <a:moveTo>
                    <a:pt x="1462" y="9525"/>
                  </a:moveTo>
                  <a:cubicBezTo>
                    <a:pt x="35295" y="0"/>
                    <a:pt x="9540" y="7906"/>
                    <a:pt x="35295" y="0"/>
                  </a:cubicBezTo>
                  <a:cubicBezTo>
                    <a:pt x="123395" y="86678"/>
                    <a:pt x="112466" y="235077"/>
                    <a:pt x="132424" y="381762"/>
                  </a:cubicBezTo>
                  <a:cubicBezTo>
                    <a:pt x="181083" y="462343"/>
                    <a:pt x="361655" y="571595"/>
                    <a:pt x="361655" y="571595"/>
                  </a:cubicBezTo>
                  <a:cubicBezTo>
                    <a:pt x="363936" y="587216"/>
                    <a:pt x="358424" y="591788"/>
                    <a:pt x="338941" y="623316"/>
                  </a:cubicBezTo>
                  <a:cubicBezTo>
                    <a:pt x="251982" y="585692"/>
                    <a:pt x="179088" y="553212"/>
                    <a:pt x="70364" y="449771"/>
                  </a:cubicBezTo>
                  <a:cubicBezTo>
                    <a:pt x="66088" y="445675"/>
                    <a:pt x="59815" y="444627"/>
                    <a:pt x="58009" y="439007"/>
                  </a:cubicBezTo>
                  <a:cubicBezTo>
                    <a:pt x="26932" y="345376"/>
                    <a:pt x="-7567" y="77724"/>
                    <a:pt x="1462" y="952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7" name="Google Shape;757;p18"/>
            <p:cNvSpPr/>
            <p:nvPr/>
          </p:nvSpPr>
          <p:spPr>
            <a:xfrm>
              <a:off x="2681160" y="1699641"/>
              <a:ext cx="419212" cy="565118"/>
            </a:xfrm>
            <a:custGeom>
              <a:avLst/>
              <a:gdLst/>
              <a:ahLst/>
              <a:cxnLst/>
              <a:rect l="l" t="t" r="r" b="b"/>
              <a:pathLst>
                <a:path w="419212" h="565118" extrusionOk="0">
                  <a:moveTo>
                    <a:pt x="419212" y="0"/>
                  </a:moveTo>
                  <a:lnTo>
                    <a:pt x="287965" y="449771"/>
                  </a:lnTo>
                  <a:lnTo>
                    <a:pt x="0" y="565118"/>
                  </a:lnTo>
                  <a:lnTo>
                    <a:pt x="105017" y="126968"/>
                  </a:lnTo>
                  <a:lnTo>
                    <a:pt x="419212"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8" name="Google Shape;758;p18"/>
            <p:cNvSpPr/>
            <p:nvPr/>
          </p:nvSpPr>
          <p:spPr>
            <a:xfrm>
              <a:off x="2608827" y="2053875"/>
              <a:ext cx="212446" cy="104783"/>
            </a:xfrm>
            <a:custGeom>
              <a:avLst/>
              <a:gdLst/>
              <a:ahLst/>
              <a:cxnLst/>
              <a:rect l="l" t="t" r="r" b="b"/>
              <a:pathLst>
                <a:path w="212446" h="104783" extrusionOk="0">
                  <a:moveTo>
                    <a:pt x="2861" y="30194"/>
                  </a:moveTo>
                  <a:cubicBezTo>
                    <a:pt x="7137" y="14859"/>
                    <a:pt x="18257" y="18669"/>
                    <a:pt x="30707" y="22479"/>
                  </a:cubicBezTo>
                  <a:cubicBezTo>
                    <a:pt x="44209" y="27956"/>
                    <a:pt x="59041" y="29251"/>
                    <a:pt x="73284" y="26194"/>
                  </a:cubicBezTo>
                  <a:cubicBezTo>
                    <a:pt x="85164" y="22479"/>
                    <a:pt x="93717" y="12287"/>
                    <a:pt x="103791" y="5525"/>
                  </a:cubicBezTo>
                  <a:cubicBezTo>
                    <a:pt x="109552" y="2086"/>
                    <a:pt x="116096" y="181"/>
                    <a:pt x="122799" y="0"/>
                  </a:cubicBezTo>
                  <a:cubicBezTo>
                    <a:pt x="122228" y="3905"/>
                    <a:pt x="116241" y="26765"/>
                    <a:pt x="116241" y="26765"/>
                  </a:cubicBezTo>
                  <a:cubicBezTo>
                    <a:pt x="116241" y="26765"/>
                    <a:pt x="179346" y="27432"/>
                    <a:pt x="185809" y="26098"/>
                  </a:cubicBezTo>
                  <a:cubicBezTo>
                    <a:pt x="191634" y="25308"/>
                    <a:pt x="196997" y="29394"/>
                    <a:pt x="197789" y="35233"/>
                  </a:cubicBezTo>
                  <a:cubicBezTo>
                    <a:pt x="198199" y="38252"/>
                    <a:pt x="197297" y="41310"/>
                    <a:pt x="195312" y="43625"/>
                  </a:cubicBezTo>
                  <a:lnTo>
                    <a:pt x="199589" y="42958"/>
                  </a:lnTo>
                  <a:cubicBezTo>
                    <a:pt x="212514" y="40100"/>
                    <a:pt x="218027" y="59912"/>
                    <a:pt x="205006" y="62865"/>
                  </a:cubicBezTo>
                  <a:cubicBezTo>
                    <a:pt x="201585" y="63627"/>
                    <a:pt x="198069" y="64008"/>
                    <a:pt x="194457" y="64484"/>
                  </a:cubicBezTo>
                  <a:cubicBezTo>
                    <a:pt x="202915" y="67723"/>
                    <a:pt x="205006" y="81725"/>
                    <a:pt x="194457" y="83534"/>
                  </a:cubicBezTo>
                  <a:lnTo>
                    <a:pt x="191226" y="84106"/>
                  </a:lnTo>
                  <a:cubicBezTo>
                    <a:pt x="189741" y="84668"/>
                    <a:pt x="188151" y="84896"/>
                    <a:pt x="186569" y="84772"/>
                  </a:cubicBezTo>
                  <a:lnTo>
                    <a:pt x="184573" y="84772"/>
                  </a:lnTo>
                  <a:cubicBezTo>
                    <a:pt x="185790" y="90916"/>
                    <a:pt x="181809" y="96879"/>
                    <a:pt x="175683" y="98098"/>
                  </a:cubicBezTo>
                  <a:cubicBezTo>
                    <a:pt x="175480" y="98136"/>
                    <a:pt x="175275" y="98174"/>
                    <a:pt x="175069" y="98203"/>
                  </a:cubicBezTo>
                  <a:cubicBezTo>
                    <a:pt x="144277" y="102298"/>
                    <a:pt x="99039" y="114586"/>
                    <a:pt x="71098" y="89154"/>
                  </a:cubicBezTo>
                  <a:cubicBezTo>
                    <a:pt x="51763" y="87239"/>
                    <a:pt x="32878" y="82124"/>
                    <a:pt x="15216" y="74009"/>
                  </a:cubicBezTo>
                  <a:cubicBezTo>
                    <a:pt x="-1796" y="65913"/>
                    <a:pt x="-2271" y="48577"/>
                    <a:pt x="2861" y="301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9" name="Google Shape;759;p18"/>
            <p:cNvSpPr/>
            <p:nvPr/>
          </p:nvSpPr>
          <p:spPr>
            <a:xfrm>
              <a:off x="2916099" y="1987646"/>
              <a:ext cx="131568" cy="109091"/>
            </a:xfrm>
            <a:custGeom>
              <a:avLst/>
              <a:gdLst/>
              <a:ahLst/>
              <a:cxnLst/>
              <a:rect l="l" t="t" r="r" b="b"/>
              <a:pathLst>
                <a:path w="131568" h="109091" extrusionOk="0">
                  <a:moveTo>
                    <a:pt x="10639" y="59657"/>
                  </a:moveTo>
                  <a:lnTo>
                    <a:pt x="14916" y="59657"/>
                  </a:lnTo>
                  <a:cubicBezTo>
                    <a:pt x="10289" y="56028"/>
                    <a:pt x="9476" y="49322"/>
                    <a:pt x="13102" y="44683"/>
                  </a:cubicBezTo>
                  <a:cubicBezTo>
                    <a:pt x="14995" y="42255"/>
                    <a:pt x="17838" y="40778"/>
                    <a:pt x="20903" y="40607"/>
                  </a:cubicBezTo>
                  <a:cubicBezTo>
                    <a:pt x="27556" y="40607"/>
                    <a:pt x="92467" y="26986"/>
                    <a:pt x="92467" y="26986"/>
                  </a:cubicBezTo>
                  <a:lnTo>
                    <a:pt x="100260" y="221"/>
                  </a:lnTo>
                  <a:cubicBezTo>
                    <a:pt x="100260" y="-1303"/>
                    <a:pt x="111569" y="5555"/>
                    <a:pt x="111950" y="5840"/>
                  </a:cubicBezTo>
                  <a:cubicBezTo>
                    <a:pt x="123082" y="13146"/>
                    <a:pt x="130288" y="25138"/>
                    <a:pt x="131527" y="38416"/>
                  </a:cubicBezTo>
                  <a:cubicBezTo>
                    <a:pt x="132163" y="57028"/>
                    <a:pt x="125315" y="75116"/>
                    <a:pt x="112520" y="88613"/>
                  </a:cubicBezTo>
                  <a:cubicBezTo>
                    <a:pt x="100854" y="100414"/>
                    <a:pt x="85087" y="107244"/>
                    <a:pt x="68517" y="107663"/>
                  </a:cubicBezTo>
                  <a:cubicBezTo>
                    <a:pt x="60629" y="108139"/>
                    <a:pt x="53026" y="108520"/>
                    <a:pt x="46279" y="109092"/>
                  </a:cubicBezTo>
                  <a:cubicBezTo>
                    <a:pt x="40033" y="109092"/>
                    <a:pt x="34969" y="104015"/>
                    <a:pt x="34969" y="97757"/>
                  </a:cubicBezTo>
                  <a:cubicBezTo>
                    <a:pt x="34969" y="97728"/>
                    <a:pt x="34969" y="97690"/>
                    <a:pt x="34969" y="97661"/>
                  </a:cubicBezTo>
                  <a:lnTo>
                    <a:pt x="32973" y="97661"/>
                  </a:lnTo>
                  <a:cubicBezTo>
                    <a:pt x="31442" y="98023"/>
                    <a:pt x="29847" y="98023"/>
                    <a:pt x="28316" y="97661"/>
                  </a:cubicBezTo>
                  <a:lnTo>
                    <a:pt x="24990" y="97661"/>
                  </a:lnTo>
                  <a:cubicBezTo>
                    <a:pt x="13966" y="97661"/>
                    <a:pt x="13110" y="83946"/>
                    <a:pt x="20618" y="78611"/>
                  </a:cubicBezTo>
                  <a:cubicBezTo>
                    <a:pt x="17102" y="78611"/>
                    <a:pt x="13490" y="79278"/>
                    <a:pt x="9974" y="79278"/>
                  </a:cubicBezTo>
                  <a:cubicBezTo>
                    <a:pt x="-3806" y="80135"/>
                    <a:pt x="-3046" y="59561"/>
                    <a:pt x="10639" y="5965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0" name="Google Shape;760;p18"/>
            <p:cNvSpPr/>
            <p:nvPr/>
          </p:nvSpPr>
          <p:spPr>
            <a:xfrm>
              <a:off x="2631550" y="1349025"/>
              <a:ext cx="130391" cy="190023"/>
            </a:xfrm>
            <a:custGeom>
              <a:avLst/>
              <a:gdLst/>
              <a:ahLst/>
              <a:cxnLst/>
              <a:rect l="l" t="t" r="r" b="b"/>
              <a:pathLst>
                <a:path w="130391" h="190023" extrusionOk="0">
                  <a:moveTo>
                    <a:pt x="83348" y="190024"/>
                  </a:moveTo>
                  <a:cubicBezTo>
                    <a:pt x="83348" y="190024"/>
                    <a:pt x="116611" y="188309"/>
                    <a:pt x="130392" y="168878"/>
                  </a:cubicBezTo>
                  <a:cubicBezTo>
                    <a:pt x="127826" y="135636"/>
                    <a:pt x="85344" y="9430"/>
                    <a:pt x="0" y="0"/>
                  </a:cubicBezTo>
                  <a:cubicBezTo>
                    <a:pt x="23264" y="16335"/>
                    <a:pt x="41713" y="38643"/>
                    <a:pt x="53411" y="64580"/>
                  </a:cubicBezTo>
                  <a:cubicBezTo>
                    <a:pt x="68902" y="102584"/>
                    <a:pt x="83348" y="190024"/>
                    <a:pt x="83348" y="1900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1" name="Google Shape;761;p18"/>
            <p:cNvSpPr/>
            <p:nvPr/>
          </p:nvSpPr>
          <p:spPr>
            <a:xfrm>
              <a:off x="2269458" y="1478036"/>
              <a:ext cx="157611" cy="236452"/>
            </a:xfrm>
            <a:custGeom>
              <a:avLst/>
              <a:gdLst/>
              <a:ahLst/>
              <a:cxnLst/>
              <a:rect l="l" t="t" r="r" b="b"/>
              <a:pathLst>
                <a:path w="157611" h="236452" extrusionOk="0">
                  <a:moveTo>
                    <a:pt x="12067" y="227795"/>
                  </a:moveTo>
                  <a:cubicBezTo>
                    <a:pt x="12067" y="227795"/>
                    <a:pt x="97031" y="257132"/>
                    <a:pt x="156905" y="207793"/>
                  </a:cubicBezTo>
                  <a:cubicBezTo>
                    <a:pt x="163463" y="196458"/>
                    <a:pt x="122216" y="51583"/>
                    <a:pt x="122216" y="51583"/>
                  </a:cubicBezTo>
                  <a:cubicBezTo>
                    <a:pt x="122216" y="51583"/>
                    <a:pt x="86577" y="-22522"/>
                    <a:pt x="30790" y="6911"/>
                  </a:cubicBezTo>
                  <a:cubicBezTo>
                    <a:pt x="-24997" y="36343"/>
                    <a:pt x="12067" y="227795"/>
                    <a:pt x="12067" y="22779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2" name="Google Shape;762;p18"/>
            <p:cNvSpPr/>
            <p:nvPr/>
          </p:nvSpPr>
          <p:spPr>
            <a:xfrm>
              <a:off x="3098756" y="3983831"/>
              <a:ext cx="98079" cy="56769"/>
            </a:xfrm>
            <a:custGeom>
              <a:avLst/>
              <a:gdLst/>
              <a:ahLst/>
              <a:cxnLst/>
              <a:rect l="l" t="t" r="r" b="b"/>
              <a:pathLst>
                <a:path w="98079" h="56769" extrusionOk="0">
                  <a:moveTo>
                    <a:pt x="98079" y="28385"/>
                  </a:moveTo>
                  <a:cubicBezTo>
                    <a:pt x="98079" y="44061"/>
                    <a:pt x="76123" y="56769"/>
                    <a:pt x="49040" y="56769"/>
                  </a:cubicBezTo>
                  <a:cubicBezTo>
                    <a:pt x="21956" y="56769"/>
                    <a:pt x="0" y="44061"/>
                    <a:pt x="0" y="28385"/>
                  </a:cubicBezTo>
                  <a:cubicBezTo>
                    <a:pt x="0" y="12708"/>
                    <a:pt x="21956" y="0"/>
                    <a:pt x="49040" y="0"/>
                  </a:cubicBezTo>
                  <a:cubicBezTo>
                    <a:pt x="76123" y="0"/>
                    <a:pt x="98079" y="12708"/>
                    <a:pt x="98079" y="2838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3" name="Google Shape;763;p18"/>
            <p:cNvSpPr/>
            <p:nvPr/>
          </p:nvSpPr>
          <p:spPr>
            <a:xfrm>
              <a:off x="4017202" y="4508754"/>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4" name="Google Shape;764;p18"/>
            <p:cNvSpPr/>
            <p:nvPr/>
          </p:nvSpPr>
          <p:spPr>
            <a:xfrm>
              <a:off x="5609182" y="3535680"/>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5" name="Google Shape;765;p18"/>
            <p:cNvSpPr/>
            <p:nvPr/>
          </p:nvSpPr>
          <p:spPr>
            <a:xfrm>
              <a:off x="3115863" y="3050952"/>
              <a:ext cx="67191" cy="975240"/>
            </a:xfrm>
            <a:custGeom>
              <a:avLst/>
              <a:gdLst/>
              <a:ahLst/>
              <a:cxnLst/>
              <a:rect l="l" t="t" r="r" b="b"/>
              <a:pathLst>
                <a:path w="67191" h="975240" extrusionOk="0">
                  <a:moveTo>
                    <a:pt x="0" y="0"/>
                  </a:moveTo>
                  <a:lnTo>
                    <a:pt x="0" y="955548"/>
                  </a:lnTo>
                  <a:cubicBezTo>
                    <a:pt x="447" y="961558"/>
                    <a:pt x="4068" y="966864"/>
                    <a:pt x="9504" y="969455"/>
                  </a:cubicBezTo>
                  <a:cubicBezTo>
                    <a:pt x="24643" y="977170"/>
                    <a:pt x="42549" y="977170"/>
                    <a:pt x="57688" y="969455"/>
                  </a:cubicBezTo>
                  <a:cubicBezTo>
                    <a:pt x="63105" y="966854"/>
                    <a:pt x="66726" y="961549"/>
                    <a:pt x="67192" y="955548"/>
                  </a:cubicBezTo>
                  <a:lnTo>
                    <a:pt x="67192" y="955548"/>
                  </a:lnTo>
                  <a:lnTo>
                    <a:pt x="67192"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6" name="Google Shape;766;p18"/>
            <p:cNvSpPr/>
            <p:nvPr/>
          </p:nvSpPr>
          <p:spPr>
            <a:xfrm>
              <a:off x="4036495" y="3422808"/>
              <a:ext cx="59588" cy="1128783"/>
            </a:xfrm>
            <a:custGeom>
              <a:avLst/>
              <a:gdLst/>
              <a:ahLst/>
              <a:cxnLst/>
              <a:rect l="l" t="t" r="r" b="b"/>
              <a:pathLst>
                <a:path w="59588" h="1128783" extrusionOk="0">
                  <a:moveTo>
                    <a:pt x="0" y="0"/>
                  </a:moveTo>
                  <a:lnTo>
                    <a:pt x="0" y="1108996"/>
                  </a:lnTo>
                  <a:cubicBezTo>
                    <a:pt x="333" y="1114835"/>
                    <a:pt x="3583" y="1120102"/>
                    <a:pt x="8648" y="1122998"/>
                  </a:cubicBezTo>
                  <a:cubicBezTo>
                    <a:pt x="21659" y="1130713"/>
                    <a:pt x="37834" y="1130713"/>
                    <a:pt x="50845" y="1122998"/>
                  </a:cubicBezTo>
                  <a:cubicBezTo>
                    <a:pt x="55930" y="1120111"/>
                    <a:pt x="59218" y="1114844"/>
                    <a:pt x="59589" y="1108996"/>
                  </a:cubicBezTo>
                  <a:lnTo>
                    <a:pt x="59589" y="1108996"/>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7" name="Google Shape;767;p18"/>
            <p:cNvSpPr/>
            <p:nvPr/>
          </p:nvSpPr>
          <p:spPr>
            <a:xfrm>
              <a:off x="5628379" y="2652522"/>
              <a:ext cx="59588" cy="923996"/>
            </a:xfrm>
            <a:custGeom>
              <a:avLst/>
              <a:gdLst/>
              <a:ahLst/>
              <a:cxnLst/>
              <a:rect l="l" t="t" r="r" b="b"/>
              <a:pathLst>
                <a:path w="59588" h="923996" extrusionOk="0">
                  <a:moveTo>
                    <a:pt x="0" y="0"/>
                  </a:moveTo>
                  <a:lnTo>
                    <a:pt x="0" y="904304"/>
                  </a:lnTo>
                  <a:cubicBezTo>
                    <a:pt x="342" y="910133"/>
                    <a:pt x="3649" y="915381"/>
                    <a:pt x="8744" y="918210"/>
                  </a:cubicBezTo>
                  <a:cubicBezTo>
                    <a:pt x="21716" y="925925"/>
                    <a:pt x="37873" y="925925"/>
                    <a:pt x="50845" y="918210"/>
                  </a:cubicBezTo>
                  <a:cubicBezTo>
                    <a:pt x="55939" y="915381"/>
                    <a:pt x="59247" y="910133"/>
                    <a:pt x="59589" y="904304"/>
                  </a:cubicBezTo>
                  <a:lnTo>
                    <a:pt x="59589" y="904304"/>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8" name="Google Shape;768;p18"/>
            <p:cNvSpPr/>
            <p:nvPr/>
          </p:nvSpPr>
          <p:spPr>
            <a:xfrm>
              <a:off x="3056370" y="3054762"/>
              <a:ext cx="1009872" cy="652653"/>
            </a:xfrm>
            <a:custGeom>
              <a:avLst/>
              <a:gdLst/>
              <a:ahLst/>
              <a:cxnLst/>
              <a:rect l="l" t="t" r="r" b="b"/>
              <a:pathLst>
                <a:path w="1009872" h="652653" extrusionOk="0">
                  <a:moveTo>
                    <a:pt x="1009872" y="652653"/>
                  </a:moveTo>
                  <a:lnTo>
                    <a:pt x="0" y="68294"/>
                  </a:lnTo>
                  <a:lnTo>
                    <a:pt x="0" y="0"/>
                  </a:lnTo>
                  <a:lnTo>
                    <a:pt x="1009872" y="584454"/>
                  </a:lnTo>
                  <a:lnTo>
                    <a:pt x="1009872" y="652653"/>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9" name="Google Shape;769;p18"/>
            <p:cNvSpPr/>
            <p:nvPr/>
          </p:nvSpPr>
          <p:spPr>
            <a:xfrm>
              <a:off x="3056084" y="2071592"/>
              <a:ext cx="2712855" cy="1569720"/>
            </a:xfrm>
            <a:custGeom>
              <a:avLst/>
              <a:gdLst/>
              <a:ahLst/>
              <a:cxnLst/>
              <a:rect l="l" t="t" r="r" b="b"/>
              <a:pathLst>
                <a:path w="2712855" h="1569720" extrusionOk="0">
                  <a:moveTo>
                    <a:pt x="2712856" y="584359"/>
                  </a:moveTo>
                  <a:lnTo>
                    <a:pt x="1009967" y="1569720"/>
                  </a:lnTo>
                  <a:lnTo>
                    <a:pt x="0" y="985361"/>
                  </a:lnTo>
                  <a:lnTo>
                    <a:pt x="1702889" y="0"/>
                  </a:lnTo>
                  <a:lnTo>
                    <a:pt x="2712856" y="58435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0" name="Google Shape;770;p18"/>
            <p:cNvSpPr/>
            <p:nvPr/>
          </p:nvSpPr>
          <p:spPr>
            <a:xfrm>
              <a:off x="4066242" y="2653855"/>
              <a:ext cx="1702888" cy="1053560"/>
            </a:xfrm>
            <a:custGeom>
              <a:avLst/>
              <a:gdLst/>
              <a:ahLst/>
              <a:cxnLst/>
              <a:rect l="l" t="t" r="r" b="b"/>
              <a:pathLst>
                <a:path w="1702888" h="1053560" extrusionOk="0">
                  <a:moveTo>
                    <a:pt x="1702888" y="68199"/>
                  </a:moveTo>
                  <a:lnTo>
                    <a:pt x="0" y="1053560"/>
                  </a:lnTo>
                  <a:lnTo>
                    <a:pt x="0" y="985361"/>
                  </a:lnTo>
                  <a:lnTo>
                    <a:pt x="1702888" y="0"/>
                  </a:lnTo>
                  <a:lnTo>
                    <a:pt x="1702888" y="68199"/>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1" name="Google Shape;771;p18"/>
            <p:cNvSpPr/>
            <p:nvPr/>
          </p:nvSpPr>
          <p:spPr>
            <a:xfrm>
              <a:off x="4763535" y="2360390"/>
              <a:ext cx="519572" cy="326898"/>
            </a:xfrm>
            <a:custGeom>
              <a:avLst/>
              <a:gdLst/>
              <a:ahLst/>
              <a:cxnLst/>
              <a:rect l="l" t="t" r="r" b="b"/>
              <a:pathLst>
                <a:path w="519572" h="326898" extrusionOk="0">
                  <a:moveTo>
                    <a:pt x="519572" y="98965"/>
                  </a:moveTo>
                  <a:lnTo>
                    <a:pt x="248049" y="326898"/>
                  </a:lnTo>
                  <a:lnTo>
                    <a:pt x="0" y="227933"/>
                  </a:lnTo>
                  <a:lnTo>
                    <a:pt x="271523" y="0"/>
                  </a:lnTo>
                  <a:lnTo>
                    <a:pt x="519572" y="98965"/>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2" name="Google Shape;772;p18"/>
            <p:cNvSpPr/>
            <p:nvPr/>
          </p:nvSpPr>
          <p:spPr>
            <a:xfrm>
              <a:off x="4668877" y="2346674"/>
              <a:ext cx="551219" cy="318992"/>
            </a:xfrm>
            <a:custGeom>
              <a:avLst/>
              <a:gdLst/>
              <a:ahLst/>
              <a:cxnLst/>
              <a:rect l="l" t="t" r="r" b="b"/>
              <a:pathLst>
                <a:path w="551219" h="318992" extrusionOk="0">
                  <a:moveTo>
                    <a:pt x="551220" y="123254"/>
                  </a:moveTo>
                  <a:lnTo>
                    <a:pt x="212980" y="318992"/>
                  </a:lnTo>
                  <a:lnTo>
                    <a:pt x="0" y="195739"/>
                  </a:lnTo>
                  <a:lnTo>
                    <a:pt x="338240" y="0"/>
                  </a:lnTo>
                  <a:lnTo>
                    <a:pt x="551220" y="123254"/>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3" name="Google Shape;773;p18"/>
            <p:cNvSpPr/>
            <p:nvPr/>
          </p:nvSpPr>
          <p:spPr>
            <a:xfrm>
              <a:off x="4743291" y="2531554"/>
              <a:ext cx="161184" cy="93249"/>
            </a:xfrm>
            <a:custGeom>
              <a:avLst/>
              <a:gdLst/>
              <a:ahLst/>
              <a:cxnLst/>
              <a:rect l="l" t="t" r="r" b="b"/>
              <a:pathLst>
                <a:path w="161184" h="93249" extrusionOk="0">
                  <a:moveTo>
                    <a:pt x="161184" y="81248"/>
                  </a:moveTo>
                  <a:lnTo>
                    <a:pt x="140466" y="93250"/>
                  </a:lnTo>
                  <a:lnTo>
                    <a:pt x="0" y="12001"/>
                  </a:lnTo>
                  <a:lnTo>
                    <a:pt x="20718" y="0"/>
                  </a:lnTo>
                  <a:lnTo>
                    <a:pt x="161184"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4" name="Google Shape;774;p18"/>
            <p:cNvSpPr/>
            <p:nvPr/>
          </p:nvSpPr>
          <p:spPr>
            <a:xfrm>
              <a:off x="4789955" y="2504598"/>
              <a:ext cx="161089" cy="93249"/>
            </a:xfrm>
            <a:custGeom>
              <a:avLst/>
              <a:gdLst/>
              <a:ahLst/>
              <a:cxnLst/>
              <a:rect l="l" t="t" r="r" b="b"/>
              <a:pathLst>
                <a:path w="161089" h="93249" extrusionOk="0">
                  <a:moveTo>
                    <a:pt x="161089" y="81248"/>
                  </a:moveTo>
                  <a:lnTo>
                    <a:pt x="140371" y="93250"/>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5" name="Google Shape;775;p18"/>
            <p:cNvSpPr/>
            <p:nvPr/>
          </p:nvSpPr>
          <p:spPr>
            <a:xfrm>
              <a:off x="4834813" y="2478690"/>
              <a:ext cx="161089" cy="93154"/>
            </a:xfrm>
            <a:custGeom>
              <a:avLst/>
              <a:gdLst/>
              <a:ahLst/>
              <a:cxnLst/>
              <a:rect l="l" t="t" r="r" b="b"/>
              <a:pathLst>
                <a:path w="161089" h="93154" extrusionOk="0">
                  <a:moveTo>
                    <a:pt x="161089" y="81248"/>
                  </a:moveTo>
                  <a:lnTo>
                    <a:pt x="140371" y="93154"/>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6" name="Google Shape;776;p18"/>
            <p:cNvSpPr/>
            <p:nvPr/>
          </p:nvSpPr>
          <p:spPr>
            <a:xfrm>
              <a:off x="4998753" y="2451734"/>
              <a:ext cx="102450" cy="59245"/>
            </a:xfrm>
            <a:custGeom>
              <a:avLst/>
              <a:gdLst/>
              <a:ahLst/>
              <a:cxnLst/>
              <a:rect l="l" t="t" r="r" b="b"/>
              <a:pathLst>
                <a:path w="102450" h="59245" extrusionOk="0">
                  <a:moveTo>
                    <a:pt x="102451" y="47244"/>
                  </a:moveTo>
                  <a:lnTo>
                    <a:pt x="81733" y="59246"/>
                  </a:lnTo>
                  <a:lnTo>
                    <a:pt x="0" y="12002"/>
                  </a:lnTo>
                  <a:lnTo>
                    <a:pt x="20718" y="0"/>
                  </a:lnTo>
                  <a:lnTo>
                    <a:pt x="102451" y="47244"/>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7" name="Google Shape;777;p18"/>
            <p:cNvSpPr/>
            <p:nvPr/>
          </p:nvSpPr>
          <p:spPr>
            <a:xfrm>
              <a:off x="5043611" y="2425731"/>
              <a:ext cx="102450" cy="59245"/>
            </a:xfrm>
            <a:custGeom>
              <a:avLst/>
              <a:gdLst/>
              <a:ahLst/>
              <a:cxnLst/>
              <a:rect l="l" t="t" r="r" b="b"/>
              <a:pathLst>
                <a:path w="102450" h="59245" extrusionOk="0">
                  <a:moveTo>
                    <a:pt x="102451" y="47339"/>
                  </a:moveTo>
                  <a:lnTo>
                    <a:pt x="81733" y="59246"/>
                  </a:lnTo>
                  <a:lnTo>
                    <a:pt x="0" y="12001"/>
                  </a:lnTo>
                  <a:lnTo>
                    <a:pt x="20718" y="0"/>
                  </a:lnTo>
                  <a:lnTo>
                    <a:pt x="102451" y="473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8" name="Google Shape;778;p18"/>
            <p:cNvSpPr/>
            <p:nvPr/>
          </p:nvSpPr>
          <p:spPr>
            <a:xfrm>
              <a:off x="4912649" y="2469832"/>
              <a:ext cx="307447" cy="180974"/>
            </a:xfrm>
            <a:custGeom>
              <a:avLst/>
              <a:gdLst/>
              <a:ahLst/>
              <a:cxnLst/>
              <a:rect l="l" t="t" r="r" b="b"/>
              <a:pathLst>
                <a:path w="307447" h="180974" extrusionOk="0">
                  <a:moveTo>
                    <a:pt x="7508" y="180975"/>
                  </a:moveTo>
                  <a:cubicBezTo>
                    <a:pt x="13115" y="178594"/>
                    <a:pt x="307448" y="0"/>
                    <a:pt x="307448" y="0"/>
                  </a:cubicBezTo>
                  <a:lnTo>
                    <a:pt x="0" y="178117"/>
                  </a:lnTo>
                  <a:close/>
                </a:path>
              </a:pathLst>
            </a:custGeom>
            <a:solidFill>
              <a:srgbClr val="D6D6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9" name="Google Shape;779;p18"/>
            <p:cNvSpPr/>
            <p:nvPr/>
          </p:nvSpPr>
          <p:spPr>
            <a:xfrm>
              <a:off x="4894497" y="2841212"/>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0" name="Google Shape;780;p18"/>
            <p:cNvSpPr/>
            <p:nvPr/>
          </p:nvSpPr>
          <p:spPr>
            <a:xfrm>
              <a:off x="4901418" y="2763964"/>
              <a:ext cx="147800" cy="156591"/>
            </a:xfrm>
            <a:custGeom>
              <a:avLst/>
              <a:gdLst/>
              <a:ahLst/>
              <a:cxnLst/>
              <a:rect l="l" t="t" r="r" b="b"/>
              <a:pathLst>
                <a:path w="147800" h="156591" extrusionOk="0">
                  <a:moveTo>
                    <a:pt x="147801" y="113824"/>
                  </a:moveTo>
                  <a:lnTo>
                    <a:pt x="147801" y="0"/>
                  </a:lnTo>
                  <a:lnTo>
                    <a:pt x="587" y="3715"/>
                  </a:lnTo>
                  <a:lnTo>
                    <a:pt x="587" y="108490"/>
                  </a:lnTo>
                  <a:cubicBezTo>
                    <a:pt x="-2169" y="121063"/>
                    <a:pt x="4769" y="134303"/>
                    <a:pt x="21590" y="144018"/>
                  </a:cubicBezTo>
                  <a:cubicBezTo>
                    <a:pt x="54436" y="160782"/>
                    <a:pt x="93287" y="160782"/>
                    <a:pt x="126132" y="144018"/>
                  </a:cubicBezTo>
                  <a:cubicBezTo>
                    <a:pt x="138288" y="138646"/>
                    <a:pt x="146584" y="127083"/>
                    <a:pt x="147801" y="113824"/>
                  </a:cubicBezTo>
                  <a:close/>
                </a:path>
              </a:pathLst>
            </a:custGeom>
            <a:solidFill>
              <a:srgbClr val="A6CE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1" name="Google Shape;781;p18"/>
            <p:cNvSpPr/>
            <p:nvPr/>
          </p:nvSpPr>
          <p:spPr>
            <a:xfrm>
              <a:off x="4901720" y="2721292"/>
              <a:ext cx="147498" cy="85344"/>
            </a:xfrm>
            <a:custGeom>
              <a:avLst/>
              <a:gdLst/>
              <a:ahLst/>
              <a:cxnLst/>
              <a:rect l="l" t="t" r="r" b="b"/>
              <a:pathLst>
                <a:path w="147498" h="85344" extrusionOk="0">
                  <a:moveTo>
                    <a:pt x="147499" y="42672"/>
                  </a:moveTo>
                  <a:cubicBezTo>
                    <a:pt x="147499" y="66239"/>
                    <a:pt x="114480" y="85344"/>
                    <a:pt x="73749" y="85344"/>
                  </a:cubicBezTo>
                  <a:cubicBezTo>
                    <a:pt x="33018" y="85344"/>
                    <a:pt x="0" y="66239"/>
                    <a:pt x="0" y="42672"/>
                  </a:cubicBezTo>
                  <a:cubicBezTo>
                    <a:pt x="0" y="19105"/>
                    <a:pt x="33018" y="0"/>
                    <a:pt x="73749" y="0"/>
                  </a:cubicBezTo>
                  <a:cubicBezTo>
                    <a:pt x="114480" y="0"/>
                    <a:pt x="147499" y="19105"/>
                    <a:pt x="147499" y="42672"/>
                  </a:cubicBezTo>
                  <a:close/>
                </a:path>
              </a:pathLst>
            </a:custGeom>
            <a:solidFill>
              <a:srgbClr val="BCD6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2" name="Google Shape;782;p18"/>
            <p:cNvSpPr/>
            <p:nvPr/>
          </p:nvSpPr>
          <p:spPr>
            <a:xfrm>
              <a:off x="4913314" y="2732891"/>
              <a:ext cx="124214" cy="61955"/>
            </a:xfrm>
            <a:custGeom>
              <a:avLst/>
              <a:gdLst/>
              <a:ahLst/>
              <a:cxnLst/>
              <a:rect l="l" t="t" r="r" b="b"/>
              <a:pathLst>
                <a:path w="124214" h="61955" extrusionOk="0">
                  <a:moveTo>
                    <a:pt x="124215" y="31073"/>
                  </a:moveTo>
                  <a:cubicBezTo>
                    <a:pt x="124215" y="38026"/>
                    <a:pt x="118512" y="45360"/>
                    <a:pt x="108438" y="51075"/>
                  </a:cubicBezTo>
                  <a:cubicBezTo>
                    <a:pt x="95636" y="57924"/>
                    <a:pt x="81410" y="61639"/>
                    <a:pt x="66907" y="61934"/>
                  </a:cubicBezTo>
                  <a:lnTo>
                    <a:pt x="62060" y="61934"/>
                  </a:lnTo>
                  <a:cubicBezTo>
                    <a:pt x="45951" y="62277"/>
                    <a:pt x="30032" y="58505"/>
                    <a:pt x="15776" y="50980"/>
                  </a:cubicBezTo>
                  <a:cubicBezTo>
                    <a:pt x="5797" y="45265"/>
                    <a:pt x="0" y="37931"/>
                    <a:pt x="0" y="30978"/>
                  </a:cubicBezTo>
                  <a:cubicBezTo>
                    <a:pt x="0" y="24024"/>
                    <a:pt x="5797" y="16785"/>
                    <a:pt x="15776" y="10975"/>
                  </a:cubicBezTo>
                  <a:cubicBezTo>
                    <a:pt x="30032" y="3450"/>
                    <a:pt x="45951" y="-322"/>
                    <a:pt x="62060" y="21"/>
                  </a:cubicBezTo>
                  <a:lnTo>
                    <a:pt x="66812" y="21"/>
                  </a:lnTo>
                  <a:cubicBezTo>
                    <a:pt x="81314" y="317"/>
                    <a:pt x="95542" y="4031"/>
                    <a:pt x="108343" y="10880"/>
                  </a:cubicBezTo>
                  <a:cubicBezTo>
                    <a:pt x="118512" y="16881"/>
                    <a:pt x="124215" y="24120"/>
                    <a:pt x="124215" y="31073"/>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3" name="Google Shape;783;p18"/>
            <p:cNvSpPr/>
            <p:nvPr/>
          </p:nvSpPr>
          <p:spPr>
            <a:xfrm>
              <a:off x="4922818" y="2733153"/>
              <a:ext cx="114710" cy="61622"/>
            </a:xfrm>
            <a:custGeom>
              <a:avLst/>
              <a:gdLst/>
              <a:ahLst/>
              <a:cxnLst/>
              <a:rect l="l" t="t" r="r" b="b"/>
              <a:pathLst>
                <a:path w="114710" h="61622" extrusionOk="0">
                  <a:moveTo>
                    <a:pt x="114711" y="30811"/>
                  </a:moveTo>
                  <a:cubicBezTo>
                    <a:pt x="114711" y="37764"/>
                    <a:pt x="109008" y="45099"/>
                    <a:pt x="98934" y="50814"/>
                  </a:cubicBezTo>
                  <a:cubicBezTo>
                    <a:pt x="73084" y="65225"/>
                    <a:pt x="41627" y="65225"/>
                    <a:pt x="15776" y="50814"/>
                  </a:cubicBezTo>
                  <a:cubicBezTo>
                    <a:pt x="5797" y="45099"/>
                    <a:pt x="0" y="37764"/>
                    <a:pt x="0" y="30811"/>
                  </a:cubicBezTo>
                  <a:cubicBezTo>
                    <a:pt x="0" y="23858"/>
                    <a:pt x="5797" y="16619"/>
                    <a:pt x="15776" y="10808"/>
                  </a:cubicBezTo>
                  <a:cubicBezTo>
                    <a:pt x="41627" y="-3603"/>
                    <a:pt x="73084" y="-3603"/>
                    <a:pt x="98934" y="10808"/>
                  </a:cubicBezTo>
                  <a:cubicBezTo>
                    <a:pt x="109008" y="16619"/>
                    <a:pt x="114711" y="23858"/>
                    <a:pt x="114711" y="30811"/>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4" name="Google Shape;784;p18"/>
            <p:cNvSpPr/>
            <p:nvPr/>
          </p:nvSpPr>
          <p:spPr>
            <a:xfrm>
              <a:off x="5015195" y="2807589"/>
              <a:ext cx="42215" cy="98678"/>
            </a:xfrm>
            <a:custGeom>
              <a:avLst/>
              <a:gdLst/>
              <a:ahLst/>
              <a:cxnLst/>
              <a:rect l="l" t="t" r="r" b="b"/>
              <a:pathLst>
                <a:path w="42215" h="98678" extrusionOk="0">
                  <a:moveTo>
                    <a:pt x="23284" y="9049"/>
                  </a:moveTo>
                  <a:lnTo>
                    <a:pt x="7603" y="0"/>
                  </a:lnTo>
                  <a:lnTo>
                    <a:pt x="0" y="4477"/>
                  </a:lnTo>
                  <a:lnTo>
                    <a:pt x="7603" y="8858"/>
                  </a:lnTo>
                  <a:lnTo>
                    <a:pt x="7603" y="11716"/>
                  </a:lnTo>
                  <a:lnTo>
                    <a:pt x="22239" y="20193"/>
                  </a:lnTo>
                  <a:lnTo>
                    <a:pt x="22239" y="22955"/>
                  </a:lnTo>
                  <a:cubicBezTo>
                    <a:pt x="25765" y="28004"/>
                    <a:pt x="28939" y="33290"/>
                    <a:pt x="31743" y="38767"/>
                  </a:cubicBezTo>
                  <a:lnTo>
                    <a:pt x="32313" y="38290"/>
                  </a:lnTo>
                  <a:lnTo>
                    <a:pt x="32313" y="74962"/>
                  </a:lnTo>
                  <a:cubicBezTo>
                    <a:pt x="32313" y="84487"/>
                    <a:pt x="26706" y="81343"/>
                    <a:pt x="24235" y="79915"/>
                  </a:cubicBezTo>
                  <a:lnTo>
                    <a:pt x="7793" y="70390"/>
                  </a:lnTo>
                  <a:lnTo>
                    <a:pt x="190" y="74866"/>
                  </a:lnTo>
                  <a:lnTo>
                    <a:pt x="7793" y="79248"/>
                  </a:lnTo>
                  <a:lnTo>
                    <a:pt x="7793" y="82105"/>
                  </a:lnTo>
                  <a:lnTo>
                    <a:pt x="24235" y="91630"/>
                  </a:lnTo>
                  <a:cubicBezTo>
                    <a:pt x="25945" y="92630"/>
                    <a:pt x="27760" y="93431"/>
                    <a:pt x="29652" y="94012"/>
                  </a:cubicBezTo>
                  <a:lnTo>
                    <a:pt x="28606" y="98679"/>
                  </a:lnTo>
                  <a:lnTo>
                    <a:pt x="37160" y="93821"/>
                  </a:lnTo>
                  <a:lnTo>
                    <a:pt x="37160" y="93821"/>
                  </a:lnTo>
                  <a:cubicBezTo>
                    <a:pt x="40847" y="90678"/>
                    <a:pt x="42710" y="85877"/>
                    <a:pt x="42102" y="81058"/>
                  </a:cubicBezTo>
                  <a:lnTo>
                    <a:pt x="42102" y="42958"/>
                  </a:lnTo>
                  <a:cubicBezTo>
                    <a:pt x="41370" y="29356"/>
                    <a:pt x="34423" y="16850"/>
                    <a:pt x="23284" y="9049"/>
                  </a:cubicBezTo>
                  <a:close/>
                </a:path>
              </a:pathLst>
            </a:custGeom>
            <a:solidFill>
              <a:srgbClr val="8DA01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5" name="Google Shape;785;p18"/>
            <p:cNvSpPr/>
            <p:nvPr/>
          </p:nvSpPr>
          <p:spPr>
            <a:xfrm>
              <a:off x="5015195" y="2812256"/>
              <a:ext cx="34783" cy="94465"/>
            </a:xfrm>
            <a:custGeom>
              <a:avLst/>
              <a:gdLst/>
              <a:ahLst/>
              <a:cxnLst/>
              <a:rect l="l" t="t" r="r" b="b"/>
              <a:pathLst>
                <a:path w="34783" h="94465" extrusionOk="0">
                  <a:moveTo>
                    <a:pt x="16442" y="91440"/>
                  </a:moveTo>
                  <a:lnTo>
                    <a:pt x="0" y="81915"/>
                  </a:lnTo>
                  <a:lnTo>
                    <a:pt x="0" y="70199"/>
                  </a:lnTo>
                  <a:lnTo>
                    <a:pt x="16442" y="79724"/>
                  </a:lnTo>
                  <a:cubicBezTo>
                    <a:pt x="18818" y="81058"/>
                    <a:pt x="24520" y="84296"/>
                    <a:pt x="24520" y="74676"/>
                  </a:cubicBezTo>
                  <a:lnTo>
                    <a:pt x="24520" y="36576"/>
                  </a:lnTo>
                  <a:cubicBezTo>
                    <a:pt x="23949" y="30013"/>
                    <a:pt x="20462" y="24070"/>
                    <a:pt x="15016" y="20384"/>
                  </a:cubicBezTo>
                  <a:lnTo>
                    <a:pt x="95" y="11716"/>
                  </a:lnTo>
                  <a:lnTo>
                    <a:pt x="95" y="0"/>
                  </a:lnTo>
                  <a:lnTo>
                    <a:pt x="15776" y="9049"/>
                  </a:lnTo>
                  <a:cubicBezTo>
                    <a:pt x="26867" y="16707"/>
                    <a:pt x="33862" y="29013"/>
                    <a:pt x="34784" y="42481"/>
                  </a:cubicBezTo>
                  <a:lnTo>
                    <a:pt x="34784" y="80581"/>
                  </a:lnTo>
                  <a:cubicBezTo>
                    <a:pt x="34594" y="90869"/>
                    <a:pt x="29842" y="99155"/>
                    <a:pt x="16442" y="91440"/>
                  </a:cubicBezTo>
                  <a:close/>
                </a:path>
              </a:pathLst>
            </a:custGeom>
            <a:solidFill>
              <a:srgbClr val="99B5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6" name="Google Shape;786;p18"/>
            <p:cNvSpPr/>
            <p:nvPr/>
          </p:nvSpPr>
          <p:spPr>
            <a:xfrm>
              <a:off x="3439562" y="299475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7" name="Google Shape;787;p18"/>
            <p:cNvSpPr/>
            <p:nvPr/>
          </p:nvSpPr>
          <p:spPr>
            <a:xfrm>
              <a:off x="3446488" y="2917507"/>
              <a:ext cx="147795" cy="156591"/>
            </a:xfrm>
            <a:custGeom>
              <a:avLst/>
              <a:gdLst/>
              <a:ahLst/>
              <a:cxnLst/>
              <a:rect l="l" t="t" r="r" b="b"/>
              <a:pathLst>
                <a:path w="147795" h="156591" extrusionOk="0">
                  <a:moveTo>
                    <a:pt x="147796" y="113824"/>
                  </a:moveTo>
                  <a:lnTo>
                    <a:pt x="147796" y="0"/>
                  </a:lnTo>
                  <a:lnTo>
                    <a:pt x="582" y="3715"/>
                  </a:lnTo>
                  <a:lnTo>
                    <a:pt x="582" y="108490"/>
                  </a:lnTo>
                  <a:cubicBezTo>
                    <a:pt x="-2174" y="121158"/>
                    <a:pt x="4859" y="134398"/>
                    <a:pt x="21586" y="144018"/>
                  </a:cubicBezTo>
                  <a:cubicBezTo>
                    <a:pt x="54431" y="160782"/>
                    <a:pt x="93282" y="160782"/>
                    <a:pt x="126127" y="144018"/>
                  </a:cubicBezTo>
                  <a:cubicBezTo>
                    <a:pt x="138302" y="138655"/>
                    <a:pt x="146598" y="127092"/>
                    <a:pt x="147796" y="113824"/>
                  </a:cubicBezTo>
                  <a:close/>
                </a:path>
              </a:pathLst>
            </a:custGeom>
            <a:solidFill>
              <a:srgbClr val="F7B0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8" name="Google Shape;788;p18"/>
            <p:cNvSpPr/>
            <p:nvPr/>
          </p:nvSpPr>
          <p:spPr>
            <a:xfrm>
              <a:off x="3446785" y="287483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FCC0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9" name="Google Shape;789;p18"/>
            <p:cNvSpPr/>
            <p:nvPr/>
          </p:nvSpPr>
          <p:spPr>
            <a:xfrm>
              <a:off x="3458475" y="2886430"/>
              <a:ext cx="124119" cy="61959"/>
            </a:xfrm>
            <a:custGeom>
              <a:avLst/>
              <a:gdLst/>
              <a:ahLst/>
              <a:cxnLst/>
              <a:rect l="l" t="t" r="r" b="b"/>
              <a:pathLst>
                <a:path w="124119" h="61959" extrusionOk="0">
                  <a:moveTo>
                    <a:pt x="124119" y="31076"/>
                  </a:moveTo>
                  <a:cubicBezTo>
                    <a:pt x="124119" y="38030"/>
                    <a:pt x="118322" y="45269"/>
                    <a:pt x="108343" y="51079"/>
                  </a:cubicBezTo>
                  <a:cubicBezTo>
                    <a:pt x="95523" y="57870"/>
                    <a:pt x="81305" y="61595"/>
                    <a:pt x="66812" y="61938"/>
                  </a:cubicBezTo>
                  <a:lnTo>
                    <a:pt x="62060" y="61938"/>
                  </a:lnTo>
                  <a:cubicBezTo>
                    <a:pt x="45951" y="62280"/>
                    <a:pt x="30032" y="58509"/>
                    <a:pt x="15776" y="50984"/>
                  </a:cubicBezTo>
                  <a:cubicBezTo>
                    <a:pt x="5702" y="45174"/>
                    <a:pt x="0" y="37935"/>
                    <a:pt x="0" y="30981"/>
                  </a:cubicBezTo>
                  <a:cubicBezTo>
                    <a:pt x="0" y="24028"/>
                    <a:pt x="5702" y="16694"/>
                    <a:pt x="15776" y="10884"/>
                  </a:cubicBezTo>
                  <a:cubicBezTo>
                    <a:pt x="30041" y="3397"/>
                    <a:pt x="45960" y="-346"/>
                    <a:pt x="62060" y="25"/>
                  </a:cubicBezTo>
                  <a:lnTo>
                    <a:pt x="66812" y="25"/>
                  </a:lnTo>
                  <a:cubicBezTo>
                    <a:pt x="81305" y="301"/>
                    <a:pt x="95532" y="3987"/>
                    <a:pt x="108343" y="10788"/>
                  </a:cubicBezTo>
                  <a:cubicBezTo>
                    <a:pt x="118322" y="16789"/>
                    <a:pt x="124119" y="24123"/>
                    <a:pt x="124119" y="31076"/>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0" name="Google Shape;790;p18"/>
            <p:cNvSpPr/>
            <p:nvPr/>
          </p:nvSpPr>
          <p:spPr>
            <a:xfrm>
              <a:off x="3467883" y="2886601"/>
              <a:ext cx="114710" cy="61717"/>
            </a:xfrm>
            <a:custGeom>
              <a:avLst/>
              <a:gdLst/>
              <a:ahLst/>
              <a:cxnLst/>
              <a:rect l="l" t="t" r="r" b="b"/>
              <a:pathLst>
                <a:path w="114710" h="61717" extrusionOk="0">
                  <a:moveTo>
                    <a:pt x="114711" y="30906"/>
                  </a:moveTo>
                  <a:cubicBezTo>
                    <a:pt x="114711" y="37859"/>
                    <a:pt x="108913" y="45099"/>
                    <a:pt x="98934" y="50909"/>
                  </a:cubicBezTo>
                  <a:cubicBezTo>
                    <a:pt x="73084" y="65320"/>
                    <a:pt x="41626" y="65320"/>
                    <a:pt x="15776" y="50909"/>
                  </a:cubicBezTo>
                  <a:cubicBezTo>
                    <a:pt x="6272" y="45099"/>
                    <a:pt x="0" y="37859"/>
                    <a:pt x="0" y="30906"/>
                  </a:cubicBezTo>
                  <a:cubicBezTo>
                    <a:pt x="0" y="23953"/>
                    <a:pt x="5797" y="16619"/>
                    <a:pt x="15776" y="10808"/>
                  </a:cubicBezTo>
                  <a:cubicBezTo>
                    <a:pt x="41626" y="-3603"/>
                    <a:pt x="73084" y="-3603"/>
                    <a:pt x="98934" y="10808"/>
                  </a:cubicBezTo>
                  <a:cubicBezTo>
                    <a:pt x="108913" y="16619"/>
                    <a:pt x="114711" y="23953"/>
                    <a:pt x="114711" y="30906"/>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1" name="Google Shape;791;p18"/>
            <p:cNvSpPr/>
            <p:nvPr/>
          </p:nvSpPr>
          <p:spPr>
            <a:xfrm>
              <a:off x="3559880" y="2961132"/>
              <a:ext cx="42223" cy="98678"/>
            </a:xfrm>
            <a:custGeom>
              <a:avLst/>
              <a:gdLst/>
              <a:ahLst/>
              <a:cxnLst/>
              <a:rect l="l" t="t" r="r" b="b"/>
              <a:pathLst>
                <a:path w="42223" h="98678" extrusionOk="0">
                  <a:moveTo>
                    <a:pt x="23569" y="9049"/>
                  </a:moveTo>
                  <a:lnTo>
                    <a:pt x="7983" y="0"/>
                  </a:lnTo>
                  <a:lnTo>
                    <a:pt x="285" y="4381"/>
                  </a:lnTo>
                  <a:lnTo>
                    <a:pt x="7983" y="8858"/>
                  </a:lnTo>
                  <a:lnTo>
                    <a:pt x="7983" y="11716"/>
                  </a:lnTo>
                  <a:lnTo>
                    <a:pt x="22619" y="20193"/>
                  </a:lnTo>
                  <a:lnTo>
                    <a:pt x="22144" y="22955"/>
                  </a:lnTo>
                  <a:cubicBezTo>
                    <a:pt x="25689" y="27984"/>
                    <a:pt x="28873" y="33271"/>
                    <a:pt x="31648" y="38767"/>
                  </a:cubicBezTo>
                  <a:lnTo>
                    <a:pt x="32123" y="38290"/>
                  </a:lnTo>
                  <a:lnTo>
                    <a:pt x="32123" y="74962"/>
                  </a:lnTo>
                  <a:cubicBezTo>
                    <a:pt x="32123" y="84487"/>
                    <a:pt x="26516" y="81344"/>
                    <a:pt x="24140" y="79915"/>
                  </a:cubicBezTo>
                  <a:lnTo>
                    <a:pt x="7698" y="70390"/>
                  </a:lnTo>
                  <a:lnTo>
                    <a:pt x="0" y="74771"/>
                  </a:lnTo>
                  <a:lnTo>
                    <a:pt x="7698" y="79248"/>
                  </a:lnTo>
                  <a:lnTo>
                    <a:pt x="7698" y="82105"/>
                  </a:lnTo>
                  <a:lnTo>
                    <a:pt x="24140" y="91630"/>
                  </a:lnTo>
                  <a:cubicBezTo>
                    <a:pt x="25812" y="92631"/>
                    <a:pt x="27599" y="93431"/>
                    <a:pt x="29462" y="94012"/>
                  </a:cubicBezTo>
                  <a:lnTo>
                    <a:pt x="28511" y="98679"/>
                  </a:lnTo>
                  <a:lnTo>
                    <a:pt x="37065" y="93821"/>
                  </a:lnTo>
                  <a:lnTo>
                    <a:pt x="37065" y="93821"/>
                  </a:lnTo>
                  <a:cubicBezTo>
                    <a:pt x="40838" y="90687"/>
                    <a:pt x="42739" y="85830"/>
                    <a:pt x="42102" y="80963"/>
                  </a:cubicBezTo>
                  <a:lnTo>
                    <a:pt x="42102" y="42863"/>
                  </a:lnTo>
                  <a:cubicBezTo>
                    <a:pt x="41408" y="29346"/>
                    <a:pt x="34575" y="16888"/>
                    <a:pt x="23569" y="9049"/>
                  </a:cubicBezTo>
                  <a:close/>
                </a:path>
              </a:pathLst>
            </a:custGeom>
            <a:solidFill>
              <a:srgbClr val="C9883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18"/>
            <p:cNvSpPr/>
            <p:nvPr/>
          </p:nvSpPr>
          <p:spPr>
            <a:xfrm>
              <a:off x="3560165" y="2965989"/>
              <a:ext cx="34688" cy="94398"/>
            </a:xfrm>
            <a:custGeom>
              <a:avLst/>
              <a:gdLst/>
              <a:ahLst/>
              <a:cxnLst/>
              <a:rect l="l" t="t" r="r" b="b"/>
              <a:pathLst>
                <a:path w="34688" h="94398" extrusionOk="0">
                  <a:moveTo>
                    <a:pt x="16537" y="91535"/>
                  </a:moveTo>
                  <a:lnTo>
                    <a:pt x="0" y="82010"/>
                  </a:lnTo>
                  <a:lnTo>
                    <a:pt x="0" y="70199"/>
                  </a:lnTo>
                  <a:lnTo>
                    <a:pt x="16537" y="79724"/>
                  </a:lnTo>
                  <a:cubicBezTo>
                    <a:pt x="18913" y="81153"/>
                    <a:pt x="24520" y="84391"/>
                    <a:pt x="24520" y="74771"/>
                  </a:cubicBezTo>
                  <a:lnTo>
                    <a:pt x="24520" y="36671"/>
                  </a:lnTo>
                  <a:cubicBezTo>
                    <a:pt x="23874" y="30108"/>
                    <a:pt x="20405" y="24165"/>
                    <a:pt x="15016" y="20383"/>
                  </a:cubicBezTo>
                  <a:lnTo>
                    <a:pt x="0" y="11811"/>
                  </a:lnTo>
                  <a:lnTo>
                    <a:pt x="0" y="0"/>
                  </a:lnTo>
                  <a:lnTo>
                    <a:pt x="15681" y="9525"/>
                  </a:lnTo>
                  <a:cubicBezTo>
                    <a:pt x="26782" y="17173"/>
                    <a:pt x="33776" y="29489"/>
                    <a:pt x="34689" y="42958"/>
                  </a:cubicBezTo>
                  <a:lnTo>
                    <a:pt x="34689" y="81058"/>
                  </a:lnTo>
                  <a:cubicBezTo>
                    <a:pt x="34689" y="90678"/>
                    <a:pt x="29937" y="98965"/>
                    <a:pt x="16537" y="91535"/>
                  </a:cubicBezTo>
                  <a:close/>
                </a:path>
              </a:pathLst>
            </a:custGeom>
            <a:solidFill>
              <a:srgbClr val="E09C3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18"/>
            <p:cNvSpPr/>
            <p:nvPr/>
          </p:nvSpPr>
          <p:spPr>
            <a:xfrm>
              <a:off x="5618400" y="4515040"/>
              <a:ext cx="756691" cy="437959"/>
            </a:xfrm>
            <a:custGeom>
              <a:avLst/>
              <a:gdLst/>
              <a:ahLst/>
              <a:cxnLst/>
              <a:rect l="l" t="t" r="r" b="b"/>
              <a:pathLst>
                <a:path w="756691" h="437959" extrusionOk="0">
                  <a:moveTo>
                    <a:pt x="756691" y="218980"/>
                  </a:moveTo>
                  <a:cubicBezTo>
                    <a:pt x="756691" y="339919"/>
                    <a:pt x="587300" y="437960"/>
                    <a:pt x="378346" y="437960"/>
                  </a:cubicBezTo>
                  <a:cubicBezTo>
                    <a:pt x="169391" y="437960"/>
                    <a:pt x="0" y="339919"/>
                    <a:pt x="0" y="218980"/>
                  </a:cubicBezTo>
                  <a:cubicBezTo>
                    <a:pt x="0" y="98041"/>
                    <a:pt x="169391" y="0"/>
                    <a:pt x="378346" y="0"/>
                  </a:cubicBezTo>
                  <a:cubicBezTo>
                    <a:pt x="587300" y="0"/>
                    <a:pt x="756691" y="98041"/>
                    <a:pt x="756691"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4" name="Google Shape;794;p18"/>
            <p:cNvSpPr/>
            <p:nvPr/>
          </p:nvSpPr>
          <p:spPr>
            <a:xfrm>
              <a:off x="6158405" y="3069812"/>
              <a:ext cx="186021" cy="406050"/>
            </a:xfrm>
            <a:custGeom>
              <a:avLst/>
              <a:gdLst/>
              <a:ahLst/>
              <a:cxnLst/>
              <a:rect l="l" t="t" r="r" b="b"/>
              <a:pathLst>
                <a:path w="186021" h="406050" extrusionOk="0">
                  <a:moveTo>
                    <a:pt x="145028" y="0"/>
                  </a:moveTo>
                  <a:cubicBezTo>
                    <a:pt x="149304" y="38100"/>
                    <a:pt x="194352" y="200882"/>
                    <a:pt x="184659" y="256699"/>
                  </a:cubicBezTo>
                  <a:cubicBezTo>
                    <a:pt x="174965" y="312515"/>
                    <a:pt x="21288" y="406051"/>
                    <a:pt x="21288" y="406051"/>
                  </a:cubicBezTo>
                  <a:lnTo>
                    <a:pt x="0" y="310801"/>
                  </a:lnTo>
                  <a:lnTo>
                    <a:pt x="85534" y="227171"/>
                  </a:lnTo>
                  <a:lnTo>
                    <a:pt x="61965" y="68389"/>
                  </a:ln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5" name="Google Shape;795;p18"/>
            <p:cNvSpPr/>
            <p:nvPr/>
          </p:nvSpPr>
          <p:spPr>
            <a:xfrm>
              <a:off x="6184541" y="2902850"/>
              <a:ext cx="133813" cy="257894"/>
            </a:xfrm>
            <a:custGeom>
              <a:avLst/>
              <a:gdLst/>
              <a:ahLst/>
              <a:cxnLst/>
              <a:rect l="l" t="t" r="r" b="b"/>
              <a:pathLst>
                <a:path w="133813" h="257894" extrusionOk="0">
                  <a:moveTo>
                    <a:pt x="0" y="6275"/>
                  </a:moveTo>
                  <a:cubicBezTo>
                    <a:pt x="30935" y="-8136"/>
                    <a:pt x="67743" y="3008"/>
                    <a:pt x="85534" y="32183"/>
                  </a:cubicBezTo>
                  <a:cubicBezTo>
                    <a:pt x="108153" y="69712"/>
                    <a:pt x="131627" y="198490"/>
                    <a:pt x="133813" y="220492"/>
                  </a:cubicBezTo>
                  <a:cubicBezTo>
                    <a:pt x="133813" y="220492"/>
                    <a:pt x="102071" y="264403"/>
                    <a:pt x="54457" y="2570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6" name="Google Shape;796;p18"/>
            <p:cNvSpPr/>
            <p:nvPr/>
          </p:nvSpPr>
          <p:spPr>
            <a:xfrm>
              <a:off x="5735029" y="4688404"/>
              <a:ext cx="288490" cy="162715"/>
            </a:xfrm>
            <a:custGeom>
              <a:avLst/>
              <a:gdLst/>
              <a:ahLst/>
              <a:cxnLst/>
              <a:rect l="l" t="t" r="r" b="b"/>
              <a:pathLst>
                <a:path w="288490" h="162715" extrusionOk="0">
                  <a:moveTo>
                    <a:pt x="273882" y="39044"/>
                  </a:moveTo>
                  <a:cubicBezTo>
                    <a:pt x="240419" y="48340"/>
                    <a:pt x="204647" y="43997"/>
                    <a:pt x="174377" y="26947"/>
                  </a:cubicBezTo>
                  <a:cubicBezTo>
                    <a:pt x="150428" y="27709"/>
                    <a:pt x="20321" y="-28108"/>
                    <a:pt x="2644" y="18756"/>
                  </a:cubicBezTo>
                  <a:cubicBezTo>
                    <a:pt x="-12847" y="59808"/>
                    <a:pt x="43510" y="97813"/>
                    <a:pt x="73637" y="105147"/>
                  </a:cubicBezTo>
                  <a:cubicBezTo>
                    <a:pt x="139308" y="121054"/>
                    <a:pt x="187683" y="153915"/>
                    <a:pt x="214293" y="159440"/>
                  </a:cubicBezTo>
                  <a:cubicBezTo>
                    <a:pt x="233966" y="163631"/>
                    <a:pt x="259436" y="166393"/>
                    <a:pt x="275118" y="150867"/>
                  </a:cubicBezTo>
                  <a:cubicBezTo>
                    <a:pt x="293935" y="132293"/>
                    <a:pt x="292319" y="63523"/>
                    <a:pt x="273882" y="3904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7" name="Google Shape;797;p18"/>
            <p:cNvSpPr/>
            <p:nvPr/>
          </p:nvSpPr>
          <p:spPr>
            <a:xfrm>
              <a:off x="5735111" y="4715446"/>
              <a:ext cx="283683" cy="135768"/>
            </a:xfrm>
            <a:custGeom>
              <a:avLst/>
              <a:gdLst/>
              <a:ahLst/>
              <a:cxnLst/>
              <a:rect l="l" t="t" r="r" b="b"/>
              <a:pathLst>
                <a:path w="283683" h="135768" extrusionOk="0">
                  <a:moveTo>
                    <a:pt x="214211" y="121063"/>
                  </a:moveTo>
                  <a:cubicBezTo>
                    <a:pt x="187885" y="115538"/>
                    <a:pt x="139226" y="82963"/>
                    <a:pt x="73555" y="66675"/>
                  </a:cubicBezTo>
                  <a:cubicBezTo>
                    <a:pt x="48275" y="60579"/>
                    <a:pt x="4843" y="32861"/>
                    <a:pt x="471" y="0"/>
                  </a:cubicBezTo>
                  <a:cubicBezTo>
                    <a:pt x="-5422" y="38100"/>
                    <a:pt x="45424" y="71342"/>
                    <a:pt x="73555" y="78200"/>
                  </a:cubicBezTo>
                  <a:cubicBezTo>
                    <a:pt x="139226" y="94107"/>
                    <a:pt x="187600" y="126968"/>
                    <a:pt x="214211" y="132493"/>
                  </a:cubicBezTo>
                  <a:cubicBezTo>
                    <a:pt x="233884" y="136684"/>
                    <a:pt x="259354" y="139446"/>
                    <a:pt x="275035" y="123920"/>
                  </a:cubicBezTo>
                  <a:cubicBezTo>
                    <a:pt x="279074" y="119415"/>
                    <a:pt x="282040" y="114033"/>
                    <a:pt x="283684" y="108204"/>
                  </a:cubicBezTo>
                  <a:cubicBezTo>
                    <a:pt x="263859" y="123254"/>
                    <a:pt x="238094" y="128026"/>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8" name="Google Shape;798;p18"/>
            <p:cNvSpPr/>
            <p:nvPr/>
          </p:nvSpPr>
          <p:spPr>
            <a:xfrm>
              <a:off x="5946488" y="4593442"/>
              <a:ext cx="288134" cy="162731"/>
            </a:xfrm>
            <a:custGeom>
              <a:avLst/>
              <a:gdLst/>
              <a:ahLst/>
              <a:cxnLst/>
              <a:rect l="l" t="t" r="r" b="b"/>
              <a:pathLst>
                <a:path w="288134" h="162731" extrusionOk="0">
                  <a:moveTo>
                    <a:pt x="273882" y="39041"/>
                  </a:moveTo>
                  <a:cubicBezTo>
                    <a:pt x="240429" y="48319"/>
                    <a:pt x="204675" y="44004"/>
                    <a:pt x="174377" y="27040"/>
                  </a:cubicBezTo>
                  <a:cubicBezTo>
                    <a:pt x="150428" y="27707"/>
                    <a:pt x="20321" y="-28110"/>
                    <a:pt x="2644" y="18753"/>
                  </a:cubicBezTo>
                  <a:cubicBezTo>
                    <a:pt x="-12847" y="59806"/>
                    <a:pt x="43510" y="97810"/>
                    <a:pt x="73637" y="105145"/>
                  </a:cubicBezTo>
                  <a:cubicBezTo>
                    <a:pt x="139308" y="121051"/>
                    <a:pt x="187683" y="153913"/>
                    <a:pt x="214293" y="159533"/>
                  </a:cubicBezTo>
                  <a:cubicBezTo>
                    <a:pt x="234061" y="163628"/>
                    <a:pt x="259436" y="166391"/>
                    <a:pt x="275118" y="150865"/>
                  </a:cubicBezTo>
                  <a:cubicBezTo>
                    <a:pt x="293460" y="132291"/>
                    <a:pt x="291844" y="63521"/>
                    <a:pt x="273882" y="390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9" name="Google Shape;799;p18"/>
            <p:cNvSpPr/>
            <p:nvPr/>
          </p:nvSpPr>
          <p:spPr>
            <a:xfrm>
              <a:off x="5946095" y="4620482"/>
              <a:ext cx="283683" cy="135691"/>
            </a:xfrm>
            <a:custGeom>
              <a:avLst/>
              <a:gdLst/>
              <a:ahLst/>
              <a:cxnLst/>
              <a:rect l="l" t="t" r="r" b="b"/>
              <a:pathLst>
                <a:path w="283683" h="135691" extrusionOk="0">
                  <a:moveTo>
                    <a:pt x="214211" y="121063"/>
                  </a:moveTo>
                  <a:cubicBezTo>
                    <a:pt x="187885" y="115538"/>
                    <a:pt x="139226" y="82963"/>
                    <a:pt x="73555" y="66675"/>
                  </a:cubicBezTo>
                  <a:cubicBezTo>
                    <a:pt x="48275" y="60579"/>
                    <a:pt x="4842" y="32956"/>
                    <a:pt x="471" y="0"/>
                  </a:cubicBezTo>
                  <a:cubicBezTo>
                    <a:pt x="-5422" y="38100"/>
                    <a:pt x="45424" y="71247"/>
                    <a:pt x="73555" y="78105"/>
                  </a:cubicBezTo>
                  <a:cubicBezTo>
                    <a:pt x="139226" y="94012"/>
                    <a:pt x="187600" y="126873"/>
                    <a:pt x="214211" y="132493"/>
                  </a:cubicBezTo>
                  <a:cubicBezTo>
                    <a:pt x="233979" y="136588"/>
                    <a:pt x="259354" y="139351"/>
                    <a:pt x="275035" y="123825"/>
                  </a:cubicBezTo>
                  <a:cubicBezTo>
                    <a:pt x="279074" y="119320"/>
                    <a:pt x="282039" y="113938"/>
                    <a:pt x="283683" y="108109"/>
                  </a:cubicBezTo>
                  <a:cubicBezTo>
                    <a:pt x="263868" y="123187"/>
                    <a:pt x="238113" y="127997"/>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0" name="Google Shape;800;p18"/>
            <p:cNvSpPr/>
            <p:nvPr/>
          </p:nvSpPr>
          <p:spPr>
            <a:xfrm>
              <a:off x="5812467" y="3540156"/>
              <a:ext cx="422006" cy="1193603"/>
            </a:xfrm>
            <a:custGeom>
              <a:avLst/>
              <a:gdLst/>
              <a:ahLst/>
              <a:cxnLst/>
              <a:rect l="l" t="t" r="r" b="b"/>
              <a:pathLst>
                <a:path w="422006" h="1193603" extrusionOk="0">
                  <a:moveTo>
                    <a:pt x="409993" y="738092"/>
                  </a:moveTo>
                  <a:cubicBezTo>
                    <a:pt x="404434" y="689638"/>
                    <a:pt x="394379" y="641804"/>
                    <a:pt x="379961" y="595217"/>
                  </a:cubicBezTo>
                  <a:cubicBezTo>
                    <a:pt x="379961" y="595217"/>
                    <a:pt x="388990" y="471964"/>
                    <a:pt x="393457" y="355092"/>
                  </a:cubicBezTo>
                  <a:cubicBezTo>
                    <a:pt x="398589" y="222504"/>
                    <a:pt x="444397" y="105823"/>
                    <a:pt x="408188" y="0"/>
                  </a:cubicBezTo>
                  <a:lnTo>
                    <a:pt x="0" y="90964"/>
                  </a:lnTo>
                  <a:cubicBezTo>
                    <a:pt x="0" y="90964"/>
                    <a:pt x="24710" y="619601"/>
                    <a:pt x="30222" y="683609"/>
                  </a:cubicBezTo>
                  <a:cubicBezTo>
                    <a:pt x="33216" y="733349"/>
                    <a:pt x="39308" y="782841"/>
                    <a:pt x="48469" y="831818"/>
                  </a:cubicBezTo>
                  <a:cubicBezTo>
                    <a:pt x="67477" y="934402"/>
                    <a:pt x="97414" y="1178528"/>
                    <a:pt x="97414" y="1178528"/>
                  </a:cubicBezTo>
                  <a:cubicBezTo>
                    <a:pt x="140561" y="1203674"/>
                    <a:pt x="197204" y="1189768"/>
                    <a:pt x="197204" y="1189768"/>
                  </a:cubicBezTo>
                  <a:cubicBezTo>
                    <a:pt x="197204" y="1189768"/>
                    <a:pt x="194163" y="881063"/>
                    <a:pt x="191311" y="807148"/>
                  </a:cubicBezTo>
                  <a:cubicBezTo>
                    <a:pt x="187985" y="716851"/>
                    <a:pt x="185229" y="723709"/>
                    <a:pt x="185229" y="723709"/>
                  </a:cubicBezTo>
                  <a:lnTo>
                    <a:pt x="198819" y="499110"/>
                  </a:lnTo>
                  <a:lnTo>
                    <a:pt x="207658" y="387286"/>
                  </a:lnTo>
                  <a:cubicBezTo>
                    <a:pt x="207658" y="387286"/>
                    <a:pt x="218967" y="469392"/>
                    <a:pt x="226665" y="542734"/>
                  </a:cubicBezTo>
                  <a:cubicBezTo>
                    <a:pt x="233033" y="606647"/>
                    <a:pt x="248429" y="664464"/>
                    <a:pt x="265631" y="783526"/>
                  </a:cubicBezTo>
                  <a:cubicBezTo>
                    <a:pt x="280552" y="886777"/>
                    <a:pt x="304787" y="1094232"/>
                    <a:pt x="304787" y="1094232"/>
                  </a:cubicBezTo>
                  <a:cubicBezTo>
                    <a:pt x="347934" y="1119473"/>
                    <a:pt x="406572" y="1098518"/>
                    <a:pt x="406572" y="1098518"/>
                  </a:cubicBezTo>
                  <a:cubicBezTo>
                    <a:pt x="406572" y="1098518"/>
                    <a:pt x="421683" y="827627"/>
                    <a:pt x="409993" y="7380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1" name="Google Shape;801;p18"/>
            <p:cNvSpPr/>
            <p:nvPr/>
          </p:nvSpPr>
          <p:spPr>
            <a:xfrm>
              <a:off x="5874419" y="2560474"/>
              <a:ext cx="305952" cy="491697"/>
            </a:xfrm>
            <a:custGeom>
              <a:avLst/>
              <a:gdLst/>
              <a:ahLst/>
              <a:cxnLst/>
              <a:rect l="l" t="t" r="r" b="b"/>
              <a:pathLst>
                <a:path w="305952" h="491697" extrusionOk="0">
                  <a:moveTo>
                    <a:pt x="288928" y="350842"/>
                  </a:moveTo>
                  <a:cubicBezTo>
                    <a:pt x="257851" y="352366"/>
                    <a:pt x="234756" y="360367"/>
                    <a:pt x="230860" y="350842"/>
                  </a:cubicBezTo>
                  <a:cubicBezTo>
                    <a:pt x="227496" y="334783"/>
                    <a:pt x="225120" y="318523"/>
                    <a:pt x="223732" y="302169"/>
                  </a:cubicBezTo>
                  <a:cubicBezTo>
                    <a:pt x="227343" y="293120"/>
                    <a:pt x="230385" y="283119"/>
                    <a:pt x="230385" y="283119"/>
                  </a:cubicBezTo>
                  <a:cubicBezTo>
                    <a:pt x="269445" y="259021"/>
                    <a:pt x="281800" y="216444"/>
                    <a:pt x="286932" y="167486"/>
                  </a:cubicBezTo>
                  <a:cubicBezTo>
                    <a:pt x="295676" y="83285"/>
                    <a:pt x="250248" y="9656"/>
                    <a:pt x="166329" y="798"/>
                  </a:cubicBezTo>
                  <a:cubicBezTo>
                    <a:pt x="87353" y="-7393"/>
                    <a:pt x="29285" y="48423"/>
                    <a:pt x="13793" y="124623"/>
                  </a:cubicBezTo>
                  <a:cubicBezTo>
                    <a:pt x="5430" y="162723"/>
                    <a:pt x="-11201" y="233589"/>
                    <a:pt x="11323" y="296073"/>
                  </a:cubicBezTo>
                  <a:cubicBezTo>
                    <a:pt x="23867" y="330744"/>
                    <a:pt x="39834" y="358271"/>
                    <a:pt x="56180" y="363605"/>
                  </a:cubicBezTo>
                  <a:cubicBezTo>
                    <a:pt x="71833" y="363205"/>
                    <a:pt x="87448" y="361834"/>
                    <a:pt x="102939" y="359510"/>
                  </a:cubicBezTo>
                  <a:lnTo>
                    <a:pt x="102939" y="359510"/>
                  </a:lnTo>
                  <a:cubicBezTo>
                    <a:pt x="102939" y="359510"/>
                    <a:pt x="107121" y="382941"/>
                    <a:pt x="110067" y="397610"/>
                  </a:cubicBezTo>
                  <a:cubicBezTo>
                    <a:pt x="113013" y="412278"/>
                    <a:pt x="111777" y="420565"/>
                    <a:pt x="82031" y="438948"/>
                  </a:cubicBezTo>
                  <a:cubicBezTo>
                    <a:pt x="52284" y="457331"/>
                    <a:pt x="127079" y="495241"/>
                    <a:pt x="176023" y="491431"/>
                  </a:cubicBezTo>
                  <a:cubicBezTo>
                    <a:pt x="224968" y="487621"/>
                    <a:pt x="279424" y="458951"/>
                    <a:pt x="294440" y="426851"/>
                  </a:cubicBezTo>
                  <a:cubicBezTo>
                    <a:pt x="311262" y="391514"/>
                    <a:pt x="309837" y="349794"/>
                    <a:pt x="288928" y="35084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2" name="Google Shape;802;p18"/>
            <p:cNvSpPr/>
            <p:nvPr/>
          </p:nvSpPr>
          <p:spPr>
            <a:xfrm>
              <a:off x="5809360" y="2908700"/>
              <a:ext cx="471048" cy="781597"/>
            </a:xfrm>
            <a:custGeom>
              <a:avLst/>
              <a:gdLst/>
              <a:ahLst/>
              <a:cxnLst/>
              <a:rect l="l" t="t" r="r" b="b"/>
              <a:pathLst>
                <a:path w="471048" h="781597" extrusionOk="0">
                  <a:moveTo>
                    <a:pt x="308559" y="7283"/>
                  </a:moveTo>
                  <a:cubicBezTo>
                    <a:pt x="317113" y="28715"/>
                    <a:pt x="295254" y="54908"/>
                    <a:pt x="236901" y="73482"/>
                  </a:cubicBezTo>
                  <a:cubicBezTo>
                    <a:pt x="178547" y="92056"/>
                    <a:pt x="173225" y="68243"/>
                    <a:pt x="173225" y="68243"/>
                  </a:cubicBezTo>
                  <a:cubicBezTo>
                    <a:pt x="173225" y="68243"/>
                    <a:pt x="87691" y="107296"/>
                    <a:pt x="59750" y="126822"/>
                  </a:cubicBezTo>
                  <a:cubicBezTo>
                    <a:pt x="24776" y="151396"/>
                    <a:pt x="9190" y="222072"/>
                    <a:pt x="4438" y="342373"/>
                  </a:cubicBezTo>
                  <a:cubicBezTo>
                    <a:pt x="-979" y="481152"/>
                    <a:pt x="-1454" y="686987"/>
                    <a:pt x="3107" y="722516"/>
                  </a:cubicBezTo>
                  <a:cubicBezTo>
                    <a:pt x="3107" y="722516"/>
                    <a:pt x="68589" y="787952"/>
                    <a:pt x="152412" y="781094"/>
                  </a:cubicBezTo>
                  <a:cubicBezTo>
                    <a:pt x="236235" y="774236"/>
                    <a:pt x="377272" y="699846"/>
                    <a:pt x="411485" y="642410"/>
                  </a:cubicBezTo>
                  <a:cubicBezTo>
                    <a:pt x="410535" y="520776"/>
                    <a:pt x="396279" y="500964"/>
                    <a:pt x="415952" y="430860"/>
                  </a:cubicBezTo>
                  <a:cubicBezTo>
                    <a:pt x="461000" y="270364"/>
                    <a:pt x="484664" y="204641"/>
                    <a:pt x="462806" y="97961"/>
                  </a:cubicBezTo>
                  <a:cubicBezTo>
                    <a:pt x="444748" y="10045"/>
                    <a:pt x="419469" y="-813"/>
                    <a:pt x="384875" y="44"/>
                  </a:cubicBezTo>
                  <a:cubicBezTo>
                    <a:pt x="359329" y="1092"/>
                    <a:pt x="333849" y="3511"/>
                    <a:pt x="308559" y="728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3" name="Google Shape;803;p18"/>
            <p:cNvSpPr/>
            <p:nvPr/>
          </p:nvSpPr>
          <p:spPr>
            <a:xfrm>
              <a:off x="5348856" y="3006224"/>
              <a:ext cx="597933" cy="466333"/>
            </a:xfrm>
            <a:custGeom>
              <a:avLst/>
              <a:gdLst/>
              <a:ahLst/>
              <a:cxnLst/>
              <a:rect l="l" t="t" r="r" b="b"/>
              <a:pathLst>
                <a:path w="597933" h="466333" extrusionOk="0">
                  <a:moveTo>
                    <a:pt x="333219" y="359529"/>
                  </a:moveTo>
                  <a:cubicBezTo>
                    <a:pt x="402027" y="376960"/>
                    <a:pt x="418183" y="333431"/>
                    <a:pt x="427212" y="297522"/>
                  </a:cubicBezTo>
                  <a:cubicBezTo>
                    <a:pt x="449070" y="210368"/>
                    <a:pt x="460855" y="131691"/>
                    <a:pt x="477202" y="82161"/>
                  </a:cubicBezTo>
                  <a:cubicBezTo>
                    <a:pt x="496209" y="23868"/>
                    <a:pt x="516547" y="14629"/>
                    <a:pt x="544773" y="3199"/>
                  </a:cubicBezTo>
                  <a:cubicBezTo>
                    <a:pt x="578037" y="-10136"/>
                    <a:pt x="606548" y="17963"/>
                    <a:pt x="595524" y="92258"/>
                  </a:cubicBezTo>
                  <a:cubicBezTo>
                    <a:pt x="582408" y="180078"/>
                    <a:pt x="565302" y="241705"/>
                    <a:pt x="532513" y="345623"/>
                  </a:cubicBezTo>
                  <a:cubicBezTo>
                    <a:pt x="523960" y="372769"/>
                    <a:pt x="504763" y="420966"/>
                    <a:pt x="476061" y="444302"/>
                  </a:cubicBezTo>
                  <a:cubicBezTo>
                    <a:pt x="440517" y="472877"/>
                    <a:pt x="387106" y="471829"/>
                    <a:pt x="306228" y="451636"/>
                  </a:cubicBezTo>
                  <a:cubicBezTo>
                    <a:pt x="271730" y="443064"/>
                    <a:pt x="233905" y="422394"/>
                    <a:pt x="168708" y="391915"/>
                  </a:cubicBezTo>
                  <a:cubicBezTo>
                    <a:pt x="151222" y="383723"/>
                    <a:pt x="137536" y="378294"/>
                    <a:pt x="103988" y="362577"/>
                  </a:cubicBezTo>
                  <a:cubicBezTo>
                    <a:pt x="70439" y="346861"/>
                    <a:pt x="35370" y="320667"/>
                    <a:pt x="17789" y="295141"/>
                  </a:cubicBezTo>
                  <a:cubicBezTo>
                    <a:pt x="207" y="269614"/>
                    <a:pt x="-2169" y="257041"/>
                    <a:pt x="1442" y="251707"/>
                  </a:cubicBezTo>
                  <a:cubicBezTo>
                    <a:pt x="5909" y="244372"/>
                    <a:pt x="13892" y="245991"/>
                    <a:pt x="23301" y="256755"/>
                  </a:cubicBezTo>
                  <a:cubicBezTo>
                    <a:pt x="36872" y="274966"/>
                    <a:pt x="53646" y="290521"/>
                    <a:pt x="72815" y="302665"/>
                  </a:cubicBezTo>
                  <a:cubicBezTo>
                    <a:pt x="72815" y="302665"/>
                    <a:pt x="51052" y="280186"/>
                    <a:pt x="39267" y="265613"/>
                  </a:cubicBezTo>
                  <a:cubicBezTo>
                    <a:pt x="28727" y="252611"/>
                    <a:pt x="19974" y="238267"/>
                    <a:pt x="13227" y="222941"/>
                  </a:cubicBezTo>
                  <a:cubicBezTo>
                    <a:pt x="7049" y="208082"/>
                    <a:pt x="19879" y="187889"/>
                    <a:pt x="29573" y="198462"/>
                  </a:cubicBezTo>
                  <a:cubicBezTo>
                    <a:pt x="39267" y="209034"/>
                    <a:pt x="44019" y="219893"/>
                    <a:pt x="61791" y="241229"/>
                  </a:cubicBezTo>
                  <a:cubicBezTo>
                    <a:pt x="71124" y="252649"/>
                    <a:pt x="81816" y="262889"/>
                    <a:pt x="93629" y="271709"/>
                  </a:cubicBezTo>
                  <a:cubicBezTo>
                    <a:pt x="82595" y="256641"/>
                    <a:pt x="72777" y="240714"/>
                    <a:pt x="64262" y="224084"/>
                  </a:cubicBezTo>
                  <a:cubicBezTo>
                    <a:pt x="56649" y="211158"/>
                    <a:pt x="52924" y="196309"/>
                    <a:pt x="53523" y="181317"/>
                  </a:cubicBezTo>
                  <a:cubicBezTo>
                    <a:pt x="53998" y="173506"/>
                    <a:pt x="65022" y="164267"/>
                    <a:pt x="75286" y="179031"/>
                  </a:cubicBezTo>
                  <a:cubicBezTo>
                    <a:pt x="84790" y="192270"/>
                    <a:pt x="90682" y="213035"/>
                    <a:pt x="112256" y="235609"/>
                  </a:cubicBezTo>
                  <a:cubicBezTo>
                    <a:pt x="127937" y="251897"/>
                    <a:pt x="141338" y="261327"/>
                    <a:pt x="141718" y="256755"/>
                  </a:cubicBezTo>
                  <a:cubicBezTo>
                    <a:pt x="142098" y="252183"/>
                    <a:pt x="132214" y="243324"/>
                    <a:pt x="126607" y="224274"/>
                  </a:cubicBezTo>
                  <a:cubicBezTo>
                    <a:pt x="121000" y="205224"/>
                    <a:pt x="126607" y="185127"/>
                    <a:pt x="137156" y="182936"/>
                  </a:cubicBezTo>
                  <a:cubicBezTo>
                    <a:pt x="147705" y="180745"/>
                    <a:pt x="145614" y="181317"/>
                    <a:pt x="153978" y="199128"/>
                  </a:cubicBezTo>
                  <a:cubicBezTo>
                    <a:pt x="162341" y="216940"/>
                    <a:pt x="175361" y="230085"/>
                    <a:pt x="185245" y="256278"/>
                  </a:cubicBezTo>
                  <a:cubicBezTo>
                    <a:pt x="190634" y="274624"/>
                    <a:pt x="200423" y="291369"/>
                    <a:pt x="213757" y="305047"/>
                  </a:cubicBezTo>
                  <a:cubicBezTo>
                    <a:pt x="230483" y="323144"/>
                    <a:pt x="267833" y="343051"/>
                    <a:pt x="333219" y="35952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4" name="Google Shape;804;p18"/>
            <p:cNvSpPr/>
            <p:nvPr/>
          </p:nvSpPr>
          <p:spPr>
            <a:xfrm>
              <a:off x="5786047" y="2996305"/>
              <a:ext cx="182011" cy="266828"/>
            </a:xfrm>
            <a:custGeom>
              <a:avLst/>
              <a:gdLst/>
              <a:ahLst/>
              <a:cxnLst/>
              <a:rect l="l" t="t" r="r" b="b"/>
              <a:pathLst>
                <a:path w="182011" h="266828" extrusionOk="0">
                  <a:moveTo>
                    <a:pt x="133053" y="1213"/>
                  </a:moveTo>
                  <a:cubicBezTo>
                    <a:pt x="87150" y="-5550"/>
                    <a:pt x="54742" y="15119"/>
                    <a:pt x="34404" y="84937"/>
                  </a:cubicBezTo>
                  <a:cubicBezTo>
                    <a:pt x="14066" y="154755"/>
                    <a:pt x="0" y="211905"/>
                    <a:pt x="0" y="211905"/>
                  </a:cubicBezTo>
                  <a:cubicBezTo>
                    <a:pt x="18143" y="238194"/>
                    <a:pt x="45666" y="256502"/>
                    <a:pt x="76886" y="263055"/>
                  </a:cubicBezTo>
                  <a:cubicBezTo>
                    <a:pt x="131818" y="276390"/>
                    <a:pt x="151586" y="250101"/>
                    <a:pt x="151586" y="250101"/>
                  </a:cubicBezTo>
                  <a:cubicBezTo>
                    <a:pt x="151586" y="250101"/>
                    <a:pt x="166886" y="177044"/>
                    <a:pt x="176390" y="127323"/>
                  </a:cubicBezTo>
                  <a:cubicBezTo>
                    <a:pt x="185894" y="77603"/>
                    <a:pt x="189886" y="9594"/>
                    <a:pt x="133053" y="12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5" name="Google Shape;805;p18"/>
            <p:cNvSpPr/>
            <p:nvPr/>
          </p:nvSpPr>
          <p:spPr>
            <a:xfrm>
              <a:off x="5873666" y="2538911"/>
              <a:ext cx="296973" cy="328330"/>
            </a:xfrm>
            <a:custGeom>
              <a:avLst/>
              <a:gdLst/>
              <a:ahLst/>
              <a:cxnLst/>
              <a:rect l="l" t="t" r="r" b="b"/>
              <a:pathLst>
                <a:path w="296973" h="328330" extrusionOk="0">
                  <a:moveTo>
                    <a:pt x="16733" y="135613"/>
                  </a:moveTo>
                  <a:cubicBezTo>
                    <a:pt x="16733" y="135613"/>
                    <a:pt x="-55876" y="25123"/>
                    <a:pt x="101411" y="2263"/>
                  </a:cubicBezTo>
                  <a:cubicBezTo>
                    <a:pt x="214791" y="-13930"/>
                    <a:pt x="287686" y="59413"/>
                    <a:pt x="296049" y="138280"/>
                  </a:cubicBezTo>
                  <a:cubicBezTo>
                    <a:pt x="304127" y="214003"/>
                    <a:pt x="257558" y="292585"/>
                    <a:pt x="224010" y="323827"/>
                  </a:cubicBezTo>
                  <a:cubicBezTo>
                    <a:pt x="207664" y="329637"/>
                    <a:pt x="172309" y="333352"/>
                    <a:pt x="126026" y="311920"/>
                  </a:cubicBezTo>
                  <a:cubicBezTo>
                    <a:pt x="124144" y="291308"/>
                    <a:pt x="123413" y="270611"/>
                    <a:pt x="123840" y="249913"/>
                  </a:cubicBezTo>
                  <a:cubicBezTo>
                    <a:pt x="123840" y="249913"/>
                    <a:pt x="179152" y="133612"/>
                    <a:pt x="16733" y="13561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6" name="Google Shape;806;p18"/>
            <p:cNvSpPr/>
            <p:nvPr/>
          </p:nvSpPr>
          <p:spPr>
            <a:xfrm>
              <a:off x="4255557" y="1955958"/>
              <a:ext cx="334153" cy="334898"/>
            </a:xfrm>
            <a:custGeom>
              <a:avLst/>
              <a:gdLst/>
              <a:ahLst/>
              <a:cxnLst/>
              <a:rect l="l" t="t" r="r" b="b"/>
              <a:pathLst>
                <a:path w="334153" h="334898" extrusionOk="0">
                  <a:moveTo>
                    <a:pt x="334153" y="167449"/>
                  </a:moveTo>
                  <a:cubicBezTo>
                    <a:pt x="334153" y="259929"/>
                    <a:pt x="259351" y="334899"/>
                    <a:pt x="167077" y="334899"/>
                  </a:cubicBezTo>
                  <a:cubicBezTo>
                    <a:pt x="74803" y="334899"/>
                    <a:pt x="0" y="259929"/>
                    <a:pt x="0" y="167449"/>
                  </a:cubicBezTo>
                  <a:cubicBezTo>
                    <a:pt x="0" y="74970"/>
                    <a:pt x="74803" y="0"/>
                    <a:pt x="167077" y="0"/>
                  </a:cubicBezTo>
                  <a:cubicBezTo>
                    <a:pt x="259351" y="0"/>
                    <a:pt x="334153" y="74970"/>
                    <a:pt x="334153" y="167449"/>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7" name="Google Shape;807;p18"/>
            <p:cNvSpPr/>
            <p:nvPr/>
          </p:nvSpPr>
          <p:spPr>
            <a:xfrm>
              <a:off x="4197204" y="1948719"/>
              <a:ext cx="450859" cy="225075"/>
            </a:xfrm>
            <a:custGeom>
              <a:avLst/>
              <a:gdLst/>
              <a:ahLst/>
              <a:cxnLst/>
              <a:rect l="l" t="t" r="r" b="b"/>
              <a:pathLst>
                <a:path w="450859" h="225075" extrusionOk="0">
                  <a:moveTo>
                    <a:pt x="225430" y="225076"/>
                  </a:moveTo>
                  <a:cubicBezTo>
                    <a:pt x="162040" y="225076"/>
                    <a:pt x="100645" y="210598"/>
                    <a:pt x="57023" y="185357"/>
                  </a:cubicBezTo>
                  <a:cubicBezTo>
                    <a:pt x="20623" y="164306"/>
                    <a:pt x="0" y="137732"/>
                    <a:pt x="0" y="112586"/>
                  </a:cubicBezTo>
                  <a:cubicBezTo>
                    <a:pt x="0" y="87440"/>
                    <a:pt x="20908" y="60865"/>
                    <a:pt x="57023" y="39719"/>
                  </a:cubicBezTo>
                  <a:cubicBezTo>
                    <a:pt x="100645" y="14478"/>
                    <a:pt x="161564" y="0"/>
                    <a:pt x="225430" y="0"/>
                  </a:cubicBezTo>
                  <a:cubicBezTo>
                    <a:pt x="289295" y="0"/>
                    <a:pt x="350120" y="14478"/>
                    <a:pt x="393837" y="39719"/>
                  </a:cubicBezTo>
                  <a:cubicBezTo>
                    <a:pt x="430237" y="60865"/>
                    <a:pt x="450860" y="87344"/>
                    <a:pt x="450860" y="112586"/>
                  </a:cubicBezTo>
                  <a:cubicBezTo>
                    <a:pt x="450860" y="137827"/>
                    <a:pt x="430046" y="164306"/>
                    <a:pt x="393837" y="185357"/>
                  </a:cubicBezTo>
                  <a:cubicBezTo>
                    <a:pt x="350500" y="210598"/>
                    <a:pt x="288725" y="225076"/>
                    <a:pt x="225430" y="225076"/>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8" name="Google Shape;808;p18"/>
            <p:cNvSpPr/>
            <p:nvPr/>
          </p:nvSpPr>
          <p:spPr>
            <a:xfrm>
              <a:off x="4129822" y="1856041"/>
              <a:ext cx="585718" cy="291750"/>
            </a:xfrm>
            <a:custGeom>
              <a:avLst/>
              <a:gdLst/>
              <a:ahLst/>
              <a:cxnLst/>
              <a:rect l="l" t="t" r="r" b="b"/>
              <a:pathLst>
                <a:path w="585718" h="291750" extrusionOk="0">
                  <a:moveTo>
                    <a:pt x="292812" y="291751"/>
                  </a:moveTo>
                  <a:cubicBezTo>
                    <a:pt x="210699" y="291751"/>
                    <a:pt x="131247" y="272701"/>
                    <a:pt x="74225" y="240221"/>
                  </a:cubicBezTo>
                  <a:cubicBezTo>
                    <a:pt x="26706" y="212884"/>
                    <a:pt x="0" y="178499"/>
                    <a:pt x="0" y="145828"/>
                  </a:cubicBezTo>
                  <a:cubicBezTo>
                    <a:pt x="0" y="113157"/>
                    <a:pt x="26991" y="79153"/>
                    <a:pt x="74225" y="51530"/>
                  </a:cubicBezTo>
                  <a:cubicBezTo>
                    <a:pt x="130772" y="18764"/>
                    <a:pt x="210319" y="0"/>
                    <a:pt x="292812" y="0"/>
                  </a:cubicBezTo>
                  <a:cubicBezTo>
                    <a:pt x="375305" y="0"/>
                    <a:pt x="454376" y="19050"/>
                    <a:pt x="511399" y="51530"/>
                  </a:cubicBezTo>
                  <a:cubicBezTo>
                    <a:pt x="558918" y="78772"/>
                    <a:pt x="585718" y="113157"/>
                    <a:pt x="585718" y="145828"/>
                  </a:cubicBezTo>
                  <a:cubicBezTo>
                    <a:pt x="585718" y="178499"/>
                    <a:pt x="558633" y="212503"/>
                    <a:pt x="511399" y="240221"/>
                  </a:cubicBezTo>
                  <a:cubicBezTo>
                    <a:pt x="454471" y="272987"/>
                    <a:pt x="374924" y="291751"/>
                    <a:pt x="292812" y="291751"/>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9" name="Google Shape;809;p18"/>
            <p:cNvSpPr/>
            <p:nvPr/>
          </p:nvSpPr>
          <p:spPr>
            <a:xfrm>
              <a:off x="4129822" y="1818703"/>
              <a:ext cx="585718" cy="291750"/>
            </a:xfrm>
            <a:custGeom>
              <a:avLst/>
              <a:gdLst/>
              <a:ahLst/>
              <a:cxnLst/>
              <a:rect l="l" t="t" r="r" b="b"/>
              <a:pathLst>
                <a:path w="585718" h="291750" extrusionOk="0">
                  <a:moveTo>
                    <a:pt x="292812" y="291751"/>
                  </a:moveTo>
                  <a:cubicBezTo>
                    <a:pt x="210699" y="291751"/>
                    <a:pt x="131247" y="272701"/>
                    <a:pt x="74225" y="240221"/>
                  </a:cubicBezTo>
                  <a:cubicBezTo>
                    <a:pt x="26706" y="212979"/>
                    <a:pt x="0" y="178498"/>
                    <a:pt x="0" y="145923"/>
                  </a:cubicBezTo>
                  <a:cubicBezTo>
                    <a:pt x="0" y="113347"/>
                    <a:pt x="26991" y="79248"/>
                    <a:pt x="74225" y="51530"/>
                  </a:cubicBezTo>
                  <a:cubicBezTo>
                    <a:pt x="130772" y="18764"/>
                    <a:pt x="210319" y="0"/>
                    <a:pt x="292812" y="0"/>
                  </a:cubicBezTo>
                  <a:cubicBezTo>
                    <a:pt x="375305" y="0"/>
                    <a:pt x="454376" y="19050"/>
                    <a:pt x="511399" y="51530"/>
                  </a:cubicBezTo>
                  <a:cubicBezTo>
                    <a:pt x="558918" y="78867"/>
                    <a:pt x="585718" y="113252"/>
                    <a:pt x="585718" y="145923"/>
                  </a:cubicBezTo>
                  <a:cubicBezTo>
                    <a:pt x="585718" y="178594"/>
                    <a:pt x="558633" y="212598"/>
                    <a:pt x="511399" y="240221"/>
                  </a:cubicBezTo>
                  <a:cubicBezTo>
                    <a:pt x="454471" y="272987"/>
                    <a:pt x="374924" y="291751"/>
                    <a:pt x="292812" y="291751"/>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0" name="Google Shape;810;p18"/>
            <p:cNvSpPr/>
            <p:nvPr/>
          </p:nvSpPr>
          <p:spPr>
            <a:xfrm>
              <a:off x="4066052" y="1720024"/>
              <a:ext cx="713163" cy="355663"/>
            </a:xfrm>
            <a:custGeom>
              <a:avLst/>
              <a:gdLst/>
              <a:ahLst/>
              <a:cxnLst/>
              <a:rect l="l" t="t" r="r" b="b"/>
              <a:pathLst>
                <a:path w="713163" h="355663" extrusionOk="0">
                  <a:moveTo>
                    <a:pt x="356582" y="355663"/>
                  </a:moveTo>
                  <a:cubicBezTo>
                    <a:pt x="256412" y="355663"/>
                    <a:pt x="159474" y="332804"/>
                    <a:pt x="90476" y="292894"/>
                  </a:cubicBezTo>
                  <a:cubicBezTo>
                    <a:pt x="32978" y="259556"/>
                    <a:pt x="0" y="217646"/>
                    <a:pt x="0" y="177832"/>
                  </a:cubicBezTo>
                  <a:cubicBezTo>
                    <a:pt x="0" y="138017"/>
                    <a:pt x="32978" y="96107"/>
                    <a:pt x="90476" y="62865"/>
                  </a:cubicBezTo>
                  <a:cubicBezTo>
                    <a:pt x="159474" y="22955"/>
                    <a:pt x="256412" y="0"/>
                    <a:pt x="356582" y="0"/>
                  </a:cubicBezTo>
                  <a:cubicBezTo>
                    <a:pt x="456752" y="0"/>
                    <a:pt x="553596" y="22955"/>
                    <a:pt x="622688" y="62865"/>
                  </a:cubicBezTo>
                  <a:cubicBezTo>
                    <a:pt x="680186" y="96107"/>
                    <a:pt x="713164" y="138017"/>
                    <a:pt x="713164" y="177832"/>
                  </a:cubicBezTo>
                  <a:cubicBezTo>
                    <a:pt x="713164" y="217646"/>
                    <a:pt x="680186" y="259556"/>
                    <a:pt x="622688" y="292894"/>
                  </a:cubicBezTo>
                  <a:cubicBezTo>
                    <a:pt x="553690" y="332804"/>
                    <a:pt x="456657" y="355663"/>
                    <a:pt x="356582" y="355663"/>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1" name="Google Shape;811;p18"/>
            <p:cNvSpPr/>
            <p:nvPr/>
          </p:nvSpPr>
          <p:spPr>
            <a:xfrm>
              <a:off x="4066052" y="1674590"/>
              <a:ext cx="713163" cy="355568"/>
            </a:xfrm>
            <a:custGeom>
              <a:avLst/>
              <a:gdLst/>
              <a:ahLst/>
              <a:cxnLst/>
              <a:rect l="l" t="t" r="r" b="b"/>
              <a:pathLst>
                <a:path w="713163" h="355568" extrusionOk="0">
                  <a:moveTo>
                    <a:pt x="356582" y="355568"/>
                  </a:moveTo>
                  <a:cubicBezTo>
                    <a:pt x="256412" y="355568"/>
                    <a:pt x="159474" y="332708"/>
                    <a:pt x="90476" y="292799"/>
                  </a:cubicBezTo>
                  <a:cubicBezTo>
                    <a:pt x="32978" y="259556"/>
                    <a:pt x="0" y="217551"/>
                    <a:pt x="0" y="177737"/>
                  </a:cubicBezTo>
                  <a:cubicBezTo>
                    <a:pt x="0" y="137922"/>
                    <a:pt x="32978" y="96012"/>
                    <a:pt x="90476" y="62770"/>
                  </a:cubicBezTo>
                  <a:cubicBezTo>
                    <a:pt x="159474" y="22860"/>
                    <a:pt x="256412" y="0"/>
                    <a:pt x="356582" y="0"/>
                  </a:cubicBezTo>
                  <a:cubicBezTo>
                    <a:pt x="456752" y="0"/>
                    <a:pt x="553596" y="22860"/>
                    <a:pt x="622688" y="62770"/>
                  </a:cubicBezTo>
                  <a:cubicBezTo>
                    <a:pt x="680186" y="96012"/>
                    <a:pt x="713164" y="138017"/>
                    <a:pt x="713164" y="177832"/>
                  </a:cubicBezTo>
                  <a:cubicBezTo>
                    <a:pt x="713164" y="217646"/>
                    <a:pt x="680186" y="259556"/>
                    <a:pt x="622688" y="292799"/>
                  </a:cubicBezTo>
                  <a:cubicBezTo>
                    <a:pt x="553690" y="332708"/>
                    <a:pt x="456657" y="355568"/>
                    <a:pt x="356582" y="355568"/>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2" name="Google Shape;812;p18"/>
            <p:cNvSpPr/>
            <p:nvPr/>
          </p:nvSpPr>
          <p:spPr>
            <a:xfrm>
              <a:off x="4013211" y="1574958"/>
              <a:ext cx="818751" cy="408241"/>
            </a:xfrm>
            <a:custGeom>
              <a:avLst/>
              <a:gdLst/>
              <a:ahLst/>
              <a:cxnLst/>
              <a:rect l="l" t="t" r="r" b="b"/>
              <a:pathLst>
                <a:path w="818751" h="408241" extrusionOk="0">
                  <a:moveTo>
                    <a:pt x="409423" y="408242"/>
                  </a:moveTo>
                  <a:cubicBezTo>
                    <a:pt x="294427" y="408242"/>
                    <a:pt x="183138" y="382048"/>
                    <a:pt x="103876" y="336137"/>
                  </a:cubicBezTo>
                  <a:cubicBezTo>
                    <a:pt x="37825" y="298037"/>
                    <a:pt x="0" y="249841"/>
                    <a:pt x="0" y="204121"/>
                  </a:cubicBezTo>
                  <a:cubicBezTo>
                    <a:pt x="0" y="158401"/>
                    <a:pt x="38015" y="110299"/>
                    <a:pt x="103876" y="72009"/>
                  </a:cubicBezTo>
                  <a:cubicBezTo>
                    <a:pt x="183043" y="26194"/>
                    <a:pt x="294427" y="0"/>
                    <a:pt x="409328" y="0"/>
                  </a:cubicBezTo>
                  <a:cubicBezTo>
                    <a:pt x="524229" y="0"/>
                    <a:pt x="635708" y="26194"/>
                    <a:pt x="714875" y="72104"/>
                  </a:cubicBezTo>
                  <a:cubicBezTo>
                    <a:pt x="780926" y="110204"/>
                    <a:pt x="818751" y="158401"/>
                    <a:pt x="818751" y="204121"/>
                  </a:cubicBezTo>
                  <a:cubicBezTo>
                    <a:pt x="818751" y="249841"/>
                    <a:pt x="780736" y="297942"/>
                    <a:pt x="714875" y="336137"/>
                  </a:cubicBezTo>
                  <a:cubicBezTo>
                    <a:pt x="635708" y="382048"/>
                    <a:pt x="524324" y="408242"/>
                    <a:pt x="409423" y="408242"/>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3" name="Google Shape;813;p18"/>
            <p:cNvSpPr/>
            <p:nvPr/>
          </p:nvSpPr>
          <p:spPr>
            <a:xfrm>
              <a:off x="4013211" y="1522666"/>
              <a:ext cx="818751" cy="408336"/>
            </a:xfrm>
            <a:custGeom>
              <a:avLst/>
              <a:gdLst/>
              <a:ahLst/>
              <a:cxnLst/>
              <a:rect l="l" t="t" r="r" b="b"/>
              <a:pathLst>
                <a:path w="818751" h="408336" extrusionOk="0">
                  <a:moveTo>
                    <a:pt x="409423" y="408337"/>
                  </a:moveTo>
                  <a:cubicBezTo>
                    <a:pt x="294427" y="408337"/>
                    <a:pt x="183138" y="382048"/>
                    <a:pt x="103876" y="336233"/>
                  </a:cubicBezTo>
                  <a:cubicBezTo>
                    <a:pt x="37825" y="298133"/>
                    <a:pt x="0" y="249936"/>
                    <a:pt x="0" y="204216"/>
                  </a:cubicBezTo>
                  <a:cubicBezTo>
                    <a:pt x="0" y="158496"/>
                    <a:pt x="38015" y="110300"/>
                    <a:pt x="103876" y="72104"/>
                  </a:cubicBezTo>
                  <a:cubicBezTo>
                    <a:pt x="183043" y="26289"/>
                    <a:pt x="294427" y="0"/>
                    <a:pt x="409328" y="0"/>
                  </a:cubicBezTo>
                  <a:cubicBezTo>
                    <a:pt x="524229" y="0"/>
                    <a:pt x="635708" y="26289"/>
                    <a:pt x="714875" y="72104"/>
                  </a:cubicBezTo>
                  <a:cubicBezTo>
                    <a:pt x="780926" y="110204"/>
                    <a:pt x="818751" y="158496"/>
                    <a:pt x="818751" y="204216"/>
                  </a:cubicBezTo>
                  <a:cubicBezTo>
                    <a:pt x="818751" y="249936"/>
                    <a:pt x="780736" y="298037"/>
                    <a:pt x="714875" y="336233"/>
                  </a:cubicBezTo>
                  <a:cubicBezTo>
                    <a:pt x="635708" y="382334"/>
                    <a:pt x="524324" y="408337"/>
                    <a:pt x="409423" y="408337"/>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4" name="Google Shape;814;p18"/>
            <p:cNvSpPr/>
            <p:nvPr/>
          </p:nvSpPr>
          <p:spPr>
            <a:xfrm>
              <a:off x="3962270" y="1359312"/>
              <a:ext cx="920726" cy="532828"/>
            </a:xfrm>
            <a:custGeom>
              <a:avLst/>
              <a:gdLst/>
              <a:ahLst/>
              <a:cxnLst/>
              <a:rect l="l" t="t" r="r" b="b"/>
              <a:pathLst>
                <a:path w="920726" h="532828" extrusionOk="0">
                  <a:moveTo>
                    <a:pt x="920727" y="266414"/>
                  </a:moveTo>
                  <a:cubicBezTo>
                    <a:pt x="920727" y="413551"/>
                    <a:pt x="714615" y="532828"/>
                    <a:pt x="460363" y="532828"/>
                  </a:cubicBezTo>
                  <a:cubicBezTo>
                    <a:pt x="206112" y="532828"/>
                    <a:pt x="0" y="413551"/>
                    <a:pt x="0" y="266414"/>
                  </a:cubicBezTo>
                  <a:cubicBezTo>
                    <a:pt x="0" y="119278"/>
                    <a:pt x="206112" y="0"/>
                    <a:pt x="460363" y="0"/>
                  </a:cubicBezTo>
                  <a:cubicBezTo>
                    <a:pt x="714615" y="0"/>
                    <a:pt x="920727" y="119278"/>
                    <a:pt x="920727" y="266414"/>
                  </a:cubicBezTo>
                  <a:close/>
                </a:path>
              </a:pathLst>
            </a:custGeom>
            <a:solidFill>
              <a:srgbClr val="FFDF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5" name="Google Shape;815;p18"/>
            <p:cNvSpPr/>
            <p:nvPr/>
          </p:nvSpPr>
          <p:spPr>
            <a:xfrm>
              <a:off x="4264396"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6" name="Google Shape;816;p18"/>
            <p:cNvSpPr/>
            <p:nvPr/>
          </p:nvSpPr>
          <p:spPr>
            <a:xfrm>
              <a:off x="4543522"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7" name="Google Shape;817;p18"/>
            <p:cNvSpPr/>
            <p:nvPr/>
          </p:nvSpPr>
          <p:spPr>
            <a:xfrm>
              <a:off x="4264396" y="901827"/>
              <a:ext cx="319897" cy="108775"/>
            </a:xfrm>
            <a:custGeom>
              <a:avLst/>
              <a:gdLst/>
              <a:ahLst/>
              <a:cxnLst/>
              <a:rect l="l" t="t" r="r" b="b"/>
              <a:pathLst>
                <a:path w="319897" h="108775" extrusionOk="0">
                  <a:moveTo>
                    <a:pt x="157098" y="108775"/>
                  </a:moveTo>
                  <a:lnTo>
                    <a:pt x="97319" y="53911"/>
                  </a:lnTo>
                  <a:lnTo>
                    <a:pt x="23950" y="103156"/>
                  </a:lnTo>
                  <a:lnTo>
                    <a:pt x="0" y="67532"/>
                  </a:lnTo>
                  <a:lnTo>
                    <a:pt x="101310" y="857"/>
                  </a:lnTo>
                  <a:lnTo>
                    <a:pt x="159379" y="54102"/>
                  </a:lnTo>
                  <a:lnTo>
                    <a:pt x="228946" y="0"/>
                  </a:lnTo>
                  <a:lnTo>
                    <a:pt x="319897" y="67532"/>
                  </a:lnTo>
                  <a:lnTo>
                    <a:pt x="291481" y="100203"/>
                  </a:lnTo>
                  <a:lnTo>
                    <a:pt x="228851" y="53054"/>
                  </a:lnTo>
                  <a:lnTo>
                    <a:pt x="157098" y="108775"/>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8" name="Google Shape;818;p18"/>
            <p:cNvSpPr/>
            <p:nvPr/>
          </p:nvSpPr>
          <p:spPr>
            <a:xfrm>
              <a:off x="3749667" y="190500"/>
              <a:ext cx="1343462" cy="1451800"/>
            </a:xfrm>
            <a:custGeom>
              <a:avLst/>
              <a:gdLst/>
              <a:ahLst/>
              <a:cxnLst/>
              <a:rect l="l" t="t" r="r" b="b"/>
              <a:pathLst>
                <a:path w="1343462" h="1451800" extrusionOk="0">
                  <a:moveTo>
                    <a:pt x="1132665" y="1449134"/>
                  </a:moveTo>
                  <a:cubicBezTo>
                    <a:pt x="1133425" y="1389317"/>
                    <a:pt x="1143689" y="1212723"/>
                    <a:pt x="1283870" y="969359"/>
                  </a:cubicBezTo>
                  <a:cubicBezTo>
                    <a:pt x="1449711" y="681419"/>
                    <a:pt x="1276837" y="0"/>
                    <a:pt x="671731" y="0"/>
                  </a:cubicBezTo>
                  <a:cubicBezTo>
                    <a:pt x="66625" y="0"/>
                    <a:pt x="-106249" y="681419"/>
                    <a:pt x="59592" y="969359"/>
                  </a:cubicBezTo>
                  <a:cubicBezTo>
                    <a:pt x="180766" y="1179767"/>
                    <a:pt x="207186" y="1366457"/>
                    <a:pt x="212698" y="1451801"/>
                  </a:cubicBezTo>
                </a:path>
              </a:pathLst>
            </a:custGeom>
            <a:solidFill>
              <a:srgbClr val="FFDF57">
                <a:alpha val="686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19" name="Google Shape;819;p18"/>
            <p:cNvGrpSpPr/>
            <p:nvPr/>
          </p:nvGrpSpPr>
          <p:grpSpPr>
            <a:xfrm>
              <a:off x="3923682" y="3244965"/>
              <a:ext cx="195764" cy="131404"/>
              <a:chOff x="5733332" y="4102215"/>
              <a:chExt cx="195764" cy="131404"/>
            </a:xfrm>
          </p:grpSpPr>
          <p:sp>
            <p:nvSpPr>
              <p:cNvPr id="820" name="Google Shape;820;p18"/>
              <p:cNvSpPr/>
              <p:nvPr/>
            </p:nvSpPr>
            <p:spPr>
              <a:xfrm>
                <a:off x="5734887" y="4131087"/>
                <a:ext cx="177232" cy="100744"/>
              </a:xfrm>
              <a:custGeom>
                <a:avLst/>
                <a:gdLst/>
                <a:ahLst/>
                <a:cxnLst/>
                <a:rect l="l" t="t" r="r" b="b"/>
                <a:pathLst>
                  <a:path w="177232" h="100744" extrusionOk="0">
                    <a:moveTo>
                      <a:pt x="177024" y="99346"/>
                    </a:moveTo>
                    <a:lnTo>
                      <a:pt x="150604" y="74581"/>
                    </a:lnTo>
                    <a:cubicBezTo>
                      <a:pt x="147249" y="69713"/>
                      <a:pt x="143219" y="65351"/>
                      <a:pt x="138629" y="61627"/>
                    </a:cubicBezTo>
                    <a:cubicBezTo>
                      <a:pt x="136623" y="59941"/>
                      <a:pt x="134495" y="58417"/>
                      <a:pt x="132261" y="57055"/>
                    </a:cubicBezTo>
                    <a:lnTo>
                      <a:pt x="98048" y="34195"/>
                    </a:lnTo>
                    <a:lnTo>
                      <a:pt x="60698" y="17621"/>
                    </a:lnTo>
                    <a:cubicBezTo>
                      <a:pt x="58407" y="16564"/>
                      <a:pt x="56060" y="15640"/>
                      <a:pt x="53665" y="14859"/>
                    </a:cubicBezTo>
                    <a:cubicBezTo>
                      <a:pt x="48162" y="13021"/>
                      <a:pt x="42441" y="11935"/>
                      <a:pt x="36653" y="11621"/>
                    </a:cubicBezTo>
                    <a:lnTo>
                      <a:pt x="1109" y="0"/>
                    </a:lnTo>
                    <a:cubicBezTo>
                      <a:pt x="-887" y="0"/>
                      <a:pt x="254" y="3620"/>
                      <a:pt x="1109" y="5144"/>
                    </a:cubicBezTo>
                    <a:lnTo>
                      <a:pt x="4530" y="6572"/>
                    </a:lnTo>
                    <a:cubicBezTo>
                      <a:pt x="8807" y="8192"/>
                      <a:pt x="5196" y="7620"/>
                      <a:pt x="9662" y="10763"/>
                    </a:cubicBezTo>
                    <a:lnTo>
                      <a:pt x="30096" y="16002"/>
                    </a:lnTo>
                    <a:cubicBezTo>
                      <a:pt x="43106" y="15507"/>
                      <a:pt x="55984" y="18822"/>
                      <a:pt x="67160" y="25527"/>
                    </a:cubicBezTo>
                    <a:lnTo>
                      <a:pt x="94246" y="39148"/>
                    </a:lnTo>
                    <a:lnTo>
                      <a:pt x="120287" y="54864"/>
                    </a:lnTo>
                    <a:cubicBezTo>
                      <a:pt x="131729" y="61170"/>
                      <a:pt x="140853" y="70980"/>
                      <a:pt x="146327" y="82868"/>
                    </a:cubicBezTo>
                    <a:lnTo>
                      <a:pt x="160107" y="94012"/>
                    </a:lnTo>
                    <a:cubicBezTo>
                      <a:pt x="164384" y="98012"/>
                      <a:pt x="161913" y="96298"/>
                      <a:pt x="168281" y="97250"/>
                    </a:cubicBezTo>
                    <a:lnTo>
                      <a:pt x="171797" y="100298"/>
                    </a:lnTo>
                    <a:cubicBezTo>
                      <a:pt x="174363" y="100965"/>
                      <a:pt x="178165" y="101060"/>
                      <a:pt x="177024" y="99346"/>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1" name="Google Shape;821;p18"/>
              <p:cNvSpPr/>
              <p:nvPr/>
            </p:nvSpPr>
            <p:spPr>
              <a:xfrm>
                <a:off x="5750846" y="4118425"/>
                <a:ext cx="155883" cy="109857"/>
              </a:xfrm>
              <a:custGeom>
                <a:avLst/>
                <a:gdLst/>
                <a:ahLst/>
                <a:cxnLst/>
                <a:rect l="l" t="t" r="r" b="b"/>
                <a:pathLst>
                  <a:path w="155883" h="109857" extrusionOk="0">
                    <a:moveTo>
                      <a:pt x="86746" y="59620"/>
                    </a:moveTo>
                    <a:cubicBezTo>
                      <a:pt x="88855" y="56363"/>
                      <a:pt x="91688" y="53619"/>
                      <a:pt x="95014" y="51619"/>
                    </a:cubicBezTo>
                    <a:cubicBezTo>
                      <a:pt x="99851" y="48647"/>
                      <a:pt x="105525" y="47342"/>
                      <a:pt x="111170" y="47904"/>
                    </a:cubicBezTo>
                    <a:cubicBezTo>
                      <a:pt x="117832" y="48590"/>
                      <a:pt x="124295" y="50600"/>
                      <a:pt x="130178" y="53810"/>
                    </a:cubicBezTo>
                    <a:lnTo>
                      <a:pt x="130843" y="53810"/>
                    </a:lnTo>
                    <a:lnTo>
                      <a:pt x="140347" y="58953"/>
                    </a:lnTo>
                    <a:cubicBezTo>
                      <a:pt x="142818" y="60287"/>
                      <a:pt x="145099" y="61811"/>
                      <a:pt x="147380" y="63335"/>
                    </a:cubicBezTo>
                    <a:lnTo>
                      <a:pt x="151751" y="66573"/>
                    </a:lnTo>
                    <a:cubicBezTo>
                      <a:pt x="158309" y="71812"/>
                      <a:pt x="156408" y="82099"/>
                      <a:pt x="150611" y="90290"/>
                    </a:cubicBezTo>
                    <a:cubicBezTo>
                      <a:pt x="147399" y="94863"/>
                      <a:pt x="143702" y="99082"/>
                      <a:pt x="139587" y="102863"/>
                    </a:cubicBezTo>
                    <a:cubicBezTo>
                      <a:pt x="132231" y="109264"/>
                      <a:pt x="122119" y="111455"/>
                      <a:pt x="112786" y="108674"/>
                    </a:cubicBezTo>
                    <a:cubicBezTo>
                      <a:pt x="108528" y="107331"/>
                      <a:pt x="104413" y="105540"/>
                      <a:pt x="100526" y="103340"/>
                    </a:cubicBezTo>
                    <a:cubicBezTo>
                      <a:pt x="96934" y="101235"/>
                      <a:pt x="93522" y="98815"/>
                      <a:pt x="90357" y="96101"/>
                    </a:cubicBezTo>
                    <a:cubicBezTo>
                      <a:pt x="82374" y="88624"/>
                      <a:pt x="79874" y="76965"/>
                      <a:pt x="84084" y="66859"/>
                    </a:cubicBezTo>
                    <a:cubicBezTo>
                      <a:pt x="84702" y="64354"/>
                      <a:pt x="85596" y="61925"/>
                      <a:pt x="86746" y="59620"/>
                    </a:cubicBezTo>
                    <a:close/>
                    <a:moveTo>
                      <a:pt x="8339" y="11995"/>
                    </a:moveTo>
                    <a:cubicBezTo>
                      <a:pt x="13471" y="4089"/>
                      <a:pt x="22215" y="-1912"/>
                      <a:pt x="29628" y="565"/>
                    </a:cubicBezTo>
                    <a:lnTo>
                      <a:pt x="34380" y="2375"/>
                    </a:lnTo>
                    <a:cubicBezTo>
                      <a:pt x="36784" y="3318"/>
                      <a:pt x="39132" y="4394"/>
                      <a:pt x="41412" y="5613"/>
                    </a:cubicBezTo>
                    <a:lnTo>
                      <a:pt x="50061" y="10090"/>
                    </a:lnTo>
                    <a:lnTo>
                      <a:pt x="50631" y="10090"/>
                    </a:lnTo>
                    <a:cubicBezTo>
                      <a:pt x="56067" y="12967"/>
                      <a:pt x="60772" y="17034"/>
                      <a:pt x="64412" y="21996"/>
                    </a:cubicBezTo>
                    <a:cubicBezTo>
                      <a:pt x="67424" y="26073"/>
                      <a:pt x="68688" y="31178"/>
                      <a:pt x="67928" y="36188"/>
                    </a:cubicBezTo>
                    <a:cubicBezTo>
                      <a:pt x="67358" y="39875"/>
                      <a:pt x="65932" y="43361"/>
                      <a:pt x="63746" y="46380"/>
                    </a:cubicBezTo>
                    <a:cubicBezTo>
                      <a:pt x="61969" y="48533"/>
                      <a:pt x="59964" y="50476"/>
                      <a:pt x="57759" y="52190"/>
                    </a:cubicBezTo>
                    <a:cubicBezTo>
                      <a:pt x="49652" y="60106"/>
                      <a:pt x="37972" y="63116"/>
                      <a:pt x="27062" y="60096"/>
                    </a:cubicBezTo>
                    <a:cubicBezTo>
                      <a:pt x="23241" y="58877"/>
                      <a:pt x="19544" y="57286"/>
                      <a:pt x="16037" y="55334"/>
                    </a:cubicBezTo>
                    <a:cubicBezTo>
                      <a:pt x="12645" y="53238"/>
                      <a:pt x="9461" y="50809"/>
                      <a:pt x="6534" y="48095"/>
                    </a:cubicBezTo>
                    <a:cubicBezTo>
                      <a:pt x="309" y="42285"/>
                      <a:pt x="-1687" y="33236"/>
                      <a:pt x="1497" y="25330"/>
                    </a:cubicBezTo>
                    <a:cubicBezTo>
                      <a:pt x="3274" y="20672"/>
                      <a:pt x="5574" y="16234"/>
                      <a:pt x="8339" y="1209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2" name="Google Shape;822;p18"/>
              <p:cNvSpPr/>
              <p:nvPr/>
            </p:nvSpPr>
            <p:spPr>
              <a:xfrm>
                <a:off x="5733332" y="4130673"/>
                <a:ext cx="192169" cy="73375"/>
              </a:xfrm>
              <a:custGeom>
                <a:avLst/>
                <a:gdLst/>
                <a:ahLst/>
                <a:cxnLst/>
                <a:rect l="l" t="t" r="r" b="b"/>
                <a:pathLst>
                  <a:path w="192169" h="73375" extrusionOk="0">
                    <a:moveTo>
                      <a:pt x="15779" y="11368"/>
                    </a:moveTo>
                    <a:lnTo>
                      <a:pt x="36117" y="9463"/>
                    </a:lnTo>
                    <a:cubicBezTo>
                      <a:pt x="48995" y="8187"/>
                      <a:pt x="61967" y="10768"/>
                      <a:pt x="73372" y="16893"/>
                    </a:cubicBezTo>
                    <a:lnTo>
                      <a:pt x="185611" y="73376"/>
                    </a:lnTo>
                    <a:lnTo>
                      <a:pt x="192169" y="63851"/>
                    </a:lnTo>
                    <a:lnTo>
                      <a:pt x="66529" y="8320"/>
                    </a:lnTo>
                    <a:cubicBezTo>
                      <a:pt x="58974" y="4777"/>
                      <a:pt x="50810" y="2739"/>
                      <a:pt x="42484" y="2320"/>
                    </a:cubicBezTo>
                    <a:lnTo>
                      <a:pt x="2569" y="34"/>
                    </a:lnTo>
                    <a:cubicBezTo>
                      <a:pt x="1381" y="-176"/>
                      <a:pt x="250" y="614"/>
                      <a:pt x="31" y="1805"/>
                    </a:cubicBezTo>
                    <a:cubicBezTo>
                      <a:pt x="-73" y="2424"/>
                      <a:pt x="88" y="3063"/>
                      <a:pt x="478" y="3558"/>
                    </a:cubicBezTo>
                    <a:lnTo>
                      <a:pt x="1523" y="4987"/>
                    </a:lnTo>
                    <a:cubicBezTo>
                      <a:pt x="4869" y="9425"/>
                      <a:pt x="10248" y="11835"/>
                      <a:pt x="15779" y="11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3" name="Google Shape;823;p18"/>
              <p:cNvSpPr/>
              <p:nvPr/>
            </p:nvSpPr>
            <p:spPr>
              <a:xfrm>
                <a:off x="5757380" y="4106036"/>
                <a:ext cx="156130" cy="127583"/>
              </a:xfrm>
              <a:custGeom>
                <a:avLst/>
                <a:gdLst/>
                <a:ahLst/>
                <a:cxnLst/>
                <a:rect l="l" t="t" r="r" b="b"/>
                <a:pathLst>
                  <a:path w="156130" h="127583" extrusionOk="0">
                    <a:moveTo>
                      <a:pt x="136950" y="117539"/>
                    </a:moveTo>
                    <a:lnTo>
                      <a:pt x="128491" y="98489"/>
                    </a:lnTo>
                    <a:cubicBezTo>
                      <a:pt x="123036" y="86601"/>
                      <a:pt x="113950" y="76762"/>
                      <a:pt x="102546" y="70390"/>
                    </a:cubicBezTo>
                    <a:lnTo>
                      <a:pt x="0" y="8858"/>
                    </a:lnTo>
                    <a:lnTo>
                      <a:pt x="5797" y="0"/>
                    </a:lnTo>
                    <a:lnTo>
                      <a:pt x="114236" y="72295"/>
                    </a:lnTo>
                    <a:cubicBezTo>
                      <a:pt x="121439" y="76876"/>
                      <a:pt x="127645" y="82868"/>
                      <a:pt x="132483" y="89916"/>
                    </a:cubicBezTo>
                    <a:lnTo>
                      <a:pt x="155767" y="124016"/>
                    </a:lnTo>
                    <a:cubicBezTo>
                      <a:pt x="156908" y="125730"/>
                      <a:pt x="155197" y="127921"/>
                      <a:pt x="152916" y="127540"/>
                    </a:cubicBezTo>
                    <a:lnTo>
                      <a:pt x="150920" y="127540"/>
                    </a:lnTo>
                    <a:cubicBezTo>
                      <a:pt x="144866" y="126816"/>
                      <a:pt x="139601" y="123044"/>
                      <a:pt x="136950" y="11753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4" name="Google Shape;824;p18"/>
              <p:cNvSpPr/>
              <p:nvPr/>
            </p:nvSpPr>
            <p:spPr>
              <a:xfrm>
                <a:off x="5834686" y="4162247"/>
                <a:ext cx="73778" cy="62054"/>
              </a:xfrm>
              <a:custGeom>
                <a:avLst/>
                <a:gdLst/>
                <a:ahLst/>
                <a:cxnLst/>
                <a:rect l="l" t="t" r="r" b="b"/>
                <a:pathLst>
                  <a:path w="73778" h="62054" extrusionOk="0">
                    <a:moveTo>
                      <a:pt x="29231" y="178"/>
                    </a:moveTo>
                    <a:cubicBezTo>
                      <a:pt x="35893" y="835"/>
                      <a:pt x="42346" y="2807"/>
                      <a:pt x="48239" y="5988"/>
                    </a:cubicBezTo>
                    <a:lnTo>
                      <a:pt x="48809" y="5988"/>
                    </a:lnTo>
                    <a:lnTo>
                      <a:pt x="58313" y="11036"/>
                    </a:lnTo>
                    <a:cubicBezTo>
                      <a:pt x="60783" y="12465"/>
                      <a:pt x="63064" y="13894"/>
                      <a:pt x="65345" y="15418"/>
                    </a:cubicBezTo>
                    <a:cubicBezTo>
                      <a:pt x="67626" y="16942"/>
                      <a:pt x="68292" y="17608"/>
                      <a:pt x="69717" y="18751"/>
                    </a:cubicBezTo>
                    <a:cubicBezTo>
                      <a:pt x="76180" y="23895"/>
                      <a:pt x="74279" y="34277"/>
                      <a:pt x="68577" y="42373"/>
                    </a:cubicBezTo>
                    <a:cubicBezTo>
                      <a:pt x="65383" y="46993"/>
                      <a:pt x="61658" y="51222"/>
                      <a:pt x="57457" y="54946"/>
                    </a:cubicBezTo>
                    <a:cubicBezTo>
                      <a:pt x="50187" y="61442"/>
                      <a:pt x="40075" y="63681"/>
                      <a:pt x="30752" y="60852"/>
                    </a:cubicBezTo>
                    <a:cubicBezTo>
                      <a:pt x="26503" y="59433"/>
                      <a:pt x="22398" y="57613"/>
                      <a:pt x="18492" y="55422"/>
                    </a:cubicBezTo>
                    <a:cubicBezTo>
                      <a:pt x="14852" y="53384"/>
                      <a:pt x="11440" y="50955"/>
                      <a:pt x="8323" y="48184"/>
                    </a:cubicBezTo>
                    <a:cubicBezTo>
                      <a:pt x="301" y="40764"/>
                      <a:pt x="-2208" y="29105"/>
                      <a:pt x="2050" y="19037"/>
                    </a:cubicBezTo>
                    <a:cubicBezTo>
                      <a:pt x="2763" y="16370"/>
                      <a:pt x="3808" y="13808"/>
                      <a:pt x="5186" y="11417"/>
                    </a:cubicBezTo>
                    <a:cubicBezTo>
                      <a:pt x="7325" y="8179"/>
                      <a:pt x="10147" y="5445"/>
                      <a:pt x="13455" y="3416"/>
                    </a:cubicBezTo>
                    <a:cubicBezTo>
                      <a:pt x="18226" y="663"/>
                      <a:pt x="23757" y="-470"/>
                      <a:pt x="29231" y="17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5" name="Google Shape;825;p18"/>
              <p:cNvSpPr/>
              <p:nvPr/>
            </p:nvSpPr>
            <p:spPr>
              <a:xfrm>
                <a:off x="5745586" y="4102215"/>
                <a:ext cx="183510" cy="128783"/>
              </a:xfrm>
              <a:custGeom>
                <a:avLst/>
                <a:gdLst/>
                <a:ahLst/>
                <a:cxnLst/>
                <a:rect l="l" t="t" r="r" b="b"/>
                <a:pathLst>
                  <a:path w="183510" h="128783" extrusionOk="0">
                    <a:moveTo>
                      <a:pt x="14550" y="1821"/>
                    </a:moveTo>
                    <a:lnTo>
                      <a:pt x="9608" y="9632"/>
                    </a:lnTo>
                    <a:cubicBezTo>
                      <a:pt x="8753" y="10575"/>
                      <a:pt x="8753" y="12022"/>
                      <a:pt x="9608" y="12965"/>
                    </a:cubicBezTo>
                    <a:cubicBezTo>
                      <a:pt x="11347" y="14527"/>
                      <a:pt x="11822" y="17071"/>
                      <a:pt x="10748" y="19157"/>
                    </a:cubicBezTo>
                    <a:lnTo>
                      <a:pt x="2575" y="36301"/>
                    </a:lnTo>
                    <a:cubicBezTo>
                      <a:pt x="-2329" y="46274"/>
                      <a:pt x="-86" y="58304"/>
                      <a:pt x="8087" y="65829"/>
                    </a:cubicBezTo>
                    <a:lnTo>
                      <a:pt x="8087" y="65829"/>
                    </a:lnTo>
                    <a:cubicBezTo>
                      <a:pt x="14997" y="72001"/>
                      <a:pt x="23170" y="76583"/>
                      <a:pt x="32037" y="79259"/>
                    </a:cubicBezTo>
                    <a:lnTo>
                      <a:pt x="32037" y="79259"/>
                    </a:lnTo>
                    <a:cubicBezTo>
                      <a:pt x="45494" y="83374"/>
                      <a:pt x="60111" y="79717"/>
                      <a:pt x="70052" y="69734"/>
                    </a:cubicBezTo>
                    <a:lnTo>
                      <a:pt x="77655" y="62019"/>
                    </a:lnTo>
                    <a:cubicBezTo>
                      <a:pt x="79337" y="60381"/>
                      <a:pt x="80354" y="58171"/>
                      <a:pt x="80506" y="55828"/>
                    </a:cubicBezTo>
                    <a:cubicBezTo>
                      <a:pt x="81029" y="52180"/>
                      <a:pt x="84393" y="49646"/>
                      <a:pt x="88033" y="50170"/>
                    </a:cubicBezTo>
                    <a:cubicBezTo>
                      <a:pt x="88718" y="50265"/>
                      <a:pt x="89383" y="50475"/>
                      <a:pt x="90010" y="50780"/>
                    </a:cubicBezTo>
                    <a:lnTo>
                      <a:pt x="91911" y="51732"/>
                    </a:lnTo>
                    <a:lnTo>
                      <a:pt x="93811" y="52875"/>
                    </a:lnTo>
                    <a:cubicBezTo>
                      <a:pt x="96321" y="54694"/>
                      <a:pt x="96891" y="58209"/>
                      <a:pt x="95075" y="60723"/>
                    </a:cubicBezTo>
                    <a:cubicBezTo>
                      <a:pt x="94572" y="61419"/>
                      <a:pt x="93906" y="62000"/>
                      <a:pt x="93146" y="62400"/>
                    </a:cubicBezTo>
                    <a:cubicBezTo>
                      <a:pt x="91008" y="63533"/>
                      <a:pt x="89307" y="65343"/>
                      <a:pt x="88299" y="67543"/>
                    </a:cubicBezTo>
                    <a:lnTo>
                      <a:pt x="84023" y="77068"/>
                    </a:lnTo>
                    <a:cubicBezTo>
                      <a:pt x="78482" y="89508"/>
                      <a:pt x="81770" y="104119"/>
                      <a:pt x="92101" y="112978"/>
                    </a:cubicBezTo>
                    <a:lnTo>
                      <a:pt x="92101" y="112978"/>
                    </a:lnTo>
                    <a:cubicBezTo>
                      <a:pt x="99362" y="119398"/>
                      <a:pt x="107877" y="124227"/>
                      <a:pt x="117096" y="127170"/>
                    </a:cubicBezTo>
                    <a:lnTo>
                      <a:pt x="117096" y="127170"/>
                    </a:lnTo>
                    <a:cubicBezTo>
                      <a:pt x="129156" y="131066"/>
                      <a:pt x="142366" y="127780"/>
                      <a:pt x="151214" y="118693"/>
                    </a:cubicBezTo>
                    <a:lnTo>
                      <a:pt x="165470" y="103643"/>
                    </a:lnTo>
                    <a:cubicBezTo>
                      <a:pt x="167409" y="101700"/>
                      <a:pt x="170250" y="100967"/>
                      <a:pt x="172883" y="101738"/>
                    </a:cubicBezTo>
                    <a:cubicBezTo>
                      <a:pt x="174290" y="102224"/>
                      <a:pt x="175858" y="101767"/>
                      <a:pt x="176780" y="100595"/>
                    </a:cubicBezTo>
                    <a:lnTo>
                      <a:pt x="182577" y="92594"/>
                    </a:lnTo>
                    <a:cubicBezTo>
                      <a:pt x="183822" y="91108"/>
                      <a:pt x="183822" y="88937"/>
                      <a:pt x="182577" y="87451"/>
                    </a:cubicBezTo>
                    <a:cubicBezTo>
                      <a:pt x="173501" y="78412"/>
                      <a:pt x="163047" y="70887"/>
                      <a:pt x="151595" y="65162"/>
                    </a:cubicBezTo>
                    <a:lnTo>
                      <a:pt x="142091" y="60019"/>
                    </a:lnTo>
                    <a:cubicBezTo>
                      <a:pt x="135058" y="56180"/>
                      <a:pt x="127341" y="53789"/>
                      <a:pt x="119377" y="52970"/>
                    </a:cubicBezTo>
                    <a:lnTo>
                      <a:pt x="112344" y="52208"/>
                    </a:lnTo>
                    <a:cubicBezTo>
                      <a:pt x="110776" y="52284"/>
                      <a:pt x="109236" y="51732"/>
                      <a:pt x="108067" y="50684"/>
                    </a:cubicBezTo>
                    <a:cubicBezTo>
                      <a:pt x="107373" y="49703"/>
                      <a:pt x="106461" y="48884"/>
                      <a:pt x="105406" y="48303"/>
                    </a:cubicBezTo>
                    <a:lnTo>
                      <a:pt x="97613" y="44112"/>
                    </a:lnTo>
                    <a:lnTo>
                      <a:pt x="89820" y="39826"/>
                    </a:lnTo>
                    <a:cubicBezTo>
                      <a:pt x="88699" y="39254"/>
                      <a:pt x="87463" y="38930"/>
                      <a:pt x="86208" y="38873"/>
                    </a:cubicBezTo>
                    <a:cubicBezTo>
                      <a:pt x="84374" y="38826"/>
                      <a:pt x="82664" y="37949"/>
                      <a:pt x="81552" y="36492"/>
                    </a:cubicBezTo>
                    <a:lnTo>
                      <a:pt x="77750" y="31349"/>
                    </a:lnTo>
                    <a:cubicBezTo>
                      <a:pt x="73359" y="25453"/>
                      <a:pt x="67667" y="20661"/>
                      <a:pt x="61118" y="17347"/>
                    </a:cubicBezTo>
                    <a:lnTo>
                      <a:pt x="52470" y="12775"/>
                    </a:lnTo>
                    <a:cubicBezTo>
                      <a:pt x="42244" y="6698"/>
                      <a:pt x="31058" y="2412"/>
                      <a:pt x="19397" y="107"/>
                    </a:cubicBezTo>
                    <a:cubicBezTo>
                      <a:pt x="17591" y="-275"/>
                      <a:pt x="15719" y="383"/>
                      <a:pt x="14550" y="1821"/>
                    </a:cubicBezTo>
                    <a:close/>
                    <a:moveTo>
                      <a:pt x="93906" y="72020"/>
                    </a:moveTo>
                    <a:cubicBezTo>
                      <a:pt x="96045" y="68782"/>
                      <a:pt x="98867" y="66048"/>
                      <a:pt x="102175" y="64019"/>
                    </a:cubicBezTo>
                    <a:cubicBezTo>
                      <a:pt x="107012" y="61048"/>
                      <a:pt x="112696" y="59781"/>
                      <a:pt x="118331" y="60400"/>
                    </a:cubicBezTo>
                    <a:cubicBezTo>
                      <a:pt x="124993" y="61057"/>
                      <a:pt x="131447" y="63029"/>
                      <a:pt x="137339" y="66210"/>
                    </a:cubicBezTo>
                    <a:lnTo>
                      <a:pt x="137909" y="66210"/>
                    </a:lnTo>
                    <a:lnTo>
                      <a:pt x="147413" y="71258"/>
                    </a:lnTo>
                    <a:cubicBezTo>
                      <a:pt x="149884" y="72687"/>
                      <a:pt x="152165" y="74116"/>
                      <a:pt x="154446" y="75640"/>
                    </a:cubicBezTo>
                    <a:cubicBezTo>
                      <a:pt x="156727" y="77164"/>
                      <a:pt x="157392" y="77831"/>
                      <a:pt x="158817" y="78974"/>
                    </a:cubicBezTo>
                    <a:cubicBezTo>
                      <a:pt x="165280" y="84117"/>
                      <a:pt x="163379" y="94499"/>
                      <a:pt x="157677" y="102596"/>
                    </a:cubicBezTo>
                    <a:cubicBezTo>
                      <a:pt x="154484" y="107215"/>
                      <a:pt x="150758" y="111444"/>
                      <a:pt x="146558" y="115168"/>
                    </a:cubicBezTo>
                    <a:cubicBezTo>
                      <a:pt x="139287" y="121665"/>
                      <a:pt x="129175" y="123903"/>
                      <a:pt x="119852" y="121074"/>
                    </a:cubicBezTo>
                    <a:cubicBezTo>
                      <a:pt x="115604" y="119655"/>
                      <a:pt x="111498" y="117835"/>
                      <a:pt x="107592" y="115645"/>
                    </a:cubicBezTo>
                    <a:cubicBezTo>
                      <a:pt x="103952" y="113606"/>
                      <a:pt x="100540" y="111178"/>
                      <a:pt x="97423" y="108406"/>
                    </a:cubicBezTo>
                    <a:cubicBezTo>
                      <a:pt x="89402" y="100986"/>
                      <a:pt x="86893" y="89327"/>
                      <a:pt x="91150" y="79259"/>
                    </a:cubicBezTo>
                    <a:cubicBezTo>
                      <a:pt x="91768" y="76745"/>
                      <a:pt x="92690" y="74306"/>
                      <a:pt x="93906" y="72020"/>
                    </a:cubicBezTo>
                    <a:close/>
                    <a:moveTo>
                      <a:pt x="15405" y="24395"/>
                    </a:moveTo>
                    <a:cubicBezTo>
                      <a:pt x="20632" y="16585"/>
                      <a:pt x="29281" y="10584"/>
                      <a:pt x="36789" y="13060"/>
                    </a:cubicBezTo>
                    <a:cubicBezTo>
                      <a:pt x="38404" y="13546"/>
                      <a:pt x="39992" y="14118"/>
                      <a:pt x="41541" y="14775"/>
                    </a:cubicBezTo>
                    <a:cubicBezTo>
                      <a:pt x="43917" y="15727"/>
                      <a:pt x="46293" y="16871"/>
                      <a:pt x="48574" y="18014"/>
                    </a:cubicBezTo>
                    <a:lnTo>
                      <a:pt x="57222" y="22585"/>
                    </a:lnTo>
                    <a:lnTo>
                      <a:pt x="57792" y="22585"/>
                    </a:lnTo>
                    <a:cubicBezTo>
                      <a:pt x="63190" y="25519"/>
                      <a:pt x="67885" y="29577"/>
                      <a:pt x="71573" y="34492"/>
                    </a:cubicBezTo>
                    <a:cubicBezTo>
                      <a:pt x="74576" y="38607"/>
                      <a:pt x="75802" y="43750"/>
                      <a:pt x="74994" y="48779"/>
                    </a:cubicBezTo>
                    <a:cubicBezTo>
                      <a:pt x="74452" y="52437"/>
                      <a:pt x="73017" y="55904"/>
                      <a:pt x="70812" y="58876"/>
                    </a:cubicBezTo>
                    <a:cubicBezTo>
                      <a:pt x="69064" y="61076"/>
                      <a:pt x="67049" y="63057"/>
                      <a:pt x="64825" y="64781"/>
                    </a:cubicBezTo>
                    <a:cubicBezTo>
                      <a:pt x="56709" y="72677"/>
                      <a:pt x="45038" y="75687"/>
                      <a:pt x="34128" y="72687"/>
                    </a:cubicBezTo>
                    <a:cubicBezTo>
                      <a:pt x="30326" y="71458"/>
                      <a:pt x="26658" y="69830"/>
                      <a:pt x="23198" y="67829"/>
                    </a:cubicBezTo>
                    <a:cubicBezTo>
                      <a:pt x="19777" y="65810"/>
                      <a:pt x="16584" y="63410"/>
                      <a:pt x="13695" y="60685"/>
                    </a:cubicBezTo>
                    <a:cubicBezTo>
                      <a:pt x="7479" y="54828"/>
                      <a:pt x="5483" y="45760"/>
                      <a:pt x="8658" y="37825"/>
                    </a:cubicBezTo>
                    <a:cubicBezTo>
                      <a:pt x="10454" y="33158"/>
                      <a:pt x="12716" y="28691"/>
                      <a:pt x="15405" y="2449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6" name="Google Shape;826;p18"/>
              <p:cNvSpPr/>
              <p:nvPr/>
            </p:nvSpPr>
            <p:spPr>
              <a:xfrm>
                <a:off x="5752081" y="4128325"/>
                <a:ext cx="64221" cy="49275"/>
              </a:xfrm>
              <a:custGeom>
                <a:avLst/>
                <a:gdLst/>
                <a:ahLst/>
                <a:cxnLst/>
                <a:rect l="l" t="t" r="r" b="b"/>
                <a:pathLst>
                  <a:path w="64221" h="49275" extrusionOk="0">
                    <a:moveTo>
                      <a:pt x="57569" y="40196"/>
                    </a:moveTo>
                    <a:cubicBezTo>
                      <a:pt x="49481" y="48149"/>
                      <a:pt x="37782" y="51159"/>
                      <a:pt x="26872" y="48101"/>
                    </a:cubicBezTo>
                    <a:cubicBezTo>
                      <a:pt x="23118" y="46987"/>
                      <a:pt x="19487" y="45491"/>
                      <a:pt x="16037" y="43624"/>
                    </a:cubicBezTo>
                    <a:cubicBezTo>
                      <a:pt x="12597" y="41634"/>
                      <a:pt x="9404" y="39233"/>
                      <a:pt x="6534" y="36481"/>
                    </a:cubicBezTo>
                    <a:cubicBezTo>
                      <a:pt x="309" y="30671"/>
                      <a:pt x="-1687" y="21622"/>
                      <a:pt x="1497" y="13716"/>
                    </a:cubicBezTo>
                    <a:cubicBezTo>
                      <a:pt x="3369" y="8896"/>
                      <a:pt x="5754" y="4296"/>
                      <a:pt x="8624" y="0"/>
                    </a:cubicBezTo>
                    <a:lnTo>
                      <a:pt x="8624" y="0"/>
                    </a:lnTo>
                    <a:cubicBezTo>
                      <a:pt x="5992" y="4010"/>
                      <a:pt x="3797" y="8287"/>
                      <a:pt x="2067" y="12763"/>
                    </a:cubicBezTo>
                    <a:cubicBezTo>
                      <a:pt x="-1107" y="20698"/>
                      <a:pt x="888" y="29766"/>
                      <a:pt x="7104" y="35623"/>
                    </a:cubicBezTo>
                    <a:cubicBezTo>
                      <a:pt x="9993" y="38348"/>
                      <a:pt x="13186" y="40748"/>
                      <a:pt x="16608" y="42767"/>
                    </a:cubicBezTo>
                    <a:cubicBezTo>
                      <a:pt x="20067" y="44767"/>
                      <a:pt x="23735" y="46396"/>
                      <a:pt x="27537" y="47625"/>
                    </a:cubicBezTo>
                    <a:cubicBezTo>
                      <a:pt x="38447" y="50625"/>
                      <a:pt x="50118" y="47615"/>
                      <a:pt x="58234" y="39719"/>
                    </a:cubicBezTo>
                    <a:cubicBezTo>
                      <a:pt x="60439" y="38005"/>
                      <a:pt x="62444" y="36061"/>
                      <a:pt x="64222" y="33909"/>
                    </a:cubicBezTo>
                    <a:lnTo>
                      <a:pt x="63556" y="34099"/>
                    </a:lnTo>
                    <a:cubicBezTo>
                      <a:pt x="61827" y="36376"/>
                      <a:pt x="59812" y="38424"/>
                      <a:pt x="57569" y="40196"/>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7" name="Google Shape;827;p18"/>
              <p:cNvSpPr/>
              <p:nvPr/>
            </p:nvSpPr>
            <p:spPr>
              <a:xfrm>
                <a:off x="5833480" y="4174426"/>
                <a:ext cx="68642" cy="51616"/>
              </a:xfrm>
              <a:custGeom>
                <a:avLst/>
                <a:gdLst/>
                <a:ahLst/>
                <a:cxnLst/>
                <a:rect l="l" t="t" r="r" b="b"/>
                <a:pathLst>
                  <a:path w="68642" h="51616" extrusionOk="0">
                    <a:moveTo>
                      <a:pt x="57428" y="44577"/>
                    </a:moveTo>
                    <a:cubicBezTo>
                      <a:pt x="50139" y="51044"/>
                      <a:pt x="40027" y="53245"/>
                      <a:pt x="30722" y="50387"/>
                    </a:cubicBezTo>
                    <a:cubicBezTo>
                      <a:pt x="26465" y="49044"/>
                      <a:pt x="22350" y="47254"/>
                      <a:pt x="18463" y="45053"/>
                    </a:cubicBezTo>
                    <a:cubicBezTo>
                      <a:pt x="14870" y="42948"/>
                      <a:pt x="11458" y="40529"/>
                      <a:pt x="8293" y="37814"/>
                    </a:cubicBezTo>
                    <a:cubicBezTo>
                      <a:pt x="310" y="30337"/>
                      <a:pt x="-2189" y="18679"/>
                      <a:pt x="2021" y="8572"/>
                    </a:cubicBezTo>
                    <a:cubicBezTo>
                      <a:pt x="2772" y="5953"/>
                      <a:pt x="3827" y="3429"/>
                      <a:pt x="5157" y="1048"/>
                    </a:cubicBezTo>
                    <a:lnTo>
                      <a:pt x="5917" y="0"/>
                    </a:lnTo>
                    <a:cubicBezTo>
                      <a:pt x="4616" y="2343"/>
                      <a:pt x="3589" y="4839"/>
                      <a:pt x="2876" y="7429"/>
                    </a:cubicBezTo>
                    <a:cubicBezTo>
                      <a:pt x="-1381" y="17497"/>
                      <a:pt x="1128" y="29165"/>
                      <a:pt x="9149" y="36576"/>
                    </a:cubicBezTo>
                    <a:cubicBezTo>
                      <a:pt x="12266" y="39348"/>
                      <a:pt x="15678" y="41777"/>
                      <a:pt x="19318" y="43815"/>
                    </a:cubicBezTo>
                    <a:cubicBezTo>
                      <a:pt x="23224" y="46006"/>
                      <a:pt x="27330" y="47825"/>
                      <a:pt x="31578" y="49244"/>
                    </a:cubicBezTo>
                    <a:cubicBezTo>
                      <a:pt x="40901" y="52073"/>
                      <a:pt x="51013" y="49835"/>
                      <a:pt x="58283" y="43339"/>
                    </a:cubicBezTo>
                    <a:cubicBezTo>
                      <a:pt x="62142" y="39881"/>
                      <a:pt x="65620" y="36023"/>
                      <a:pt x="68643" y="31813"/>
                    </a:cubicBezTo>
                    <a:lnTo>
                      <a:pt x="68643" y="31813"/>
                    </a:lnTo>
                    <a:cubicBezTo>
                      <a:pt x="65440" y="36509"/>
                      <a:pt x="61667" y="40795"/>
                      <a:pt x="57428" y="44577"/>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8" name="Google Shape;828;p18"/>
              <p:cNvSpPr/>
              <p:nvPr/>
            </p:nvSpPr>
            <p:spPr>
              <a:xfrm>
                <a:off x="5752373" y="4115091"/>
                <a:ext cx="68187" cy="61619"/>
              </a:xfrm>
              <a:custGeom>
                <a:avLst/>
                <a:gdLst/>
                <a:ahLst/>
                <a:cxnLst/>
                <a:rect l="l" t="t" r="r" b="b"/>
                <a:pathLst>
                  <a:path w="68187" h="61619" extrusionOk="0">
                    <a:moveTo>
                      <a:pt x="64786" y="21997"/>
                    </a:moveTo>
                    <a:cubicBezTo>
                      <a:pt x="61098" y="17082"/>
                      <a:pt x="56403" y="13024"/>
                      <a:pt x="51005" y="10090"/>
                    </a:cubicBezTo>
                    <a:lnTo>
                      <a:pt x="50435" y="10090"/>
                    </a:lnTo>
                    <a:lnTo>
                      <a:pt x="41787" y="5518"/>
                    </a:lnTo>
                    <a:cubicBezTo>
                      <a:pt x="39506" y="4375"/>
                      <a:pt x="37130" y="3232"/>
                      <a:pt x="34754" y="2280"/>
                    </a:cubicBezTo>
                    <a:cubicBezTo>
                      <a:pt x="33205" y="1623"/>
                      <a:pt x="31617" y="1051"/>
                      <a:pt x="30002" y="565"/>
                    </a:cubicBezTo>
                    <a:cubicBezTo>
                      <a:pt x="22494" y="-1911"/>
                      <a:pt x="13845" y="4090"/>
                      <a:pt x="8618" y="11900"/>
                    </a:cubicBezTo>
                    <a:cubicBezTo>
                      <a:pt x="5767" y="16205"/>
                      <a:pt x="3382" y="20806"/>
                      <a:pt x="1490" y="25616"/>
                    </a:cubicBezTo>
                    <a:cubicBezTo>
                      <a:pt x="-1684" y="33551"/>
                      <a:pt x="312" y="42618"/>
                      <a:pt x="6527" y="48476"/>
                    </a:cubicBezTo>
                    <a:cubicBezTo>
                      <a:pt x="9417" y="51200"/>
                      <a:pt x="12610" y="53601"/>
                      <a:pt x="16031" y="55620"/>
                    </a:cubicBezTo>
                    <a:cubicBezTo>
                      <a:pt x="19491" y="57620"/>
                      <a:pt x="23159" y="59249"/>
                      <a:pt x="26960" y="60478"/>
                    </a:cubicBezTo>
                    <a:cubicBezTo>
                      <a:pt x="37871" y="63478"/>
                      <a:pt x="49542" y="60468"/>
                      <a:pt x="57658" y="52572"/>
                    </a:cubicBezTo>
                    <a:cubicBezTo>
                      <a:pt x="59882" y="50848"/>
                      <a:pt x="61896" y="48867"/>
                      <a:pt x="63645" y="46666"/>
                    </a:cubicBezTo>
                    <a:cubicBezTo>
                      <a:pt x="65850" y="43695"/>
                      <a:pt x="67285" y="40228"/>
                      <a:pt x="67827" y="36570"/>
                    </a:cubicBezTo>
                    <a:cubicBezTo>
                      <a:pt x="68825" y="31503"/>
                      <a:pt x="67732" y="26235"/>
                      <a:pt x="64786" y="2199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29" name="Google Shape;829;p18"/>
            <p:cNvGrpSpPr/>
            <p:nvPr/>
          </p:nvGrpSpPr>
          <p:grpSpPr>
            <a:xfrm flipH="1">
              <a:off x="3829267" y="2465054"/>
              <a:ext cx="683694" cy="518573"/>
              <a:chOff x="6621095" y="1452181"/>
              <a:chExt cx="330894" cy="250785"/>
            </a:xfrm>
          </p:grpSpPr>
          <p:sp>
            <p:nvSpPr>
              <p:cNvPr id="830" name="Google Shape;830;p18"/>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1" name="Google Shape;831;p18"/>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2" name="Google Shape;832;p18"/>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18"/>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4" name="Google Shape;834;p18"/>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35" name="Google Shape;835;p18"/>
            <p:cNvSpPr/>
            <p:nvPr/>
          </p:nvSpPr>
          <p:spPr>
            <a:xfrm rot="-1803147">
              <a:off x="6082659" y="320502"/>
              <a:ext cx="40427" cy="70097"/>
            </a:xfrm>
            <a:custGeom>
              <a:avLst/>
              <a:gdLst/>
              <a:ahLst/>
              <a:cxnLst/>
              <a:rect l="l" t="t" r="r" b="b"/>
              <a:pathLst>
                <a:path w="49989" h="86677" extrusionOk="0">
                  <a:moveTo>
                    <a:pt x="49990" y="43339"/>
                  </a:moveTo>
                  <a:cubicBezTo>
                    <a:pt x="49990" y="67274"/>
                    <a:pt x="38799" y="86678"/>
                    <a:pt x="24995" y="86678"/>
                  </a:cubicBezTo>
                  <a:cubicBezTo>
                    <a:pt x="11190" y="86678"/>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18"/>
            <p:cNvSpPr/>
            <p:nvPr/>
          </p:nvSpPr>
          <p:spPr>
            <a:xfrm>
              <a:off x="5777153" y="2115925"/>
              <a:ext cx="669353" cy="387341"/>
            </a:xfrm>
            <a:custGeom>
              <a:avLst/>
              <a:gdLst/>
              <a:ahLst/>
              <a:cxnLst/>
              <a:rect l="l" t="t" r="r" b="b"/>
              <a:pathLst>
                <a:path w="828920" h="479679" extrusionOk="0">
                  <a:moveTo>
                    <a:pt x="828920" y="239840"/>
                  </a:moveTo>
                  <a:cubicBezTo>
                    <a:pt x="828920" y="372299"/>
                    <a:pt x="643360" y="479679"/>
                    <a:pt x="414460" y="479679"/>
                  </a:cubicBezTo>
                  <a:cubicBezTo>
                    <a:pt x="185560" y="479679"/>
                    <a:pt x="0" y="372299"/>
                    <a:pt x="0" y="239840"/>
                  </a:cubicBezTo>
                  <a:cubicBezTo>
                    <a:pt x="0" y="107380"/>
                    <a:pt x="185560" y="0"/>
                    <a:pt x="414460" y="0"/>
                  </a:cubicBezTo>
                  <a:cubicBezTo>
                    <a:pt x="643360" y="0"/>
                    <a:pt x="828920" y="107380"/>
                    <a:pt x="828920" y="23984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7" name="Google Shape;837;p18"/>
            <p:cNvSpPr/>
            <p:nvPr/>
          </p:nvSpPr>
          <p:spPr>
            <a:xfrm>
              <a:off x="5964040" y="276791"/>
              <a:ext cx="375852" cy="551229"/>
            </a:xfrm>
            <a:custGeom>
              <a:avLst/>
              <a:gdLst/>
              <a:ahLst/>
              <a:cxnLst/>
              <a:rect l="l" t="t" r="r" b="b"/>
              <a:pathLst>
                <a:path w="465451" h="682637" extrusionOk="0">
                  <a:moveTo>
                    <a:pt x="164035" y="22597"/>
                  </a:moveTo>
                  <a:cubicBezTo>
                    <a:pt x="182568" y="-7216"/>
                    <a:pt x="324079" y="-26837"/>
                    <a:pt x="370648" y="93368"/>
                  </a:cubicBezTo>
                  <a:cubicBezTo>
                    <a:pt x="388325" y="138898"/>
                    <a:pt x="385569" y="255293"/>
                    <a:pt x="400299" y="328540"/>
                  </a:cubicBezTo>
                  <a:cubicBezTo>
                    <a:pt x="415030" y="401788"/>
                    <a:pt x="449909" y="442840"/>
                    <a:pt x="462359" y="502562"/>
                  </a:cubicBezTo>
                  <a:cubicBezTo>
                    <a:pt x="474809" y="562284"/>
                    <a:pt x="454471" y="661534"/>
                    <a:pt x="311724" y="679060"/>
                  </a:cubicBezTo>
                  <a:cubicBezTo>
                    <a:pt x="168977" y="696586"/>
                    <a:pt x="59209" y="646390"/>
                    <a:pt x="25470" y="600765"/>
                  </a:cubicBezTo>
                  <a:cubicBezTo>
                    <a:pt x="-8268" y="555140"/>
                    <a:pt x="-8934" y="457890"/>
                    <a:pt x="26135" y="406169"/>
                  </a:cubicBezTo>
                  <a:cubicBezTo>
                    <a:pt x="61204" y="354448"/>
                    <a:pt x="87720" y="311776"/>
                    <a:pt x="86865" y="24424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8" name="Google Shape;838;p18"/>
            <p:cNvSpPr/>
            <p:nvPr/>
          </p:nvSpPr>
          <p:spPr>
            <a:xfrm>
              <a:off x="5952425" y="673402"/>
              <a:ext cx="70057" cy="407712"/>
            </a:xfrm>
            <a:custGeom>
              <a:avLst/>
              <a:gdLst/>
              <a:ahLst/>
              <a:cxnLst/>
              <a:rect l="l" t="t" r="r" b="b"/>
              <a:pathLst>
                <a:path w="86758" h="504907" extrusionOk="0">
                  <a:moveTo>
                    <a:pt x="8870" y="34023"/>
                  </a:moveTo>
                  <a:cubicBezTo>
                    <a:pt x="8870" y="34023"/>
                    <a:pt x="-24678" y="271196"/>
                    <a:pt x="38712" y="439789"/>
                  </a:cubicBezTo>
                  <a:cubicBezTo>
                    <a:pt x="102102" y="608381"/>
                    <a:pt x="84520" y="396355"/>
                    <a:pt x="84520" y="396355"/>
                  </a:cubicBezTo>
                  <a:lnTo>
                    <a:pt x="69314" y="345967"/>
                  </a:lnTo>
                  <a:cubicBezTo>
                    <a:pt x="69314" y="345967"/>
                    <a:pt x="56579" y="152038"/>
                    <a:pt x="61807" y="104508"/>
                  </a:cubicBezTo>
                  <a:cubicBezTo>
                    <a:pt x="67033" y="56979"/>
                    <a:pt x="65798" y="16116"/>
                    <a:pt x="69314" y="12306"/>
                  </a:cubicBezTo>
                  <a:cubicBezTo>
                    <a:pt x="72831" y="8497"/>
                    <a:pt x="56674" y="972"/>
                    <a:pt x="50307" y="19"/>
                  </a:cubicBezTo>
                  <a:cubicBezTo>
                    <a:pt x="43939" y="-933"/>
                    <a:pt x="8870" y="34023"/>
                    <a:pt x="8870" y="3402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18"/>
            <p:cNvSpPr/>
            <p:nvPr/>
          </p:nvSpPr>
          <p:spPr>
            <a:xfrm>
              <a:off x="5992903" y="271657"/>
              <a:ext cx="179035" cy="222681"/>
            </a:xfrm>
            <a:custGeom>
              <a:avLst/>
              <a:gdLst/>
              <a:ahLst/>
              <a:cxnLst/>
              <a:rect l="l" t="t" r="r" b="b"/>
              <a:pathLst>
                <a:path w="221715" h="275766" extrusionOk="0">
                  <a:moveTo>
                    <a:pt x="221716" y="8191"/>
                  </a:moveTo>
                  <a:cubicBezTo>
                    <a:pt x="221716" y="8191"/>
                    <a:pt x="115178" y="-22575"/>
                    <a:pt x="50648" y="35147"/>
                  </a:cubicBezTo>
                  <a:cubicBezTo>
                    <a:pt x="-8371" y="87915"/>
                    <a:pt x="-3429" y="159734"/>
                    <a:pt x="5125" y="193452"/>
                  </a:cubicBezTo>
                  <a:cubicBezTo>
                    <a:pt x="13678" y="227171"/>
                    <a:pt x="30975" y="273176"/>
                    <a:pt x="57681" y="275748"/>
                  </a:cubicBezTo>
                  <a:cubicBezTo>
                    <a:pt x="84386" y="278320"/>
                    <a:pt x="221716" y="8191"/>
                    <a:pt x="221716" y="819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0" name="Google Shape;840;p18"/>
            <p:cNvSpPr/>
            <p:nvPr/>
          </p:nvSpPr>
          <p:spPr>
            <a:xfrm>
              <a:off x="6027515" y="513497"/>
              <a:ext cx="222025" cy="248990"/>
            </a:xfrm>
            <a:custGeom>
              <a:avLst/>
              <a:gdLst/>
              <a:ahLst/>
              <a:cxnLst/>
              <a:rect l="l" t="t" r="r" b="b"/>
              <a:pathLst>
                <a:path w="274953" h="308347" extrusionOk="0">
                  <a:moveTo>
                    <a:pt x="219342" y="0"/>
                  </a:moveTo>
                  <a:cubicBezTo>
                    <a:pt x="219342" y="0"/>
                    <a:pt x="212310" y="119063"/>
                    <a:pt x="214495" y="127825"/>
                  </a:cubicBezTo>
                  <a:cubicBezTo>
                    <a:pt x="216681" y="136588"/>
                    <a:pt x="261159" y="144971"/>
                    <a:pt x="273609" y="155353"/>
                  </a:cubicBezTo>
                  <a:cubicBezTo>
                    <a:pt x="286059" y="165735"/>
                    <a:pt x="208983" y="286512"/>
                    <a:pt x="169828" y="304419"/>
                  </a:cubicBezTo>
                  <a:cubicBezTo>
                    <a:pt x="130672" y="322326"/>
                    <a:pt x="9308" y="276606"/>
                    <a:pt x="945" y="216122"/>
                  </a:cubicBezTo>
                  <a:cubicBezTo>
                    <a:pt x="-6848" y="160401"/>
                    <a:pt x="35634" y="117158"/>
                    <a:pt x="51981" y="101822"/>
                  </a:cubicBezTo>
                  <a:cubicBezTo>
                    <a:pt x="63100" y="100841"/>
                    <a:pt x="74276" y="100555"/>
                    <a:pt x="85434" y="100965"/>
                  </a:cubicBezTo>
                  <a:lnTo>
                    <a:pt x="89045" y="43243"/>
                  </a:lnTo>
                  <a:cubicBezTo>
                    <a:pt x="142457" y="26575"/>
                    <a:pt x="219342" y="0"/>
                    <a:pt x="219342"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1" name="Google Shape;841;p18"/>
            <p:cNvSpPr/>
            <p:nvPr/>
          </p:nvSpPr>
          <p:spPr>
            <a:xfrm>
              <a:off x="5963282" y="594790"/>
              <a:ext cx="323371" cy="372912"/>
            </a:xfrm>
            <a:custGeom>
              <a:avLst/>
              <a:gdLst/>
              <a:ahLst/>
              <a:cxnLst/>
              <a:rect l="l" t="t" r="r" b="b"/>
              <a:pathLst>
                <a:path w="400459" h="461811" extrusionOk="0">
                  <a:moveTo>
                    <a:pt x="315417" y="38688"/>
                  </a:moveTo>
                  <a:cubicBezTo>
                    <a:pt x="348776" y="43832"/>
                    <a:pt x="386981" y="61739"/>
                    <a:pt x="392208" y="80027"/>
                  </a:cubicBezTo>
                  <a:cubicBezTo>
                    <a:pt x="398290" y="101363"/>
                    <a:pt x="411216" y="202042"/>
                    <a:pt x="382704" y="278718"/>
                  </a:cubicBezTo>
                  <a:cubicBezTo>
                    <a:pt x="354193" y="355394"/>
                    <a:pt x="334330" y="404067"/>
                    <a:pt x="317793" y="437024"/>
                  </a:cubicBezTo>
                  <a:cubicBezTo>
                    <a:pt x="317793" y="437024"/>
                    <a:pt x="173431" y="499126"/>
                    <a:pt x="57009" y="426737"/>
                  </a:cubicBezTo>
                  <a:cubicBezTo>
                    <a:pt x="57009" y="426737"/>
                    <a:pt x="49026" y="344631"/>
                    <a:pt x="48456" y="300721"/>
                  </a:cubicBezTo>
                  <a:cubicBezTo>
                    <a:pt x="-58937" y="206804"/>
                    <a:pt x="32870" y="91171"/>
                    <a:pt x="123916" y="969"/>
                  </a:cubicBezTo>
                  <a:cubicBezTo>
                    <a:pt x="134807" y="-136"/>
                    <a:pt x="145784" y="-298"/>
                    <a:pt x="156704" y="493"/>
                  </a:cubicBezTo>
                  <a:cubicBezTo>
                    <a:pt x="156704" y="493"/>
                    <a:pt x="75447" y="96791"/>
                    <a:pt x="131899" y="151464"/>
                  </a:cubicBezTo>
                  <a:cubicBezTo>
                    <a:pt x="252693" y="114793"/>
                    <a:pt x="276737" y="60405"/>
                    <a:pt x="315417" y="3868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2" name="Google Shape;842;p18"/>
            <p:cNvSpPr/>
            <p:nvPr/>
          </p:nvSpPr>
          <p:spPr>
            <a:xfrm>
              <a:off x="6020709" y="289521"/>
              <a:ext cx="238064" cy="294179"/>
            </a:xfrm>
            <a:custGeom>
              <a:avLst/>
              <a:gdLst/>
              <a:ahLst/>
              <a:cxnLst/>
              <a:rect l="l" t="t" r="r" b="b"/>
              <a:pathLst>
                <a:path w="294816" h="364308" extrusionOk="0">
                  <a:moveTo>
                    <a:pt x="6143" y="129898"/>
                  </a:moveTo>
                  <a:lnTo>
                    <a:pt x="6143" y="129898"/>
                  </a:lnTo>
                  <a:cubicBezTo>
                    <a:pt x="18118" y="53698"/>
                    <a:pt x="73240" y="-4405"/>
                    <a:pt x="151931" y="263"/>
                  </a:cubicBezTo>
                  <a:cubicBezTo>
                    <a:pt x="235318" y="4873"/>
                    <a:pt x="299183" y="76348"/>
                    <a:pt x="294583" y="159921"/>
                  </a:cubicBezTo>
                  <a:cubicBezTo>
                    <a:pt x="291970" y="207365"/>
                    <a:pt x="267307" y="250837"/>
                    <a:pt x="227961" y="277345"/>
                  </a:cubicBezTo>
                  <a:cubicBezTo>
                    <a:pt x="225244" y="288937"/>
                    <a:pt x="221157" y="300157"/>
                    <a:pt x="215797" y="310778"/>
                  </a:cubicBezTo>
                  <a:cubicBezTo>
                    <a:pt x="187855" y="343353"/>
                    <a:pt x="113916" y="363927"/>
                    <a:pt x="89492" y="364308"/>
                  </a:cubicBezTo>
                  <a:cubicBezTo>
                    <a:pt x="68298" y="364308"/>
                    <a:pt x="50146" y="344782"/>
                    <a:pt x="30283" y="311921"/>
                  </a:cubicBezTo>
                  <a:cubicBezTo>
                    <a:pt x="-10774" y="243436"/>
                    <a:pt x="-319" y="167617"/>
                    <a:pt x="6143" y="129898"/>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3" name="Google Shape;843;p18"/>
            <p:cNvSpPr/>
            <p:nvPr/>
          </p:nvSpPr>
          <p:spPr>
            <a:xfrm>
              <a:off x="6029967" y="288305"/>
              <a:ext cx="239492" cy="225171"/>
            </a:xfrm>
            <a:custGeom>
              <a:avLst/>
              <a:gdLst/>
              <a:ahLst/>
              <a:cxnLst/>
              <a:rect l="l" t="t" r="r" b="b"/>
              <a:pathLst>
                <a:path w="296585" h="278850" extrusionOk="0">
                  <a:moveTo>
                    <a:pt x="164891" y="3197"/>
                  </a:moveTo>
                  <a:cubicBezTo>
                    <a:pt x="220108" y="13961"/>
                    <a:pt x="265441" y="29582"/>
                    <a:pt x="280457" y="83874"/>
                  </a:cubicBezTo>
                  <a:cubicBezTo>
                    <a:pt x="290721" y="121307"/>
                    <a:pt x="304121" y="192554"/>
                    <a:pt x="291386" y="222653"/>
                  </a:cubicBezTo>
                  <a:lnTo>
                    <a:pt x="283403" y="244370"/>
                  </a:lnTo>
                  <a:lnTo>
                    <a:pt x="216876" y="278851"/>
                  </a:lnTo>
                  <a:cubicBezTo>
                    <a:pt x="216876" y="278851"/>
                    <a:pt x="185704" y="252848"/>
                    <a:pt x="195398" y="176457"/>
                  </a:cubicBezTo>
                  <a:cubicBezTo>
                    <a:pt x="194980" y="166227"/>
                    <a:pt x="191692" y="156321"/>
                    <a:pt x="185894" y="147882"/>
                  </a:cubicBezTo>
                  <a:cubicBezTo>
                    <a:pt x="181580" y="140729"/>
                    <a:pt x="178367" y="132956"/>
                    <a:pt x="176390" y="124832"/>
                  </a:cubicBezTo>
                  <a:cubicBezTo>
                    <a:pt x="168531" y="104162"/>
                    <a:pt x="153001" y="87332"/>
                    <a:pt x="133053" y="77873"/>
                  </a:cubicBezTo>
                  <a:cubicBezTo>
                    <a:pt x="83348" y="49870"/>
                    <a:pt x="10454" y="74063"/>
                    <a:pt x="0" y="84160"/>
                  </a:cubicBezTo>
                  <a:cubicBezTo>
                    <a:pt x="33929" y="14627"/>
                    <a:pt x="100645" y="-9376"/>
                    <a:pt x="164891" y="319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4" name="Google Shape;844;p18"/>
            <p:cNvSpPr/>
            <p:nvPr/>
          </p:nvSpPr>
          <p:spPr>
            <a:xfrm>
              <a:off x="6069645" y="2237688"/>
              <a:ext cx="188076" cy="143860"/>
            </a:xfrm>
            <a:custGeom>
              <a:avLst/>
              <a:gdLst/>
              <a:ahLst/>
              <a:cxnLst/>
              <a:rect l="l" t="t" r="r" b="b"/>
              <a:pathLst>
                <a:path w="232912" h="178155" extrusionOk="0">
                  <a:moveTo>
                    <a:pt x="216022" y="5"/>
                  </a:moveTo>
                  <a:cubicBezTo>
                    <a:pt x="188081" y="22769"/>
                    <a:pt x="144649" y="7053"/>
                    <a:pt x="142558" y="9053"/>
                  </a:cubicBezTo>
                  <a:cubicBezTo>
                    <a:pt x="114047" y="37628"/>
                    <a:pt x="71755" y="62489"/>
                    <a:pt x="40202" y="87444"/>
                  </a:cubicBezTo>
                  <a:cubicBezTo>
                    <a:pt x="22810" y="101160"/>
                    <a:pt x="-4276" y="119543"/>
                    <a:pt x="571" y="145927"/>
                  </a:cubicBezTo>
                  <a:cubicBezTo>
                    <a:pt x="9410" y="193076"/>
                    <a:pt x="84775" y="178598"/>
                    <a:pt x="113191" y="164120"/>
                  </a:cubicBezTo>
                  <a:cubicBezTo>
                    <a:pt x="141608" y="149642"/>
                    <a:pt x="164797" y="126020"/>
                    <a:pt x="191692" y="109066"/>
                  </a:cubicBezTo>
                  <a:cubicBezTo>
                    <a:pt x="210700" y="97064"/>
                    <a:pt x="229708" y="90873"/>
                    <a:pt x="232749" y="66584"/>
                  </a:cubicBezTo>
                  <a:cubicBezTo>
                    <a:pt x="234555" y="51916"/>
                    <a:pt x="220964" y="-567"/>
                    <a:pt x="21602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5" name="Google Shape;845;p18"/>
            <p:cNvSpPr/>
            <p:nvPr/>
          </p:nvSpPr>
          <p:spPr>
            <a:xfrm>
              <a:off x="6070415" y="2283614"/>
              <a:ext cx="187263" cy="97891"/>
            </a:xfrm>
            <a:custGeom>
              <a:avLst/>
              <a:gdLst/>
              <a:ahLst/>
              <a:cxnLst/>
              <a:rect l="l" t="t" r="r" b="b"/>
              <a:pathLst>
                <a:path w="231905" h="121227" extrusionOk="0">
                  <a:moveTo>
                    <a:pt x="231417" y="0"/>
                  </a:moveTo>
                  <a:cubicBezTo>
                    <a:pt x="227711" y="23241"/>
                    <a:pt x="209083" y="29623"/>
                    <a:pt x="190076" y="41434"/>
                  </a:cubicBezTo>
                  <a:cubicBezTo>
                    <a:pt x="162705" y="58483"/>
                    <a:pt x="138660" y="83058"/>
                    <a:pt x="110244" y="97441"/>
                  </a:cubicBezTo>
                  <a:cubicBezTo>
                    <a:pt x="84013" y="110776"/>
                    <a:pt x="18437" y="124015"/>
                    <a:pt x="0" y="90392"/>
                  </a:cubicBezTo>
                  <a:cubicBezTo>
                    <a:pt x="10074" y="135826"/>
                    <a:pt x="84108" y="121539"/>
                    <a:pt x="112240" y="107251"/>
                  </a:cubicBezTo>
                  <a:cubicBezTo>
                    <a:pt x="140371" y="92964"/>
                    <a:pt x="163845" y="69151"/>
                    <a:pt x="190741" y="52197"/>
                  </a:cubicBezTo>
                  <a:cubicBezTo>
                    <a:pt x="209748" y="40196"/>
                    <a:pt x="228756" y="34004"/>
                    <a:pt x="231797" y="9715"/>
                  </a:cubicBezTo>
                  <a:cubicBezTo>
                    <a:pt x="232025" y="6477"/>
                    <a:pt x="231892" y="3219"/>
                    <a:pt x="2314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6" name="Google Shape;846;p18"/>
            <p:cNvSpPr/>
            <p:nvPr/>
          </p:nvSpPr>
          <p:spPr>
            <a:xfrm>
              <a:off x="5927157" y="2205996"/>
              <a:ext cx="172547" cy="133696"/>
            </a:xfrm>
            <a:custGeom>
              <a:avLst/>
              <a:gdLst/>
              <a:ahLst/>
              <a:cxnLst/>
              <a:rect l="l" t="t" r="r" b="b"/>
              <a:pathLst>
                <a:path w="213680" h="165568" extrusionOk="0">
                  <a:moveTo>
                    <a:pt x="196496" y="5"/>
                  </a:moveTo>
                  <a:cubicBezTo>
                    <a:pt x="170931" y="20864"/>
                    <a:pt x="132345" y="9530"/>
                    <a:pt x="130445" y="11054"/>
                  </a:cubicBezTo>
                  <a:cubicBezTo>
                    <a:pt x="104404" y="37247"/>
                    <a:pt x="65819" y="59726"/>
                    <a:pt x="36927" y="82491"/>
                  </a:cubicBezTo>
                  <a:cubicBezTo>
                    <a:pt x="20961" y="95064"/>
                    <a:pt x="-3939" y="111924"/>
                    <a:pt x="528" y="136022"/>
                  </a:cubicBezTo>
                  <a:cubicBezTo>
                    <a:pt x="8606" y="179265"/>
                    <a:pt x="77604" y="165930"/>
                    <a:pt x="103644" y="152786"/>
                  </a:cubicBezTo>
                  <a:cubicBezTo>
                    <a:pt x="129684" y="139641"/>
                    <a:pt x="151163" y="117638"/>
                    <a:pt x="175588" y="102303"/>
                  </a:cubicBezTo>
                  <a:cubicBezTo>
                    <a:pt x="193170" y="91350"/>
                    <a:pt x="210466" y="85634"/>
                    <a:pt x="213603" y="63441"/>
                  </a:cubicBezTo>
                  <a:cubicBezTo>
                    <a:pt x="214838" y="50011"/>
                    <a:pt x="201058" y="-567"/>
                    <a:pt x="196496"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7" name="Google Shape;847;p18"/>
            <p:cNvSpPr/>
            <p:nvPr/>
          </p:nvSpPr>
          <p:spPr>
            <a:xfrm>
              <a:off x="5927737" y="2249998"/>
              <a:ext cx="171800" cy="89748"/>
            </a:xfrm>
            <a:custGeom>
              <a:avLst/>
              <a:gdLst/>
              <a:ahLst/>
              <a:cxnLst/>
              <a:rect l="l" t="t" r="r" b="b"/>
              <a:pathLst>
                <a:path w="212755" h="111143" extrusionOk="0">
                  <a:moveTo>
                    <a:pt x="212124" y="0"/>
                  </a:moveTo>
                  <a:cubicBezTo>
                    <a:pt x="208798" y="21241"/>
                    <a:pt x="191691" y="27146"/>
                    <a:pt x="174109" y="38100"/>
                  </a:cubicBezTo>
                  <a:cubicBezTo>
                    <a:pt x="149019" y="53721"/>
                    <a:pt x="126590" y="76200"/>
                    <a:pt x="100930" y="89344"/>
                  </a:cubicBezTo>
                  <a:cubicBezTo>
                    <a:pt x="76886" y="101632"/>
                    <a:pt x="16917" y="113728"/>
                    <a:pt x="0" y="82867"/>
                  </a:cubicBezTo>
                  <a:cubicBezTo>
                    <a:pt x="9504" y="124492"/>
                    <a:pt x="76980" y="111442"/>
                    <a:pt x="102736" y="98393"/>
                  </a:cubicBezTo>
                  <a:cubicBezTo>
                    <a:pt x="128491" y="85344"/>
                    <a:pt x="150255" y="63246"/>
                    <a:pt x="174679" y="47911"/>
                  </a:cubicBezTo>
                  <a:cubicBezTo>
                    <a:pt x="192261" y="36957"/>
                    <a:pt x="209558" y="31242"/>
                    <a:pt x="212694" y="9049"/>
                  </a:cubicBezTo>
                  <a:cubicBezTo>
                    <a:pt x="212866" y="6020"/>
                    <a:pt x="212676" y="2981"/>
                    <a:pt x="21212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8" name="Google Shape;848;p18"/>
            <p:cNvSpPr/>
            <p:nvPr/>
          </p:nvSpPr>
          <p:spPr>
            <a:xfrm>
              <a:off x="5955035" y="963103"/>
              <a:ext cx="368082" cy="1288142"/>
            </a:xfrm>
            <a:custGeom>
              <a:avLst/>
              <a:gdLst/>
              <a:ahLst/>
              <a:cxnLst/>
              <a:rect l="l" t="t" r="r" b="b"/>
              <a:pathLst>
                <a:path w="455829" h="1595222" extrusionOk="0">
                  <a:moveTo>
                    <a:pt x="11434" y="236696"/>
                  </a:moveTo>
                  <a:cubicBezTo>
                    <a:pt x="23694" y="140208"/>
                    <a:pt x="58953" y="0"/>
                    <a:pt x="58953" y="0"/>
                  </a:cubicBezTo>
                  <a:cubicBezTo>
                    <a:pt x="92720" y="15859"/>
                    <a:pt x="129281" y="24889"/>
                    <a:pt x="166536" y="26575"/>
                  </a:cubicBezTo>
                  <a:cubicBezTo>
                    <a:pt x="228691" y="29718"/>
                    <a:pt x="328101" y="10859"/>
                    <a:pt x="328101" y="10859"/>
                  </a:cubicBezTo>
                  <a:cubicBezTo>
                    <a:pt x="345540" y="41281"/>
                    <a:pt x="364576" y="70752"/>
                    <a:pt x="385123" y="99155"/>
                  </a:cubicBezTo>
                  <a:cubicBezTo>
                    <a:pt x="412875" y="137731"/>
                    <a:pt x="466856" y="222409"/>
                    <a:pt x="453836" y="370332"/>
                  </a:cubicBezTo>
                  <a:cubicBezTo>
                    <a:pt x="445282" y="467011"/>
                    <a:pt x="391301" y="877443"/>
                    <a:pt x="391301" y="877443"/>
                  </a:cubicBezTo>
                  <a:cubicBezTo>
                    <a:pt x="412295" y="946490"/>
                    <a:pt x="423452" y="1018156"/>
                    <a:pt x="424469" y="1090327"/>
                  </a:cubicBezTo>
                  <a:cubicBezTo>
                    <a:pt x="423899" y="1150048"/>
                    <a:pt x="408218" y="1251490"/>
                    <a:pt x="390635" y="1345311"/>
                  </a:cubicBezTo>
                  <a:lnTo>
                    <a:pt x="358418" y="1578293"/>
                  </a:lnTo>
                  <a:cubicBezTo>
                    <a:pt x="358418" y="1578293"/>
                    <a:pt x="315556" y="1609344"/>
                    <a:pt x="284953" y="1587341"/>
                  </a:cubicBezTo>
                  <a:lnTo>
                    <a:pt x="288850" y="1359408"/>
                  </a:lnTo>
                  <a:cubicBezTo>
                    <a:pt x="285049" y="1303592"/>
                    <a:pt x="279346" y="1221296"/>
                    <a:pt x="276020" y="1168908"/>
                  </a:cubicBezTo>
                  <a:cubicBezTo>
                    <a:pt x="270223" y="1083183"/>
                    <a:pt x="254921" y="947356"/>
                    <a:pt x="250550" y="913352"/>
                  </a:cubicBezTo>
                  <a:cubicBezTo>
                    <a:pt x="246178" y="879348"/>
                    <a:pt x="235249" y="820103"/>
                    <a:pt x="230117" y="753618"/>
                  </a:cubicBezTo>
                  <a:cubicBezTo>
                    <a:pt x="224985" y="687134"/>
                    <a:pt x="199895" y="349282"/>
                    <a:pt x="199895" y="349282"/>
                  </a:cubicBezTo>
                  <a:lnTo>
                    <a:pt x="196473" y="412528"/>
                  </a:lnTo>
                  <a:cubicBezTo>
                    <a:pt x="196473" y="412528"/>
                    <a:pt x="193147" y="515303"/>
                    <a:pt x="178416" y="641985"/>
                  </a:cubicBezTo>
                  <a:cubicBezTo>
                    <a:pt x="163685" y="768668"/>
                    <a:pt x="158553" y="824960"/>
                    <a:pt x="158553" y="824960"/>
                  </a:cubicBezTo>
                  <a:cubicBezTo>
                    <a:pt x="158553" y="824960"/>
                    <a:pt x="184118" y="872109"/>
                    <a:pt x="187065" y="906780"/>
                  </a:cubicBezTo>
                  <a:cubicBezTo>
                    <a:pt x="189630" y="934212"/>
                    <a:pt x="220898" y="1150906"/>
                    <a:pt x="202271" y="1261110"/>
                  </a:cubicBezTo>
                  <a:lnTo>
                    <a:pt x="164256" y="1541336"/>
                  </a:lnTo>
                  <a:cubicBezTo>
                    <a:pt x="144782" y="1554832"/>
                    <a:pt x="120015" y="1558090"/>
                    <a:pt x="97729" y="1550098"/>
                  </a:cubicBezTo>
                  <a:lnTo>
                    <a:pt x="75205" y="1267682"/>
                  </a:lnTo>
                  <a:cubicBezTo>
                    <a:pt x="60094" y="1160145"/>
                    <a:pt x="27686" y="932307"/>
                    <a:pt x="23124" y="902684"/>
                  </a:cubicBezTo>
                  <a:cubicBezTo>
                    <a:pt x="16662" y="863727"/>
                    <a:pt x="11340" y="844487"/>
                    <a:pt x="4117" y="721709"/>
                  </a:cubicBezTo>
                  <a:cubicBezTo>
                    <a:pt x="-3106" y="598932"/>
                    <a:pt x="-920" y="333185"/>
                    <a:pt x="11434" y="23669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9" name="Google Shape;849;p18"/>
            <p:cNvSpPr/>
            <p:nvPr/>
          </p:nvSpPr>
          <p:spPr>
            <a:xfrm>
              <a:off x="5939457" y="937334"/>
              <a:ext cx="391797" cy="856741"/>
            </a:xfrm>
            <a:custGeom>
              <a:avLst/>
              <a:gdLst/>
              <a:ahLst/>
              <a:cxnLst/>
              <a:rect l="l" t="t" r="r" b="b"/>
              <a:pathLst>
                <a:path w="485198" h="1060979" extrusionOk="0">
                  <a:moveTo>
                    <a:pt x="347391" y="12859"/>
                  </a:moveTo>
                  <a:lnTo>
                    <a:pt x="430264" y="179832"/>
                  </a:lnTo>
                  <a:cubicBezTo>
                    <a:pt x="430264" y="179832"/>
                    <a:pt x="556855" y="365474"/>
                    <a:pt x="425702" y="842772"/>
                  </a:cubicBezTo>
                  <a:lnTo>
                    <a:pt x="450317" y="990029"/>
                  </a:lnTo>
                  <a:cubicBezTo>
                    <a:pt x="450317" y="990029"/>
                    <a:pt x="202078" y="1149668"/>
                    <a:pt x="35952" y="990029"/>
                  </a:cubicBezTo>
                  <a:cubicBezTo>
                    <a:pt x="35952" y="990029"/>
                    <a:pt x="-21641" y="548926"/>
                    <a:pt x="8961" y="345567"/>
                  </a:cubicBezTo>
                  <a:cubicBezTo>
                    <a:pt x="26011" y="228591"/>
                    <a:pt x="51871" y="113071"/>
                    <a:pt x="86322" y="0"/>
                  </a:cubicBezTo>
                  <a:cubicBezTo>
                    <a:pt x="86322" y="0"/>
                    <a:pt x="126998" y="45053"/>
                    <a:pt x="336367" y="153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0" name="Google Shape;850;p18"/>
            <p:cNvSpPr/>
            <p:nvPr/>
          </p:nvSpPr>
          <p:spPr>
            <a:xfrm>
              <a:off x="5733626" y="681017"/>
              <a:ext cx="564393" cy="492344"/>
            </a:xfrm>
            <a:custGeom>
              <a:avLst/>
              <a:gdLst/>
              <a:ahLst/>
              <a:cxnLst/>
              <a:rect l="l" t="t" r="r" b="b"/>
              <a:pathLst>
                <a:path w="698939" h="609714" extrusionOk="0">
                  <a:moveTo>
                    <a:pt x="82790" y="448837"/>
                  </a:moveTo>
                  <a:cubicBezTo>
                    <a:pt x="101798" y="452457"/>
                    <a:pt x="119950" y="448361"/>
                    <a:pt x="146561" y="455600"/>
                  </a:cubicBezTo>
                  <a:cubicBezTo>
                    <a:pt x="166452" y="461905"/>
                    <a:pt x="187190" y="465125"/>
                    <a:pt x="208050" y="465125"/>
                  </a:cubicBezTo>
                  <a:cubicBezTo>
                    <a:pt x="230669" y="465125"/>
                    <a:pt x="294155" y="433407"/>
                    <a:pt x="348611" y="395116"/>
                  </a:cubicBezTo>
                  <a:cubicBezTo>
                    <a:pt x="412762" y="350063"/>
                    <a:pt x="476437" y="272244"/>
                    <a:pt x="499436" y="234811"/>
                  </a:cubicBezTo>
                  <a:cubicBezTo>
                    <a:pt x="548951" y="154038"/>
                    <a:pt x="596375" y="70695"/>
                    <a:pt x="611011" y="28023"/>
                  </a:cubicBezTo>
                  <a:cubicBezTo>
                    <a:pt x="628498" y="-23222"/>
                    <a:pt x="628118" y="11640"/>
                    <a:pt x="658530" y="10878"/>
                  </a:cubicBezTo>
                  <a:cubicBezTo>
                    <a:pt x="693979" y="10020"/>
                    <a:pt x="713082" y="23070"/>
                    <a:pt x="686471" y="92602"/>
                  </a:cubicBezTo>
                  <a:cubicBezTo>
                    <a:pt x="659860" y="162135"/>
                    <a:pt x="635626" y="210522"/>
                    <a:pt x="576322" y="292627"/>
                  </a:cubicBezTo>
                  <a:cubicBezTo>
                    <a:pt x="532918" y="354245"/>
                    <a:pt x="479260" y="407918"/>
                    <a:pt x="417704" y="451314"/>
                  </a:cubicBezTo>
                  <a:cubicBezTo>
                    <a:pt x="363608" y="489280"/>
                    <a:pt x="305151" y="520589"/>
                    <a:pt x="243595" y="544563"/>
                  </a:cubicBezTo>
                  <a:cubicBezTo>
                    <a:pt x="225823" y="551898"/>
                    <a:pt x="214513" y="561709"/>
                    <a:pt x="182295" y="579615"/>
                  </a:cubicBezTo>
                  <a:cubicBezTo>
                    <a:pt x="150381" y="597951"/>
                    <a:pt x="114514" y="608276"/>
                    <a:pt x="77753" y="609714"/>
                  </a:cubicBezTo>
                  <a:cubicBezTo>
                    <a:pt x="46961" y="608953"/>
                    <a:pt x="35937" y="603809"/>
                    <a:pt x="33371" y="597522"/>
                  </a:cubicBezTo>
                  <a:cubicBezTo>
                    <a:pt x="30139" y="589617"/>
                    <a:pt x="36127" y="584188"/>
                    <a:pt x="50193" y="582854"/>
                  </a:cubicBezTo>
                  <a:cubicBezTo>
                    <a:pt x="72688" y="582521"/>
                    <a:pt x="94936" y="578101"/>
                    <a:pt x="115864" y="569805"/>
                  </a:cubicBezTo>
                  <a:cubicBezTo>
                    <a:pt x="115864" y="569805"/>
                    <a:pt x="85166" y="574186"/>
                    <a:pt x="66634" y="575139"/>
                  </a:cubicBezTo>
                  <a:cubicBezTo>
                    <a:pt x="50088" y="576034"/>
                    <a:pt x="33504" y="574729"/>
                    <a:pt x="17310" y="571234"/>
                  </a:cubicBezTo>
                  <a:cubicBezTo>
                    <a:pt x="1723" y="567519"/>
                    <a:pt x="-7020" y="545421"/>
                    <a:pt x="7140" y="543706"/>
                  </a:cubicBezTo>
                  <a:cubicBezTo>
                    <a:pt x="21301" y="541992"/>
                    <a:pt x="32706" y="544659"/>
                    <a:pt x="60267" y="542849"/>
                  </a:cubicBezTo>
                  <a:cubicBezTo>
                    <a:pt x="74845" y="541935"/>
                    <a:pt x="89272" y="539277"/>
                    <a:pt x="103224" y="534943"/>
                  </a:cubicBezTo>
                  <a:cubicBezTo>
                    <a:pt x="84805" y="535105"/>
                    <a:pt x="66396" y="533772"/>
                    <a:pt x="48197" y="530943"/>
                  </a:cubicBezTo>
                  <a:cubicBezTo>
                    <a:pt x="33390" y="529543"/>
                    <a:pt x="19296" y="523885"/>
                    <a:pt x="7615" y="514655"/>
                  </a:cubicBezTo>
                  <a:cubicBezTo>
                    <a:pt x="1628" y="509702"/>
                    <a:pt x="583" y="495605"/>
                    <a:pt x="18450" y="495605"/>
                  </a:cubicBezTo>
                  <a:cubicBezTo>
                    <a:pt x="34511" y="495605"/>
                    <a:pt x="54659" y="503035"/>
                    <a:pt x="84976" y="498844"/>
                  </a:cubicBezTo>
                  <a:cubicBezTo>
                    <a:pt x="107310" y="495700"/>
                    <a:pt x="122992" y="490462"/>
                    <a:pt x="119190" y="487509"/>
                  </a:cubicBezTo>
                  <a:cubicBezTo>
                    <a:pt x="115388" y="484556"/>
                    <a:pt x="102748" y="487509"/>
                    <a:pt x="84311" y="480746"/>
                  </a:cubicBezTo>
                  <a:cubicBezTo>
                    <a:pt x="65874" y="473983"/>
                    <a:pt x="52949" y="457791"/>
                    <a:pt x="57225" y="448075"/>
                  </a:cubicBezTo>
                  <a:cubicBezTo>
                    <a:pt x="61502" y="438360"/>
                    <a:pt x="63593" y="445313"/>
                    <a:pt x="82790" y="44883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1" name="Google Shape;851;p18"/>
            <p:cNvSpPr/>
            <p:nvPr/>
          </p:nvSpPr>
          <p:spPr>
            <a:xfrm>
              <a:off x="6171801" y="649512"/>
              <a:ext cx="135912" cy="159574"/>
            </a:xfrm>
            <a:custGeom>
              <a:avLst/>
              <a:gdLst/>
              <a:ahLst/>
              <a:cxnLst/>
              <a:rect l="l" t="t" r="r" b="b"/>
              <a:pathLst>
                <a:path w="168312" h="197615" extrusionOk="0">
                  <a:moveTo>
                    <a:pt x="127446" y="197527"/>
                  </a:moveTo>
                  <a:cubicBezTo>
                    <a:pt x="127446" y="197527"/>
                    <a:pt x="46188" y="201813"/>
                    <a:pt x="0" y="150759"/>
                  </a:cubicBezTo>
                  <a:lnTo>
                    <a:pt x="50085" y="45984"/>
                  </a:lnTo>
                  <a:cubicBezTo>
                    <a:pt x="50085" y="45984"/>
                    <a:pt x="73179" y="-12023"/>
                    <a:pt x="127351" y="2264"/>
                  </a:cubicBezTo>
                  <a:cubicBezTo>
                    <a:pt x="181522" y="16552"/>
                    <a:pt x="182378" y="92942"/>
                    <a:pt x="127446" y="19752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2" name="Google Shape;852;p18"/>
            <p:cNvSpPr/>
            <p:nvPr/>
          </p:nvSpPr>
          <p:spPr>
            <a:xfrm>
              <a:off x="5953447" y="594810"/>
              <a:ext cx="109819" cy="115441"/>
            </a:xfrm>
            <a:custGeom>
              <a:avLst/>
              <a:gdLst/>
              <a:ahLst/>
              <a:cxnLst/>
              <a:rect l="l" t="t" r="r" b="b"/>
              <a:pathLst>
                <a:path w="135999" h="142961" extrusionOk="0">
                  <a:moveTo>
                    <a:pt x="135999" y="944"/>
                  </a:moveTo>
                  <a:cubicBezTo>
                    <a:pt x="135999" y="944"/>
                    <a:pt x="70043" y="-19249"/>
                    <a:pt x="0" y="127150"/>
                  </a:cubicBezTo>
                  <a:lnTo>
                    <a:pt x="26231" y="142962"/>
                  </a:lnTo>
                  <a:cubicBezTo>
                    <a:pt x="26231" y="142962"/>
                    <a:pt x="95133" y="38473"/>
                    <a:pt x="135999" y="94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4" name="Content Placeholder 2">
            <a:extLst>
              <a:ext uri="{FF2B5EF4-FFF2-40B4-BE49-F238E27FC236}">
                <a16:creationId xmlns:a16="http://schemas.microsoft.com/office/drawing/2014/main" id="{89CCFDEE-FB02-4927-8246-E80862197AEB}"/>
              </a:ext>
            </a:extLst>
          </p:cNvPr>
          <p:cNvSpPr txBox="1">
            <a:spLocks/>
          </p:cNvSpPr>
          <p:nvPr/>
        </p:nvSpPr>
        <p:spPr>
          <a:xfrm>
            <a:off x="508486" y="1879561"/>
            <a:ext cx="5301966" cy="2826875"/>
          </a:xfrm>
          <a:prstGeom prst="rect">
            <a:avLst/>
          </a:prstGeom>
        </p:spPr>
        <p:txBody>
          <a:bodyPr/>
          <a:lstStyle>
            <a:defPPr marR="0" lvl="0" algn="l" rtl="0">
              <a:lnSpc>
                <a:spcPct val="100000"/>
              </a:lnSpc>
              <a:spcBef>
                <a:spcPts val="0"/>
              </a:spcBef>
              <a:spcAft>
                <a:spcPts val="0"/>
              </a:spcAft>
            </a:defPPr>
            <a:lvl1pPr marR="0" lvl="0" algn="l" rtl="0">
              <a:lnSpc>
                <a:spcPct val="114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t>Hawaii:  </a:t>
            </a:r>
          </a:p>
          <a:p>
            <a:pPr algn="ctr">
              <a:spcBef>
                <a:spcPts val="600"/>
              </a:spcBef>
            </a:pPr>
            <a:r>
              <a:rPr lang="en-US" sz="2000" dirty="0"/>
              <a:t>ATRCs of Hawaii provides AT when needed.  The center currently has a student with a degenerative visual impairment that received low vision goggles and specialized computer screen software.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2" name="Title 1">
            <a:extLst>
              <a:ext uri="{FF2B5EF4-FFF2-40B4-BE49-F238E27FC236}">
                <a16:creationId xmlns:a16="http://schemas.microsoft.com/office/drawing/2014/main" id="{8B8633AD-1A48-47ED-B4DB-4BAA7661A12F}"/>
              </a:ext>
            </a:extLst>
          </p:cNvPr>
          <p:cNvSpPr>
            <a:spLocks noGrp="1"/>
          </p:cNvSpPr>
          <p:nvPr>
            <p:ph type="title"/>
          </p:nvPr>
        </p:nvSpPr>
        <p:spPr>
          <a:xfrm>
            <a:off x="457200" y="202435"/>
            <a:ext cx="8380317" cy="1082700"/>
          </a:xfrm>
        </p:spPr>
        <p:txBody>
          <a:bodyPr/>
          <a:lstStyle/>
          <a:p>
            <a:pPr>
              <a:lnSpc>
                <a:spcPct val="114000"/>
              </a:lnSpc>
              <a:spcBef>
                <a:spcPts val="600"/>
              </a:spcBef>
            </a:pPr>
            <a:r>
              <a:rPr lang="en-US" sz="4000" dirty="0"/>
              <a:t>Other Successful State AT Partnership Examples</a:t>
            </a:r>
            <a:br>
              <a:rPr lang="en-US" sz="4000" dirty="0"/>
            </a:br>
            <a:endParaRPr lang="en-US" sz="4000" dirty="0"/>
          </a:p>
        </p:txBody>
      </p:sp>
      <p:sp>
        <p:nvSpPr>
          <p:cNvPr id="743" name="Google Shape;743;p18"/>
          <p:cNvSpPr txBox="1">
            <a:spLocks noGrp="1"/>
          </p:cNvSpPr>
          <p:nvPr>
            <p:ph type="sldNum" idx="4294967295"/>
          </p:nvPr>
        </p:nvSpPr>
        <p:spPr>
          <a:xfrm>
            <a:off x="8686800" y="4637088"/>
            <a:ext cx="457200" cy="468312"/>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sz="1100">
                <a:solidFill>
                  <a:schemeClr val="bg1"/>
                </a:solidFill>
              </a:rPr>
              <a:t>19</a:t>
            </a:fld>
            <a:endParaRPr sz="1100" dirty="0">
              <a:solidFill>
                <a:schemeClr val="bg1"/>
              </a:solidFill>
            </a:endParaRPr>
          </a:p>
        </p:txBody>
      </p:sp>
      <p:grpSp>
        <p:nvGrpSpPr>
          <p:cNvPr id="744" name="Google Shape;744;p18" descr="3 people standing around a table with a lightbulb in the center of the table"/>
          <p:cNvGrpSpPr/>
          <p:nvPr/>
        </p:nvGrpSpPr>
        <p:grpSpPr>
          <a:xfrm>
            <a:off x="6022833" y="1660637"/>
            <a:ext cx="2600003" cy="2600948"/>
            <a:chOff x="2152750" y="190500"/>
            <a:chExt cx="4293756" cy="4762499"/>
          </a:xfrm>
        </p:grpSpPr>
        <p:sp>
          <p:nvSpPr>
            <p:cNvPr id="745" name="Google Shape;745;p18"/>
            <p:cNvSpPr/>
            <p:nvPr/>
          </p:nvSpPr>
          <p:spPr>
            <a:xfrm>
              <a:off x="2152750" y="2957607"/>
              <a:ext cx="756691" cy="437959"/>
            </a:xfrm>
            <a:custGeom>
              <a:avLst/>
              <a:gdLst/>
              <a:ahLst/>
              <a:cxnLst/>
              <a:rect l="l" t="t" r="r" b="b"/>
              <a:pathLst>
                <a:path w="756691" h="437959" extrusionOk="0">
                  <a:moveTo>
                    <a:pt x="756692" y="218980"/>
                  </a:moveTo>
                  <a:cubicBezTo>
                    <a:pt x="756692" y="339919"/>
                    <a:pt x="587300" y="437959"/>
                    <a:pt x="378346" y="437959"/>
                  </a:cubicBezTo>
                  <a:cubicBezTo>
                    <a:pt x="169391" y="437959"/>
                    <a:pt x="0" y="339919"/>
                    <a:pt x="0" y="218980"/>
                  </a:cubicBezTo>
                  <a:cubicBezTo>
                    <a:pt x="0" y="98041"/>
                    <a:pt x="169391" y="0"/>
                    <a:pt x="378346" y="0"/>
                  </a:cubicBezTo>
                  <a:cubicBezTo>
                    <a:pt x="587300" y="0"/>
                    <a:pt x="756692" y="98041"/>
                    <a:pt x="756692"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6" name="Google Shape;746;p18"/>
            <p:cNvSpPr/>
            <p:nvPr/>
          </p:nvSpPr>
          <p:spPr>
            <a:xfrm>
              <a:off x="2318956" y="3109336"/>
              <a:ext cx="225716" cy="175248"/>
            </a:xfrm>
            <a:custGeom>
              <a:avLst/>
              <a:gdLst/>
              <a:ahLst/>
              <a:cxnLst/>
              <a:rect l="l" t="t" r="r" b="b"/>
              <a:pathLst>
                <a:path w="225716" h="175248" extrusionOk="0">
                  <a:moveTo>
                    <a:pt x="18072" y="5"/>
                  </a:moveTo>
                  <a:cubicBezTo>
                    <a:pt x="45158" y="22103"/>
                    <a:pt x="85074" y="1910"/>
                    <a:pt x="87070" y="3910"/>
                  </a:cubicBezTo>
                  <a:cubicBezTo>
                    <a:pt x="118886" y="33494"/>
                    <a:pt x="152260" y="61346"/>
                    <a:pt x="187050" y="87349"/>
                  </a:cubicBezTo>
                  <a:cubicBezTo>
                    <a:pt x="203871" y="100684"/>
                    <a:pt x="230197" y="118400"/>
                    <a:pt x="225065" y="144023"/>
                  </a:cubicBezTo>
                  <a:cubicBezTo>
                    <a:pt x="216511" y="189742"/>
                    <a:pt x="143522" y="175646"/>
                    <a:pt x="115961" y="161644"/>
                  </a:cubicBezTo>
                  <a:cubicBezTo>
                    <a:pt x="88400" y="147642"/>
                    <a:pt x="65876" y="124496"/>
                    <a:pt x="39931" y="108304"/>
                  </a:cubicBezTo>
                  <a:cubicBezTo>
                    <a:pt x="20924" y="96683"/>
                    <a:pt x="2961" y="90682"/>
                    <a:pt x="110" y="67156"/>
                  </a:cubicBezTo>
                  <a:cubicBezTo>
                    <a:pt x="-1410" y="52964"/>
                    <a:pt x="13225" y="-567"/>
                    <a:pt x="1807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7" name="Google Shape;747;p18"/>
            <p:cNvSpPr/>
            <p:nvPr/>
          </p:nvSpPr>
          <p:spPr>
            <a:xfrm>
              <a:off x="2319304" y="3166967"/>
              <a:ext cx="224715" cy="117585"/>
            </a:xfrm>
            <a:custGeom>
              <a:avLst/>
              <a:gdLst/>
              <a:ahLst/>
              <a:cxnLst/>
              <a:rect l="l" t="t" r="r" b="b"/>
              <a:pathLst>
                <a:path w="224715" h="117585" extrusionOk="0">
                  <a:moveTo>
                    <a:pt x="427" y="0"/>
                  </a:moveTo>
                  <a:cubicBezTo>
                    <a:pt x="3943" y="22574"/>
                    <a:pt x="22000" y="28575"/>
                    <a:pt x="40533" y="40291"/>
                  </a:cubicBezTo>
                  <a:cubicBezTo>
                    <a:pt x="66953" y="56769"/>
                    <a:pt x="90332" y="80582"/>
                    <a:pt x="117893" y="94583"/>
                  </a:cubicBezTo>
                  <a:cubicBezTo>
                    <a:pt x="143364" y="107442"/>
                    <a:pt x="206849" y="120301"/>
                    <a:pt x="224716" y="87630"/>
                  </a:cubicBezTo>
                  <a:cubicBezTo>
                    <a:pt x="215212" y="131731"/>
                    <a:pt x="143269" y="117920"/>
                    <a:pt x="115993" y="104013"/>
                  </a:cubicBezTo>
                  <a:cubicBezTo>
                    <a:pt x="88717" y="90107"/>
                    <a:pt x="65908" y="66866"/>
                    <a:pt x="39962" y="50673"/>
                  </a:cubicBezTo>
                  <a:cubicBezTo>
                    <a:pt x="20955" y="39053"/>
                    <a:pt x="2993" y="33052"/>
                    <a:pt x="142" y="9525"/>
                  </a:cubicBezTo>
                  <a:cubicBezTo>
                    <a:pt x="-117" y="6353"/>
                    <a:pt x="-21" y="3153"/>
                    <a:pt x="4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8" name="Google Shape;748;p18"/>
            <p:cNvSpPr/>
            <p:nvPr/>
          </p:nvSpPr>
          <p:spPr>
            <a:xfrm>
              <a:off x="2550431" y="3021675"/>
              <a:ext cx="225586" cy="168802"/>
            </a:xfrm>
            <a:custGeom>
              <a:avLst/>
              <a:gdLst/>
              <a:ahLst/>
              <a:cxnLst/>
              <a:rect l="l" t="t" r="r" b="b"/>
              <a:pathLst>
                <a:path w="225586" h="168802" extrusionOk="0">
                  <a:moveTo>
                    <a:pt x="21626" y="130"/>
                  </a:moveTo>
                  <a:cubicBezTo>
                    <a:pt x="48617" y="22228"/>
                    <a:pt x="96040" y="-1965"/>
                    <a:pt x="97656" y="130"/>
                  </a:cubicBezTo>
                  <a:cubicBezTo>
                    <a:pt x="125867" y="28715"/>
                    <a:pt x="155661" y="55680"/>
                    <a:pt x="186897" y="80902"/>
                  </a:cubicBezTo>
                  <a:cubicBezTo>
                    <a:pt x="203813" y="94237"/>
                    <a:pt x="230139" y="111954"/>
                    <a:pt x="224912" y="137576"/>
                  </a:cubicBezTo>
                  <a:cubicBezTo>
                    <a:pt x="216358" y="183296"/>
                    <a:pt x="143369" y="169199"/>
                    <a:pt x="115808" y="155197"/>
                  </a:cubicBezTo>
                  <a:cubicBezTo>
                    <a:pt x="88247" y="141196"/>
                    <a:pt x="65723" y="118050"/>
                    <a:pt x="39778" y="101857"/>
                  </a:cubicBezTo>
                  <a:cubicBezTo>
                    <a:pt x="20770" y="90237"/>
                    <a:pt x="2903" y="84236"/>
                    <a:pt x="52" y="60709"/>
                  </a:cubicBezTo>
                  <a:cubicBezTo>
                    <a:pt x="-1088" y="46517"/>
                    <a:pt x="16779" y="-441"/>
                    <a:pt x="21626" y="13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9" name="Google Shape;749;p18"/>
            <p:cNvSpPr/>
            <p:nvPr/>
          </p:nvSpPr>
          <p:spPr>
            <a:xfrm>
              <a:off x="2551534" y="3076575"/>
              <a:ext cx="224758" cy="117584"/>
            </a:xfrm>
            <a:custGeom>
              <a:avLst/>
              <a:gdLst/>
              <a:ahLst/>
              <a:cxnLst/>
              <a:rect l="l" t="t" r="r" b="b"/>
              <a:pathLst>
                <a:path w="224758" h="117584" extrusionOk="0">
                  <a:moveTo>
                    <a:pt x="375" y="0"/>
                  </a:moveTo>
                  <a:cubicBezTo>
                    <a:pt x="3986" y="22574"/>
                    <a:pt x="22043" y="28575"/>
                    <a:pt x="40481" y="40291"/>
                  </a:cubicBezTo>
                  <a:cubicBezTo>
                    <a:pt x="66996" y="56769"/>
                    <a:pt x="90375" y="80581"/>
                    <a:pt x="117841" y="94583"/>
                  </a:cubicBezTo>
                  <a:cubicBezTo>
                    <a:pt x="143312" y="107442"/>
                    <a:pt x="206892" y="120301"/>
                    <a:pt x="224759" y="87630"/>
                  </a:cubicBezTo>
                  <a:cubicBezTo>
                    <a:pt x="215255" y="131731"/>
                    <a:pt x="143217" y="117920"/>
                    <a:pt x="115941" y="104013"/>
                  </a:cubicBezTo>
                  <a:cubicBezTo>
                    <a:pt x="88665" y="90106"/>
                    <a:pt x="65951" y="66865"/>
                    <a:pt x="39910" y="50673"/>
                  </a:cubicBezTo>
                  <a:cubicBezTo>
                    <a:pt x="21378" y="39053"/>
                    <a:pt x="3036" y="33052"/>
                    <a:pt x="185" y="9525"/>
                  </a:cubicBezTo>
                  <a:cubicBezTo>
                    <a:pt x="-114" y="6353"/>
                    <a:pt x="-50" y="3153"/>
                    <a:pt x="37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0" name="Google Shape;750;p18"/>
            <p:cNvSpPr/>
            <p:nvPr/>
          </p:nvSpPr>
          <p:spPr>
            <a:xfrm>
              <a:off x="2330724" y="2010537"/>
              <a:ext cx="387976" cy="1115665"/>
            </a:xfrm>
            <a:custGeom>
              <a:avLst/>
              <a:gdLst/>
              <a:ahLst/>
              <a:cxnLst/>
              <a:rect l="l" t="t" r="r" b="b"/>
              <a:pathLst>
                <a:path w="387976" h="1115665" extrusionOk="0">
                  <a:moveTo>
                    <a:pt x="4689" y="96964"/>
                  </a:moveTo>
                  <a:cubicBezTo>
                    <a:pt x="6019" y="138017"/>
                    <a:pt x="18754" y="316039"/>
                    <a:pt x="24456" y="410623"/>
                  </a:cubicBezTo>
                  <a:cubicBezTo>
                    <a:pt x="30159" y="505206"/>
                    <a:pt x="31489" y="620173"/>
                    <a:pt x="31489" y="620173"/>
                  </a:cubicBezTo>
                  <a:cubicBezTo>
                    <a:pt x="31489" y="620173"/>
                    <a:pt x="15238" y="688943"/>
                    <a:pt x="4689" y="769715"/>
                  </a:cubicBezTo>
                  <a:cubicBezTo>
                    <a:pt x="-5861" y="850487"/>
                    <a:pt x="4689" y="1105472"/>
                    <a:pt x="4689" y="1105472"/>
                  </a:cubicBezTo>
                  <a:cubicBezTo>
                    <a:pt x="25827" y="1119064"/>
                    <a:pt x="52928" y="1119064"/>
                    <a:pt x="74066" y="1105472"/>
                  </a:cubicBezTo>
                  <a:cubicBezTo>
                    <a:pt x="74066" y="1105472"/>
                    <a:pt x="117403" y="901446"/>
                    <a:pt x="137456" y="809530"/>
                  </a:cubicBezTo>
                  <a:cubicBezTo>
                    <a:pt x="157509" y="717614"/>
                    <a:pt x="161026" y="664559"/>
                    <a:pt x="171480" y="607600"/>
                  </a:cubicBezTo>
                  <a:cubicBezTo>
                    <a:pt x="184025" y="538639"/>
                    <a:pt x="211206" y="217075"/>
                    <a:pt x="211206" y="217075"/>
                  </a:cubicBezTo>
                  <a:lnTo>
                    <a:pt x="222040" y="217742"/>
                  </a:lnTo>
                  <a:lnTo>
                    <a:pt x="250551" y="580930"/>
                  </a:lnTo>
                  <a:cubicBezTo>
                    <a:pt x="241642" y="607685"/>
                    <a:pt x="235526" y="635299"/>
                    <a:pt x="232304" y="663321"/>
                  </a:cubicBezTo>
                  <a:cubicBezTo>
                    <a:pt x="224416" y="722471"/>
                    <a:pt x="240573" y="1020127"/>
                    <a:pt x="240573" y="1020127"/>
                  </a:cubicBezTo>
                  <a:cubicBezTo>
                    <a:pt x="264164" y="1033272"/>
                    <a:pt x="293106" y="1032091"/>
                    <a:pt x="315557" y="1017079"/>
                  </a:cubicBezTo>
                  <a:cubicBezTo>
                    <a:pt x="315557" y="1017079"/>
                    <a:pt x="387976" y="622840"/>
                    <a:pt x="387976" y="562832"/>
                  </a:cubicBezTo>
                  <a:cubicBezTo>
                    <a:pt x="387976" y="523208"/>
                    <a:pt x="381229" y="0"/>
                    <a:pt x="38122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1" name="Google Shape;751;p18"/>
            <p:cNvSpPr/>
            <p:nvPr/>
          </p:nvSpPr>
          <p:spPr>
            <a:xfrm>
              <a:off x="2382705" y="1314450"/>
              <a:ext cx="248692" cy="242377"/>
            </a:xfrm>
            <a:custGeom>
              <a:avLst/>
              <a:gdLst/>
              <a:ahLst/>
              <a:cxnLst/>
              <a:rect l="l" t="t" r="r" b="b"/>
              <a:pathLst>
                <a:path w="248692" h="242377" extrusionOk="0">
                  <a:moveTo>
                    <a:pt x="50881" y="0"/>
                  </a:moveTo>
                  <a:cubicBezTo>
                    <a:pt x="50881" y="0"/>
                    <a:pt x="55538" y="89440"/>
                    <a:pt x="53542" y="97346"/>
                  </a:cubicBezTo>
                  <a:cubicBezTo>
                    <a:pt x="51546" y="105251"/>
                    <a:pt x="12486" y="131540"/>
                    <a:pt x="1176" y="140970"/>
                  </a:cubicBezTo>
                  <a:cubicBezTo>
                    <a:pt x="-10133" y="150400"/>
                    <a:pt x="62951" y="222599"/>
                    <a:pt x="98400" y="238887"/>
                  </a:cubicBezTo>
                  <a:cubicBezTo>
                    <a:pt x="133849" y="255175"/>
                    <a:pt x="246564" y="212217"/>
                    <a:pt x="248560" y="156782"/>
                  </a:cubicBezTo>
                  <a:cubicBezTo>
                    <a:pt x="250556" y="101346"/>
                    <a:pt x="229552" y="54769"/>
                    <a:pt x="211970" y="52006"/>
                  </a:cubicBezTo>
                  <a:cubicBezTo>
                    <a:pt x="194388" y="49244"/>
                    <a:pt x="50881" y="0"/>
                    <a:pt x="5088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2" name="Google Shape;752;p18"/>
            <p:cNvSpPr/>
            <p:nvPr/>
          </p:nvSpPr>
          <p:spPr>
            <a:xfrm>
              <a:off x="2671394" y="1371981"/>
              <a:ext cx="353519" cy="695039"/>
            </a:xfrm>
            <a:custGeom>
              <a:avLst/>
              <a:gdLst/>
              <a:ahLst/>
              <a:cxnLst/>
              <a:rect l="l" t="t" r="r" b="b"/>
              <a:pathLst>
                <a:path w="353519" h="695039" extrusionOk="0">
                  <a:moveTo>
                    <a:pt x="6725" y="108394"/>
                  </a:moveTo>
                  <a:cubicBezTo>
                    <a:pt x="11952" y="68961"/>
                    <a:pt x="-13993" y="31432"/>
                    <a:pt x="11192" y="0"/>
                  </a:cubicBezTo>
                  <a:cubicBezTo>
                    <a:pt x="99292" y="86582"/>
                    <a:pt x="88077" y="315754"/>
                    <a:pt x="108130" y="462344"/>
                  </a:cubicBezTo>
                  <a:cubicBezTo>
                    <a:pt x="173516" y="530924"/>
                    <a:pt x="305049" y="598456"/>
                    <a:pt x="342114" y="614744"/>
                  </a:cubicBezTo>
                  <a:cubicBezTo>
                    <a:pt x="348861" y="617791"/>
                    <a:pt x="354659" y="621030"/>
                    <a:pt x="353328" y="628364"/>
                  </a:cubicBezTo>
                  <a:cubicBezTo>
                    <a:pt x="348006" y="656939"/>
                    <a:pt x="339738" y="667798"/>
                    <a:pt x="322726" y="695039"/>
                  </a:cubicBezTo>
                  <a:cubicBezTo>
                    <a:pt x="235671" y="657415"/>
                    <a:pt x="172946" y="635794"/>
                    <a:pt x="64223" y="532257"/>
                  </a:cubicBezTo>
                  <a:cubicBezTo>
                    <a:pt x="53909" y="521094"/>
                    <a:pt x="44680" y="508978"/>
                    <a:pt x="36662" y="496062"/>
                  </a:cubicBezTo>
                  <a:cubicBezTo>
                    <a:pt x="5584" y="403479"/>
                    <a:pt x="-2209" y="176498"/>
                    <a:pt x="6725" y="1083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3" name="Google Shape;753;p18"/>
            <p:cNvSpPr/>
            <p:nvPr/>
          </p:nvSpPr>
          <p:spPr>
            <a:xfrm>
              <a:off x="2315965" y="1348763"/>
              <a:ext cx="403432" cy="814679"/>
            </a:xfrm>
            <a:custGeom>
              <a:avLst/>
              <a:gdLst/>
              <a:ahLst/>
              <a:cxnLst/>
              <a:rect l="l" t="t" r="r" b="b"/>
              <a:pathLst>
                <a:path w="403432" h="814679" extrusionOk="0">
                  <a:moveTo>
                    <a:pt x="107642" y="78462"/>
                  </a:moveTo>
                  <a:cubicBezTo>
                    <a:pt x="107642" y="78462"/>
                    <a:pt x="172458" y="175236"/>
                    <a:pt x="262839" y="184761"/>
                  </a:cubicBezTo>
                  <a:cubicBezTo>
                    <a:pt x="291351" y="156186"/>
                    <a:pt x="293917" y="56364"/>
                    <a:pt x="254476" y="24360"/>
                  </a:cubicBezTo>
                  <a:cubicBezTo>
                    <a:pt x="254476" y="24360"/>
                    <a:pt x="290780" y="-4977"/>
                    <a:pt x="315585" y="738"/>
                  </a:cubicBezTo>
                  <a:cubicBezTo>
                    <a:pt x="342222" y="16921"/>
                    <a:pt x="362057" y="42286"/>
                    <a:pt x="371373" y="72081"/>
                  </a:cubicBezTo>
                  <a:cubicBezTo>
                    <a:pt x="394367" y="138651"/>
                    <a:pt x="405154" y="208831"/>
                    <a:pt x="403210" y="279249"/>
                  </a:cubicBezTo>
                  <a:cubicBezTo>
                    <a:pt x="401690" y="374499"/>
                    <a:pt x="403210" y="664250"/>
                    <a:pt x="403210" y="664250"/>
                  </a:cubicBezTo>
                  <a:cubicBezTo>
                    <a:pt x="403210" y="664250"/>
                    <a:pt x="390570" y="725591"/>
                    <a:pt x="308838" y="771216"/>
                  </a:cubicBezTo>
                  <a:cubicBezTo>
                    <a:pt x="227105" y="816840"/>
                    <a:pt x="166281" y="821317"/>
                    <a:pt x="110874" y="808363"/>
                  </a:cubicBezTo>
                  <a:cubicBezTo>
                    <a:pt x="65065" y="797695"/>
                    <a:pt x="27240" y="781503"/>
                    <a:pt x="11559" y="748260"/>
                  </a:cubicBezTo>
                  <a:cubicBezTo>
                    <a:pt x="15646" y="681585"/>
                    <a:pt x="45298" y="508040"/>
                    <a:pt x="34178" y="424410"/>
                  </a:cubicBezTo>
                  <a:cubicBezTo>
                    <a:pt x="23059" y="340781"/>
                    <a:pt x="5667" y="278202"/>
                    <a:pt x="915" y="210574"/>
                  </a:cubicBezTo>
                  <a:cubicBezTo>
                    <a:pt x="-3837" y="142947"/>
                    <a:pt x="9848" y="143899"/>
                    <a:pt x="43682" y="120182"/>
                  </a:cubicBezTo>
                  <a:cubicBezTo>
                    <a:pt x="63986" y="104770"/>
                    <a:pt x="85361" y="90826"/>
                    <a:pt x="107642" y="7846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4" name="Google Shape;754;p18"/>
            <p:cNvSpPr/>
            <p:nvPr/>
          </p:nvSpPr>
          <p:spPr>
            <a:xfrm>
              <a:off x="2373403" y="1062776"/>
              <a:ext cx="268166" cy="327122"/>
            </a:xfrm>
            <a:custGeom>
              <a:avLst/>
              <a:gdLst/>
              <a:ahLst/>
              <a:cxnLst/>
              <a:rect l="l" t="t" r="r" b="b"/>
              <a:pathLst>
                <a:path w="268166" h="327122" extrusionOk="0">
                  <a:moveTo>
                    <a:pt x="262234" y="118324"/>
                  </a:moveTo>
                  <a:lnTo>
                    <a:pt x="262234" y="118324"/>
                  </a:lnTo>
                  <a:cubicBezTo>
                    <a:pt x="251590" y="48886"/>
                    <a:pt x="201695" y="-3787"/>
                    <a:pt x="130227" y="214"/>
                  </a:cubicBezTo>
                  <a:cubicBezTo>
                    <a:pt x="54204" y="4462"/>
                    <a:pt x="-3996" y="69658"/>
                    <a:pt x="215" y="145851"/>
                  </a:cubicBezTo>
                  <a:cubicBezTo>
                    <a:pt x="2583" y="188590"/>
                    <a:pt x="24775" y="227747"/>
                    <a:pt x="60184" y="251674"/>
                  </a:cubicBezTo>
                  <a:cubicBezTo>
                    <a:pt x="62685" y="262208"/>
                    <a:pt x="66417" y="272400"/>
                    <a:pt x="71303" y="282058"/>
                  </a:cubicBezTo>
                  <a:cubicBezTo>
                    <a:pt x="96488" y="311681"/>
                    <a:pt x="172994" y="329683"/>
                    <a:pt x="194852" y="326826"/>
                  </a:cubicBezTo>
                  <a:cubicBezTo>
                    <a:pt x="223364" y="322825"/>
                    <a:pt x="238380" y="311014"/>
                    <a:pt x="251875" y="280153"/>
                  </a:cubicBezTo>
                  <a:cubicBezTo>
                    <a:pt x="275540" y="225385"/>
                    <a:pt x="268127" y="152518"/>
                    <a:pt x="262234" y="1183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5" name="Google Shape;755;p18"/>
            <p:cNvSpPr/>
            <p:nvPr/>
          </p:nvSpPr>
          <p:spPr>
            <a:xfrm>
              <a:off x="2348404" y="1033740"/>
              <a:ext cx="282986" cy="280709"/>
            </a:xfrm>
            <a:custGeom>
              <a:avLst/>
              <a:gdLst/>
              <a:ahLst/>
              <a:cxnLst/>
              <a:rect l="l" t="t" r="r" b="b"/>
              <a:pathLst>
                <a:path w="282986" h="280709" extrusionOk="0">
                  <a:moveTo>
                    <a:pt x="85182" y="280709"/>
                  </a:moveTo>
                  <a:lnTo>
                    <a:pt x="85182" y="280709"/>
                  </a:lnTo>
                  <a:lnTo>
                    <a:pt x="91740" y="220130"/>
                  </a:lnTo>
                  <a:cubicBezTo>
                    <a:pt x="91740" y="220130"/>
                    <a:pt x="41940" y="91733"/>
                    <a:pt x="159122" y="116403"/>
                  </a:cubicBezTo>
                  <a:cubicBezTo>
                    <a:pt x="236102" y="132595"/>
                    <a:pt x="255490" y="139644"/>
                    <a:pt x="278964" y="87828"/>
                  </a:cubicBezTo>
                  <a:cubicBezTo>
                    <a:pt x="302439" y="36012"/>
                    <a:pt x="219661" y="-10565"/>
                    <a:pt x="121487" y="2103"/>
                  </a:cubicBezTo>
                  <a:cubicBezTo>
                    <a:pt x="51379" y="9511"/>
                    <a:pt x="-1397" y="69481"/>
                    <a:pt x="28" y="140120"/>
                  </a:cubicBezTo>
                  <a:cubicBezTo>
                    <a:pt x="2594" y="178506"/>
                    <a:pt x="12763" y="255658"/>
                    <a:pt x="85182" y="280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6" name="Google Shape;756;p18"/>
            <p:cNvSpPr/>
            <p:nvPr/>
          </p:nvSpPr>
          <p:spPr>
            <a:xfrm>
              <a:off x="2295460" y="1509426"/>
              <a:ext cx="362138" cy="623316"/>
            </a:xfrm>
            <a:custGeom>
              <a:avLst/>
              <a:gdLst/>
              <a:ahLst/>
              <a:cxnLst/>
              <a:rect l="l" t="t" r="r" b="b"/>
              <a:pathLst>
                <a:path w="362138" h="623316" extrusionOk="0">
                  <a:moveTo>
                    <a:pt x="1462" y="9525"/>
                  </a:moveTo>
                  <a:cubicBezTo>
                    <a:pt x="35295" y="0"/>
                    <a:pt x="9540" y="7906"/>
                    <a:pt x="35295" y="0"/>
                  </a:cubicBezTo>
                  <a:cubicBezTo>
                    <a:pt x="123395" y="86678"/>
                    <a:pt x="112466" y="235077"/>
                    <a:pt x="132424" y="381762"/>
                  </a:cubicBezTo>
                  <a:cubicBezTo>
                    <a:pt x="181083" y="462343"/>
                    <a:pt x="361655" y="571595"/>
                    <a:pt x="361655" y="571595"/>
                  </a:cubicBezTo>
                  <a:cubicBezTo>
                    <a:pt x="363936" y="587216"/>
                    <a:pt x="358424" y="591788"/>
                    <a:pt x="338941" y="623316"/>
                  </a:cubicBezTo>
                  <a:cubicBezTo>
                    <a:pt x="251982" y="585692"/>
                    <a:pt x="179088" y="553212"/>
                    <a:pt x="70364" y="449771"/>
                  </a:cubicBezTo>
                  <a:cubicBezTo>
                    <a:pt x="66088" y="445675"/>
                    <a:pt x="59815" y="444627"/>
                    <a:pt x="58009" y="439007"/>
                  </a:cubicBezTo>
                  <a:cubicBezTo>
                    <a:pt x="26932" y="345376"/>
                    <a:pt x="-7567" y="77724"/>
                    <a:pt x="1462" y="952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7" name="Google Shape;757;p18"/>
            <p:cNvSpPr/>
            <p:nvPr/>
          </p:nvSpPr>
          <p:spPr>
            <a:xfrm>
              <a:off x="2681160" y="1699641"/>
              <a:ext cx="419212" cy="565118"/>
            </a:xfrm>
            <a:custGeom>
              <a:avLst/>
              <a:gdLst/>
              <a:ahLst/>
              <a:cxnLst/>
              <a:rect l="l" t="t" r="r" b="b"/>
              <a:pathLst>
                <a:path w="419212" h="565118" extrusionOk="0">
                  <a:moveTo>
                    <a:pt x="419212" y="0"/>
                  </a:moveTo>
                  <a:lnTo>
                    <a:pt x="287965" y="449771"/>
                  </a:lnTo>
                  <a:lnTo>
                    <a:pt x="0" y="565118"/>
                  </a:lnTo>
                  <a:lnTo>
                    <a:pt x="105017" y="126968"/>
                  </a:lnTo>
                  <a:lnTo>
                    <a:pt x="419212"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8" name="Google Shape;758;p18"/>
            <p:cNvSpPr/>
            <p:nvPr/>
          </p:nvSpPr>
          <p:spPr>
            <a:xfrm>
              <a:off x="2608827" y="2053875"/>
              <a:ext cx="212446" cy="104783"/>
            </a:xfrm>
            <a:custGeom>
              <a:avLst/>
              <a:gdLst/>
              <a:ahLst/>
              <a:cxnLst/>
              <a:rect l="l" t="t" r="r" b="b"/>
              <a:pathLst>
                <a:path w="212446" h="104783" extrusionOk="0">
                  <a:moveTo>
                    <a:pt x="2861" y="30194"/>
                  </a:moveTo>
                  <a:cubicBezTo>
                    <a:pt x="7137" y="14859"/>
                    <a:pt x="18257" y="18669"/>
                    <a:pt x="30707" y="22479"/>
                  </a:cubicBezTo>
                  <a:cubicBezTo>
                    <a:pt x="44209" y="27956"/>
                    <a:pt x="59041" y="29251"/>
                    <a:pt x="73284" y="26194"/>
                  </a:cubicBezTo>
                  <a:cubicBezTo>
                    <a:pt x="85164" y="22479"/>
                    <a:pt x="93717" y="12287"/>
                    <a:pt x="103791" y="5525"/>
                  </a:cubicBezTo>
                  <a:cubicBezTo>
                    <a:pt x="109552" y="2086"/>
                    <a:pt x="116096" y="181"/>
                    <a:pt x="122799" y="0"/>
                  </a:cubicBezTo>
                  <a:cubicBezTo>
                    <a:pt x="122228" y="3905"/>
                    <a:pt x="116241" y="26765"/>
                    <a:pt x="116241" y="26765"/>
                  </a:cubicBezTo>
                  <a:cubicBezTo>
                    <a:pt x="116241" y="26765"/>
                    <a:pt x="179346" y="27432"/>
                    <a:pt x="185809" y="26098"/>
                  </a:cubicBezTo>
                  <a:cubicBezTo>
                    <a:pt x="191634" y="25308"/>
                    <a:pt x="196997" y="29394"/>
                    <a:pt x="197789" y="35233"/>
                  </a:cubicBezTo>
                  <a:cubicBezTo>
                    <a:pt x="198199" y="38252"/>
                    <a:pt x="197297" y="41310"/>
                    <a:pt x="195312" y="43625"/>
                  </a:cubicBezTo>
                  <a:lnTo>
                    <a:pt x="199589" y="42958"/>
                  </a:lnTo>
                  <a:cubicBezTo>
                    <a:pt x="212514" y="40100"/>
                    <a:pt x="218027" y="59912"/>
                    <a:pt x="205006" y="62865"/>
                  </a:cubicBezTo>
                  <a:cubicBezTo>
                    <a:pt x="201585" y="63627"/>
                    <a:pt x="198069" y="64008"/>
                    <a:pt x="194457" y="64484"/>
                  </a:cubicBezTo>
                  <a:cubicBezTo>
                    <a:pt x="202915" y="67723"/>
                    <a:pt x="205006" y="81725"/>
                    <a:pt x="194457" y="83534"/>
                  </a:cubicBezTo>
                  <a:lnTo>
                    <a:pt x="191226" y="84106"/>
                  </a:lnTo>
                  <a:cubicBezTo>
                    <a:pt x="189741" y="84668"/>
                    <a:pt x="188151" y="84896"/>
                    <a:pt x="186569" y="84772"/>
                  </a:cubicBezTo>
                  <a:lnTo>
                    <a:pt x="184573" y="84772"/>
                  </a:lnTo>
                  <a:cubicBezTo>
                    <a:pt x="185790" y="90916"/>
                    <a:pt x="181809" y="96879"/>
                    <a:pt x="175683" y="98098"/>
                  </a:cubicBezTo>
                  <a:cubicBezTo>
                    <a:pt x="175480" y="98136"/>
                    <a:pt x="175275" y="98174"/>
                    <a:pt x="175069" y="98203"/>
                  </a:cubicBezTo>
                  <a:cubicBezTo>
                    <a:pt x="144277" y="102298"/>
                    <a:pt x="99039" y="114586"/>
                    <a:pt x="71098" y="89154"/>
                  </a:cubicBezTo>
                  <a:cubicBezTo>
                    <a:pt x="51763" y="87239"/>
                    <a:pt x="32878" y="82124"/>
                    <a:pt x="15216" y="74009"/>
                  </a:cubicBezTo>
                  <a:cubicBezTo>
                    <a:pt x="-1796" y="65913"/>
                    <a:pt x="-2271" y="48577"/>
                    <a:pt x="2861" y="301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9" name="Google Shape;759;p18"/>
            <p:cNvSpPr/>
            <p:nvPr/>
          </p:nvSpPr>
          <p:spPr>
            <a:xfrm>
              <a:off x="2916099" y="1987646"/>
              <a:ext cx="131568" cy="109091"/>
            </a:xfrm>
            <a:custGeom>
              <a:avLst/>
              <a:gdLst/>
              <a:ahLst/>
              <a:cxnLst/>
              <a:rect l="l" t="t" r="r" b="b"/>
              <a:pathLst>
                <a:path w="131568" h="109091" extrusionOk="0">
                  <a:moveTo>
                    <a:pt x="10639" y="59657"/>
                  </a:moveTo>
                  <a:lnTo>
                    <a:pt x="14916" y="59657"/>
                  </a:lnTo>
                  <a:cubicBezTo>
                    <a:pt x="10289" y="56028"/>
                    <a:pt x="9476" y="49322"/>
                    <a:pt x="13102" y="44683"/>
                  </a:cubicBezTo>
                  <a:cubicBezTo>
                    <a:pt x="14995" y="42255"/>
                    <a:pt x="17838" y="40778"/>
                    <a:pt x="20903" y="40607"/>
                  </a:cubicBezTo>
                  <a:cubicBezTo>
                    <a:pt x="27556" y="40607"/>
                    <a:pt x="92467" y="26986"/>
                    <a:pt x="92467" y="26986"/>
                  </a:cubicBezTo>
                  <a:lnTo>
                    <a:pt x="100260" y="221"/>
                  </a:lnTo>
                  <a:cubicBezTo>
                    <a:pt x="100260" y="-1303"/>
                    <a:pt x="111569" y="5555"/>
                    <a:pt x="111950" y="5840"/>
                  </a:cubicBezTo>
                  <a:cubicBezTo>
                    <a:pt x="123082" y="13146"/>
                    <a:pt x="130288" y="25138"/>
                    <a:pt x="131527" y="38416"/>
                  </a:cubicBezTo>
                  <a:cubicBezTo>
                    <a:pt x="132163" y="57028"/>
                    <a:pt x="125315" y="75116"/>
                    <a:pt x="112520" y="88613"/>
                  </a:cubicBezTo>
                  <a:cubicBezTo>
                    <a:pt x="100854" y="100414"/>
                    <a:pt x="85087" y="107244"/>
                    <a:pt x="68517" y="107663"/>
                  </a:cubicBezTo>
                  <a:cubicBezTo>
                    <a:pt x="60629" y="108139"/>
                    <a:pt x="53026" y="108520"/>
                    <a:pt x="46279" y="109092"/>
                  </a:cubicBezTo>
                  <a:cubicBezTo>
                    <a:pt x="40033" y="109092"/>
                    <a:pt x="34969" y="104015"/>
                    <a:pt x="34969" y="97757"/>
                  </a:cubicBezTo>
                  <a:cubicBezTo>
                    <a:pt x="34969" y="97728"/>
                    <a:pt x="34969" y="97690"/>
                    <a:pt x="34969" y="97661"/>
                  </a:cubicBezTo>
                  <a:lnTo>
                    <a:pt x="32973" y="97661"/>
                  </a:lnTo>
                  <a:cubicBezTo>
                    <a:pt x="31442" y="98023"/>
                    <a:pt x="29847" y="98023"/>
                    <a:pt x="28316" y="97661"/>
                  </a:cubicBezTo>
                  <a:lnTo>
                    <a:pt x="24990" y="97661"/>
                  </a:lnTo>
                  <a:cubicBezTo>
                    <a:pt x="13966" y="97661"/>
                    <a:pt x="13110" y="83946"/>
                    <a:pt x="20618" y="78611"/>
                  </a:cubicBezTo>
                  <a:cubicBezTo>
                    <a:pt x="17102" y="78611"/>
                    <a:pt x="13490" y="79278"/>
                    <a:pt x="9974" y="79278"/>
                  </a:cubicBezTo>
                  <a:cubicBezTo>
                    <a:pt x="-3806" y="80135"/>
                    <a:pt x="-3046" y="59561"/>
                    <a:pt x="10639" y="5965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0" name="Google Shape;760;p18"/>
            <p:cNvSpPr/>
            <p:nvPr/>
          </p:nvSpPr>
          <p:spPr>
            <a:xfrm>
              <a:off x="2631550" y="1349025"/>
              <a:ext cx="130391" cy="190023"/>
            </a:xfrm>
            <a:custGeom>
              <a:avLst/>
              <a:gdLst/>
              <a:ahLst/>
              <a:cxnLst/>
              <a:rect l="l" t="t" r="r" b="b"/>
              <a:pathLst>
                <a:path w="130391" h="190023" extrusionOk="0">
                  <a:moveTo>
                    <a:pt x="83348" y="190024"/>
                  </a:moveTo>
                  <a:cubicBezTo>
                    <a:pt x="83348" y="190024"/>
                    <a:pt x="116611" y="188309"/>
                    <a:pt x="130392" y="168878"/>
                  </a:cubicBezTo>
                  <a:cubicBezTo>
                    <a:pt x="127826" y="135636"/>
                    <a:pt x="85344" y="9430"/>
                    <a:pt x="0" y="0"/>
                  </a:cubicBezTo>
                  <a:cubicBezTo>
                    <a:pt x="23264" y="16335"/>
                    <a:pt x="41713" y="38643"/>
                    <a:pt x="53411" y="64580"/>
                  </a:cubicBezTo>
                  <a:cubicBezTo>
                    <a:pt x="68902" y="102584"/>
                    <a:pt x="83348" y="190024"/>
                    <a:pt x="83348" y="1900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1" name="Google Shape;761;p18"/>
            <p:cNvSpPr/>
            <p:nvPr/>
          </p:nvSpPr>
          <p:spPr>
            <a:xfrm>
              <a:off x="2269458" y="1478036"/>
              <a:ext cx="157611" cy="236452"/>
            </a:xfrm>
            <a:custGeom>
              <a:avLst/>
              <a:gdLst/>
              <a:ahLst/>
              <a:cxnLst/>
              <a:rect l="l" t="t" r="r" b="b"/>
              <a:pathLst>
                <a:path w="157611" h="236452" extrusionOk="0">
                  <a:moveTo>
                    <a:pt x="12067" y="227795"/>
                  </a:moveTo>
                  <a:cubicBezTo>
                    <a:pt x="12067" y="227795"/>
                    <a:pt x="97031" y="257132"/>
                    <a:pt x="156905" y="207793"/>
                  </a:cubicBezTo>
                  <a:cubicBezTo>
                    <a:pt x="163463" y="196458"/>
                    <a:pt x="122216" y="51583"/>
                    <a:pt x="122216" y="51583"/>
                  </a:cubicBezTo>
                  <a:cubicBezTo>
                    <a:pt x="122216" y="51583"/>
                    <a:pt x="86577" y="-22522"/>
                    <a:pt x="30790" y="6911"/>
                  </a:cubicBezTo>
                  <a:cubicBezTo>
                    <a:pt x="-24997" y="36343"/>
                    <a:pt x="12067" y="227795"/>
                    <a:pt x="12067" y="22779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2" name="Google Shape;762;p18"/>
            <p:cNvSpPr/>
            <p:nvPr/>
          </p:nvSpPr>
          <p:spPr>
            <a:xfrm>
              <a:off x="3098756" y="3983831"/>
              <a:ext cx="98079" cy="56769"/>
            </a:xfrm>
            <a:custGeom>
              <a:avLst/>
              <a:gdLst/>
              <a:ahLst/>
              <a:cxnLst/>
              <a:rect l="l" t="t" r="r" b="b"/>
              <a:pathLst>
                <a:path w="98079" h="56769" extrusionOk="0">
                  <a:moveTo>
                    <a:pt x="98079" y="28385"/>
                  </a:moveTo>
                  <a:cubicBezTo>
                    <a:pt x="98079" y="44061"/>
                    <a:pt x="76123" y="56769"/>
                    <a:pt x="49040" y="56769"/>
                  </a:cubicBezTo>
                  <a:cubicBezTo>
                    <a:pt x="21956" y="56769"/>
                    <a:pt x="0" y="44061"/>
                    <a:pt x="0" y="28385"/>
                  </a:cubicBezTo>
                  <a:cubicBezTo>
                    <a:pt x="0" y="12708"/>
                    <a:pt x="21956" y="0"/>
                    <a:pt x="49040" y="0"/>
                  </a:cubicBezTo>
                  <a:cubicBezTo>
                    <a:pt x="76123" y="0"/>
                    <a:pt x="98079" y="12708"/>
                    <a:pt x="98079" y="2838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3" name="Google Shape;763;p18"/>
            <p:cNvSpPr/>
            <p:nvPr/>
          </p:nvSpPr>
          <p:spPr>
            <a:xfrm>
              <a:off x="4017202" y="4508754"/>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4" name="Google Shape;764;p18"/>
            <p:cNvSpPr/>
            <p:nvPr/>
          </p:nvSpPr>
          <p:spPr>
            <a:xfrm>
              <a:off x="5609182" y="3535680"/>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5" name="Google Shape;765;p18"/>
            <p:cNvSpPr/>
            <p:nvPr/>
          </p:nvSpPr>
          <p:spPr>
            <a:xfrm>
              <a:off x="3115863" y="3050952"/>
              <a:ext cx="67191" cy="975240"/>
            </a:xfrm>
            <a:custGeom>
              <a:avLst/>
              <a:gdLst/>
              <a:ahLst/>
              <a:cxnLst/>
              <a:rect l="l" t="t" r="r" b="b"/>
              <a:pathLst>
                <a:path w="67191" h="975240" extrusionOk="0">
                  <a:moveTo>
                    <a:pt x="0" y="0"/>
                  </a:moveTo>
                  <a:lnTo>
                    <a:pt x="0" y="955548"/>
                  </a:lnTo>
                  <a:cubicBezTo>
                    <a:pt x="447" y="961558"/>
                    <a:pt x="4068" y="966864"/>
                    <a:pt x="9504" y="969455"/>
                  </a:cubicBezTo>
                  <a:cubicBezTo>
                    <a:pt x="24643" y="977170"/>
                    <a:pt x="42549" y="977170"/>
                    <a:pt x="57688" y="969455"/>
                  </a:cubicBezTo>
                  <a:cubicBezTo>
                    <a:pt x="63105" y="966854"/>
                    <a:pt x="66726" y="961549"/>
                    <a:pt x="67192" y="955548"/>
                  </a:cubicBezTo>
                  <a:lnTo>
                    <a:pt x="67192" y="955548"/>
                  </a:lnTo>
                  <a:lnTo>
                    <a:pt x="67192"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6" name="Google Shape;766;p18"/>
            <p:cNvSpPr/>
            <p:nvPr/>
          </p:nvSpPr>
          <p:spPr>
            <a:xfrm>
              <a:off x="4036495" y="3422808"/>
              <a:ext cx="59588" cy="1128783"/>
            </a:xfrm>
            <a:custGeom>
              <a:avLst/>
              <a:gdLst/>
              <a:ahLst/>
              <a:cxnLst/>
              <a:rect l="l" t="t" r="r" b="b"/>
              <a:pathLst>
                <a:path w="59588" h="1128783" extrusionOk="0">
                  <a:moveTo>
                    <a:pt x="0" y="0"/>
                  </a:moveTo>
                  <a:lnTo>
                    <a:pt x="0" y="1108996"/>
                  </a:lnTo>
                  <a:cubicBezTo>
                    <a:pt x="333" y="1114835"/>
                    <a:pt x="3583" y="1120102"/>
                    <a:pt x="8648" y="1122998"/>
                  </a:cubicBezTo>
                  <a:cubicBezTo>
                    <a:pt x="21659" y="1130713"/>
                    <a:pt x="37834" y="1130713"/>
                    <a:pt x="50845" y="1122998"/>
                  </a:cubicBezTo>
                  <a:cubicBezTo>
                    <a:pt x="55930" y="1120111"/>
                    <a:pt x="59218" y="1114844"/>
                    <a:pt x="59589" y="1108996"/>
                  </a:cubicBezTo>
                  <a:lnTo>
                    <a:pt x="59589" y="1108996"/>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7" name="Google Shape;767;p18"/>
            <p:cNvSpPr/>
            <p:nvPr/>
          </p:nvSpPr>
          <p:spPr>
            <a:xfrm>
              <a:off x="5628379" y="2652522"/>
              <a:ext cx="59588" cy="923996"/>
            </a:xfrm>
            <a:custGeom>
              <a:avLst/>
              <a:gdLst/>
              <a:ahLst/>
              <a:cxnLst/>
              <a:rect l="l" t="t" r="r" b="b"/>
              <a:pathLst>
                <a:path w="59588" h="923996" extrusionOk="0">
                  <a:moveTo>
                    <a:pt x="0" y="0"/>
                  </a:moveTo>
                  <a:lnTo>
                    <a:pt x="0" y="904304"/>
                  </a:lnTo>
                  <a:cubicBezTo>
                    <a:pt x="342" y="910133"/>
                    <a:pt x="3649" y="915381"/>
                    <a:pt x="8744" y="918210"/>
                  </a:cubicBezTo>
                  <a:cubicBezTo>
                    <a:pt x="21716" y="925925"/>
                    <a:pt x="37873" y="925925"/>
                    <a:pt x="50845" y="918210"/>
                  </a:cubicBezTo>
                  <a:cubicBezTo>
                    <a:pt x="55939" y="915381"/>
                    <a:pt x="59247" y="910133"/>
                    <a:pt x="59589" y="904304"/>
                  </a:cubicBezTo>
                  <a:lnTo>
                    <a:pt x="59589" y="904304"/>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8" name="Google Shape;768;p18"/>
            <p:cNvSpPr/>
            <p:nvPr/>
          </p:nvSpPr>
          <p:spPr>
            <a:xfrm>
              <a:off x="3056370" y="3054762"/>
              <a:ext cx="1009872" cy="652653"/>
            </a:xfrm>
            <a:custGeom>
              <a:avLst/>
              <a:gdLst/>
              <a:ahLst/>
              <a:cxnLst/>
              <a:rect l="l" t="t" r="r" b="b"/>
              <a:pathLst>
                <a:path w="1009872" h="652653" extrusionOk="0">
                  <a:moveTo>
                    <a:pt x="1009872" y="652653"/>
                  </a:moveTo>
                  <a:lnTo>
                    <a:pt x="0" y="68294"/>
                  </a:lnTo>
                  <a:lnTo>
                    <a:pt x="0" y="0"/>
                  </a:lnTo>
                  <a:lnTo>
                    <a:pt x="1009872" y="584454"/>
                  </a:lnTo>
                  <a:lnTo>
                    <a:pt x="1009872" y="652653"/>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9" name="Google Shape;769;p18"/>
            <p:cNvSpPr/>
            <p:nvPr/>
          </p:nvSpPr>
          <p:spPr>
            <a:xfrm>
              <a:off x="3056084" y="2071592"/>
              <a:ext cx="2712855" cy="1569720"/>
            </a:xfrm>
            <a:custGeom>
              <a:avLst/>
              <a:gdLst/>
              <a:ahLst/>
              <a:cxnLst/>
              <a:rect l="l" t="t" r="r" b="b"/>
              <a:pathLst>
                <a:path w="2712855" h="1569720" extrusionOk="0">
                  <a:moveTo>
                    <a:pt x="2712856" y="584359"/>
                  </a:moveTo>
                  <a:lnTo>
                    <a:pt x="1009967" y="1569720"/>
                  </a:lnTo>
                  <a:lnTo>
                    <a:pt x="0" y="985361"/>
                  </a:lnTo>
                  <a:lnTo>
                    <a:pt x="1702889" y="0"/>
                  </a:lnTo>
                  <a:lnTo>
                    <a:pt x="2712856" y="58435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0" name="Google Shape;770;p18"/>
            <p:cNvSpPr/>
            <p:nvPr/>
          </p:nvSpPr>
          <p:spPr>
            <a:xfrm>
              <a:off x="4066242" y="2653855"/>
              <a:ext cx="1702888" cy="1053560"/>
            </a:xfrm>
            <a:custGeom>
              <a:avLst/>
              <a:gdLst/>
              <a:ahLst/>
              <a:cxnLst/>
              <a:rect l="l" t="t" r="r" b="b"/>
              <a:pathLst>
                <a:path w="1702888" h="1053560" extrusionOk="0">
                  <a:moveTo>
                    <a:pt x="1702888" y="68199"/>
                  </a:moveTo>
                  <a:lnTo>
                    <a:pt x="0" y="1053560"/>
                  </a:lnTo>
                  <a:lnTo>
                    <a:pt x="0" y="985361"/>
                  </a:lnTo>
                  <a:lnTo>
                    <a:pt x="1702888" y="0"/>
                  </a:lnTo>
                  <a:lnTo>
                    <a:pt x="1702888" y="68199"/>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1" name="Google Shape;771;p18"/>
            <p:cNvSpPr/>
            <p:nvPr/>
          </p:nvSpPr>
          <p:spPr>
            <a:xfrm>
              <a:off x="4763535" y="2360390"/>
              <a:ext cx="519572" cy="326898"/>
            </a:xfrm>
            <a:custGeom>
              <a:avLst/>
              <a:gdLst/>
              <a:ahLst/>
              <a:cxnLst/>
              <a:rect l="l" t="t" r="r" b="b"/>
              <a:pathLst>
                <a:path w="519572" h="326898" extrusionOk="0">
                  <a:moveTo>
                    <a:pt x="519572" y="98965"/>
                  </a:moveTo>
                  <a:lnTo>
                    <a:pt x="248049" y="326898"/>
                  </a:lnTo>
                  <a:lnTo>
                    <a:pt x="0" y="227933"/>
                  </a:lnTo>
                  <a:lnTo>
                    <a:pt x="271523" y="0"/>
                  </a:lnTo>
                  <a:lnTo>
                    <a:pt x="519572" y="98965"/>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2" name="Google Shape;772;p18"/>
            <p:cNvSpPr/>
            <p:nvPr/>
          </p:nvSpPr>
          <p:spPr>
            <a:xfrm>
              <a:off x="4668877" y="2346674"/>
              <a:ext cx="551219" cy="318992"/>
            </a:xfrm>
            <a:custGeom>
              <a:avLst/>
              <a:gdLst/>
              <a:ahLst/>
              <a:cxnLst/>
              <a:rect l="l" t="t" r="r" b="b"/>
              <a:pathLst>
                <a:path w="551219" h="318992" extrusionOk="0">
                  <a:moveTo>
                    <a:pt x="551220" y="123254"/>
                  </a:moveTo>
                  <a:lnTo>
                    <a:pt x="212980" y="318992"/>
                  </a:lnTo>
                  <a:lnTo>
                    <a:pt x="0" y="195739"/>
                  </a:lnTo>
                  <a:lnTo>
                    <a:pt x="338240" y="0"/>
                  </a:lnTo>
                  <a:lnTo>
                    <a:pt x="551220" y="123254"/>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3" name="Google Shape;773;p18"/>
            <p:cNvSpPr/>
            <p:nvPr/>
          </p:nvSpPr>
          <p:spPr>
            <a:xfrm>
              <a:off x="4743291" y="2531554"/>
              <a:ext cx="161184" cy="93249"/>
            </a:xfrm>
            <a:custGeom>
              <a:avLst/>
              <a:gdLst/>
              <a:ahLst/>
              <a:cxnLst/>
              <a:rect l="l" t="t" r="r" b="b"/>
              <a:pathLst>
                <a:path w="161184" h="93249" extrusionOk="0">
                  <a:moveTo>
                    <a:pt x="161184" y="81248"/>
                  </a:moveTo>
                  <a:lnTo>
                    <a:pt x="140466" y="93250"/>
                  </a:lnTo>
                  <a:lnTo>
                    <a:pt x="0" y="12001"/>
                  </a:lnTo>
                  <a:lnTo>
                    <a:pt x="20718" y="0"/>
                  </a:lnTo>
                  <a:lnTo>
                    <a:pt x="161184"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4" name="Google Shape;774;p18"/>
            <p:cNvSpPr/>
            <p:nvPr/>
          </p:nvSpPr>
          <p:spPr>
            <a:xfrm>
              <a:off x="4789955" y="2504598"/>
              <a:ext cx="161089" cy="93249"/>
            </a:xfrm>
            <a:custGeom>
              <a:avLst/>
              <a:gdLst/>
              <a:ahLst/>
              <a:cxnLst/>
              <a:rect l="l" t="t" r="r" b="b"/>
              <a:pathLst>
                <a:path w="161089" h="93249" extrusionOk="0">
                  <a:moveTo>
                    <a:pt x="161089" y="81248"/>
                  </a:moveTo>
                  <a:lnTo>
                    <a:pt x="140371" y="93250"/>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5" name="Google Shape;775;p18"/>
            <p:cNvSpPr/>
            <p:nvPr/>
          </p:nvSpPr>
          <p:spPr>
            <a:xfrm>
              <a:off x="4834813" y="2478690"/>
              <a:ext cx="161089" cy="93154"/>
            </a:xfrm>
            <a:custGeom>
              <a:avLst/>
              <a:gdLst/>
              <a:ahLst/>
              <a:cxnLst/>
              <a:rect l="l" t="t" r="r" b="b"/>
              <a:pathLst>
                <a:path w="161089" h="93154" extrusionOk="0">
                  <a:moveTo>
                    <a:pt x="161089" y="81248"/>
                  </a:moveTo>
                  <a:lnTo>
                    <a:pt x="140371" y="93154"/>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6" name="Google Shape;776;p18"/>
            <p:cNvSpPr/>
            <p:nvPr/>
          </p:nvSpPr>
          <p:spPr>
            <a:xfrm>
              <a:off x="4998753" y="2451734"/>
              <a:ext cx="102450" cy="59245"/>
            </a:xfrm>
            <a:custGeom>
              <a:avLst/>
              <a:gdLst/>
              <a:ahLst/>
              <a:cxnLst/>
              <a:rect l="l" t="t" r="r" b="b"/>
              <a:pathLst>
                <a:path w="102450" h="59245" extrusionOk="0">
                  <a:moveTo>
                    <a:pt x="102451" y="47244"/>
                  </a:moveTo>
                  <a:lnTo>
                    <a:pt x="81733" y="59246"/>
                  </a:lnTo>
                  <a:lnTo>
                    <a:pt x="0" y="12002"/>
                  </a:lnTo>
                  <a:lnTo>
                    <a:pt x="20718" y="0"/>
                  </a:lnTo>
                  <a:lnTo>
                    <a:pt x="102451" y="47244"/>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7" name="Google Shape;777;p18"/>
            <p:cNvSpPr/>
            <p:nvPr/>
          </p:nvSpPr>
          <p:spPr>
            <a:xfrm>
              <a:off x="5043611" y="2425731"/>
              <a:ext cx="102450" cy="59245"/>
            </a:xfrm>
            <a:custGeom>
              <a:avLst/>
              <a:gdLst/>
              <a:ahLst/>
              <a:cxnLst/>
              <a:rect l="l" t="t" r="r" b="b"/>
              <a:pathLst>
                <a:path w="102450" h="59245" extrusionOk="0">
                  <a:moveTo>
                    <a:pt x="102451" y="47339"/>
                  </a:moveTo>
                  <a:lnTo>
                    <a:pt x="81733" y="59246"/>
                  </a:lnTo>
                  <a:lnTo>
                    <a:pt x="0" y="12001"/>
                  </a:lnTo>
                  <a:lnTo>
                    <a:pt x="20718" y="0"/>
                  </a:lnTo>
                  <a:lnTo>
                    <a:pt x="102451" y="473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8" name="Google Shape;778;p18"/>
            <p:cNvSpPr/>
            <p:nvPr/>
          </p:nvSpPr>
          <p:spPr>
            <a:xfrm>
              <a:off x="4912649" y="2469832"/>
              <a:ext cx="307447" cy="180974"/>
            </a:xfrm>
            <a:custGeom>
              <a:avLst/>
              <a:gdLst/>
              <a:ahLst/>
              <a:cxnLst/>
              <a:rect l="l" t="t" r="r" b="b"/>
              <a:pathLst>
                <a:path w="307447" h="180974" extrusionOk="0">
                  <a:moveTo>
                    <a:pt x="7508" y="180975"/>
                  </a:moveTo>
                  <a:cubicBezTo>
                    <a:pt x="13115" y="178594"/>
                    <a:pt x="307448" y="0"/>
                    <a:pt x="307448" y="0"/>
                  </a:cubicBezTo>
                  <a:lnTo>
                    <a:pt x="0" y="178117"/>
                  </a:lnTo>
                  <a:close/>
                </a:path>
              </a:pathLst>
            </a:custGeom>
            <a:solidFill>
              <a:srgbClr val="D6D6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9" name="Google Shape;779;p18"/>
            <p:cNvSpPr/>
            <p:nvPr/>
          </p:nvSpPr>
          <p:spPr>
            <a:xfrm>
              <a:off x="4894497" y="2841212"/>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0" name="Google Shape;780;p18"/>
            <p:cNvSpPr/>
            <p:nvPr/>
          </p:nvSpPr>
          <p:spPr>
            <a:xfrm>
              <a:off x="4901418" y="2763964"/>
              <a:ext cx="147800" cy="156591"/>
            </a:xfrm>
            <a:custGeom>
              <a:avLst/>
              <a:gdLst/>
              <a:ahLst/>
              <a:cxnLst/>
              <a:rect l="l" t="t" r="r" b="b"/>
              <a:pathLst>
                <a:path w="147800" h="156591" extrusionOk="0">
                  <a:moveTo>
                    <a:pt x="147801" y="113824"/>
                  </a:moveTo>
                  <a:lnTo>
                    <a:pt x="147801" y="0"/>
                  </a:lnTo>
                  <a:lnTo>
                    <a:pt x="587" y="3715"/>
                  </a:lnTo>
                  <a:lnTo>
                    <a:pt x="587" y="108490"/>
                  </a:lnTo>
                  <a:cubicBezTo>
                    <a:pt x="-2169" y="121063"/>
                    <a:pt x="4769" y="134303"/>
                    <a:pt x="21590" y="144018"/>
                  </a:cubicBezTo>
                  <a:cubicBezTo>
                    <a:pt x="54436" y="160782"/>
                    <a:pt x="93287" y="160782"/>
                    <a:pt x="126132" y="144018"/>
                  </a:cubicBezTo>
                  <a:cubicBezTo>
                    <a:pt x="138288" y="138646"/>
                    <a:pt x="146584" y="127083"/>
                    <a:pt x="147801" y="113824"/>
                  </a:cubicBezTo>
                  <a:close/>
                </a:path>
              </a:pathLst>
            </a:custGeom>
            <a:solidFill>
              <a:srgbClr val="A6CE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1" name="Google Shape;781;p18"/>
            <p:cNvSpPr/>
            <p:nvPr/>
          </p:nvSpPr>
          <p:spPr>
            <a:xfrm>
              <a:off x="4901720" y="2721292"/>
              <a:ext cx="147498" cy="85344"/>
            </a:xfrm>
            <a:custGeom>
              <a:avLst/>
              <a:gdLst/>
              <a:ahLst/>
              <a:cxnLst/>
              <a:rect l="l" t="t" r="r" b="b"/>
              <a:pathLst>
                <a:path w="147498" h="85344" extrusionOk="0">
                  <a:moveTo>
                    <a:pt x="147499" y="42672"/>
                  </a:moveTo>
                  <a:cubicBezTo>
                    <a:pt x="147499" y="66239"/>
                    <a:pt x="114480" y="85344"/>
                    <a:pt x="73749" y="85344"/>
                  </a:cubicBezTo>
                  <a:cubicBezTo>
                    <a:pt x="33018" y="85344"/>
                    <a:pt x="0" y="66239"/>
                    <a:pt x="0" y="42672"/>
                  </a:cubicBezTo>
                  <a:cubicBezTo>
                    <a:pt x="0" y="19105"/>
                    <a:pt x="33018" y="0"/>
                    <a:pt x="73749" y="0"/>
                  </a:cubicBezTo>
                  <a:cubicBezTo>
                    <a:pt x="114480" y="0"/>
                    <a:pt x="147499" y="19105"/>
                    <a:pt x="147499" y="42672"/>
                  </a:cubicBezTo>
                  <a:close/>
                </a:path>
              </a:pathLst>
            </a:custGeom>
            <a:solidFill>
              <a:srgbClr val="BCD6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2" name="Google Shape;782;p18"/>
            <p:cNvSpPr/>
            <p:nvPr/>
          </p:nvSpPr>
          <p:spPr>
            <a:xfrm>
              <a:off x="4913314" y="2732891"/>
              <a:ext cx="124214" cy="61955"/>
            </a:xfrm>
            <a:custGeom>
              <a:avLst/>
              <a:gdLst/>
              <a:ahLst/>
              <a:cxnLst/>
              <a:rect l="l" t="t" r="r" b="b"/>
              <a:pathLst>
                <a:path w="124214" h="61955" extrusionOk="0">
                  <a:moveTo>
                    <a:pt x="124215" y="31073"/>
                  </a:moveTo>
                  <a:cubicBezTo>
                    <a:pt x="124215" y="38026"/>
                    <a:pt x="118512" y="45360"/>
                    <a:pt x="108438" y="51075"/>
                  </a:cubicBezTo>
                  <a:cubicBezTo>
                    <a:pt x="95636" y="57924"/>
                    <a:pt x="81410" y="61639"/>
                    <a:pt x="66907" y="61934"/>
                  </a:cubicBezTo>
                  <a:lnTo>
                    <a:pt x="62060" y="61934"/>
                  </a:lnTo>
                  <a:cubicBezTo>
                    <a:pt x="45951" y="62277"/>
                    <a:pt x="30032" y="58505"/>
                    <a:pt x="15776" y="50980"/>
                  </a:cubicBezTo>
                  <a:cubicBezTo>
                    <a:pt x="5797" y="45265"/>
                    <a:pt x="0" y="37931"/>
                    <a:pt x="0" y="30978"/>
                  </a:cubicBezTo>
                  <a:cubicBezTo>
                    <a:pt x="0" y="24024"/>
                    <a:pt x="5797" y="16785"/>
                    <a:pt x="15776" y="10975"/>
                  </a:cubicBezTo>
                  <a:cubicBezTo>
                    <a:pt x="30032" y="3450"/>
                    <a:pt x="45951" y="-322"/>
                    <a:pt x="62060" y="21"/>
                  </a:cubicBezTo>
                  <a:lnTo>
                    <a:pt x="66812" y="21"/>
                  </a:lnTo>
                  <a:cubicBezTo>
                    <a:pt x="81314" y="317"/>
                    <a:pt x="95542" y="4031"/>
                    <a:pt x="108343" y="10880"/>
                  </a:cubicBezTo>
                  <a:cubicBezTo>
                    <a:pt x="118512" y="16881"/>
                    <a:pt x="124215" y="24120"/>
                    <a:pt x="124215" y="31073"/>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3" name="Google Shape;783;p18"/>
            <p:cNvSpPr/>
            <p:nvPr/>
          </p:nvSpPr>
          <p:spPr>
            <a:xfrm>
              <a:off x="4922818" y="2733153"/>
              <a:ext cx="114710" cy="61622"/>
            </a:xfrm>
            <a:custGeom>
              <a:avLst/>
              <a:gdLst/>
              <a:ahLst/>
              <a:cxnLst/>
              <a:rect l="l" t="t" r="r" b="b"/>
              <a:pathLst>
                <a:path w="114710" h="61622" extrusionOk="0">
                  <a:moveTo>
                    <a:pt x="114711" y="30811"/>
                  </a:moveTo>
                  <a:cubicBezTo>
                    <a:pt x="114711" y="37764"/>
                    <a:pt x="109008" y="45099"/>
                    <a:pt x="98934" y="50814"/>
                  </a:cubicBezTo>
                  <a:cubicBezTo>
                    <a:pt x="73084" y="65225"/>
                    <a:pt x="41627" y="65225"/>
                    <a:pt x="15776" y="50814"/>
                  </a:cubicBezTo>
                  <a:cubicBezTo>
                    <a:pt x="5797" y="45099"/>
                    <a:pt x="0" y="37764"/>
                    <a:pt x="0" y="30811"/>
                  </a:cubicBezTo>
                  <a:cubicBezTo>
                    <a:pt x="0" y="23858"/>
                    <a:pt x="5797" y="16619"/>
                    <a:pt x="15776" y="10808"/>
                  </a:cubicBezTo>
                  <a:cubicBezTo>
                    <a:pt x="41627" y="-3603"/>
                    <a:pt x="73084" y="-3603"/>
                    <a:pt x="98934" y="10808"/>
                  </a:cubicBezTo>
                  <a:cubicBezTo>
                    <a:pt x="109008" y="16619"/>
                    <a:pt x="114711" y="23858"/>
                    <a:pt x="114711" y="30811"/>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4" name="Google Shape;784;p18"/>
            <p:cNvSpPr/>
            <p:nvPr/>
          </p:nvSpPr>
          <p:spPr>
            <a:xfrm>
              <a:off x="5015195" y="2807589"/>
              <a:ext cx="42215" cy="98678"/>
            </a:xfrm>
            <a:custGeom>
              <a:avLst/>
              <a:gdLst/>
              <a:ahLst/>
              <a:cxnLst/>
              <a:rect l="l" t="t" r="r" b="b"/>
              <a:pathLst>
                <a:path w="42215" h="98678" extrusionOk="0">
                  <a:moveTo>
                    <a:pt x="23284" y="9049"/>
                  </a:moveTo>
                  <a:lnTo>
                    <a:pt x="7603" y="0"/>
                  </a:lnTo>
                  <a:lnTo>
                    <a:pt x="0" y="4477"/>
                  </a:lnTo>
                  <a:lnTo>
                    <a:pt x="7603" y="8858"/>
                  </a:lnTo>
                  <a:lnTo>
                    <a:pt x="7603" y="11716"/>
                  </a:lnTo>
                  <a:lnTo>
                    <a:pt x="22239" y="20193"/>
                  </a:lnTo>
                  <a:lnTo>
                    <a:pt x="22239" y="22955"/>
                  </a:lnTo>
                  <a:cubicBezTo>
                    <a:pt x="25765" y="28004"/>
                    <a:pt x="28939" y="33290"/>
                    <a:pt x="31743" y="38767"/>
                  </a:cubicBezTo>
                  <a:lnTo>
                    <a:pt x="32313" y="38290"/>
                  </a:lnTo>
                  <a:lnTo>
                    <a:pt x="32313" y="74962"/>
                  </a:lnTo>
                  <a:cubicBezTo>
                    <a:pt x="32313" y="84487"/>
                    <a:pt x="26706" y="81343"/>
                    <a:pt x="24235" y="79915"/>
                  </a:cubicBezTo>
                  <a:lnTo>
                    <a:pt x="7793" y="70390"/>
                  </a:lnTo>
                  <a:lnTo>
                    <a:pt x="190" y="74866"/>
                  </a:lnTo>
                  <a:lnTo>
                    <a:pt x="7793" y="79248"/>
                  </a:lnTo>
                  <a:lnTo>
                    <a:pt x="7793" y="82105"/>
                  </a:lnTo>
                  <a:lnTo>
                    <a:pt x="24235" y="91630"/>
                  </a:lnTo>
                  <a:cubicBezTo>
                    <a:pt x="25945" y="92630"/>
                    <a:pt x="27760" y="93431"/>
                    <a:pt x="29652" y="94012"/>
                  </a:cubicBezTo>
                  <a:lnTo>
                    <a:pt x="28606" y="98679"/>
                  </a:lnTo>
                  <a:lnTo>
                    <a:pt x="37160" y="93821"/>
                  </a:lnTo>
                  <a:lnTo>
                    <a:pt x="37160" y="93821"/>
                  </a:lnTo>
                  <a:cubicBezTo>
                    <a:pt x="40847" y="90678"/>
                    <a:pt x="42710" y="85877"/>
                    <a:pt x="42102" y="81058"/>
                  </a:cubicBezTo>
                  <a:lnTo>
                    <a:pt x="42102" y="42958"/>
                  </a:lnTo>
                  <a:cubicBezTo>
                    <a:pt x="41370" y="29356"/>
                    <a:pt x="34423" y="16850"/>
                    <a:pt x="23284" y="9049"/>
                  </a:cubicBezTo>
                  <a:close/>
                </a:path>
              </a:pathLst>
            </a:custGeom>
            <a:solidFill>
              <a:srgbClr val="8DA01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5" name="Google Shape;785;p18"/>
            <p:cNvSpPr/>
            <p:nvPr/>
          </p:nvSpPr>
          <p:spPr>
            <a:xfrm>
              <a:off x="5015195" y="2812256"/>
              <a:ext cx="34783" cy="94465"/>
            </a:xfrm>
            <a:custGeom>
              <a:avLst/>
              <a:gdLst/>
              <a:ahLst/>
              <a:cxnLst/>
              <a:rect l="l" t="t" r="r" b="b"/>
              <a:pathLst>
                <a:path w="34783" h="94465" extrusionOk="0">
                  <a:moveTo>
                    <a:pt x="16442" y="91440"/>
                  </a:moveTo>
                  <a:lnTo>
                    <a:pt x="0" y="81915"/>
                  </a:lnTo>
                  <a:lnTo>
                    <a:pt x="0" y="70199"/>
                  </a:lnTo>
                  <a:lnTo>
                    <a:pt x="16442" y="79724"/>
                  </a:lnTo>
                  <a:cubicBezTo>
                    <a:pt x="18818" y="81058"/>
                    <a:pt x="24520" y="84296"/>
                    <a:pt x="24520" y="74676"/>
                  </a:cubicBezTo>
                  <a:lnTo>
                    <a:pt x="24520" y="36576"/>
                  </a:lnTo>
                  <a:cubicBezTo>
                    <a:pt x="23949" y="30013"/>
                    <a:pt x="20462" y="24070"/>
                    <a:pt x="15016" y="20384"/>
                  </a:cubicBezTo>
                  <a:lnTo>
                    <a:pt x="95" y="11716"/>
                  </a:lnTo>
                  <a:lnTo>
                    <a:pt x="95" y="0"/>
                  </a:lnTo>
                  <a:lnTo>
                    <a:pt x="15776" y="9049"/>
                  </a:lnTo>
                  <a:cubicBezTo>
                    <a:pt x="26867" y="16707"/>
                    <a:pt x="33862" y="29013"/>
                    <a:pt x="34784" y="42481"/>
                  </a:cubicBezTo>
                  <a:lnTo>
                    <a:pt x="34784" y="80581"/>
                  </a:lnTo>
                  <a:cubicBezTo>
                    <a:pt x="34594" y="90869"/>
                    <a:pt x="29842" y="99155"/>
                    <a:pt x="16442" y="91440"/>
                  </a:cubicBezTo>
                  <a:close/>
                </a:path>
              </a:pathLst>
            </a:custGeom>
            <a:solidFill>
              <a:srgbClr val="99B5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6" name="Google Shape;786;p18"/>
            <p:cNvSpPr/>
            <p:nvPr/>
          </p:nvSpPr>
          <p:spPr>
            <a:xfrm>
              <a:off x="3439562" y="299475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7" name="Google Shape;787;p18"/>
            <p:cNvSpPr/>
            <p:nvPr/>
          </p:nvSpPr>
          <p:spPr>
            <a:xfrm>
              <a:off x="3446488" y="2917507"/>
              <a:ext cx="147795" cy="156591"/>
            </a:xfrm>
            <a:custGeom>
              <a:avLst/>
              <a:gdLst/>
              <a:ahLst/>
              <a:cxnLst/>
              <a:rect l="l" t="t" r="r" b="b"/>
              <a:pathLst>
                <a:path w="147795" h="156591" extrusionOk="0">
                  <a:moveTo>
                    <a:pt x="147796" y="113824"/>
                  </a:moveTo>
                  <a:lnTo>
                    <a:pt x="147796" y="0"/>
                  </a:lnTo>
                  <a:lnTo>
                    <a:pt x="582" y="3715"/>
                  </a:lnTo>
                  <a:lnTo>
                    <a:pt x="582" y="108490"/>
                  </a:lnTo>
                  <a:cubicBezTo>
                    <a:pt x="-2174" y="121158"/>
                    <a:pt x="4859" y="134398"/>
                    <a:pt x="21586" y="144018"/>
                  </a:cubicBezTo>
                  <a:cubicBezTo>
                    <a:pt x="54431" y="160782"/>
                    <a:pt x="93282" y="160782"/>
                    <a:pt x="126127" y="144018"/>
                  </a:cubicBezTo>
                  <a:cubicBezTo>
                    <a:pt x="138302" y="138655"/>
                    <a:pt x="146598" y="127092"/>
                    <a:pt x="147796" y="113824"/>
                  </a:cubicBezTo>
                  <a:close/>
                </a:path>
              </a:pathLst>
            </a:custGeom>
            <a:solidFill>
              <a:srgbClr val="F7B0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8" name="Google Shape;788;p18"/>
            <p:cNvSpPr/>
            <p:nvPr/>
          </p:nvSpPr>
          <p:spPr>
            <a:xfrm>
              <a:off x="3446785" y="287483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FCC0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9" name="Google Shape;789;p18"/>
            <p:cNvSpPr/>
            <p:nvPr/>
          </p:nvSpPr>
          <p:spPr>
            <a:xfrm>
              <a:off x="3458475" y="2886430"/>
              <a:ext cx="124119" cy="61959"/>
            </a:xfrm>
            <a:custGeom>
              <a:avLst/>
              <a:gdLst/>
              <a:ahLst/>
              <a:cxnLst/>
              <a:rect l="l" t="t" r="r" b="b"/>
              <a:pathLst>
                <a:path w="124119" h="61959" extrusionOk="0">
                  <a:moveTo>
                    <a:pt x="124119" y="31076"/>
                  </a:moveTo>
                  <a:cubicBezTo>
                    <a:pt x="124119" y="38030"/>
                    <a:pt x="118322" y="45269"/>
                    <a:pt x="108343" y="51079"/>
                  </a:cubicBezTo>
                  <a:cubicBezTo>
                    <a:pt x="95523" y="57870"/>
                    <a:pt x="81305" y="61595"/>
                    <a:pt x="66812" y="61938"/>
                  </a:cubicBezTo>
                  <a:lnTo>
                    <a:pt x="62060" y="61938"/>
                  </a:lnTo>
                  <a:cubicBezTo>
                    <a:pt x="45951" y="62280"/>
                    <a:pt x="30032" y="58509"/>
                    <a:pt x="15776" y="50984"/>
                  </a:cubicBezTo>
                  <a:cubicBezTo>
                    <a:pt x="5702" y="45174"/>
                    <a:pt x="0" y="37935"/>
                    <a:pt x="0" y="30981"/>
                  </a:cubicBezTo>
                  <a:cubicBezTo>
                    <a:pt x="0" y="24028"/>
                    <a:pt x="5702" y="16694"/>
                    <a:pt x="15776" y="10884"/>
                  </a:cubicBezTo>
                  <a:cubicBezTo>
                    <a:pt x="30041" y="3397"/>
                    <a:pt x="45960" y="-346"/>
                    <a:pt x="62060" y="25"/>
                  </a:cubicBezTo>
                  <a:lnTo>
                    <a:pt x="66812" y="25"/>
                  </a:lnTo>
                  <a:cubicBezTo>
                    <a:pt x="81305" y="301"/>
                    <a:pt x="95532" y="3987"/>
                    <a:pt x="108343" y="10788"/>
                  </a:cubicBezTo>
                  <a:cubicBezTo>
                    <a:pt x="118322" y="16789"/>
                    <a:pt x="124119" y="24123"/>
                    <a:pt x="124119" y="31076"/>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0" name="Google Shape;790;p18"/>
            <p:cNvSpPr/>
            <p:nvPr/>
          </p:nvSpPr>
          <p:spPr>
            <a:xfrm>
              <a:off x="3467883" y="2886601"/>
              <a:ext cx="114710" cy="61717"/>
            </a:xfrm>
            <a:custGeom>
              <a:avLst/>
              <a:gdLst/>
              <a:ahLst/>
              <a:cxnLst/>
              <a:rect l="l" t="t" r="r" b="b"/>
              <a:pathLst>
                <a:path w="114710" h="61717" extrusionOk="0">
                  <a:moveTo>
                    <a:pt x="114711" y="30906"/>
                  </a:moveTo>
                  <a:cubicBezTo>
                    <a:pt x="114711" y="37859"/>
                    <a:pt x="108913" y="45099"/>
                    <a:pt x="98934" y="50909"/>
                  </a:cubicBezTo>
                  <a:cubicBezTo>
                    <a:pt x="73084" y="65320"/>
                    <a:pt x="41626" y="65320"/>
                    <a:pt x="15776" y="50909"/>
                  </a:cubicBezTo>
                  <a:cubicBezTo>
                    <a:pt x="6272" y="45099"/>
                    <a:pt x="0" y="37859"/>
                    <a:pt x="0" y="30906"/>
                  </a:cubicBezTo>
                  <a:cubicBezTo>
                    <a:pt x="0" y="23953"/>
                    <a:pt x="5797" y="16619"/>
                    <a:pt x="15776" y="10808"/>
                  </a:cubicBezTo>
                  <a:cubicBezTo>
                    <a:pt x="41626" y="-3603"/>
                    <a:pt x="73084" y="-3603"/>
                    <a:pt x="98934" y="10808"/>
                  </a:cubicBezTo>
                  <a:cubicBezTo>
                    <a:pt x="108913" y="16619"/>
                    <a:pt x="114711" y="23953"/>
                    <a:pt x="114711" y="30906"/>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1" name="Google Shape;791;p18"/>
            <p:cNvSpPr/>
            <p:nvPr/>
          </p:nvSpPr>
          <p:spPr>
            <a:xfrm>
              <a:off x="3559880" y="2961132"/>
              <a:ext cx="42223" cy="98678"/>
            </a:xfrm>
            <a:custGeom>
              <a:avLst/>
              <a:gdLst/>
              <a:ahLst/>
              <a:cxnLst/>
              <a:rect l="l" t="t" r="r" b="b"/>
              <a:pathLst>
                <a:path w="42223" h="98678" extrusionOk="0">
                  <a:moveTo>
                    <a:pt x="23569" y="9049"/>
                  </a:moveTo>
                  <a:lnTo>
                    <a:pt x="7983" y="0"/>
                  </a:lnTo>
                  <a:lnTo>
                    <a:pt x="285" y="4381"/>
                  </a:lnTo>
                  <a:lnTo>
                    <a:pt x="7983" y="8858"/>
                  </a:lnTo>
                  <a:lnTo>
                    <a:pt x="7983" y="11716"/>
                  </a:lnTo>
                  <a:lnTo>
                    <a:pt x="22619" y="20193"/>
                  </a:lnTo>
                  <a:lnTo>
                    <a:pt x="22144" y="22955"/>
                  </a:lnTo>
                  <a:cubicBezTo>
                    <a:pt x="25689" y="27984"/>
                    <a:pt x="28873" y="33271"/>
                    <a:pt x="31648" y="38767"/>
                  </a:cubicBezTo>
                  <a:lnTo>
                    <a:pt x="32123" y="38290"/>
                  </a:lnTo>
                  <a:lnTo>
                    <a:pt x="32123" y="74962"/>
                  </a:lnTo>
                  <a:cubicBezTo>
                    <a:pt x="32123" y="84487"/>
                    <a:pt x="26516" y="81344"/>
                    <a:pt x="24140" y="79915"/>
                  </a:cubicBezTo>
                  <a:lnTo>
                    <a:pt x="7698" y="70390"/>
                  </a:lnTo>
                  <a:lnTo>
                    <a:pt x="0" y="74771"/>
                  </a:lnTo>
                  <a:lnTo>
                    <a:pt x="7698" y="79248"/>
                  </a:lnTo>
                  <a:lnTo>
                    <a:pt x="7698" y="82105"/>
                  </a:lnTo>
                  <a:lnTo>
                    <a:pt x="24140" y="91630"/>
                  </a:lnTo>
                  <a:cubicBezTo>
                    <a:pt x="25812" y="92631"/>
                    <a:pt x="27599" y="93431"/>
                    <a:pt x="29462" y="94012"/>
                  </a:cubicBezTo>
                  <a:lnTo>
                    <a:pt x="28511" y="98679"/>
                  </a:lnTo>
                  <a:lnTo>
                    <a:pt x="37065" y="93821"/>
                  </a:lnTo>
                  <a:lnTo>
                    <a:pt x="37065" y="93821"/>
                  </a:lnTo>
                  <a:cubicBezTo>
                    <a:pt x="40838" y="90687"/>
                    <a:pt x="42739" y="85830"/>
                    <a:pt x="42102" y="80963"/>
                  </a:cubicBezTo>
                  <a:lnTo>
                    <a:pt x="42102" y="42863"/>
                  </a:lnTo>
                  <a:cubicBezTo>
                    <a:pt x="41408" y="29346"/>
                    <a:pt x="34575" y="16888"/>
                    <a:pt x="23569" y="9049"/>
                  </a:cubicBezTo>
                  <a:close/>
                </a:path>
              </a:pathLst>
            </a:custGeom>
            <a:solidFill>
              <a:srgbClr val="C9883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18"/>
            <p:cNvSpPr/>
            <p:nvPr/>
          </p:nvSpPr>
          <p:spPr>
            <a:xfrm>
              <a:off x="3560165" y="2965989"/>
              <a:ext cx="34688" cy="94398"/>
            </a:xfrm>
            <a:custGeom>
              <a:avLst/>
              <a:gdLst/>
              <a:ahLst/>
              <a:cxnLst/>
              <a:rect l="l" t="t" r="r" b="b"/>
              <a:pathLst>
                <a:path w="34688" h="94398" extrusionOk="0">
                  <a:moveTo>
                    <a:pt x="16537" y="91535"/>
                  </a:moveTo>
                  <a:lnTo>
                    <a:pt x="0" y="82010"/>
                  </a:lnTo>
                  <a:lnTo>
                    <a:pt x="0" y="70199"/>
                  </a:lnTo>
                  <a:lnTo>
                    <a:pt x="16537" y="79724"/>
                  </a:lnTo>
                  <a:cubicBezTo>
                    <a:pt x="18913" y="81153"/>
                    <a:pt x="24520" y="84391"/>
                    <a:pt x="24520" y="74771"/>
                  </a:cubicBezTo>
                  <a:lnTo>
                    <a:pt x="24520" y="36671"/>
                  </a:lnTo>
                  <a:cubicBezTo>
                    <a:pt x="23874" y="30108"/>
                    <a:pt x="20405" y="24165"/>
                    <a:pt x="15016" y="20383"/>
                  </a:cubicBezTo>
                  <a:lnTo>
                    <a:pt x="0" y="11811"/>
                  </a:lnTo>
                  <a:lnTo>
                    <a:pt x="0" y="0"/>
                  </a:lnTo>
                  <a:lnTo>
                    <a:pt x="15681" y="9525"/>
                  </a:lnTo>
                  <a:cubicBezTo>
                    <a:pt x="26782" y="17173"/>
                    <a:pt x="33776" y="29489"/>
                    <a:pt x="34689" y="42958"/>
                  </a:cubicBezTo>
                  <a:lnTo>
                    <a:pt x="34689" y="81058"/>
                  </a:lnTo>
                  <a:cubicBezTo>
                    <a:pt x="34689" y="90678"/>
                    <a:pt x="29937" y="98965"/>
                    <a:pt x="16537" y="91535"/>
                  </a:cubicBezTo>
                  <a:close/>
                </a:path>
              </a:pathLst>
            </a:custGeom>
            <a:solidFill>
              <a:srgbClr val="E09C3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18"/>
            <p:cNvSpPr/>
            <p:nvPr/>
          </p:nvSpPr>
          <p:spPr>
            <a:xfrm>
              <a:off x="5618400" y="4515040"/>
              <a:ext cx="756691" cy="437959"/>
            </a:xfrm>
            <a:custGeom>
              <a:avLst/>
              <a:gdLst/>
              <a:ahLst/>
              <a:cxnLst/>
              <a:rect l="l" t="t" r="r" b="b"/>
              <a:pathLst>
                <a:path w="756691" h="437959" extrusionOk="0">
                  <a:moveTo>
                    <a:pt x="756691" y="218980"/>
                  </a:moveTo>
                  <a:cubicBezTo>
                    <a:pt x="756691" y="339919"/>
                    <a:pt x="587300" y="437960"/>
                    <a:pt x="378346" y="437960"/>
                  </a:cubicBezTo>
                  <a:cubicBezTo>
                    <a:pt x="169391" y="437960"/>
                    <a:pt x="0" y="339919"/>
                    <a:pt x="0" y="218980"/>
                  </a:cubicBezTo>
                  <a:cubicBezTo>
                    <a:pt x="0" y="98041"/>
                    <a:pt x="169391" y="0"/>
                    <a:pt x="378346" y="0"/>
                  </a:cubicBezTo>
                  <a:cubicBezTo>
                    <a:pt x="587300" y="0"/>
                    <a:pt x="756691" y="98041"/>
                    <a:pt x="756691"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4" name="Google Shape;794;p18"/>
            <p:cNvSpPr/>
            <p:nvPr/>
          </p:nvSpPr>
          <p:spPr>
            <a:xfrm>
              <a:off x="6158405" y="3069812"/>
              <a:ext cx="186021" cy="406050"/>
            </a:xfrm>
            <a:custGeom>
              <a:avLst/>
              <a:gdLst/>
              <a:ahLst/>
              <a:cxnLst/>
              <a:rect l="l" t="t" r="r" b="b"/>
              <a:pathLst>
                <a:path w="186021" h="406050" extrusionOk="0">
                  <a:moveTo>
                    <a:pt x="145028" y="0"/>
                  </a:moveTo>
                  <a:cubicBezTo>
                    <a:pt x="149304" y="38100"/>
                    <a:pt x="194352" y="200882"/>
                    <a:pt x="184659" y="256699"/>
                  </a:cubicBezTo>
                  <a:cubicBezTo>
                    <a:pt x="174965" y="312515"/>
                    <a:pt x="21288" y="406051"/>
                    <a:pt x="21288" y="406051"/>
                  </a:cubicBezTo>
                  <a:lnTo>
                    <a:pt x="0" y="310801"/>
                  </a:lnTo>
                  <a:lnTo>
                    <a:pt x="85534" y="227171"/>
                  </a:lnTo>
                  <a:lnTo>
                    <a:pt x="61965" y="68389"/>
                  </a:ln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5" name="Google Shape;795;p18"/>
            <p:cNvSpPr/>
            <p:nvPr/>
          </p:nvSpPr>
          <p:spPr>
            <a:xfrm>
              <a:off x="6184541" y="2902850"/>
              <a:ext cx="133813" cy="257894"/>
            </a:xfrm>
            <a:custGeom>
              <a:avLst/>
              <a:gdLst/>
              <a:ahLst/>
              <a:cxnLst/>
              <a:rect l="l" t="t" r="r" b="b"/>
              <a:pathLst>
                <a:path w="133813" h="257894" extrusionOk="0">
                  <a:moveTo>
                    <a:pt x="0" y="6275"/>
                  </a:moveTo>
                  <a:cubicBezTo>
                    <a:pt x="30935" y="-8136"/>
                    <a:pt x="67743" y="3008"/>
                    <a:pt x="85534" y="32183"/>
                  </a:cubicBezTo>
                  <a:cubicBezTo>
                    <a:pt x="108153" y="69712"/>
                    <a:pt x="131627" y="198490"/>
                    <a:pt x="133813" y="220492"/>
                  </a:cubicBezTo>
                  <a:cubicBezTo>
                    <a:pt x="133813" y="220492"/>
                    <a:pt x="102071" y="264403"/>
                    <a:pt x="54457" y="2570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6" name="Google Shape;796;p18"/>
            <p:cNvSpPr/>
            <p:nvPr/>
          </p:nvSpPr>
          <p:spPr>
            <a:xfrm>
              <a:off x="5735029" y="4688404"/>
              <a:ext cx="288490" cy="162715"/>
            </a:xfrm>
            <a:custGeom>
              <a:avLst/>
              <a:gdLst/>
              <a:ahLst/>
              <a:cxnLst/>
              <a:rect l="l" t="t" r="r" b="b"/>
              <a:pathLst>
                <a:path w="288490" h="162715" extrusionOk="0">
                  <a:moveTo>
                    <a:pt x="273882" y="39044"/>
                  </a:moveTo>
                  <a:cubicBezTo>
                    <a:pt x="240419" y="48340"/>
                    <a:pt x="204647" y="43997"/>
                    <a:pt x="174377" y="26947"/>
                  </a:cubicBezTo>
                  <a:cubicBezTo>
                    <a:pt x="150428" y="27709"/>
                    <a:pt x="20321" y="-28108"/>
                    <a:pt x="2644" y="18756"/>
                  </a:cubicBezTo>
                  <a:cubicBezTo>
                    <a:pt x="-12847" y="59808"/>
                    <a:pt x="43510" y="97813"/>
                    <a:pt x="73637" y="105147"/>
                  </a:cubicBezTo>
                  <a:cubicBezTo>
                    <a:pt x="139308" y="121054"/>
                    <a:pt x="187683" y="153915"/>
                    <a:pt x="214293" y="159440"/>
                  </a:cubicBezTo>
                  <a:cubicBezTo>
                    <a:pt x="233966" y="163631"/>
                    <a:pt x="259436" y="166393"/>
                    <a:pt x="275118" y="150867"/>
                  </a:cubicBezTo>
                  <a:cubicBezTo>
                    <a:pt x="293935" y="132293"/>
                    <a:pt x="292319" y="63523"/>
                    <a:pt x="273882" y="3904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7" name="Google Shape;797;p18"/>
            <p:cNvSpPr/>
            <p:nvPr/>
          </p:nvSpPr>
          <p:spPr>
            <a:xfrm>
              <a:off x="5735111" y="4715446"/>
              <a:ext cx="283683" cy="135768"/>
            </a:xfrm>
            <a:custGeom>
              <a:avLst/>
              <a:gdLst/>
              <a:ahLst/>
              <a:cxnLst/>
              <a:rect l="l" t="t" r="r" b="b"/>
              <a:pathLst>
                <a:path w="283683" h="135768" extrusionOk="0">
                  <a:moveTo>
                    <a:pt x="214211" y="121063"/>
                  </a:moveTo>
                  <a:cubicBezTo>
                    <a:pt x="187885" y="115538"/>
                    <a:pt x="139226" y="82963"/>
                    <a:pt x="73555" y="66675"/>
                  </a:cubicBezTo>
                  <a:cubicBezTo>
                    <a:pt x="48275" y="60579"/>
                    <a:pt x="4843" y="32861"/>
                    <a:pt x="471" y="0"/>
                  </a:cubicBezTo>
                  <a:cubicBezTo>
                    <a:pt x="-5422" y="38100"/>
                    <a:pt x="45424" y="71342"/>
                    <a:pt x="73555" y="78200"/>
                  </a:cubicBezTo>
                  <a:cubicBezTo>
                    <a:pt x="139226" y="94107"/>
                    <a:pt x="187600" y="126968"/>
                    <a:pt x="214211" y="132493"/>
                  </a:cubicBezTo>
                  <a:cubicBezTo>
                    <a:pt x="233884" y="136684"/>
                    <a:pt x="259354" y="139446"/>
                    <a:pt x="275035" y="123920"/>
                  </a:cubicBezTo>
                  <a:cubicBezTo>
                    <a:pt x="279074" y="119415"/>
                    <a:pt x="282040" y="114033"/>
                    <a:pt x="283684" y="108204"/>
                  </a:cubicBezTo>
                  <a:cubicBezTo>
                    <a:pt x="263859" y="123254"/>
                    <a:pt x="238094" y="128026"/>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8" name="Google Shape;798;p18"/>
            <p:cNvSpPr/>
            <p:nvPr/>
          </p:nvSpPr>
          <p:spPr>
            <a:xfrm>
              <a:off x="5946488" y="4593442"/>
              <a:ext cx="288134" cy="162731"/>
            </a:xfrm>
            <a:custGeom>
              <a:avLst/>
              <a:gdLst/>
              <a:ahLst/>
              <a:cxnLst/>
              <a:rect l="l" t="t" r="r" b="b"/>
              <a:pathLst>
                <a:path w="288134" h="162731" extrusionOk="0">
                  <a:moveTo>
                    <a:pt x="273882" y="39041"/>
                  </a:moveTo>
                  <a:cubicBezTo>
                    <a:pt x="240429" y="48319"/>
                    <a:pt x="204675" y="44004"/>
                    <a:pt x="174377" y="27040"/>
                  </a:cubicBezTo>
                  <a:cubicBezTo>
                    <a:pt x="150428" y="27707"/>
                    <a:pt x="20321" y="-28110"/>
                    <a:pt x="2644" y="18753"/>
                  </a:cubicBezTo>
                  <a:cubicBezTo>
                    <a:pt x="-12847" y="59806"/>
                    <a:pt x="43510" y="97810"/>
                    <a:pt x="73637" y="105145"/>
                  </a:cubicBezTo>
                  <a:cubicBezTo>
                    <a:pt x="139308" y="121051"/>
                    <a:pt x="187683" y="153913"/>
                    <a:pt x="214293" y="159533"/>
                  </a:cubicBezTo>
                  <a:cubicBezTo>
                    <a:pt x="234061" y="163628"/>
                    <a:pt x="259436" y="166391"/>
                    <a:pt x="275118" y="150865"/>
                  </a:cubicBezTo>
                  <a:cubicBezTo>
                    <a:pt x="293460" y="132291"/>
                    <a:pt x="291844" y="63521"/>
                    <a:pt x="273882" y="390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9" name="Google Shape;799;p18"/>
            <p:cNvSpPr/>
            <p:nvPr/>
          </p:nvSpPr>
          <p:spPr>
            <a:xfrm>
              <a:off x="5946095" y="4620482"/>
              <a:ext cx="283683" cy="135691"/>
            </a:xfrm>
            <a:custGeom>
              <a:avLst/>
              <a:gdLst/>
              <a:ahLst/>
              <a:cxnLst/>
              <a:rect l="l" t="t" r="r" b="b"/>
              <a:pathLst>
                <a:path w="283683" h="135691" extrusionOk="0">
                  <a:moveTo>
                    <a:pt x="214211" y="121063"/>
                  </a:moveTo>
                  <a:cubicBezTo>
                    <a:pt x="187885" y="115538"/>
                    <a:pt x="139226" y="82963"/>
                    <a:pt x="73555" y="66675"/>
                  </a:cubicBezTo>
                  <a:cubicBezTo>
                    <a:pt x="48275" y="60579"/>
                    <a:pt x="4842" y="32956"/>
                    <a:pt x="471" y="0"/>
                  </a:cubicBezTo>
                  <a:cubicBezTo>
                    <a:pt x="-5422" y="38100"/>
                    <a:pt x="45424" y="71247"/>
                    <a:pt x="73555" y="78105"/>
                  </a:cubicBezTo>
                  <a:cubicBezTo>
                    <a:pt x="139226" y="94012"/>
                    <a:pt x="187600" y="126873"/>
                    <a:pt x="214211" y="132493"/>
                  </a:cubicBezTo>
                  <a:cubicBezTo>
                    <a:pt x="233979" y="136588"/>
                    <a:pt x="259354" y="139351"/>
                    <a:pt x="275035" y="123825"/>
                  </a:cubicBezTo>
                  <a:cubicBezTo>
                    <a:pt x="279074" y="119320"/>
                    <a:pt x="282039" y="113938"/>
                    <a:pt x="283683" y="108109"/>
                  </a:cubicBezTo>
                  <a:cubicBezTo>
                    <a:pt x="263868" y="123187"/>
                    <a:pt x="238113" y="127997"/>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0" name="Google Shape;800;p18"/>
            <p:cNvSpPr/>
            <p:nvPr/>
          </p:nvSpPr>
          <p:spPr>
            <a:xfrm>
              <a:off x="5812467" y="3540156"/>
              <a:ext cx="422006" cy="1193603"/>
            </a:xfrm>
            <a:custGeom>
              <a:avLst/>
              <a:gdLst/>
              <a:ahLst/>
              <a:cxnLst/>
              <a:rect l="l" t="t" r="r" b="b"/>
              <a:pathLst>
                <a:path w="422006" h="1193603" extrusionOk="0">
                  <a:moveTo>
                    <a:pt x="409993" y="738092"/>
                  </a:moveTo>
                  <a:cubicBezTo>
                    <a:pt x="404434" y="689638"/>
                    <a:pt x="394379" y="641804"/>
                    <a:pt x="379961" y="595217"/>
                  </a:cubicBezTo>
                  <a:cubicBezTo>
                    <a:pt x="379961" y="595217"/>
                    <a:pt x="388990" y="471964"/>
                    <a:pt x="393457" y="355092"/>
                  </a:cubicBezTo>
                  <a:cubicBezTo>
                    <a:pt x="398589" y="222504"/>
                    <a:pt x="444397" y="105823"/>
                    <a:pt x="408188" y="0"/>
                  </a:cubicBezTo>
                  <a:lnTo>
                    <a:pt x="0" y="90964"/>
                  </a:lnTo>
                  <a:cubicBezTo>
                    <a:pt x="0" y="90964"/>
                    <a:pt x="24710" y="619601"/>
                    <a:pt x="30222" y="683609"/>
                  </a:cubicBezTo>
                  <a:cubicBezTo>
                    <a:pt x="33216" y="733349"/>
                    <a:pt x="39308" y="782841"/>
                    <a:pt x="48469" y="831818"/>
                  </a:cubicBezTo>
                  <a:cubicBezTo>
                    <a:pt x="67477" y="934402"/>
                    <a:pt x="97414" y="1178528"/>
                    <a:pt x="97414" y="1178528"/>
                  </a:cubicBezTo>
                  <a:cubicBezTo>
                    <a:pt x="140561" y="1203674"/>
                    <a:pt x="197204" y="1189768"/>
                    <a:pt x="197204" y="1189768"/>
                  </a:cubicBezTo>
                  <a:cubicBezTo>
                    <a:pt x="197204" y="1189768"/>
                    <a:pt x="194163" y="881063"/>
                    <a:pt x="191311" y="807148"/>
                  </a:cubicBezTo>
                  <a:cubicBezTo>
                    <a:pt x="187985" y="716851"/>
                    <a:pt x="185229" y="723709"/>
                    <a:pt x="185229" y="723709"/>
                  </a:cubicBezTo>
                  <a:lnTo>
                    <a:pt x="198819" y="499110"/>
                  </a:lnTo>
                  <a:lnTo>
                    <a:pt x="207658" y="387286"/>
                  </a:lnTo>
                  <a:cubicBezTo>
                    <a:pt x="207658" y="387286"/>
                    <a:pt x="218967" y="469392"/>
                    <a:pt x="226665" y="542734"/>
                  </a:cubicBezTo>
                  <a:cubicBezTo>
                    <a:pt x="233033" y="606647"/>
                    <a:pt x="248429" y="664464"/>
                    <a:pt x="265631" y="783526"/>
                  </a:cubicBezTo>
                  <a:cubicBezTo>
                    <a:pt x="280552" y="886777"/>
                    <a:pt x="304787" y="1094232"/>
                    <a:pt x="304787" y="1094232"/>
                  </a:cubicBezTo>
                  <a:cubicBezTo>
                    <a:pt x="347934" y="1119473"/>
                    <a:pt x="406572" y="1098518"/>
                    <a:pt x="406572" y="1098518"/>
                  </a:cubicBezTo>
                  <a:cubicBezTo>
                    <a:pt x="406572" y="1098518"/>
                    <a:pt x="421683" y="827627"/>
                    <a:pt x="409993" y="7380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1" name="Google Shape;801;p18"/>
            <p:cNvSpPr/>
            <p:nvPr/>
          </p:nvSpPr>
          <p:spPr>
            <a:xfrm>
              <a:off x="5874419" y="2560474"/>
              <a:ext cx="305952" cy="491697"/>
            </a:xfrm>
            <a:custGeom>
              <a:avLst/>
              <a:gdLst/>
              <a:ahLst/>
              <a:cxnLst/>
              <a:rect l="l" t="t" r="r" b="b"/>
              <a:pathLst>
                <a:path w="305952" h="491697" extrusionOk="0">
                  <a:moveTo>
                    <a:pt x="288928" y="350842"/>
                  </a:moveTo>
                  <a:cubicBezTo>
                    <a:pt x="257851" y="352366"/>
                    <a:pt x="234756" y="360367"/>
                    <a:pt x="230860" y="350842"/>
                  </a:cubicBezTo>
                  <a:cubicBezTo>
                    <a:pt x="227496" y="334783"/>
                    <a:pt x="225120" y="318523"/>
                    <a:pt x="223732" y="302169"/>
                  </a:cubicBezTo>
                  <a:cubicBezTo>
                    <a:pt x="227343" y="293120"/>
                    <a:pt x="230385" y="283119"/>
                    <a:pt x="230385" y="283119"/>
                  </a:cubicBezTo>
                  <a:cubicBezTo>
                    <a:pt x="269445" y="259021"/>
                    <a:pt x="281800" y="216444"/>
                    <a:pt x="286932" y="167486"/>
                  </a:cubicBezTo>
                  <a:cubicBezTo>
                    <a:pt x="295676" y="83285"/>
                    <a:pt x="250248" y="9656"/>
                    <a:pt x="166329" y="798"/>
                  </a:cubicBezTo>
                  <a:cubicBezTo>
                    <a:pt x="87353" y="-7393"/>
                    <a:pt x="29285" y="48423"/>
                    <a:pt x="13793" y="124623"/>
                  </a:cubicBezTo>
                  <a:cubicBezTo>
                    <a:pt x="5430" y="162723"/>
                    <a:pt x="-11201" y="233589"/>
                    <a:pt x="11323" y="296073"/>
                  </a:cubicBezTo>
                  <a:cubicBezTo>
                    <a:pt x="23867" y="330744"/>
                    <a:pt x="39834" y="358271"/>
                    <a:pt x="56180" y="363605"/>
                  </a:cubicBezTo>
                  <a:cubicBezTo>
                    <a:pt x="71833" y="363205"/>
                    <a:pt x="87448" y="361834"/>
                    <a:pt x="102939" y="359510"/>
                  </a:cubicBezTo>
                  <a:lnTo>
                    <a:pt x="102939" y="359510"/>
                  </a:lnTo>
                  <a:cubicBezTo>
                    <a:pt x="102939" y="359510"/>
                    <a:pt x="107121" y="382941"/>
                    <a:pt x="110067" y="397610"/>
                  </a:cubicBezTo>
                  <a:cubicBezTo>
                    <a:pt x="113013" y="412278"/>
                    <a:pt x="111777" y="420565"/>
                    <a:pt x="82031" y="438948"/>
                  </a:cubicBezTo>
                  <a:cubicBezTo>
                    <a:pt x="52284" y="457331"/>
                    <a:pt x="127079" y="495241"/>
                    <a:pt x="176023" y="491431"/>
                  </a:cubicBezTo>
                  <a:cubicBezTo>
                    <a:pt x="224968" y="487621"/>
                    <a:pt x="279424" y="458951"/>
                    <a:pt x="294440" y="426851"/>
                  </a:cubicBezTo>
                  <a:cubicBezTo>
                    <a:pt x="311262" y="391514"/>
                    <a:pt x="309837" y="349794"/>
                    <a:pt x="288928" y="35084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2" name="Google Shape;802;p18"/>
            <p:cNvSpPr/>
            <p:nvPr/>
          </p:nvSpPr>
          <p:spPr>
            <a:xfrm>
              <a:off x="5809360" y="2908700"/>
              <a:ext cx="471048" cy="781597"/>
            </a:xfrm>
            <a:custGeom>
              <a:avLst/>
              <a:gdLst/>
              <a:ahLst/>
              <a:cxnLst/>
              <a:rect l="l" t="t" r="r" b="b"/>
              <a:pathLst>
                <a:path w="471048" h="781597" extrusionOk="0">
                  <a:moveTo>
                    <a:pt x="308559" y="7283"/>
                  </a:moveTo>
                  <a:cubicBezTo>
                    <a:pt x="317113" y="28715"/>
                    <a:pt x="295254" y="54908"/>
                    <a:pt x="236901" y="73482"/>
                  </a:cubicBezTo>
                  <a:cubicBezTo>
                    <a:pt x="178547" y="92056"/>
                    <a:pt x="173225" y="68243"/>
                    <a:pt x="173225" y="68243"/>
                  </a:cubicBezTo>
                  <a:cubicBezTo>
                    <a:pt x="173225" y="68243"/>
                    <a:pt x="87691" y="107296"/>
                    <a:pt x="59750" y="126822"/>
                  </a:cubicBezTo>
                  <a:cubicBezTo>
                    <a:pt x="24776" y="151396"/>
                    <a:pt x="9190" y="222072"/>
                    <a:pt x="4438" y="342373"/>
                  </a:cubicBezTo>
                  <a:cubicBezTo>
                    <a:pt x="-979" y="481152"/>
                    <a:pt x="-1454" y="686987"/>
                    <a:pt x="3107" y="722516"/>
                  </a:cubicBezTo>
                  <a:cubicBezTo>
                    <a:pt x="3107" y="722516"/>
                    <a:pt x="68589" y="787952"/>
                    <a:pt x="152412" y="781094"/>
                  </a:cubicBezTo>
                  <a:cubicBezTo>
                    <a:pt x="236235" y="774236"/>
                    <a:pt x="377272" y="699846"/>
                    <a:pt x="411485" y="642410"/>
                  </a:cubicBezTo>
                  <a:cubicBezTo>
                    <a:pt x="410535" y="520776"/>
                    <a:pt x="396279" y="500964"/>
                    <a:pt x="415952" y="430860"/>
                  </a:cubicBezTo>
                  <a:cubicBezTo>
                    <a:pt x="461000" y="270364"/>
                    <a:pt x="484664" y="204641"/>
                    <a:pt x="462806" y="97961"/>
                  </a:cubicBezTo>
                  <a:cubicBezTo>
                    <a:pt x="444748" y="10045"/>
                    <a:pt x="419469" y="-813"/>
                    <a:pt x="384875" y="44"/>
                  </a:cubicBezTo>
                  <a:cubicBezTo>
                    <a:pt x="359329" y="1092"/>
                    <a:pt x="333849" y="3511"/>
                    <a:pt x="308559" y="728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3" name="Google Shape;803;p18"/>
            <p:cNvSpPr/>
            <p:nvPr/>
          </p:nvSpPr>
          <p:spPr>
            <a:xfrm>
              <a:off x="5348856" y="3006224"/>
              <a:ext cx="597933" cy="466333"/>
            </a:xfrm>
            <a:custGeom>
              <a:avLst/>
              <a:gdLst/>
              <a:ahLst/>
              <a:cxnLst/>
              <a:rect l="l" t="t" r="r" b="b"/>
              <a:pathLst>
                <a:path w="597933" h="466333" extrusionOk="0">
                  <a:moveTo>
                    <a:pt x="333219" y="359529"/>
                  </a:moveTo>
                  <a:cubicBezTo>
                    <a:pt x="402027" y="376960"/>
                    <a:pt x="418183" y="333431"/>
                    <a:pt x="427212" y="297522"/>
                  </a:cubicBezTo>
                  <a:cubicBezTo>
                    <a:pt x="449070" y="210368"/>
                    <a:pt x="460855" y="131691"/>
                    <a:pt x="477202" y="82161"/>
                  </a:cubicBezTo>
                  <a:cubicBezTo>
                    <a:pt x="496209" y="23868"/>
                    <a:pt x="516547" y="14629"/>
                    <a:pt x="544773" y="3199"/>
                  </a:cubicBezTo>
                  <a:cubicBezTo>
                    <a:pt x="578037" y="-10136"/>
                    <a:pt x="606548" y="17963"/>
                    <a:pt x="595524" y="92258"/>
                  </a:cubicBezTo>
                  <a:cubicBezTo>
                    <a:pt x="582408" y="180078"/>
                    <a:pt x="565302" y="241705"/>
                    <a:pt x="532513" y="345623"/>
                  </a:cubicBezTo>
                  <a:cubicBezTo>
                    <a:pt x="523960" y="372769"/>
                    <a:pt x="504763" y="420966"/>
                    <a:pt x="476061" y="444302"/>
                  </a:cubicBezTo>
                  <a:cubicBezTo>
                    <a:pt x="440517" y="472877"/>
                    <a:pt x="387106" y="471829"/>
                    <a:pt x="306228" y="451636"/>
                  </a:cubicBezTo>
                  <a:cubicBezTo>
                    <a:pt x="271730" y="443064"/>
                    <a:pt x="233905" y="422394"/>
                    <a:pt x="168708" y="391915"/>
                  </a:cubicBezTo>
                  <a:cubicBezTo>
                    <a:pt x="151222" y="383723"/>
                    <a:pt x="137536" y="378294"/>
                    <a:pt x="103988" y="362577"/>
                  </a:cubicBezTo>
                  <a:cubicBezTo>
                    <a:pt x="70439" y="346861"/>
                    <a:pt x="35370" y="320667"/>
                    <a:pt x="17789" y="295141"/>
                  </a:cubicBezTo>
                  <a:cubicBezTo>
                    <a:pt x="207" y="269614"/>
                    <a:pt x="-2169" y="257041"/>
                    <a:pt x="1442" y="251707"/>
                  </a:cubicBezTo>
                  <a:cubicBezTo>
                    <a:pt x="5909" y="244372"/>
                    <a:pt x="13892" y="245991"/>
                    <a:pt x="23301" y="256755"/>
                  </a:cubicBezTo>
                  <a:cubicBezTo>
                    <a:pt x="36872" y="274966"/>
                    <a:pt x="53646" y="290521"/>
                    <a:pt x="72815" y="302665"/>
                  </a:cubicBezTo>
                  <a:cubicBezTo>
                    <a:pt x="72815" y="302665"/>
                    <a:pt x="51052" y="280186"/>
                    <a:pt x="39267" y="265613"/>
                  </a:cubicBezTo>
                  <a:cubicBezTo>
                    <a:pt x="28727" y="252611"/>
                    <a:pt x="19974" y="238267"/>
                    <a:pt x="13227" y="222941"/>
                  </a:cubicBezTo>
                  <a:cubicBezTo>
                    <a:pt x="7049" y="208082"/>
                    <a:pt x="19879" y="187889"/>
                    <a:pt x="29573" y="198462"/>
                  </a:cubicBezTo>
                  <a:cubicBezTo>
                    <a:pt x="39267" y="209034"/>
                    <a:pt x="44019" y="219893"/>
                    <a:pt x="61791" y="241229"/>
                  </a:cubicBezTo>
                  <a:cubicBezTo>
                    <a:pt x="71124" y="252649"/>
                    <a:pt x="81816" y="262889"/>
                    <a:pt x="93629" y="271709"/>
                  </a:cubicBezTo>
                  <a:cubicBezTo>
                    <a:pt x="82595" y="256641"/>
                    <a:pt x="72777" y="240714"/>
                    <a:pt x="64262" y="224084"/>
                  </a:cubicBezTo>
                  <a:cubicBezTo>
                    <a:pt x="56649" y="211158"/>
                    <a:pt x="52924" y="196309"/>
                    <a:pt x="53523" y="181317"/>
                  </a:cubicBezTo>
                  <a:cubicBezTo>
                    <a:pt x="53998" y="173506"/>
                    <a:pt x="65022" y="164267"/>
                    <a:pt x="75286" y="179031"/>
                  </a:cubicBezTo>
                  <a:cubicBezTo>
                    <a:pt x="84790" y="192270"/>
                    <a:pt x="90682" y="213035"/>
                    <a:pt x="112256" y="235609"/>
                  </a:cubicBezTo>
                  <a:cubicBezTo>
                    <a:pt x="127937" y="251897"/>
                    <a:pt x="141338" y="261327"/>
                    <a:pt x="141718" y="256755"/>
                  </a:cubicBezTo>
                  <a:cubicBezTo>
                    <a:pt x="142098" y="252183"/>
                    <a:pt x="132214" y="243324"/>
                    <a:pt x="126607" y="224274"/>
                  </a:cubicBezTo>
                  <a:cubicBezTo>
                    <a:pt x="121000" y="205224"/>
                    <a:pt x="126607" y="185127"/>
                    <a:pt x="137156" y="182936"/>
                  </a:cubicBezTo>
                  <a:cubicBezTo>
                    <a:pt x="147705" y="180745"/>
                    <a:pt x="145614" y="181317"/>
                    <a:pt x="153978" y="199128"/>
                  </a:cubicBezTo>
                  <a:cubicBezTo>
                    <a:pt x="162341" y="216940"/>
                    <a:pt x="175361" y="230085"/>
                    <a:pt x="185245" y="256278"/>
                  </a:cubicBezTo>
                  <a:cubicBezTo>
                    <a:pt x="190634" y="274624"/>
                    <a:pt x="200423" y="291369"/>
                    <a:pt x="213757" y="305047"/>
                  </a:cubicBezTo>
                  <a:cubicBezTo>
                    <a:pt x="230483" y="323144"/>
                    <a:pt x="267833" y="343051"/>
                    <a:pt x="333219" y="35952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4" name="Google Shape;804;p18"/>
            <p:cNvSpPr/>
            <p:nvPr/>
          </p:nvSpPr>
          <p:spPr>
            <a:xfrm>
              <a:off x="5786047" y="2996305"/>
              <a:ext cx="182011" cy="266828"/>
            </a:xfrm>
            <a:custGeom>
              <a:avLst/>
              <a:gdLst/>
              <a:ahLst/>
              <a:cxnLst/>
              <a:rect l="l" t="t" r="r" b="b"/>
              <a:pathLst>
                <a:path w="182011" h="266828" extrusionOk="0">
                  <a:moveTo>
                    <a:pt x="133053" y="1213"/>
                  </a:moveTo>
                  <a:cubicBezTo>
                    <a:pt x="87150" y="-5550"/>
                    <a:pt x="54742" y="15119"/>
                    <a:pt x="34404" y="84937"/>
                  </a:cubicBezTo>
                  <a:cubicBezTo>
                    <a:pt x="14066" y="154755"/>
                    <a:pt x="0" y="211905"/>
                    <a:pt x="0" y="211905"/>
                  </a:cubicBezTo>
                  <a:cubicBezTo>
                    <a:pt x="18143" y="238194"/>
                    <a:pt x="45666" y="256502"/>
                    <a:pt x="76886" y="263055"/>
                  </a:cubicBezTo>
                  <a:cubicBezTo>
                    <a:pt x="131818" y="276390"/>
                    <a:pt x="151586" y="250101"/>
                    <a:pt x="151586" y="250101"/>
                  </a:cubicBezTo>
                  <a:cubicBezTo>
                    <a:pt x="151586" y="250101"/>
                    <a:pt x="166886" y="177044"/>
                    <a:pt x="176390" y="127323"/>
                  </a:cubicBezTo>
                  <a:cubicBezTo>
                    <a:pt x="185894" y="77603"/>
                    <a:pt x="189886" y="9594"/>
                    <a:pt x="133053" y="12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5" name="Google Shape;805;p18"/>
            <p:cNvSpPr/>
            <p:nvPr/>
          </p:nvSpPr>
          <p:spPr>
            <a:xfrm>
              <a:off x="5873666" y="2538911"/>
              <a:ext cx="296973" cy="328330"/>
            </a:xfrm>
            <a:custGeom>
              <a:avLst/>
              <a:gdLst/>
              <a:ahLst/>
              <a:cxnLst/>
              <a:rect l="l" t="t" r="r" b="b"/>
              <a:pathLst>
                <a:path w="296973" h="328330" extrusionOk="0">
                  <a:moveTo>
                    <a:pt x="16733" y="135613"/>
                  </a:moveTo>
                  <a:cubicBezTo>
                    <a:pt x="16733" y="135613"/>
                    <a:pt x="-55876" y="25123"/>
                    <a:pt x="101411" y="2263"/>
                  </a:cubicBezTo>
                  <a:cubicBezTo>
                    <a:pt x="214791" y="-13930"/>
                    <a:pt x="287686" y="59413"/>
                    <a:pt x="296049" y="138280"/>
                  </a:cubicBezTo>
                  <a:cubicBezTo>
                    <a:pt x="304127" y="214003"/>
                    <a:pt x="257558" y="292585"/>
                    <a:pt x="224010" y="323827"/>
                  </a:cubicBezTo>
                  <a:cubicBezTo>
                    <a:pt x="207664" y="329637"/>
                    <a:pt x="172309" y="333352"/>
                    <a:pt x="126026" y="311920"/>
                  </a:cubicBezTo>
                  <a:cubicBezTo>
                    <a:pt x="124144" y="291308"/>
                    <a:pt x="123413" y="270611"/>
                    <a:pt x="123840" y="249913"/>
                  </a:cubicBezTo>
                  <a:cubicBezTo>
                    <a:pt x="123840" y="249913"/>
                    <a:pt x="179152" y="133612"/>
                    <a:pt x="16733" y="13561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6" name="Google Shape;806;p18"/>
            <p:cNvSpPr/>
            <p:nvPr/>
          </p:nvSpPr>
          <p:spPr>
            <a:xfrm>
              <a:off x="4255557" y="1955958"/>
              <a:ext cx="334153" cy="334898"/>
            </a:xfrm>
            <a:custGeom>
              <a:avLst/>
              <a:gdLst/>
              <a:ahLst/>
              <a:cxnLst/>
              <a:rect l="l" t="t" r="r" b="b"/>
              <a:pathLst>
                <a:path w="334153" h="334898" extrusionOk="0">
                  <a:moveTo>
                    <a:pt x="334153" y="167449"/>
                  </a:moveTo>
                  <a:cubicBezTo>
                    <a:pt x="334153" y="259929"/>
                    <a:pt x="259351" y="334899"/>
                    <a:pt x="167077" y="334899"/>
                  </a:cubicBezTo>
                  <a:cubicBezTo>
                    <a:pt x="74803" y="334899"/>
                    <a:pt x="0" y="259929"/>
                    <a:pt x="0" y="167449"/>
                  </a:cubicBezTo>
                  <a:cubicBezTo>
                    <a:pt x="0" y="74970"/>
                    <a:pt x="74803" y="0"/>
                    <a:pt x="167077" y="0"/>
                  </a:cubicBezTo>
                  <a:cubicBezTo>
                    <a:pt x="259351" y="0"/>
                    <a:pt x="334153" y="74970"/>
                    <a:pt x="334153" y="167449"/>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7" name="Google Shape;807;p18"/>
            <p:cNvSpPr/>
            <p:nvPr/>
          </p:nvSpPr>
          <p:spPr>
            <a:xfrm>
              <a:off x="4197204" y="1948719"/>
              <a:ext cx="450859" cy="225075"/>
            </a:xfrm>
            <a:custGeom>
              <a:avLst/>
              <a:gdLst/>
              <a:ahLst/>
              <a:cxnLst/>
              <a:rect l="l" t="t" r="r" b="b"/>
              <a:pathLst>
                <a:path w="450859" h="225075" extrusionOk="0">
                  <a:moveTo>
                    <a:pt x="225430" y="225076"/>
                  </a:moveTo>
                  <a:cubicBezTo>
                    <a:pt x="162040" y="225076"/>
                    <a:pt x="100645" y="210598"/>
                    <a:pt x="57023" y="185357"/>
                  </a:cubicBezTo>
                  <a:cubicBezTo>
                    <a:pt x="20623" y="164306"/>
                    <a:pt x="0" y="137732"/>
                    <a:pt x="0" y="112586"/>
                  </a:cubicBezTo>
                  <a:cubicBezTo>
                    <a:pt x="0" y="87440"/>
                    <a:pt x="20908" y="60865"/>
                    <a:pt x="57023" y="39719"/>
                  </a:cubicBezTo>
                  <a:cubicBezTo>
                    <a:pt x="100645" y="14478"/>
                    <a:pt x="161564" y="0"/>
                    <a:pt x="225430" y="0"/>
                  </a:cubicBezTo>
                  <a:cubicBezTo>
                    <a:pt x="289295" y="0"/>
                    <a:pt x="350120" y="14478"/>
                    <a:pt x="393837" y="39719"/>
                  </a:cubicBezTo>
                  <a:cubicBezTo>
                    <a:pt x="430237" y="60865"/>
                    <a:pt x="450860" y="87344"/>
                    <a:pt x="450860" y="112586"/>
                  </a:cubicBezTo>
                  <a:cubicBezTo>
                    <a:pt x="450860" y="137827"/>
                    <a:pt x="430046" y="164306"/>
                    <a:pt x="393837" y="185357"/>
                  </a:cubicBezTo>
                  <a:cubicBezTo>
                    <a:pt x="350500" y="210598"/>
                    <a:pt x="288725" y="225076"/>
                    <a:pt x="225430" y="225076"/>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8" name="Google Shape;808;p18"/>
            <p:cNvSpPr/>
            <p:nvPr/>
          </p:nvSpPr>
          <p:spPr>
            <a:xfrm>
              <a:off x="4129822" y="1856041"/>
              <a:ext cx="585718" cy="291750"/>
            </a:xfrm>
            <a:custGeom>
              <a:avLst/>
              <a:gdLst/>
              <a:ahLst/>
              <a:cxnLst/>
              <a:rect l="l" t="t" r="r" b="b"/>
              <a:pathLst>
                <a:path w="585718" h="291750" extrusionOk="0">
                  <a:moveTo>
                    <a:pt x="292812" y="291751"/>
                  </a:moveTo>
                  <a:cubicBezTo>
                    <a:pt x="210699" y="291751"/>
                    <a:pt x="131247" y="272701"/>
                    <a:pt x="74225" y="240221"/>
                  </a:cubicBezTo>
                  <a:cubicBezTo>
                    <a:pt x="26706" y="212884"/>
                    <a:pt x="0" y="178499"/>
                    <a:pt x="0" y="145828"/>
                  </a:cubicBezTo>
                  <a:cubicBezTo>
                    <a:pt x="0" y="113157"/>
                    <a:pt x="26991" y="79153"/>
                    <a:pt x="74225" y="51530"/>
                  </a:cubicBezTo>
                  <a:cubicBezTo>
                    <a:pt x="130772" y="18764"/>
                    <a:pt x="210319" y="0"/>
                    <a:pt x="292812" y="0"/>
                  </a:cubicBezTo>
                  <a:cubicBezTo>
                    <a:pt x="375305" y="0"/>
                    <a:pt x="454376" y="19050"/>
                    <a:pt x="511399" y="51530"/>
                  </a:cubicBezTo>
                  <a:cubicBezTo>
                    <a:pt x="558918" y="78772"/>
                    <a:pt x="585718" y="113157"/>
                    <a:pt x="585718" y="145828"/>
                  </a:cubicBezTo>
                  <a:cubicBezTo>
                    <a:pt x="585718" y="178499"/>
                    <a:pt x="558633" y="212503"/>
                    <a:pt x="511399" y="240221"/>
                  </a:cubicBezTo>
                  <a:cubicBezTo>
                    <a:pt x="454471" y="272987"/>
                    <a:pt x="374924" y="291751"/>
                    <a:pt x="292812" y="291751"/>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9" name="Google Shape;809;p18"/>
            <p:cNvSpPr/>
            <p:nvPr/>
          </p:nvSpPr>
          <p:spPr>
            <a:xfrm>
              <a:off x="4129822" y="1818703"/>
              <a:ext cx="585718" cy="291750"/>
            </a:xfrm>
            <a:custGeom>
              <a:avLst/>
              <a:gdLst/>
              <a:ahLst/>
              <a:cxnLst/>
              <a:rect l="l" t="t" r="r" b="b"/>
              <a:pathLst>
                <a:path w="585718" h="291750" extrusionOk="0">
                  <a:moveTo>
                    <a:pt x="292812" y="291751"/>
                  </a:moveTo>
                  <a:cubicBezTo>
                    <a:pt x="210699" y="291751"/>
                    <a:pt x="131247" y="272701"/>
                    <a:pt x="74225" y="240221"/>
                  </a:cubicBezTo>
                  <a:cubicBezTo>
                    <a:pt x="26706" y="212979"/>
                    <a:pt x="0" y="178498"/>
                    <a:pt x="0" y="145923"/>
                  </a:cubicBezTo>
                  <a:cubicBezTo>
                    <a:pt x="0" y="113347"/>
                    <a:pt x="26991" y="79248"/>
                    <a:pt x="74225" y="51530"/>
                  </a:cubicBezTo>
                  <a:cubicBezTo>
                    <a:pt x="130772" y="18764"/>
                    <a:pt x="210319" y="0"/>
                    <a:pt x="292812" y="0"/>
                  </a:cubicBezTo>
                  <a:cubicBezTo>
                    <a:pt x="375305" y="0"/>
                    <a:pt x="454376" y="19050"/>
                    <a:pt x="511399" y="51530"/>
                  </a:cubicBezTo>
                  <a:cubicBezTo>
                    <a:pt x="558918" y="78867"/>
                    <a:pt x="585718" y="113252"/>
                    <a:pt x="585718" y="145923"/>
                  </a:cubicBezTo>
                  <a:cubicBezTo>
                    <a:pt x="585718" y="178594"/>
                    <a:pt x="558633" y="212598"/>
                    <a:pt x="511399" y="240221"/>
                  </a:cubicBezTo>
                  <a:cubicBezTo>
                    <a:pt x="454471" y="272987"/>
                    <a:pt x="374924" y="291751"/>
                    <a:pt x="292812" y="291751"/>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0" name="Google Shape;810;p18"/>
            <p:cNvSpPr/>
            <p:nvPr/>
          </p:nvSpPr>
          <p:spPr>
            <a:xfrm>
              <a:off x="4066052" y="1720024"/>
              <a:ext cx="713163" cy="355663"/>
            </a:xfrm>
            <a:custGeom>
              <a:avLst/>
              <a:gdLst/>
              <a:ahLst/>
              <a:cxnLst/>
              <a:rect l="l" t="t" r="r" b="b"/>
              <a:pathLst>
                <a:path w="713163" h="355663" extrusionOk="0">
                  <a:moveTo>
                    <a:pt x="356582" y="355663"/>
                  </a:moveTo>
                  <a:cubicBezTo>
                    <a:pt x="256412" y="355663"/>
                    <a:pt x="159474" y="332804"/>
                    <a:pt x="90476" y="292894"/>
                  </a:cubicBezTo>
                  <a:cubicBezTo>
                    <a:pt x="32978" y="259556"/>
                    <a:pt x="0" y="217646"/>
                    <a:pt x="0" y="177832"/>
                  </a:cubicBezTo>
                  <a:cubicBezTo>
                    <a:pt x="0" y="138017"/>
                    <a:pt x="32978" y="96107"/>
                    <a:pt x="90476" y="62865"/>
                  </a:cubicBezTo>
                  <a:cubicBezTo>
                    <a:pt x="159474" y="22955"/>
                    <a:pt x="256412" y="0"/>
                    <a:pt x="356582" y="0"/>
                  </a:cubicBezTo>
                  <a:cubicBezTo>
                    <a:pt x="456752" y="0"/>
                    <a:pt x="553596" y="22955"/>
                    <a:pt x="622688" y="62865"/>
                  </a:cubicBezTo>
                  <a:cubicBezTo>
                    <a:pt x="680186" y="96107"/>
                    <a:pt x="713164" y="138017"/>
                    <a:pt x="713164" y="177832"/>
                  </a:cubicBezTo>
                  <a:cubicBezTo>
                    <a:pt x="713164" y="217646"/>
                    <a:pt x="680186" y="259556"/>
                    <a:pt x="622688" y="292894"/>
                  </a:cubicBezTo>
                  <a:cubicBezTo>
                    <a:pt x="553690" y="332804"/>
                    <a:pt x="456657" y="355663"/>
                    <a:pt x="356582" y="355663"/>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1" name="Google Shape;811;p18"/>
            <p:cNvSpPr/>
            <p:nvPr/>
          </p:nvSpPr>
          <p:spPr>
            <a:xfrm>
              <a:off x="4066052" y="1674590"/>
              <a:ext cx="713163" cy="355568"/>
            </a:xfrm>
            <a:custGeom>
              <a:avLst/>
              <a:gdLst/>
              <a:ahLst/>
              <a:cxnLst/>
              <a:rect l="l" t="t" r="r" b="b"/>
              <a:pathLst>
                <a:path w="713163" h="355568" extrusionOk="0">
                  <a:moveTo>
                    <a:pt x="356582" y="355568"/>
                  </a:moveTo>
                  <a:cubicBezTo>
                    <a:pt x="256412" y="355568"/>
                    <a:pt x="159474" y="332708"/>
                    <a:pt x="90476" y="292799"/>
                  </a:cubicBezTo>
                  <a:cubicBezTo>
                    <a:pt x="32978" y="259556"/>
                    <a:pt x="0" y="217551"/>
                    <a:pt x="0" y="177737"/>
                  </a:cubicBezTo>
                  <a:cubicBezTo>
                    <a:pt x="0" y="137922"/>
                    <a:pt x="32978" y="96012"/>
                    <a:pt x="90476" y="62770"/>
                  </a:cubicBezTo>
                  <a:cubicBezTo>
                    <a:pt x="159474" y="22860"/>
                    <a:pt x="256412" y="0"/>
                    <a:pt x="356582" y="0"/>
                  </a:cubicBezTo>
                  <a:cubicBezTo>
                    <a:pt x="456752" y="0"/>
                    <a:pt x="553596" y="22860"/>
                    <a:pt x="622688" y="62770"/>
                  </a:cubicBezTo>
                  <a:cubicBezTo>
                    <a:pt x="680186" y="96012"/>
                    <a:pt x="713164" y="138017"/>
                    <a:pt x="713164" y="177832"/>
                  </a:cubicBezTo>
                  <a:cubicBezTo>
                    <a:pt x="713164" y="217646"/>
                    <a:pt x="680186" y="259556"/>
                    <a:pt x="622688" y="292799"/>
                  </a:cubicBezTo>
                  <a:cubicBezTo>
                    <a:pt x="553690" y="332708"/>
                    <a:pt x="456657" y="355568"/>
                    <a:pt x="356582" y="355568"/>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2" name="Google Shape;812;p18"/>
            <p:cNvSpPr/>
            <p:nvPr/>
          </p:nvSpPr>
          <p:spPr>
            <a:xfrm>
              <a:off x="4013211" y="1574958"/>
              <a:ext cx="818751" cy="408241"/>
            </a:xfrm>
            <a:custGeom>
              <a:avLst/>
              <a:gdLst/>
              <a:ahLst/>
              <a:cxnLst/>
              <a:rect l="l" t="t" r="r" b="b"/>
              <a:pathLst>
                <a:path w="818751" h="408241" extrusionOk="0">
                  <a:moveTo>
                    <a:pt x="409423" y="408242"/>
                  </a:moveTo>
                  <a:cubicBezTo>
                    <a:pt x="294427" y="408242"/>
                    <a:pt x="183138" y="382048"/>
                    <a:pt x="103876" y="336137"/>
                  </a:cubicBezTo>
                  <a:cubicBezTo>
                    <a:pt x="37825" y="298037"/>
                    <a:pt x="0" y="249841"/>
                    <a:pt x="0" y="204121"/>
                  </a:cubicBezTo>
                  <a:cubicBezTo>
                    <a:pt x="0" y="158401"/>
                    <a:pt x="38015" y="110299"/>
                    <a:pt x="103876" y="72009"/>
                  </a:cubicBezTo>
                  <a:cubicBezTo>
                    <a:pt x="183043" y="26194"/>
                    <a:pt x="294427" y="0"/>
                    <a:pt x="409328" y="0"/>
                  </a:cubicBezTo>
                  <a:cubicBezTo>
                    <a:pt x="524229" y="0"/>
                    <a:pt x="635708" y="26194"/>
                    <a:pt x="714875" y="72104"/>
                  </a:cubicBezTo>
                  <a:cubicBezTo>
                    <a:pt x="780926" y="110204"/>
                    <a:pt x="818751" y="158401"/>
                    <a:pt x="818751" y="204121"/>
                  </a:cubicBezTo>
                  <a:cubicBezTo>
                    <a:pt x="818751" y="249841"/>
                    <a:pt x="780736" y="297942"/>
                    <a:pt x="714875" y="336137"/>
                  </a:cubicBezTo>
                  <a:cubicBezTo>
                    <a:pt x="635708" y="382048"/>
                    <a:pt x="524324" y="408242"/>
                    <a:pt x="409423" y="408242"/>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3" name="Google Shape;813;p18"/>
            <p:cNvSpPr/>
            <p:nvPr/>
          </p:nvSpPr>
          <p:spPr>
            <a:xfrm>
              <a:off x="4013211" y="1522666"/>
              <a:ext cx="818751" cy="408336"/>
            </a:xfrm>
            <a:custGeom>
              <a:avLst/>
              <a:gdLst/>
              <a:ahLst/>
              <a:cxnLst/>
              <a:rect l="l" t="t" r="r" b="b"/>
              <a:pathLst>
                <a:path w="818751" h="408336" extrusionOk="0">
                  <a:moveTo>
                    <a:pt x="409423" y="408337"/>
                  </a:moveTo>
                  <a:cubicBezTo>
                    <a:pt x="294427" y="408337"/>
                    <a:pt x="183138" y="382048"/>
                    <a:pt x="103876" y="336233"/>
                  </a:cubicBezTo>
                  <a:cubicBezTo>
                    <a:pt x="37825" y="298133"/>
                    <a:pt x="0" y="249936"/>
                    <a:pt x="0" y="204216"/>
                  </a:cubicBezTo>
                  <a:cubicBezTo>
                    <a:pt x="0" y="158496"/>
                    <a:pt x="38015" y="110300"/>
                    <a:pt x="103876" y="72104"/>
                  </a:cubicBezTo>
                  <a:cubicBezTo>
                    <a:pt x="183043" y="26289"/>
                    <a:pt x="294427" y="0"/>
                    <a:pt x="409328" y="0"/>
                  </a:cubicBezTo>
                  <a:cubicBezTo>
                    <a:pt x="524229" y="0"/>
                    <a:pt x="635708" y="26289"/>
                    <a:pt x="714875" y="72104"/>
                  </a:cubicBezTo>
                  <a:cubicBezTo>
                    <a:pt x="780926" y="110204"/>
                    <a:pt x="818751" y="158496"/>
                    <a:pt x="818751" y="204216"/>
                  </a:cubicBezTo>
                  <a:cubicBezTo>
                    <a:pt x="818751" y="249936"/>
                    <a:pt x="780736" y="298037"/>
                    <a:pt x="714875" y="336233"/>
                  </a:cubicBezTo>
                  <a:cubicBezTo>
                    <a:pt x="635708" y="382334"/>
                    <a:pt x="524324" y="408337"/>
                    <a:pt x="409423" y="408337"/>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4" name="Google Shape;814;p18"/>
            <p:cNvSpPr/>
            <p:nvPr/>
          </p:nvSpPr>
          <p:spPr>
            <a:xfrm>
              <a:off x="3962270" y="1359312"/>
              <a:ext cx="920726" cy="532828"/>
            </a:xfrm>
            <a:custGeom>
              <a:avLst/>
              <a:gdLst/>
              <a:ahLst/>
              <a:cxnLst/>
              <a:rect l="l" t="t" r="r" b="b"/>
              <a:pathLst>
                <a:path w="920726" h="532828" extrusionOk="0">
                  <a:moveTo>
                    <a:pt x="920727" y="266414"/>
                  </a:moveTo>
                  <a:cubicBezTo>
                    <a:pt x="920727" y="413551"/>
                    <a:pt x="714615" y="532828"/>
                    <a:pt x="460363" y="532828"/>
                  </a:cubicBezTo>
                  <a:cubicBezTo>
                    <a:pt x="206112" y="532828"/>
                    <a:pt x="0" y="413551"/>
                    <a:pt x="0" y="266414"/>
                  </a:cubicBezTo>
                  <a:cubicBezTo>
                    <a:pt x="0" y="119278"/>
                    <a:pt x="206112" y="0"/>
                    <a:pt x="460363" y="0"/>
                  </a:cubicBezTo>
                  <a:cubicBezTo>
                    <a:pt x="714615" y="0"/>
                    <a:pt x="920727" y="119278"/>
                    <a:pt x="920727" y="266414"/>
                  </a:cubicBezTo>
                  <a:close/>
                </a:path>
              </a:pathLst>
            </a:custGeom>
            <a:solidFill>
              <a:srgbClr val="FFDF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5" name="Google Shape;815;p18"/>
            <p:cNvSpPr/>
            <p:nvPr/>
          </p:nvSpPr>
          <p:spPr>
            <a:xfrm>
              <a:off x="4264396"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6" name="Google Shape;816;p18"/>
            <p:cNvSpPr/>
            <p:nvPr/>
          </p:nvSpPr>
          <p:spPr>
            <a:xfrm>
              <a:off x="4543522"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7" name="Google Shape;817;p18"/>
            <p:cNvSpPr/>
            <p:nvPr/>
          </p:nvSpPr>
          <p:spPr>
            <a:xfrm>
              <a:off x="4264396" y="901827"/>
              <a:ext cx="319897" cy="108775"/>
            </a:xfrm>
            <a:custGeom>
              <a:avLst/>
              <a:gdLst/>
              <a:ahLst/>
              <a:cxnLst/>
              <a:rect l="l" t="t" r="r" b="b"/>
              <a:pathLst>
                <a:path w="319897" h="108775" extrusionOk="0">
                  <a:moveTo>
                    <a:pt x="157098" y="108775"/>
                  </a:moveTo>
                  <a:lnTo>
                    <a:pt x="97319" y="53911"/>
                  </a:lnTo>
                  <a:lnTo>
                    <a:pt x="23950" y="103156"/>
                  </a:lnTo>
                  <a:lnTo>
                    <a:pt x="0" y="67532"/>
                  </a:lnTo>
                  <a:lnTo>
                    <a:pt x="101310" y="857"/>
                  </a:lnTo>
                  <a:lnTo>
                    <a:pt x="159379" y="54102"/>
                  </a:lnTo>
                  <a:lnTo>
                    <a:pt x="228946" y="0"/>
                  </a:lnTo>
                  <a:lnTo>
                    <a:pt x="319897" y="67532"/>
                  </a:lnTo>
                  <a:lnTo>
                    <a:pt x="291481" y="100203"/>
                  </a:lnTo>
                  <a:lnTo>
                    <a:pt x="228851" y="53054"/>
                  </a:lnTo>
                  <a:lnTo>
                    <a:pt x="157098" y="108775"/>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8" name="Google Shape;818;p18"/>
            <p:cNvSpPr/>
            <p:nvPr/>
          </p:nvSpPr>
          <p:spPr>
            <a:xfrm>
              <a:off x="3749667" y="190500"/>
              <a:ext cx="1343462" cy="1451800"/>
            </a:xfrm>
            <a:custGeom>
              <a:avLst/>
              <a:gdLst/>
              <a:ahLst/>
              <a:cxnLst/>
              <a:rect l="l" t="t" r="r" b="b"/>
              <a:pathLst>
                <a:path w="1343462" h="1451800" extrusionOk="0">
                  <a:moveTo>
                    <a:pt x="1132665" y="1449134"/>
                  </a:moveTo>
                  <a:cubicBezTo>
                    <a:pt x="1133425" y="1389317"/>
                    <a:pt x="1143689" y="1212723"/>
                    <a:pt x="1283870" y="969359"/>
                  </a:cubicBezTo>
                  <a:cubicBezTo>
                    <a:pt x="1449711" y="681419"/>
                    <a:pt x="1276837" y="0"/>
                    <a:pt x="671731" y="0"/>
                  </a:cubicBezTo>
                  <a:cubicBezTo>
                    <a:pt x="66625" y="0"/>
                    <a:pt x="-106249" y="681419"/>
                    <a:pt x="59592" y="969359"/>
                  </a:cubicBezTo>
                  <a:cubicBezTo>
                    <a:pt x="180766" y="1179767"/>
                    <a:pt x="207186" y="1366457"/>
                    <a:pt x="212698" y="1451801"/>
                  </a:cubicBezTo>
                </a:path>
              </a:pathLst>
            </a:custGeom>
            <a:solidFill>
              <a:srgbClr val="FFDF57">
                <a:alpha val="686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19" name="Google Shape;819;p18"/>
            <p:cNvGrpSpPr/>
            <p:nvPr/>
          </p:nvGrpSpPr>
          <p:grpSpPr>
            <a:xfrm>
              <a:off x="3923682" y="3244965"/>
              <a:ext cx="195764" cy="131404"/>
              <a:chOff x="5733332" y="4102215"/>
              <a:chExt cx="195764" cy="131404"/>
            </a:xfrm>
          </p:grpSpPr>
          <p:sp>
            <p:nvSpPr>
              <p:cNvPr id="820" name="Google Shape;820;p18"/>
              <p:cNvSpPr/>
              <p:nvPr/>
            </p:nvSpPr>
            <p:spPr>
              <a:xfrm>
                <a:off x="5734887" y="4131087"/>
                <a:ext cx="177232" cy="100744"/>
              </a:xfrm>
              <a:custGeom>
                <a:avLst/>
                <a:gdLst/>
                <a:ahLst/>
                <a:cxnLst/>
                <a:rect l="l" t="t" r="r" b="b"/>
                <a:pathLst>
                  <a:path w="177232" h="100744" extrusionOk="0">
                    <a:moveTo>
                      <a:pt x="177024" y="99346"/>
                    </a:moveTo>
                    <a:lnTo>
                      <a:pt x="150604" y="74581"/>
                    </a:lnTo>
                    <a:cubicBezTo>
                      <a:pt x="147249" y="69713"/>
                      <a:pt x="143219" y="65351"/>
                      <a:pt x="138629" y="61627"/>
                    </a:cubicBezTo>
                    <a:cubicBezTo>
                      <a:pt x="136623" y="59941"/>
                      <a:pt x="134495" y="58417"/>
                      <a:pt x="132261" y="57055"/>
                    </a:cubicBezTo>
                    <a:lnTo>
                      <a:pt x="98048" y="34195"/>
                    </a:lnTo>
                    <a:lnTo>
                      <a:pt x="60698" y="17621"/>
                    </a:lnTo>
                    <a:cubicBezTo>
                      <a:pt x="58407" y="16564"/>
                      <a:pt x="56060" y="15640"/>
                      <a:pt x="53665" y="14859"/>
                    </a:cubicBezTo>
                    <a:cubicBezTo>
                      <a:pt x="48162" y="13021"/>
                      <a:pt x="42441" y="11935"/>
                      <a:pt x="36653" y="11621"/>
                    </a:cubicBezTo>
                    <a:lnTo>
                      <a:pt x="1109" y="0"/>
                    </a:lnTo>
                    <a:cubicBezTo>
                      <a:pt x="-887" y="0"/>
                      <a:pt x="254" y="3620"/>
                      <a:pt x="1109" y="5144"/>
                    </a:cubicBezTo>
                    <a:lnTo>
                      <a:pt x="4530" y="6572"/>
                    </a:lnTo>
                    <a:cubicBezTo>
                      <a:pt x="8807" y="8192"/>
                      <a:pt x="5196" y="7620"/>
                      <a:pt x="9662" y="10763"/>
                    </a:cubicBezTo>
                    <a:lnTo>
                      <a:pt x="30096" y="16002"/>
                    </a:lnTo>
                    <a:cubicBezTo>
                      <a:pt x="43106" y="15507"/>
                      <a:pt x="55984" y="18822"/>
                      <a:pt x="67160" y="25527"/>
                    </a:cubicBezTo>
                    <a:lnTo>
                      <a:pt x="94246" y="39148"/>
                    </a:lnTo>
                    <a:lnTo>
                      <a:pt x="120287" y="54864"/>
                    </a:lnTo>
                    <a:cubicBezTo>
                      <a:pt x="131729" y="61170"/>
                      <a:pt x="140853" y="70980"/>
                      <a:pt x="146327" y="82868"/>
                    </a:cubicBezTo>
                    <a:lnTo>
                      <a:pt x="160107" y="94012"/>
                    </a:lnTo>
                    <a:cubicBezTo>
                      <a:pt x="164384" y="98012"/>
                      <a:pt x="161913" y="96298"/>
                      <a:pt x="168281" y="97250"/>
                    </a:cubicBezTo>
                    <a:lnTo>
                      <a:pt x="171797" y="100298"/>
                    </a:lnTo>
                    <a:cubicBezTo>
                      <a:pt x="174363" y="100965"/>
                      <a:pt x="178165" y="101060"/>
                      <a:pt x="177024" y="99346"/>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1" name="Google Shape;821;p18"/>
              <p:cNvSpPr/>
              <p:nvPr/>
            </p:nvSpPr>
            <p:spPr>
              <a:xfrm>
                <a:off x="5750846" y="4118425"/>
                <a:ext cx="155883" cy="109857"/>
              </a:xfrm>
              <a:custGeom>
                <a:avLst/>
                <a:gdLst/>
                <a:ahLst/>
                <a:cxnLst/>
                <a:rect l="l" t="t" r="r" b="b"/>
                <a:pathLst>
                  <a:path w="155883" h="109857" extrusionOk="0">
                    <a:moveTo>
                      <a:pt x="86746" y="59620"/>
                    </a:moveTo>
                    <a:cubicBezTo>
                      <a:pt x="88855" y="56363"/>
                      <a:pt x="91688" y="53619"/>
                      <a:pt x="95014" y="51619"/>
                    </a:cubicBezTo>
                    <a:cubicBezTo>
                      <a:pt x="99851" y="48647"/>
                      <a:pt x="105525" y="47342"/>
                      <a:pt x="111170" y="47904"/>
                    </a:cubicBezTo>
                    <a:cubicBezTo>
                      <a:pt x="117832" y="48590"/>
                      <a:pt x="124295" y="50600"/>
                      <a:pt x="130178" y="53810"/>
                    </a:cubicBezTo>
                    <a:lnTo>
                      <a:pt x="130843" y="53810"/>
                    </a:lnTo>
                    <a:lnTo>
                      <a:pt x="140347" y="58953"/>
                    </a:lnTo>
                    <a:cubicBezTo>
                      <a:pt x="142818" y="60287"/>
                      <a:pt x="145099" y="61811"/>
                      <a:pt x="147380" y="63335"/>
                    </a:cubicBezTo>
                    <a:lnTo>
                      <a:pt x="151751" y="66573"/>
                    </a:lnTo>
                    <a:cubicBezTo>
                      <a:pt x="158309" y="71812"/>
                      <a:pt x="156408" y="82099"/>
                      <a:pt x="150611" y="90290"/>
                    </a:cubicBezTo>
                    <a:cubicBezTo>
                      <a:pt x="147399" y="94863"/>
                      <a:pt x="143702" y="99082"/>
                      <a:pt x="139587" y="102863"/>
                    </a:cubicBezTo>
                    <a:cubicBezTo>
                      <a:pt x="132231" y="109264"/>
                      <a:pt x="122119" y="111455"/>
                      <a:pt x="112786" y="108674"/>
                    </a:cubicBezTo>
                    <a:cubicBezTo>
                      <a:pt x="108528" y="107331"/>
                      <a:pt x="104413" y="105540"/>
                      <a:pt x="100526" y="103340"/>
                    </a:cubicBezTo>
                    <a:cubicBezTo>
                      <a:pt x="96934" y="101235"/>
                      <a:pt x="93522" y="98815"/>
                      <a:pt x="90357" y="96101"/>
                    </a:cubicBezTo>
                    <a:cubicBezTo>
                      <a:pt x="82374" y="88624"/>
                      <a:pt x="79874" y="76965"/>
                      <a:pt x="84084" y="66859"/>
                    </a:cubicBezTo>
                    <a:cubicBezTo>
                      <a:pt x="84702" y="64354"/>
                      <a:pt x="85596" y="61925"/>
                      <a:pt x="86746" y="59620"/>
                    </a:cubicBezTo>
                    <a:close/>
                    <a:moveTo>
                      <a:pt x="8339" y="11995"/>
                    </a:moveTo>
                    <a:cubicBezTo>
                      <a:pt x="13471" y="4089"/>
                      <a:pt x="22215" y="-1912"/>
                      <a:pt x="29628" y="565"/>
                    </a:cubicBezTo>
                    <a:lnTo>
                      <a:pt x="34380" y="2375"/>
                    </a:lnTo>
                    <a:cubicBezTo>
                      <a:pt x="36784" y="3318"/>
                      <a:pt x="39132" y="4394"/>
                      <a:pt x="41412" y="5613"/>
                    </a:cubicBezTo>
                    <a:lnTo>
                      <a:pt x="50061" y="10090"/>
                    </a:lnTo>
                    <a:lnTo>
                      <a:pt x="50631" y="10090"/>
                    </a:lnTo>
                    <a:cubicBezTo>
                      <a:pt x="56067" y="12967"/>
                      <a:pt x="60772" y="17034"/>
                      <a:pt x="64412" y="21996"/>
                    </a:cubicBezTo>
                    <a:cubicBezTo>
                      <a:pt x="67424" y="26073"/>
                      <a:pt x="68688" y="31178"/>
                      <a:pt x="67928" y="36188"/>
                    </a:cubicBezTo>
                    <a:cubicBezTo>
                      <a:pt x="67358" y="39875"/>
                      <a:pt x="65932" y="43361"/>
                      <a:pt x="63746" y="46380"/>
                    </a:cubicBezTo>
                    <a:cubicBezTo>
                      <a:pt x="61969" y="48533"/>
                      <a:pt x="59964" y="50476"/>
                      <a:pt x="57759" y="52190"/>
                    </a:cubicBezTo>
                    <a:cubicBezTo>
                      <a:pt x="49652" y="60106"/>
                      <a:pt x="37972" y="63116"/>
                      <a:pt x="27062" y="60096"/>
                    </a:cubicBezTo>
                    <a:cubicBezTo>
                      <a:pt x="23241" y="58877"/>
                      <a:pt x="19544" y="57286"/>
                      <a:pt x="16037" y="55334"/>
                    </a:cubicBezTo>
                    <a:cubicBezTo>
                      <a:pt x="12645" y="53238"/>
                      <a:pt x="9461" y="50809"/>
                      <a:pt x="6534" y="48095"/>
                    </a:cubicBezTo>
                    <a:cubicBezTo>
                      <a:pt x="309" y="42285"/>
                      <a:pt x="-1687" y="33236"/>
                      <a:pt x="1497" y="25330"/>
                    </a:cubicBezTo>
                    <a:cubicBezTo>
                      <a:pt x="3274" y="20672"/>
                      <a:pt x="5574" y="16234"/>
                      <a:pt x="8339" y="1209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2" name="Google Shape;822;p18"/>
              <p:cNvSpPr/>
              <p:nvPr/>
            </p:nvSpPr>
            <p:spPr>
              <a:xfrm>
                <a:off x="5733332" y="4130673"/>
                <a:ext cx="192169" cy="73375"/>
              </a:xfrm>
              <a:custGeom>
                <a:avLst/>
                <a:gdLst/>
                <a:ahLst/>
                <a:cxnLst/>
                <a:rect l="l" t="t" r="r" b="b"/>
                <a:pathLst>
                  <a:path w="192169" h="73375" extrusionOk="0">
                    <a:moveTo>
                      <a:pt x="15779" y="11368"/>
                    </a:moveTo>
                    <a:lnTo>
                      <a:pt x="36117" y="9463"/>
                    </a:lnTo>
                    <a:cubicBezTo>
                      <a:pt x="48995" y="8187"/>
                      <a:pt x="61967" y="10768"/>
                      <a:pt x="73372" y="16893"/>
                    </a:cubicBezTo>
                    <a:lnTo>
                      <a:pt x="185611" y="73376"/>
                    </a:lnTo>
                    <a:lnTo>
                      <a:pt x="192169" y="63851"/>
                    </a:lnTo>
                    <a:lnTo>
                      <a:pt x="66529" y="8320"/>
                    </a:lnTo>
                    <a:cubicBezTo>
                      <a:pt x="58974" y="4777"/>
                      <a:pt x="50810" y="2739"/>
                      <a:pt x="42484" y="2320"/>
                    </a:cubicBezTo>
                    <a:lnTo>
                      <a:pt x="2569" y="34"/>
                    </a:lnTo>
                    <a:cubicBezTo>
                      <a:pt x="1381" y="-176"/>
                      <a:pt x="250" y="614"/>
                      <a:pt x="31" y="1805"/>
                    </a:cubicBezTo>
                    <a:cubicBezTo>
                      <a:pt x="-73" y="2424"/>
                      <a:pt x="88" y="3063"/>
                      <a:pt x="478" y="3558"/>
                    </a:cubicBezTo>
                    <a:lnTo>
                      <a:pt x="1523" y="4987"/>
                    </a:lnTo>
                    <a:cubicBezTo>
                      <a:pt x="4869" y="9425"/>
                      <a:pt x="10248" y="11835"/>
                      <a:pt x="15779" y="11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3" name="Google Shape;823;p18"/>
              <p:cNvSpPr/>
              <p:nvPr/>
            </p:nvSpPr>
            <p:spPr>
              <a:xfrm>
                <a:off x="5757380" y="4106036"/>
                <a:ext cx="156130" cy="127583"/>
              </a:xfrm>
              <a:custGeom>
                <a:avLst/>
                <a:gdLst/>
                <a:ahLst/>
                <a:cxnLst/>
                <a:rect l="l" t="t" r="r" b="b"/>
                <a:pathLst>
                  <a:path w="156130" h="127583" extrusionOk="0">
                    <a:moveTo>
                      <a:pt x="136950" y="117539"/>
                    </a:moveTo>
                    <a:lnTo>
                      <a:pt x="128491" y="98489"/>
                    </a:lnTo>
                    <a:cubicBezTo>
                      <a:pt x="123036" y="86601"/>
                      <a:pt x="113950" y="76762"/>
                      <a:pt x="102546" y="70390"/>
                    </a:cubicBezTo>
                    <a:lnTo>
                      <a:pt x="0" y="8858"/>
                    </a:lnTo>
                    <a:lnTo>
                      <a:pt x="5797" y="0"/>
                    </a:lnTo>
                    <a:lnTo>
                      <a:pt x="114236" y="72295"/>
                    </a:lnTo>
                    <a:cubicBezTo>
                      <a:pt x="121439" y="76876"/>
                      <a:pt x="127645" y="82868"/>
                      <a:pt x="132483" y="89916"/>
                    </a:cubicBezTo>
                    <a:lnTo>
                      <a:pt x="155767" y="124016"/>
                    </a:lnTo>
                    <a:cubicBezTo>
                      <a:pt x="156908" y="125730"/>
                      <a:pt x="155197" y="127921"/>
                      <a:pt x="152916" y="127540"/>
                    </a:cubicBezTo>
                    <a:lnTo>
                      <a:pt x="150920" y="127540"/>
                    </a:lnTo>
                    <a:cubicBezTo>
                      <a:pt x="144866" y="126816"/>
                      <a:pt x="139601" y="123044"/>
                      <a:pt x="136950" y="11753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4" name="Google Shape;824;p18"/>
              <p:cNvSpPr/>
              <p:nvPr/>
            </p:nvSpPr>
            <p:spPr>
              <a:xfrm>
                <a:off x="5834686" y="4162247"/>
                <a:ext cx="73778" cy="62054"/>
              </a:xfrm>
              <a:custGeom>
                <a:avLst/>
                <a:gdLst/>
                <a:ahLst/>
                <a:cxnLst/>
                <a:rect l="l" t="t" r="r" b="b"/>
                <a:pathLst>
                  <a:path w="73778" h="62054" extrusionOk="0">
                    <a:moveTo>
                      <a:pt x="29231" y="178"/>
                    </a:moveTo>
                    <a:cubicBezTo>
                      <a:pt x="35893" y="835"/>
                      <a:pt x="42346" y="2807"/>
                      <a:pt x="48239" y="5988"/>
                    </a:cubicBezTo>
                    <a:lnTo>
                      <a:pt x="48809" y="5988"/>
                    </a:lnTo>
                    <a:lnTo>
                      <a:pt x="58313" y="11036"/>
                    </a:lnTo>
                    <a:cubicBezTo>
                      <a:pt x="60783" y="12465"/>
                      <a:pt x="63064" y="13894"/>
                      <a:pt x="65345" y="15418"/>
                    </a:cubicBezTo>
                    <a:cubicBezTo>
                      <a:pt x="67626" y="16942"/>
                      <a:pt x="68292" y="17608"/>
                      <a:pt x="69717" y="18751"/>
                    </a:cubicBezTo>
                    <a:cubicBezTo>
                      <a:pt x="76180" y="23895"/>
                      <a:pt x="74279" y="34277"/>
                      <a:pt x="68577" y="42373"/>
                    </a:cubicBezTo>
                    <a:cubicBezTo>
                      <a:pt x="65383" y="46993"/>
                      <a:pt x="61658" y="51222"/>
                      <a:pt x="57457" y="54946"/>
                    </a:cubicBezTo>
                    <a:cubicBezTo>
                      <a:pt x="50187" y="61442"/>
                      <a:pt x="40075" y="63681"/>
                      <a:pt x="30752" y="60852"/>
                    </a:cubicBezTo>
                    <a:cubicBezTo>
                      <a:pt x="26503" y="59433"/>
                      <a:pt x="22398" y="57613"/>
                      <a:pt x="18492" y="55422"/>
                    </a:cubicBezTo>
                    <a:cubicBezTo>
                      <a:pt x="14852" y="53384"/>
                      <a:pt x="11440" y="50955"/>
                      <a:pt x="8323" y="48184"/>
                    </a:cubicBezTo>
                    <a:cubicBezTo>
                      <a:pt x="301" y="40764"/>
                      <a:pt x="-2208" y="29105"/>
                      <a:pt x="2050" y="19037"/>
                    </a:cubicBezTo>
                    <a:cubicBezTo>
                      <a:pt x="2763" y="16370"/>
                      <a:pt x="3808" y="13808"/>
                      <a:pt x="5186" y="11417"/>
                    </a:cubicBezTo>
                    <a:cubicBezTo>
                      <a:pt x="7325" y="8179"/>
                      <a:pt x="10147" y="5445"/>
                      <a:pt x="13455" y="3416"/>
                    </a:cubicBezTo>
                    <a:cubicBezTo>
                      <a:pt x="18226" y="663"/>
                      <a:pt x="23757" y="-470"/>
                      <a:pt x="29231" y="17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5" name="Google Shape;825;p18"/>
              <p:cNvSpPr/>
              <p:nvPr/>
            </p:nvSpPr>
            <p:spPr>
              <a:xfrm>
                <a:off x="5745586" y="4102215"/>
                <a:ext cx="183510" cy="128783"/>
              </a:xfrm>
              <a:custGeom>
                <a:avLst/>
                <a:gdLst/>
                <a:ahLst/>
                <a:cxnLst/>
                <a:rect l="l" t="t" r="r" b="b"/>
                <a:pathLst>
                  <a:path w="183510" h="128783" extrusionOk="0">
                    <a:moveTo>
                      <a:pt x="14550" y="1821"/>
                    </a:moveTo>
                    <a:lnTo>
                      <a:pt x="9608" y="9632"/>
                    </a:lnTo>
                    <a:cubicBezTo>
                      <a:pt x="8753" y="10575"/>
                      <a:pt x="8753" y="12022"/>
                      <a:pt x="9608" y="12965"/>
                    </a:cubicBezTo>
                    <a:cubicBezTo>
                      <a:pt x="11347" y="14527"/>
                      <a:pt x="11822" y="17071"/>
                      <a:pt x="10748" y="19157"/>
                    </a:cubicBezTo>
                    <a:lnTo>
                      <a:pt x="2575" y="36301"/>
                    </a:lnTo>
                    <a:cubicBezTo>
                      <a:pt x="-2329" y="46274"/>
                      <a:pt x="-86" y="58304"/>
                      <a:pt x="8087" y="65829"/>
                    </a:cubicBezTo>
                    <a:lnTo>
                      <a:pt x="8087" y="65829"/>
                    </a:lnTo>
                    <a:cubicBezTo>
                      <a:pt x="14997" y="72001"/>
                      <a:pt x="23170" y="76583"/>
                      <a:pt x="32037" y="79259"/>
                    </a:cubicBezTo>
                    <a:lnTo>
                      <a:pt x="32037" y="79259"/>
                    </a:lnTo>
                    <a:cubicBezTo>
                      <a:pt x="45494" y="83374"/>
                      <a:pt x="60111" y="79717"/>
                      <a:pt x="70052" y="69734"/>
                    </a:cubicBezTo>
                    <a:lnTo>
                      <a:pt x="77655" y="62019"/>
                    </a:lnTo>
                    <a:cubicBezTo>
                      <a:pt x="79337" y="60381"/>
                      <a:pt x="80354" y="58171"/>
                      <a:pt x="80506" y="55828"/>
                    </a:cubicBezTo>
                    <a:cubicBezTo>
                      <a:pt x="81029" y="52180"/>
                      <a:pt x="84393" y="49646"/>
                      <a:pt x="88033" y="50170"/>
                    </a:cubicBezTo>
                    <a:cubicBezTo>
                      <a:pt x="88718" y="50265"/>
                      <a:pt x="89383" y="50475"/>
                      <a:pt x="90010" y="50780"/>
                    </a:cubicBezTo>
                    <a:lnTo>
                      <a:pt x="91911" y="51732"/>
                    </a:lnTo>
                    <a:lnTo>
                      <a:pt x="93811" y="52875"/>
                    </a:lnTo>
                    <a:cubicBezTo>
                      <a:pt x="96321" y="54694"/>
                      <a:pt x="96891" y="58209"/>
                      <a:pt x="95075" y="60723"/>
                    </a:cubicBezTo>
                    <a:cubicBezTo>
                      <a:pt x="94572" y="61419"/>
                      <a:pt x="93906" y="62000"/>
                      <a:pt x="93146" y="62400"/>
                    </a:cubicBezTo>
                    <a:cubicBezTo>
                      <a:pt x="91008" y="63533"/>
                      <a:pt x="89307" y="65343"/>
                      <a:pt x="88299" y="67543"/>
                    </a:cubicBezTo>
                    <a:lnTo>
                      <a:pt x="84023" y="77068"/>
                    </a:lnTo>
                    <a:cubicBezTo>
                      <a:pt x="78482" y="89508"/>
                      <a:pt x="81770" y="104119"/>
                      <a:pt x="92101" y="112978"/>
                    </a:cubicBezTo>
                    <a:lnTo>
                      <a:pt x="92101" y="112978"/>
                    </a:lnTo>
                    <a:cubicBezTo>
                      <a:pt x="99362" y="119398"/>
                      <a:pt x="107877" y="124227"/>
                      <a:pt x="117096" y="127170"/>
                    </a:cubicBezTo>
                    <a:lnTo>
                      <a:pt x="117096" y="127170"/>
                    </a:lnTo>
                    <a:cubicBezTo>
                      <a:pt x="129156" y="131066"/>
                      <a:pt x="142366" y="127780"/>
                      <a:pt x="151214" y="118693"/>
                    </a:cubicBezTo>
                    <a:lnTo>
                      <a:pt x="165470" y="103643"/>
                    </a:lnTo>
                    <a:cubicBezTo>
                      <a:pt x="167409" y="101700"/>
                      <a:pt x="170250" y="100967"/>
                      <a:pt x="172883" y="101738"/>
                    </a:cubicBezTo>
                    <a:cubicBezTo>
                      <a:pt x="174290" y="102224"/>
                      <a:pt x="175858" y="101767"/>
                      <a:pt x="176780" y="100595"/>
                    </a:cubicBezTo>
                    <a:lnTo>
                      <a:pt x="182577" y="92594"/>
                    </a:lnTo>
                    <a:cubicBezTo>
                      <a:pt x="183822" y="91108"/>
                      <a:pt x="183822" y="88937"/>
                      <a:pt x="182577" y="87451"/>
                    </a:cubicBezTo>
                    <a:cubicBezTo>
                      <a:pt x="173501" y="78412"/>
                      <a:pt x="163047" y="70887"/>
                      <a:pt x="151595" y="65162"/>
                    </a:cubicBezTo>
                    <a:lnTo>
                      <a:pt x="142091" y="60019"/>
                    </a:lnTo>
                    <a:cubicBezTo>
                      <a:pt x="135058" y="56180"/>
                      <a:pt x="127341" y="53789"/>
                      <a:pt x="119377" y="52970"/>
                    </a:cubicBezTo>
                    <a:lnTo>
                      <a:pt x="112344" y="52208"/>
                    </a:lnTo>
                    <a:cubicBezTo>
                      <a:pt x="110776" y="52284"/>
                      <a:pt x="109236" y="51732"/>
                      <a:pt x="108067" y="50684"/>
                    </a:cubicBezTo>
                    <a:cubicBezTo>
                      <a:pt x="107373" y="49703"/>
                      <a:pt x="106461" y="48884"/>
                      <a:pt x="105406" y="48303"/>
                    </a:cubicBezTo>
                    <a:lnTo>
                      <a:pt x="97613" y="44112"/>
                    </a:lnTo>
                    <a:lnTo>
                      <a:pt x="89820" y="39826"/>
                    </a:lnTo>
                    <a:cubicBezTo>
                      <a:pt x="88699" y="39254"/>
                      <a:pt x="87463" y="38930"/>
                      <a:pt x="86208" y="38873"/>
                    </a:cubicBezTo>
                    <a:cubicBezTo>
                      <a:pt x="84374" y="38826"/>
                      <a:pt x="82664" y="37949"/>
                      <a:pt x="81552" y="36492"/>
                    </a:cubicBezTo>
                    <a:lnTo>
                      <a:pt x="77750" y="31349"/>
                    </a:lnTo>
                    <a:cubicBezTo>
                      <a:pt x="73359" y="25453"/>
                      <a:pt x="67667" y="20661"/>
                      <a:pt x="61118" y="17347"/>
                    </a:cubicBezTo>
                    <a:lnTo>
                      <a:pt x="52470" y="12775"/>
                    </a:lnTo>
                    <a:cubicBezTo>
                      <a:pt x="42244" y="6698"/>
                      <a:pt x="31058" y="2412"/>
                      <a:pt x="19397" y="107"/>
                    </a:cubicBezTo>
                    <a:cubicBezTo>
                      <a:pt x="17591" y="-275"/>
                      <a:pt x="15719" y="383"/>
                      <a:pt x="14550" y="1821"/>
                    </a:cubicBezTo>
                    <a:close/>
                    <a:moveTo>
                      <a:pt x="93906" y="72020"/>
                    </a:moveTo>
                    <a:cubicBezTo>
                      <a:pt x="96045" y="68782"/>
                      <a:pt x="98867" y="66048"/>
                      <a:pt x="102175" y="64019"/>
                    </a:cubicBezTo>
                    <a:cubicBezTo>
                      <a:pt x="107012" y="61048"/>
                      <a:pt x="112696" y="59781"/>
                      <a:pt x="118331" y="60400"/>
                    </a:cubicBezTo>
                    <a:cubicBezTo>
                      <a:pt x="124993" y="61057"/>
                      <a:pt x="131447" y="63029"/>
                      <a:pt x="137339" y="66210"/>
                    </a:cubicBezTo>
                    <a:lnTo>
                      <a:pt x="137909" y="66210"/>
                    </a:lnTo>
                    <a:lnTo>
                      <a:pt x="147413" y="71258"/>
                    </a:lnTo>
                    <a:cubicBezTo>
                      <a:pt x="149884" y="72687"/>
                      <a:pt x="152165" y="74116"/>
                      <a:pt x="154446" y="75640"/>
                    </a:cubicBezTo>
                    <a:cubicBezTo>
                      <a:pt x="156727" y="77164"/>
                      <a:pt x="157392" y="77831"/>
                      <a:pt x="158817" y="78974"/>
                    </a:cubicBezTo>
                    <a:cubicBezTo>
                      <a:pt x="165280" y="84117"/>
                      <a:pt x="163379" y="94499"/>
                      <a:pt x="157677" y="102596"/>
                    </a:cubicBezTo>
                    <a:cubicBezTo>
                      <a:pt x="154484" y="107215"/>
                      <a:pt x="150758" y="111444"/>
                      <a:pt x="146558" y="115168"/>
                    </a:cubicBezTo>
                    <a:cubicBezTo>
                      <a:pt x="139287" y="121665"/>
                      <a:pt x="129175" y="123903"/>
                      <a:pt x="119852" y="121074"/>
                    </a:cubicBezTo>
                    <a:cubicBezTo>
                      <a:pt x="115604" y="119655"/>
                      <a:pt x="111498" y="117835"/>
                      <a:pt x="107592" y="115645"/>
                    </a:cubicBezTo>
                    <a:cubicBezTo>
                      <a:pt x="103952" y="113606"/>
                      <a:pt x="100540" y="111178"/>
                      <a:pt x="97423" y="108406"/>
                    </a:cubicBezTo>
                    <a:cubicBezTo>
                      <a:pt x="89402" y="100986"/>
                      <a:pt x="86893" y="89327"/>
                      <a:pt x="91150" y="79259"/>
                    </a:cubicBezTo>
                    <a:cubicBezTo>
                      <a:pt x="91768" y="76745"/>
                      <a:pt x="92690" y="74306"/>
                      <a:pt x="93906" y="72020"/>
                    </a:cubicBezTo>
                    <a:close/>
                    <a:moveTo>
                      <a:pt x="15405" y="24395"/>
                    </a:moveTo>
                    <a:cubicBezTo>
                      <a:pt x="20632" y="16585"/>
                      <a:pt x="29281" y="10584"/>
                      <a:pt x="36789" y="13060"/>
                    </a:cubicBezTo>
                    <a:cubicBezTo>
                      <a:pt x="38404" y="13546"/>
                      <a:pt x="39992" y="14118"/>
                      <a:pt x="41541" y="14775"/>
                    </a:cubicBezTo>
                    <a:cubicBezTo>
                      <a:pt x="43917" y="15727"/>
                      <a:pt x="46293" y="16871"/>
                      <a:pt x="48574" y="18014"/>
                    </a:cubicBezTo>
                    <a:lnTo>
                      <a:pt x="57222" y="22585"/>
                    </a:lnTo>
                    <a:lnTo>
                      <a:pt x="57792" y="22585"/>
                    </a:lnTo>
                    <a:cubicBezTo>
                      <a:pt x="63190" y="25519"/>
                      <a:pt x="67885" y="29577"/>
                      <a:pt x="71573" y="34492"/>
                    </a:cubicBezTo>
                    <a:cubicBezTo>
                      <a:pt x="74576" y="38607"/>
                      <a:pt x="75802" y="43750"/>
                      <a:pt x="74994" y="48779"/>
                    </a:cubicBezTo>
                    <a:cubicBezTo>
                      <a:pt x="74452" y="52437"/>
                      <a:pt x="73017" y="55904"/>
                      <a:pt x="70812" y="58876"/>
                    </a:cubicBezTo>
                    <a:cubicBezTo>
                      <a:pt x="69064" y="61076"/>
                      <a:pt x="67049" y="63057"/>
                      <a:pt x="64825" y="64781"/>
                    </a:cubicBezTo>
                    <a:cubicBezTo>
                      <a:pt x="56709" y="72677"/>
                      <a:pt x="45038" y="75687"/>
                      <a:pt x="34128" y="72687"/>
                    </a:cubicBezTo>
                    <a:cubicBezTo>
                      <a:pt x="30326" y="71458"/>
                      <a:pt x="26658" y="69830"/>
                      <a:pt x="23198" y="67829"/>
                    </a:cubicBezTo>
                    <a:cubicBezTo>
                      <a:pt x="19777" y="65810"/>
                      <a:pt x="16584" y="63410"/>
                      <a:pt x="13695" y="60685"/>
                    </a:cubicBezTo>
                    <a:cubicBezTo>
                      <a:pt x="7479" y="54828"/>
                      <a:pt x="5483" y="45760"/>
                      <a:pt x="8658" y="37825"/>
                    </a:cubicBezTo>
                    <a:cubicBezTo>
                      <a:pt x="10454" y="33158"/>
                      <a:pt x="12716" y="28691"/>
                      <a:pt x="15405" y="2449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6" name="Google Shape;826;p18"/>
              <p:cNvSpPr/>
              <p:nvPr/>
            </p:nvSpPr>
            <p:spPr>
              <a:xfrm>
                <a:off x="5752081" y="4128325"/>
                <a:ext cx="64221" cy="49275"/>
              </a:xfrm>
              <a:custGeom>
                <a:avLst/>
                <a:gdLst/>
                <a:ahLst/>
                <a:cxnLst/>
                <a:rect l="l" t="t" r="r" b="b"/>
                <a:pathLst>
                  <a:path w="64221" h="49275" extrusionOk="0">
                    <a:moveTo>
                      <a:pt x="57569" y="40196"/>
                    </a:moveTo>
                    <a:cubicBezTo>
                      <a:pt x="49481" y="48149"/>
                      <a:pt x="37782" y="51159"/>
                      <a:pt x="26872" y="48101"/>
                    </a:cubicBezTo>
                    <a:cubicBezTo>
                      <a:pt x="23118" y="46987"/>
                      <a:pt x="19487" y="45491"/>
                      <a:pt x="16037" y="43624"/>
                    </a:cubicBezTo>
                    <a:cubicBezTo>
                      <a:pt x="12597" y="41634"/>
                      <a:pt x="9404" y="39233"/>
                      <a:pt x="6534" y="36481"/>
                    </a:cubicBezTo>
                    <a:cubicBezTo>
                      <a:pt x="309" y="30671"/>
                      <a:pt x="-1687" y="21622"/>
                      <a:pt x="1497" y="13716"/>
                    </a:cubicBezTo>
                    <a:cubicBezTo>
                      <a:pt x="3369" y="8896"/>
                      <a:pt x="5754" y="4296"/>
                      <a:pt x="8624" y="0"/>
                    </a:cubicBezTo>
                    <a:lnTo>
                      <a:pt x="8624" y="0"/>
                    </a:lnTo>
                    <a:cubicBezTo>
                      <a:pt x="5992" y="4010"/>
                      <a:pt x="3797" y="8287"/>
                      <a:pt x="2067" y="12763"/>
                    </a:cubicBezTo>
                    <a:cubicBezTo>
                      <a:pt x="-1107" y="20698"/>
                      <a:pt x="888" y="29766"/>
                      <a:pt x="7104" y="35623"/>
                    </a:cubicBezTo>
                    <a:cubicBezTo>
                      <a:pt x="9993" y="38348"/>
                      <a:pt x="13186" y="40748"/>
                      <a:pt x="16608" y="42767"/>
                    </a:cubicBezTo>
                    <a:cubicBezTo>
                      <a:pt x="20067" y="44767"/>
                      <a:pt x="23735" y="46396"/>
                      <a:pt x="27537" y="47625"/>
                    </a:cubicBezTo>
                    <a:cubicBezTo>
                      <a:pt x="38447" y="50625"/>
                      <a:pt x="50118" y="47615"/>
                      <a:pt x="58234" y="39719"/>
                    </a:cubicBezTo>
                    <a:cubicBezTo>
                      <a:pt x="60439" y="38005"/>
                      <a:pt x="62444" y="36061"/>
                      <a:pt x="64222" y="33909"/>
                    </a:cubicBezTo>
                    <a:lnTo>
                      <a:pt x="63556" y="34099"/>
                    </a:lnTo>
                    <a:cubicBezTo>
                      <a:pt x="61827" y="36376"/>
                      <a:pt x="59812" y="38424"/>
                      <a:pt x="57569" y="40196"/>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7" name="Google Shape;827;p18"/>
              <p:cNvSpPr/>
              <p:nvPr/>
            </p:nvSpPr>
            <p:spPr>
              <a:xfrm>
                <a:off x="5833480" y="4174426"/>
                <a:ext cx="68642" cy="51616"/>
              </a:xfrm>
              <a:custGeom>
                <a:avLst/>
                <a:gdLst/>
                <a:ahLst/>
                <a:cxnLst/>
                <a:rect l="l" t="t" r="r" b="b"/>
                <a:pathLst>
                  <a:path w="68642" h="51616" extrusionOk="0">
                    <a:moveTo>
                      <a:pt x="57428" y="44577"/>
                    </a:moveTo>
                    <a:cubicBezTo>
                      <a:pt x="50139" y="51044"/>
                      <a:pt x="40027" y="53245"/>
                      <a:pt x="30722" y="50387"/>
                    </a:cubicBezTo>
                    <a:cubicBezTo>
                      <a:pt x="26465" y="49044"/>
                      <a:pt x="22350" y="47254"/>
                      <a:pt x="18463" y="45053"/>
                    </a:cubicBezTo>
                    <a:cubicBezTo>
                      <a:pt x="14870" y="42948"/>
                      <a:pt x="11458" y="40529"/>
                      <a:pt x="8293" y="37814"/>
                    </a:cubicBezTo>
                    <a:cubicBezTo>
                      <a:pt x="310" y="30337"/>
                      <a:pt x="-2189" y="18679"/>
                      <a:pt x="2021" y="8572"/>
                    </a:cubicBezTo>
                    <a:cubicBezTo>
                      <a:pt x="2772" y="5953"/>
                      <a:pt x="3827" y="3429"/>
                      <a:pt x="5157" y="1048"/>
                    </a:cubicBezTo>
                    <a:lnTo>
                      <a:pt x="5917" y="0"/>
                    </a:lnTo>
                    <a:cubicBezTo>
                      <a:pt x="4616" y="2343"/>
                      <a:pt x="3589" y="4839"/>
                      <a:pt x="2876" y="7429"/>
                    </a:cubicBezTo>
                    <a:cubicBezTo>
                      <a:pt x="-1381" y="17497"/>
                      <a:pt x="1128" y="29165"/>
                      <a:pt x="9149" y="36576"/>
                    </a:cubicBezTo>
                    <a:cubicBezTo>
                      <a:pt x="12266" y="39348"/>
                      <a:pt x="15678" y="41777"/>
                      <a:pt x="19318" y="43815"/>
                    </a:cubicBezTo>
                    <a:cubicBezTo>
                      <a:pt x="23224" y="46006"/>
                      <a:pt x="27330" y="47825"/>
                      <a:pt x="31578" y="49244"/>
                    </a:cubicBezTo>
                    <a:cubicBezTo>
                      <a:pt x="40901" y="52073"/>
                      <a:pt x="51013" y="49835"/>
                      <a:pt x="58283" y="43339"/>
                    </a:cubicBezTo>
                    <a:cubicBezTo>
                      <a:pt x="62142" y="39881"/>
                      <a:pt x="65620" y="36023"/>
                      <a:pt x="68643" y="31813"/>
                    </a:cubicBezTo>
                    <a:lnTo>
                      <a:pt x="68643" y="31813"/>
                    </a:lnTo>
                    <a:cubicBezTo>
                      <a:pt x="65440" y="36509"/>
                      <a:pt x="61667" y="40795"/>
                      <a:pt x="57428" y="44577"/>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8" name="Google Shape;828;p18"/>
              <p:cNvSpPr/>
              <p:nvPr/>
            </p:nvSpPr>
            <p:spPr>
              <a:xfrm>
                <a:off x="5752373" y="4115091"/>
                <a:ext cx="68187" cy="61619"/>
              </a:xfrm>
              <a:custGeom>
                <a:avLst/>
                <a:gdLst/>
                <a:ahLst/>
                <a:cxnLst/>
                <a:rect l="l" t="t" r="r" b="b"/>
                <a:pathLst>
                  <a:path w="68187" h="61619" extrusionOk="0">
                    <a:moveTo>
                      <a:pt x="64786" y="21997"/>
                    </a:moveTo>
                    <a:cubicBezTo>
                      <a:pt x="61098" y="17082"/>
                      <a:pt x="56403" y="13024"/>
                      <a:pt x="51005" y="10090"/>
                    </a:cubicBezTo>
                    <a:lnTo>
                      <a:pt x="50435" y="10090"/>
                    </a:lnTo>
                    <a:lnTo>
                      <a:pt x="41787" y="5518"/>
                    </a:lnTo>
                    <a:cubicBezTo>
                      <a:pt x="39506" y="4375"/>
                      <a:pt x="37130" y="3232"/>
                      <a:pt x="34754" y="2280"/>
                    </a:cubicBezTo>
                    <a:cubicBezTo>
                      <a:pt x="33205" y="1623"/>
                      <a:pt x="31617" y="1051"/>
                      <a:pt x="30002" y="565"/>
                    </a:cubicBezTo>
                    <a:cubicBezTo>
                      <a:pt x="22494" y="-1911"/>
                      <a:pt x="13845" y="4090"/>
                      <a:pt x="8618" y="11900"/>
                    </a:cubicBezTo>
                    <a:cubicBezTo>
                      <a:pt x="5767" y="16205"/>
                      <a:pt x="3382" y="20806"/>
                      <a:pt x="1490" y="25616"/>
                    </a:cubicBezTo>
                    <a:cubicBezTo>
                      <a:pt x="-1684" y="33551"/>
                      <a:pt x="312" y="42618"/>
                      <a:pt x="6527" y="48476"/>
                    </a:cubicBezTo>
                    <a:cubicBezTo>
                      <a:pt x="9417" y="51200"/>
                      <a:pt x="12610" y="53601"/>
                      <a:pt x="16031" y="55620"/>
                    </a:cubicBezTo>
                    <a:cubicBezTo>
                      <a:pt x="19491" y="57620"/>
                      <a:pt x="23159" y="59249"/>
                      <a:pt x="26960" y="60478"/>
                    </a:cubicBezTo>
                    <a:cubicBezTo>
                      <a:pt x="37871" y="63478"/>
                      <a:pt x="49542" y="60468"/>
                      <a:pt x="57658" y="52572"/>
                    </a:cubicBezTo>
                    <a:cubicBezTo>
                      <a:pt x="59882" y="50848"/>
                      <a:pt x="61896" y="48867"/>
                      <a:pt x="63645" y="46666"/>
                    </a:cubicBezTo>
                    <a:cubicBezTo>
                      <a:pt x="65850" y="43695"/>
                      <a:pt x="67285" y="40228"/>
                      <a:pt x="67827" y="36570"/>
                    </a:cubicBezTo>
                    <a:cubicBezTo>
                      <a:pt x="68825" y="31503"/>
                      <a:pt x="67732" y="26235"/>
                      <a:pt x="64786" y="2199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29" name="Google Shape;829;p18"/>
            <p:cNvGrpSpPr/>
            <p:nvPr/>
          </p:nvGrpSpPr>
          <p:grpSpPr>
            <a:xfrm flipH="1">
              <a:off x="3829267" y="2465054"/>
              <a:ext cx="683694" cy="518573"/>
              <a:chOff x="6621095" y="1452181"/>
              <a:chExt cx="330894" cy="250785"/>
            </a:xfrm>
          </p:grpSpPr>
          <p:sp>
            <p:nvSpPr>
              <p:cNvPr id="830" name="Google Shape;830;p18"/>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1" name="Google Shape;831;p18"/>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2" name="Google Shape;832;p18"/>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18"/>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4" name="Google Shape;834;p18"/>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35" name="Google Shape;835;p18"/>
            <p:cNvSpPr/>
            <p:nvPr/>
          </p:nvSpPr>
          <p:spPr>
            <a:xfrm rot="-1803147">
              <a:off x="6082659" y="320502"/>
              <a:ext cx="40427" cy="70097"/>
            </a:xfrm>
            <a:custGeom>
              <a:avLst/>
              <a:gdLst/>
              <a:ahLst/>
              <a:cxnLst/>
              <a:rect l="l" t="t" r="r" b="b"/>
              <a:pathLst>
                <a:path w="49989" h="86677" extrusionOk="0">
                  <a:moveTo>
                    <a:pt x="49990" y="43339"/>
                  </a:moveTo>
                  <a:cubicBezTo>
                    <a:pt x="49990" y="67274"/>
                    <a:pt x="38799" y="86678"/>
                    <a:pt x="24995" y="86678"/>
                  </a:cubicBezTo>
                  <a:cubicBezTo>
                    <a:pt x="11190" y="86678"/>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18"/>
            <p:cNvSpPr/>
            <p:nvPr/>
          </p:nvSpPr>
          <p:spPr>
            <a:xfrm>
              <a:off x="5777153" y="2115925"/>
              <a:ext cx="669353" cy="387341"/>
            </a:xfrm>
            <a:custGeom>
              <a:avLst/>
              <a:gdLst/>
              <a:ahLst/>
              <a:cxnLst/>
              <a:rect l="l" t="t" r="r" b="b"/>
              <a:pathLst>
                <a:path w="828920" h="479679" extrusionOk="0">
                  <a:moveTo>
                    <a:pt x="828920" y="239840"/>
                  </a:moveTo>
                  <a:cubicBezTo>
                    <a:pt x="828920" y="372299"/>
                    <a:pt x="643360" y="479679"/>
                    <a:pt x="414460" y="479679"/>
                  </a:cubicBezTo>
                  <a:cubicBezTo>
                    <a:pt x="185560" y="479679"/>
                    <a:pt x="0" y="372299"/>
                    <a:pt x="0" y="239840"/>
                  </a:cubicBezTo>
                  <a:cubicBezTo>
                    <a:pt x="0" y="107380"/>
                    <a:pt x="185560" y="0"/>
                    <a:pt x="414460" y="0"/>
                  </a:cubicBezTo>
                  <a:cubicBezTo>
                    <a:pt x="643360" y="0"/>
                    <a:pt x="828920" y="107380"/>
                    <a:pt x="828920" y="23984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7" name="Google Shape;837;p18"/>
            <p:cNvSpPr/>
            <p:nvPr/>
          </p:nvSpPr>
          <p:spPr>
            <a:xfrm>
              <a:off x="5964040" y="276791"/>
              <a:ext cx="375852" cy="551229"/>
            </a:xfrm>
            <a:custGeom>
              <a:avLst/>
              <a:gdLst/>
              <a:ahLst/>
              <a:cxnLst/>
              <a:rect l="l" t="t" r="r" b="b"/>
              <a:pathLst>
                <a:path w="465451" h="682637" extrusionOk="0">
                  <a:moveTo>
                    <a:pt x="164035" y="22597"/>
                  </a:moveTo>
                  <a:cubicBezTo>
                    <a:pt x="182568" y="-7216"/>
                    <a:pt x="324079" y="-26837"/>
                    <a:pt x="370648" y="93368"/>
                  </a:cubicBezTo>
                  <a:cubicBezTo>
                    <a:pt x="388325" y="138898"/>
                    <a:pt x="385569" y="255293"/>
                    <a:pt x="400299" y="328540"/>
                  </a:cubicBezTo>
                  <a:cubicBezTo>
                    <a:pt x="415030" y="401788"/>
                    <a:pt x="449909" y="442840"/>
                    <a:pt x="462359" y="502562"/>
                  </a:cubicBezTo>
                  <a:cubicBezTo>
                    <a:pt x="474809" y="562284"/>
                    <a:pt x="454471" y="661534"/>
                    <a:pt x="311724" y="679060"/>
                  </a:cubicBezTo>
                  <a:cubicBezTo>
                    <a:pt x="168977" y="696586"/>
                    <a:pt x="59209" y="646390"/>
                    <a:pt x="25470" y="600765"/>
                  </a:cubicBezTo>
                  <a:cubicBezTo>
                    <a:pt x="-8268" y="555140"/>
                    <a:pt x="-8934" y="457890"/>
                    <a:pt x="26135" y="406169"/>
                  </a:cubicBezTo>
                  <a:cubicBezTo>
                    <a:pt x="61204" y="354448"/>
                    <a:pt x="87720" y="311776"/>
                    <a:pt x="86865" y="24424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8" name="Google Shape;838;p18"/>
            <p:cNvSpPr/>
            <p:nvPr/>
          </p:nvSpPr>
          <p:spPr>
            <a:xfrm>
              <a:off x="5952425" y="673402"/>
              <a:ext cx="70057" cy="407712"/>
            </a:xfrm>
            <a:custGeom>
              <a:avLst/>
              <a:gdLst/>
              <a:ahLst/>
              <a:cxnLst/>
              <a:rect l="l" t="t" r="r" b="b"/>
              <a:pathLst>
                <a:path w="86758" h="504907" extrusionOk="0">
                  <a:moveTo>
                    <a:pt x="8870" y="34023"/>
                  </a:moveTo>
                  <a:cubicBezTo>
                    <a:pt x="8870" y="34023"/>
                    <a:pt x="-24678" y="271196"/>
                    <a:pt x="38712" y="439789"/>
                  </a:cubicBezTo>
                  <a:cubicBezTo>
                    <a:pt x="102102" y="608381"/>
                    <a:pt x="84520" y="396355"/>
                    <a:pt x="84520" y="396355"/>
                  </a:cubicBezTo>
                  <a:lnTo>
                    <a:pt x="69314" y="345967"/>
                  </a:lnTo>
                  <a:cubicBezTo>
                    <a:pt x="69314" y="345967"/>
                    <a:pt x="56579" y="152038"/>
                    <a:pt x="61807" y="104508"/>
                  </a:cubicBezTo>
                  <a:cubicBezTo>
                    <a:pt x="67033" y="56979"/>
                    <a:pt x="65798" y="16116"/>
                    <a:pt x="69314" y="12306"/>
                  </a:cubicBezTo>
                  <a:cubicBezTo>
                    <a:pt x="72831" y="8497"/>
                    <a:pt x="56674" y="972"/>
                    <a:pt x="50307" y="19"/>
                  </a:cubicBezTo>
                  <a:cubicBezTo>
                    <a:pt x="43939" y="-933"/>
                    <a:pt x="8870" y="34023"/>
                    <a:pt x="8870" y="3402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18"/>
            <p:cNvSpPr/>
            <p:nvPr/>
          </p:nvSpPr>
          <p:spPr>
            <a:xfrm>
              <a:off x="5992903" y="271657"/>
              <a:ext cx="179035" cy="222681"/>
            </a:xfrm>
            <a:custGeom>
              <a:avLst/>
              <a:gdLst/>
              <a:ahLst/>
              <a:cxnLst/>
              <a:rect l="l" t="t" r="r" b="b"/>
              <a:pathLst>
                <a:path w="221715" h="275766" extrusionOk="0">
                  <a:moveTo>
                    <a:pt x="221716" y="8191"/>
                  </a:moveTo>
                  <a:cubicBezTo>
                    <a:pt x="221716" y="8191"/>
                    <a:pt x="115178" y="-22575"/>
                    <a:pt x="50648" y="35147"/>
                  </a:cubicBezTo>
                  <a:cubicBezTo>
                    <a:pt x="-8371" y="87915"/>
                    <a:pt x="-3429" y="159734"/>
                    <a:pt x="5125" y="193452"/>
                  </a:cubicBezTo>
                  <a:cubicBezTo>
                    <a:pt x="13678" y="227171"/>
                    <a:pt x="30975" y="273176"/>
                    <a:pt x="57681" y="275748"/>
                  </a:cubicBezTo>
                  <a:cubicBezTo>
                    <a:pt x="84386" y="278320"/>
                    <a:pt x="221716" y="8191"/>
                    <a:pt x="221716" y="819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0" name="Google Shape;840;p18"/>
            <p:cNvSpPr/>
            <p:nvPr/>
          </p:nvSpPr>
          <p:spPr>
            <a:xfrm>
              <a:off x="6027515" y="513497"/>
              <a:ext cx="222025" cy="248990"/>
            </a:xfrm>
            <a:custGeom>
              <a:avLst/>
              <a:gdLst/>
              <a:ahLst/>
              <a:cxnLst/>
              <a:rect l="l" t="t" r="r" b="b"/>
              <a:pathLst>
                <a:path w="274953" h="308347" extrusionOk="0">
                  <a:moveTo>
                    <a:pt x="219342" y="0"/>
                  </a:moveTo>
                  <a:cubicBezTo>
                    <a:pt x="219342" y="0"/>
                    <a:pt x="212310" y="119063"/>
                    <a:pt x="214495" y="127825"/>
                  </a:cubicBezTo>
                  <a:cubicBezTo>
                    <a:pt x="216681" y="136588"/>
                    <a:pt x="261159" y="144971"/>
                    <a:pt x="273609" y="155353"/>
                  </a:cubicBezTo>
                  <a:cubicBezTo>
                    <a:pt x="286059" y="165735"/>
                    <a:pt x="208983" y="286512"/>
                    <a:pt x="169828" y="304419"/>
                  </a:cubicBezTo>
                  <a:cubicBezTo>
                    <a:pt x="130672" y="322326"/>
                    <a:pt x="9308" y="276606"/>
                    <a:pt x="945" y="216122"/>
                  </a:cubicBezTo>
                  <a:cubicBezTo>
                    <a:pt x="-6848" y="160401"/>
                    <a:pt x="35634" y="117158"/>
                    <a:pt x="51981" y="101822"/>
                  </a:cubicBezTo>
                  <a:cubicBezTo>
                    <a:pt x="63100" y="100841"/>
                    <a:pt x="74276" y="100555"/>
                    <a:pt x="85434" y="100965"/>
                  </a:cubicBezTo>
                  <a:lnTo>
                    <a:pt x="89045" y="43243"/>
                  </a:lnTo>
                  <a:cubicBezTo>
                    <a:pt x="142457" y="26575"/>
                    <a:pt x="219342" y="0"/>
                    <a:pt x="219342"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1" name="Google Shape;841;p18"/>
            <p:cNvSpPr/>
            <p:nvPr/>
          </p:nvSpPr>
          <p:spPr>
            <a:xfrm>
              <a:off x="5963282" y="594790"/>
              <a:ext cx="323371" cy="372912"/>
            </a:xfrm>
            <a:custGeom>
              <a:avLst/>
              <a:gdLst/>
              <a:ahLst/>
              <a:cxnLst/>
              <a:rect l="l" t="t" r="r" b="b"/>
              <a:pathLst>
                <a:path w="400459" h="461811" extrusionOk="0">
                  <a:moveTo>
                    <a:pt x="315417" y="38688"/>
                  </a:moveTo>
                  <a:cubicBezTo>
                    <a:pt x="348776" y="43832"/>
                    <a:pt x="386981" y="61739"/>
                    <a:pt x="392208" y="80027"/>
                  </a:cubicBezTo>
                  <a:cubicBezTo>
                    <a:pt x="398290" y="101363"/>
                    <a:pt x="411216" y="202042"/>
                    <a:pt x="382704" y="278718"/>
                  </a:cubicBezTo>
                  <a:cubicBezTo>
                    <a:pt x="354193" y="355394"/>
                    <a:pt x="334330" y="404067"/>
                    <a:pt x="317793" y="437024"/>
                  </a:cubicBezTo>
                  <a:cubicBezTo>
                    <a:pt x="317793" y="437024"/>
                    <a:pt x="173431" y="499126"/>
                    <a:pt x="57009" y="426737"/>
                  </a:cubicBezTo>
                  <a:cubicBezTo>
                    <a:pt x="57009" y="426737"/>
                    <a:pt x="49026" y="344631"/>
                    <a:pt x="48456" y="300721"/>
                  </a:cubicBezTo>
                  <a:cubicBezTo>
                    <a:pt x="-58937" y="206804"/>
                    <a:pt x="32870" y="91171"/>
                    <a:pt x="123916" y="969"/>
                  </a:cubicBezTo>
                  <a:cubicBezTo>
                    <a:pt x="134807" y="-136"/>
                    <a:pt x="145784" y="-298"/>
                    <a:pt x="156704" y="493"/>
                  </a:cubicBezTo>
                  <a:cubicBezTo>
                    <a:pt x="156704" y="493"/>
                    <a:pt x="75447" y="96791"/>
                    <a:pt x="131899" y="151464"/>
                  </a:cubicBezTo>
                  <a:cubicBezTo>
                    <a:pt x="252693" y="114793"/>
                    <a:pt x="276737" y="60405"/>
                    <a:pt x="315417" y="3868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2" name="Google Shape;842;p18"/>
            <p:cNvSpPr/>
            <p:nvPr/>
          </p:nvSpPr>
          <p:spPr>
            <a:xfrm>
              <a:off x="6020709" y="289521"/>
              <a:ext cx="238064" cy="294179"/>
            </a:xfrm>
            <a:custGeom>
              <a:avLst/>
              <a:gdLst/>
              <a:ahLst/>
              <a:cxnLst/>
              <a:rect l="l" t="t" r="r" b="b"/>
              <a:pathLst>
                <a:path w="294816" h="364308" extrusionOk="0">
                  <a:moveTo>
                    <a:pt x="6143" y="129898"/>
                  </a:moveTo>
                  <a:lnTo>
                    <a:pt x="6143" y="129898"/>
                  </a:lnTo>
                  <a:cubicBezTo>
                    <a:pt x="18118" y="53698"/>
                    <a:pt x="73240" y="-4405"/>
                    <a:pt x="151931" y="263"/>
                  </a:cubicBezTo>
                  <a:cubicBezTo>
                    <a:pt x="235318" y="4873"/>
                    <a:pt x="299183" y="76348"/>
                    <a:pt x="294583" y="159921"/>
                  </a:cubicBezTo>
                  <a:cubicBezTo>
                    <a:pt x="291970" y="207365"/>
                    <a:pt x="267307" y="250837"/>
                    <a:pt x="227961" y="277345"/>
                  </a:cubicBezTo>
                  <a:cubicBezTo>
                    <a:pt x="225244" y="288937"/>
                    <a:pt x="221157" y="300157"/>
                    <a:pt x="215797" y="310778"/>
                  </a:cubicBezTo>
                  <a:cubicBezTo>
                    <a:pt x="187855" y="343353"/>
                    <a:pt x="113916" y="363927"/>
                    <a:pt x="89492" y="364308"/>
                  </a:cubicBezTo>
                  <a:cubicBezTo>
                    <a:pt x="68298" y="364308"/>
                    <a:pt x="50146" y="344782"/>
                    <a:pt x="30283" y="311921"/>
                  </a:cubicBezTo>
                  <a:cubicBezTo>
                    <a:pt x="-10774" y="243436"/>
                    <a:pt x="-319" y="167617"/>
                    <a:pt x="6143" y="129898"/>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3" name="Google Shape;843;p18"/>
            <p:cNvSpPr/>
            <p:nvPr/>
          </p:nvSpPr>
          <p:spPr>
            <a:xfrm>
              <a:off x="6029967" y="288305"/>
              <a:ext cx="239492" cy="225171"/>
            </a:xfrm>
            <a:custGeom>
              <a:avLst/>
              <a:gdLst/>
              <a:ahLst/>
              <a:cxnLst/>
              <a:rect l="l" t="t" r="r" b="b"/>
              <a:pathLst>
                <a:path w="296585" h="278850" extrusionOk="0">
                  <a:moveTo>
                    <a:pt x="164891" y="3197"/>
                  </a:moveTo>
                  <a:cubicBezTo>
                    <a:pt x="220108" y="13961"/>
                    <a:pt x="265441" y="29582"/>
                    <a:pt x="280457" y="83874"/>
                  </a:cubicBezTo>
                  <a:cubicBezTo>
                    <a:pt x="290721" y="121307"/>
                    <a:pt x="304121" y="192554"/>
                    <a:pt x="291386" y="222653"/>
                  </a:cubicBezTo>
                  <a:lnTo>
                    <a:pt x="283403" y="244370"/>
                  </a:lnTo>
                  <a:lnTo>
                    <a:pt x="216876" y="278851"/>
                  </a:lnTo>
                  <a:cubicBezTo>
                    <a:pt x="216876" y="278851"/>
                    <a:pt x="185704" y="252848"/>
                    <a:pt x="195398" y="176457"/>
                  </a:cubicBezTo>
                  <a:cubicBezTo>
                    <a:pt x="194980" y="166227"/>
                    <a:pt x="191692" y="156321"/>
                    <a:pt x="185894" y="147882"/>
                  </a:cubicBezTo>
                  <a:cubicBezTo>
                    <a:pt x="181580" y="140729"/>
                    <a:pt x="178367" y="132956"/>
                    <a:pt x="176390" y="124832"/>
                  </a:cubicBezTo>
                  <a:cubicBezTo>
                    <a:pt x="168531" y="104162"/>
                    <a:pt x="153001" y="87332"/>
                    <a:pt x="133053" y="77873"/>
                  </a:cubicBezTo>
                  <a:cubicBezTo>
                    <a:pt x="83348" y="49870"/>
                    <a:pt x="10454" y="74063"/>
                    <a:pt x="0" y="84160"/>
                  </a:cubicBezTo>
                  <a:cubicBezTo>
                    <a:pt x="33929" y="14627"/>
                    <a:pt x="100645" y="-9376"/>
                    <a:pt x="164891" y="319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4" name="Google Shape;844;p18"/>
            <p:cNvSpPr/>
            <p:nvPr/>
          </p:nvSpPr>
          <p:spPr>
            <a:xfrm>
              <a:off x="6069645" y="2237688"/>
              <a:ext cx="188076" cy="143860"/>
            </a:xfrm>
            <a:custGeom>
              <a:avLst/>
              <a:gdLst/>
              <a:ahLst/>
              <a:cxnLst/>
              <a:rect l="l" t="t" r="r" b="b"/>
              <a:pathLst>
                <a:path w="232912" h="178155" extrusionOk="0">
                  <a:moveTo>
                    <a:pt x="216022" y="5"/>
                  </a:moveTo>
                  <a:cubicBezTo>
                    <a:pt x="188081" y="22769"/>
                    <a:pt x="144649" y="7053"/>
                    <a:pt x="142558" y="9053"/>
                  </a:cubicBezTo>
                  <a:cubicBezTo>
                    <a:pt x="114047" y="37628"/>
                    <a:pt x="71755" y="62489"/>
                    <a:pt x="40202" y="87444"/>
                  </a:cubicBezTo>
                  <a:cubicBezTo>
                    <a:pt x="22810" y="101160"/>
                    <a:pt x="-4276" y="119543"/>
                    <a:pt x="571" y="145927"/>
                  </a:cubicBezTo>
                  <a:cubicBezTo>
                    <a:pt x="9410" y="193076"/>
                    <a:pt x="84775" y="178598"/>
                    <a:pt x="113191" y="164120"/>
                  </a:cubicBezTo>
                  <a:cubicBezTo>
                    <a:pt x="141608" y="149642"/>
                    <a:pt x="164797" y="126020"/>
                    <a:pt x="191692" y="109066"/>
                  </a:cubicBezTo>
                  <a:cubicBezTo>
                    <a:pt x="210700" y="97064"/>
                    <a:pt x="229708" y="90873"/>
                    <a:pt x="232749" y="66584"/>
                  </a:cubicBezTo>
                  <a:cubicBezTo>
                    <a:pt x="234555" y="51916"/>
                    <a:pt x="220964" y="-567"/>
                    <a:pt x="21602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5" name="Google Shape;845;p18"/>
            <p:cNvSpPr/>
            <p:nvPr/>
          </p:nvSpPr>
          <p:spPr>
            <a:xfrm>
              <a:off x="6070415" y="2283614"/>
              <a:ext cx="187263" cy="97891"/>
            </a:xfrm>
            <a:custGeom>
              <a:avLst/>
              <a:gdLst/>
              <a:ahLst/>
              <a:cxnLst/>
              <a:rect l="l" t="t" r="r" b="b"/>
              <a:pathLst>
                <a:path w="231905" h="121227" extrusionOk="0">
                  <a:moveTo>
                    <a:pt x="231417" y="0"/>
                  </a:moveTo>
                  <a:cubicBezTo>
                    <a:pt x="227711" y="23241"/>
                    <a:pt x="209083" y="29623"/>
                    <a:pt x="190076" y="41434"/>
                  </a:cubicBezTo>
                  <a:cubicBezTo>
                    <a:pt x="162705" y="58483"/>
                    <a:pt x="138660" y="83058"/>
                    <a:pt x="110244" y="97441"/>
                  </a:cubicBezTo>
                  <a:cubicBezTo>
                    <a:pt x="84013" y="110776"/>
                    <a:pt x="18437" y="124015"/>
                    <a:pt x="0" y="90392"/>
                  </a:cubicBezTo>
                  <a:cubicBezTo>
                    <a:pt x="10074" y="135826"/>
                    <a:pt x="84108" y="121539"/>
                    <a:pt x="112240" y="107251"/>
                  </a:cubicBezTo>
                  <a:cubicBezTo>
                    <a:pt x="140371" y="92964"/>
                    <a:pt x="163845" y="69151"/>
                    <a:pt x="190741" y="52197"/>
                  </a:cubicBezTo>
                  <a:cubicBezTo>
                    <a:pt x="209748" y="40196"/>
                    <a:pt x="228756" y="34004"/>
                    <a:pt x="231797" y="9715"/>
                  </a:cubicBezTo>
                  <a:cubicBezTo>
                    <a:pt x="232025" y="6477"/>
                    <a:pt x="231892" y="3219"/>
                    <a:pt x="2314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6" name="Google Shape;846;p18"/>
            <p:cNvSpPr/>
            <p:nvPr/>
          </p:nvSpPr>
          <p:spPr>
            <a:xfrm>
              <a:off x="5927157" y="2205996"/>
              <a:ext cx="172547" cy="133696"/>
            </a:xfrm>
            <a:custGeom>
              <a:avLst/>
              <a:gdLst/>
              <a:ahLst/>
              <a:cxnLst/>
              <a:rect l="l" t="t" r="r" b="b"/>
              <a:pathLst>
                <a:path w="213680" h="165568" extrusionOk="0">
                  <a:moveTo>
                    <a:pt x="196496" y="5"/>
                  </a:moveTo>
                  <a:cubicBezTo>
                    <a:pt x="170931" y="20864"/>
                    <a:pt x="132345" y="9530"/>
                    <a:pt x="130445" y="11054"/>
                  </a:cubicBezTo>
                  <a:cubicBezTo>
                    <a:pt x="104404" y="37247"/>
                    <a:pt x="65819" y="59726"/>
                    <a:pt x="36927" y="82491"/>
                  </a:cubicBezTo>
                  <a:cubicBezTo>
                    <a:pt x="20961" y="95064"/>
                    <a:pt x="-3939" y="111924"/>
                    <a:pt x="528" y="136022"/>
                  </a:cubicBezTo>
                  <a:cubicBezTo>
                    <a:pt x="8606" y="179265"/>
                    <a:pt x="77604" y="165930"/>
                    <a:pt x="103644" y="152786"/>
                  </a:cubicBezTo>
                  <a:cubicBezTo>
                    <a:pt x="129684" y="139641"/>
                    <a:pt x="151163" y="117638"/>
                    <a:pt x="175588" y="102303"/>
                  </a:cubicBezTo>
                  <a:cubicBezTo>
                    <a:pt x="193170" y="91350"/>
                    <a:pt x="210466" y="85634"/>
                    <a:pt x="213603" y="63441"/>
                  </a:cubicBezTo>
                  <a:cubicBezTo>
                    <a:pt x="214838" y="50011"/>
                    <a:pt x="201058" y="-567"/>
                    <a:pt x="196496"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7" name="Google Shape;847;p18"/>
            <p:cNvSpPr/>
            <p:nvPr/>
          </p:nvSpPr>
          <p:spPr>
            <a:xfrm>
              <a:off x="5927737" y="2249998"/>
              <a:ext cx="171800" cy="89748"/>
            </a:xfrm>
            <a:custGeom>
              <a:avLst/>
              <a:gdLst/>
              <a:ahLst/>
              <a:cxnLst/>
              <a:rect l="l" t="t" r="r" b="b"/>
              <a:pathLst>
                <a:path w="212755" h="111143" extrusionOk="0">
                  <a:moveTo>
                    <a:pt x="212124" y="0"/>
                  </a:moveTo>
                  <a:cubicBezTo>
                    <a:pt x="208798" y="21241"/>
                    <a:pt x="191691" y="27146"/>
                    <a:pt x="174109" y="38100"/>
                  </a:cubicBezTo>
                  <a:cubicBezTo>
                    <a:pt x="149019" y="53721"/>
                    <a:pt x="126590" y="76200"/>
                    <a:pt x="100930" y="89344"/>
                  </a:cubicBezTo>
                  <a:cubicBezTo>
                    <a:pt x="76886" y="101632"/>
                    <a:pt x="16917" y="113728"/>
                    <a:pt x="0" y="82867"/>
                  </a:cubicBezTo>
                  <a:cubicBezTo>
                    <a:pt x="9504" y="124492"/>
                    <a:pt x="76980" y="111442"/>
                    <a:pt x="102736" y="98393"/>
                  </a:cubicBezTo>
                  <a:cubicBezTo>
                    <a:pt x="128491" y="85344"/>
                    <a:pt x="150255" y="63246"/>
                    <a:pt x="174679" y="47911"/>
                  </a:cubicBezTo>
                  <a:cubicBezTo>
                    <a:pt x="192261" y="36957"/>
                    <a:pt x="209558" y="31242"/>
                    <a:pt x="212694" y="9049"/>
                  </a:cubicBezTo>
                  <a:cubicBezTo>
                    <a:pt x="212866" y="6020"/>
                    <a:pt x="212676" y="2981"/>
                    <a:pt x="21212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8" name="Google Shape;848;p18"/>
            <p:cNvSpPr/>
            <p:nvPr/>
          </p:nvSpPr>
          <p:spPr>
            <a:xfrm>
              <a:off x="5955035" y="963103"/>
              <a:ext cx="368082" cy="1288142"/>
            </a:xfrm>
            <a:custGeom>
              <a:avLst/>
              <a:gdLst/>
              <a:ahLst/>
              <a:cxnLst/>
              <a:rect l="l" t="t" r="r" b="b"/>
              <a:pathLst>
                <a:path w="455829" h="1595222" extrusionOk="0">
                  <a:moveTo>
                    <a:pt x="11434" y="236696"/>
                  </a:moveTo>
                  <a:cubicBezTo>
                    <a:pt x="23694" y="140208"/>
                    <a:pt x="58953" y="0"/>
                    <a:pt x="58953" y="0"/>
                  </a:cubicBezTo>
                  <a:cubicBezTo>
                    <a:pt x="92720" y="15859"/>
                    <a:pt x="129281" y="24889"/>
                    <a:pt x="166536" y="26575"/>
                  </a:cubicBezTo>
                  <a:cubicBezTo>
                    <a:pt x="228691" y="29718"/>
                    <a:pt x="328101" y="10859"/>
                    <a:pt x="328101" y="10859"/>
                  </a:cubicBezTo>
                  <a:cubicBezTo>
                    <a:pt x="345540" y="41281"/>
                    <a:pt x="364576" y="70752"/>
                    <a:pt x="385123" y="99155"/>
                  </a:cubicBezTo>
                  <a:cubicBezTo>
                    <a:pt x="412875" y="137731"/>
                    <a:pt x="466856" y="222409"/>
                    <a:pt x="453836" y="370332"/>
                  </a:cubicBezTo>
                  <a:cubicBezTo>
                    <a:pt x="445282" y="467011"/>
                    <a:pt x="391301" y="877443"/>
                    <a:pt x="391301" y="877443"/>
                  </a:cubicBezTo>
                  <a:cubicBezTo>
                    <a:pt x="412295" y="946490"/>
                    <a:pt x="423452" y="1018156"/>
                    <a:pt x="424469" y="1090327"/>
                  </a:cubicBezTo>
                  <a:cubicBezTo>
                    <a:pt x="423899" y="1150048"/>
                    <a:pt x="408218" y="1251490"/>
                    <a:pt x="390635" y="1345311"/>
                  </a:cubicBezTo>
                  <a:lnTo>
                    <a:pt x="358418" y="1578293"/>
                  </a:lnTo>
                  <a:cubicBezTo>
                    <a:pt x="358418" y="1578293"/>
                    <a:pt x="315556" y="1609344"/>
                    <a:pt x="284953" y="1587341"/>
                  </a:cubicBezTo>
                  <a:lnTo>
                    <a:pt x="288850" y="1359408"/>
                  </a:lnTo>
                  <a:cubicBezTo>
                    <a:pt x="285049" y="1303592"/>
                    <a:pt x="279346" y="1221296"/>
                    <a:pt x="276020" y="1168908"/>
                  </a:cubicBezTo>
                  <a:cubicBezTo>
                    <a:pt x="270223" y="1083183"/>
                    <a:pt x="254921" y="947356"/>
                    <a:pt x="250550" y="913352"/>
                  </a:cubicBezTo>
                  <a:cubicBezTo>
                    <a:pt x="246178" y="879348"/>
                    <a:pt x="235249" y="820103"/>
                    <a:pt x="230117" y="753618"/>
                  </a:cubicBezTo>
                  <a:cubicBezTo>
                    <a:pt x="224985" y="687134"/>
                    <a:pt x="199895" y="349282"/>
                    <a:pt x="199895" y="349282"/>
                  </a:cubicBezTo>
                  <a:lnTo>
                    <a:pt x="196473" y="412528"/>
                  </a:lnTo>
                  <a:cubicBezTo>
                    <a:pt x="196473" y="412528"/>
                    <a:pt x="193147" y="515303"/>
                    <a:pt x="178416" y="641985"/>
                  </a:cubicBezTo>
                  <a:cubicBezTo>
                    <a:pt x="163685" y="768668"/>
                    <a:pt x="158553" y="824960"/>
                    <a:pt x="158553" y="824960"/>
                  </a:cubicBezTo>
                  <a:cubicBezTo>
                    <a:pt x="158553" y="824960"/>
                    <a:pt x="184118" y="872109"/>
                    <a:pt x="187065" y="906780"/>
                  </a:cubicBezTo>
                  <a:cubicBezTo>
                    <a:pt x="189630" y="934212"/>
                    <a:pt x="220898" y="1150906"/>
                    <a:pt x="202271" y="1261110"/>
                  </a:cubicBezTo>
                  <a:lnTo>
                    <a:pt x="164256" y="1541336"/>
                  </a:lnTo>
                  <a:cubicBezTo>
                    <a:pt x="144782" y="1554832"/>
                    <a:pt x="120015" y="1558090"/>
                    <a:pt x="97729" y="1550098"/>
                  </a:cubicBezTo>
                  <a:lnTo>
                    <a:pt x="75205" y="1267682"/>
                  </a:lnTo>
                  <a:cubicBezTo>
                    <a:pt x="60094" y="1160145"/>
                    <a:pt x="27686" y="932307"/>
                    <a:pt x="23124" y="902684"/>
                  </a:cubicBezTo>
                  <a:cubicBezTo>
                    <a:pt x="16662" y="863727"/>
                    <a:pt x="11340" y="844487"/>
                    <a:pt x="4117" y="721709"/>
                  </a:cubicBezTo>
                  <a:cubicBezTo>
                    <a:pt x="-3106" y="598932"/>
                    <a:pt x="-920" y="333185"/>
                    <a:pt x="11434" y="23669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9" name="Google Shape;849;p18"/>
            <p:cNvSpPr/>
            <p:nvPr/>
          </p:nvSpPr>
          <p:spPr>
            <a:xfrm>
              <a:off x="5939457" y="937334"/>
              <a:ext cx="391797" cy="856741"/>
            </a:xfrm>
            <a:custGeom>
              <a:avLst/>
              <a:gdLst/>
              <a:ahLst/>
              <a:cxnLst/>
              <a:rect l="l" t="t" r="r" b="b"/>
              <a:pathLst>
                <a:path w="485198" h="1060979" extrusionOk="0">
                  <a:moveTo>
                    <a:pt x="347391" y="12859"/>
                  </a:moveTo>
                  <a:lnTo>
                    <a:pt x="430264" y="179832"/>
                  </a:lnTo>
                  <a:cubicBezTo>
                    <a:pt x="430264" y="179832"/>
                    <a:pt x="556855" y="365474"/>
                    <a:pt x="425702" y="842772"/>
                  </a:cubicBezTo>
                  <a:lnTo>
                    <a:pt x="450317" y="990029"/>
                  </a:lnTo>
                  <a:cubicBezTo>
                    <a:pt x="450317" y="990029"/>
                    <a:pt x="202078" y="1149668"/>
                    <a:pt x="35952" y="990029"/>
                  </a:cubicBezTo>
                  <a:cubicBezTo>
                    <a:pt x="35952" y="990029"/>
                    <a:pt x="-21641" y="548926"/>
                    <a:pt x="8961" y="345567"/>
                  </a:cubicBezTo>
                  <a:cubicBezTo>
                    <a:pt x="26011" y="228591"/>
                    <a:pt x="51871" y="113071"/>
                    <a:pt x="86322" y="0"/>
                  </a:cubicBezTo>
                  <a:cubicBezTo>
                    <a:pt x="86322" y="0"/>
                    <a:pt x="126998" y="45053"/>
                    <a:pt x="336367" y="153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0" name="Google Shape;850;p18"/>
            <p:cNvSpPr/>
            <p:nvPr/>
          </p:nvSpPr>
          <p:spPr>
            <a:xfrm>
              <a:off x="5733626" y="681017"/>
              <a:ext cx="564393" cy="492344"/>
            </a:xfrm>
            <a:custGeom>
              <a:avLst/>
              <a:gdLst/>
              <a:ahLst/>
              <a:cxnLst/>
              <a:rect l="l" t="t" r="r" b="b"/>
              <a:pathLst>
                <a:path w="698939" h="609714" extrusionOk="0">
                  <a:moveTo>
                    <a:pt x="82790" y="448837"/>
                  </a:moveTo>
                  <a:cubicBezTo>
                    <a:pt x="101798" y="452457"/>
                    <a:pt x="119950" y="448361"/>
                    <a:pt x="146561" y="455600"/>
                  </a:cubicBezTo>
                  <a:cubicBezTo>
                    <a:pt x="166452" y="461905"/>
                    <a:pt x="187190" y="465125"/>
                    <a:pt x="208050" y="465125"/>
                  </a:cubicBezTo>
                  <a:cubicBezTo>
                    <a:pt x="230669" y="465125"/>
                    <a:pt x="294155" y="433407"/>
                    <a:pt x="348611" y="395116"/>
                  </a:cubicBezTo>
                  <a:cubicBezTo>
                    <a:pt x="412762" y="350063"/>
                    <a:pt x="476437" y="272244"/>
                    <a:pt x="499436" y="234811"/>
                  </a:cubicBezTo>
                  <a:cubicBezTo>
                    <a:pt x="548951" y="154038"/>
                    <a:pt x="596375" y="70695"/>
                    <a:pt x="611011" y="28023"/>
                  </a:cubicBezTo>
                  <a:cubicBezTo>
                    <a:pt x="628498" y="-23222"/>
                    <a:pt x="628118" y="11640"/>
                    <a:pt x="658530" y="10878"/>
                  </a:cubicBezTo>
                  <a:cubicBezTo>
                    <a:pt x="693979" y="10020"/>
                    <a:pt x="713082" y="23070"/>
                    <a:pt x="686471" y="92602"/>
                  </a:cubicBezTo>
                  <a:cubicBezTo>
                    <a:pt x="659860" y="162135"/>
                    <a:pt x="635626" y="210522"/>
                    <a:pt x="576322" y="292627"/>
                  </a:cubicBezTo>
                  <a:cubicBezTo>
                    <a:pt x="532918" y="354245"/>
                    <a:pt x="479260" y="407918"/>
                    <a:pt x="417704" y="451314"/>
                  </a:cubicBezTo>
                  <a:cubicBezTo>
                    <a:pt x="363608" y="489280"/>
                    <a:pt x="305151" y="520589"/>
                    <a:pt x="243595" y="544563"/>
                  </a:cubicBezTo>
                  <a:cubicBezTo>
                    <a:pt x="225823" y="551898"/>
                    <a:pt x="214513" y="561709"/>
                    <a:pt x="182295" y="579615"/>
                  </a:cubicBezTo>
                  <a:cubicBezTo>
                    <a:pt x="150381" y="597951"/>
                    <a:pt x="114514" y="608276"/>
                    <a:pt x="77753" y="609714"/>
                  </a:cubicBezTo>
                  <a:cubicBezTo>
                    <a:pt x="46961" y="608953"/>
                    <a:pt x="35937" y="603809"/>
                    <a:pt x="33371" y="597522"/>
                  </a:cubicBezTo>
                  <a:cubicBezTo>
                    <a:pt x="30139" y="589617"/>
                    <a:pt x="36127" y="584188"/>
                    <a:pt x="50193" y="582854"/>
                  </a:cubicBezTo>
                  <a:cubicBezTo>
                    <a:pt x="72688" y="582521"/>
                    <a:pt x="94936" y="578101"/>
                    <a:pt x="115864" y="569805"/>
                  </a:cubicBezTo>
                  <a:cubicBezTo>
                    <a:pt x="115864" y="569805"/>
                    <a:pt x="85166" y="574186"/>
                    <a:pt x="66634" y="575139"/>
                  </a:cubicBezTo>
                  <a:cubicBezTo>
                    <a:pt x="50088" y="576034"/>
                    <a:pt x="33504" y="574729"/>
                    <a:pt x="17310" y="571234"/>
                  </a:cubicBezTo>
                  <a:cubicBezTo>
                    <a:pt x="1723" y="567519"/>
                    <a:pt x="-7020" y="545421"/>
                    <a:pt x="7140" y="543706"/>
                  </a:cubicBezTo>
                  <a:cubicBezTo>
                    <a:pt x="21301" y="541992"/>
                    <a:pt x="32706" y="544659"/>
                    <a:pt x="60267" y="542849"/>
                  </a:cubicBezTo>
                  <a:cubicBezTo>
                    <a:pt x="74845" y="541935"/>
                    <a:pt x="89272" y="539277"/>
                    <a:pt x="103224" y="534943"/>
                  </a:cubicBezTo>
                  <a:cubicBezTo>
                    <a:pt x="84805" y="535105"/>
                    <a:pt x="66396" y="533772"/>
                    <a:pt x="48197" y="530943"/>
                  </a:cubicBezTo>
                  <a:cubicBezTo>
                    <a:pt x="33390" y="529543"/>
                    <a:pt x="19296" y="523885"/>
                    <a:pt x="7615" y="514655"/>
                  </a:cubicBezTo>
                  <a:cubicBezTo>
                    <a:pt x="1628" y="509702"/>
                    <a:pt x="583" y="495605"/>
                    <a:pt x="18450" y="495605"/>
                  </a:cubicBezTo>
                  <a:cubicBezTo>
                    <a:pt x="34511" y="495605"/>
                    <a:pt x="54659" y="503035"/>
                    <a:pt x="84976" y="498844"/>
                  </a:cubicBezTo>
                  <a:cubicBezTo>
                    <a:pt x="107310" y="495700"/>
                    <a:pt x="122992" y="490462"/>
                    <a:pt x="119190" y="487509"/>
                  </a:cubicBezTo>
                  <a:cubicBezTo>
                    <a:pt x="115388" y="484556"/>
                    <a:pt x="102748" y="487509"/>
                    <a:pt x="84311" y="480746"/>
                  </a:cubicBezTo>
                  <a:cubicBezTo>
                    <a:pt x="65874" y="473983"/>
                    <a:pt x="52949" y="457791"/>
                    <a:pt x="57225" y="448075"/>
                  </a:cubicBezTo>
                  <a:cubicBezTo>
                    <a:pt x="61502" y="438360"/>
                    <a:pt x="63593" y="445313"/>
                    <a:pt x="82790" y="44883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1" name="Google Shape;851;p18"/>
            <p:cNvSpPr/>
            <p:nvPr/>
          </p:nvSpPr>
          <p:spPr>
            <a:xfrm>
              <a:off x="6171801" y="649512"/>
              <a:ext cx="135912" cy="159574"/>
            </a:xfrm>
            <a:custGeom>
              <a:avLst/>
              <a:gdLst/>
              <a:ahLst/>
              <a:cxnLst/>
              <a:rect l="l" t="t" r="r" b="b"/>
              <a:pathLst>
                <a:path w="168312" h="197615" extrusionOk="0">
                  <a:moveTo>
                    <a:pt x="127446" y="197527"/>
                  </a:moveTo>
                  <a:cubicBezTo>
                    <a:pt x="127446" y="197527"/>
                    <a:pt x="46188" y="201813"/>
                    <a:pt x="0" y="150759"/>
                  </a:cubicBezTo>
                  <a:lnTo>
                    <a:pt x="50085" y="45984"/>
                  </a:lnTo>
                  <a:cubicBezTo>
                    <a:pt x="50085" y="45984"/>
                    <a:pt x="73179" y="-12023"/>
                    <a:pt x="127351" y="2264"/>
                  </a:cubicBezTo>
                  <a:cubicBezTo>
                    <a:pt x="181522" y="16552"/>
                    <a:pt x="182378" y="92942"/>
                    <a:pt x="127446" y="19752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2" name="Google Shape;852;p18"/>
            <p:cNvSpPr/>
            <p:nvPr/>
          </p:nvSpPr>
          <p:spPr>
            <a:xfrm>
              <a:off x="5953447" y="594810"/>
              <a:ext cx="109819" cy="115441"/>
            </a:xfrm>
            <a:custGeom>
              <a:avLst/>
              <a:gdLst/>
              <a:ahLst/>
              <a:cxnLst/>
              <a:rect l="l" t="t" r="r" b="b"/>
              <a:pathLst>
                <a:path w="135999" h="142961" extrusionOk="0">
                  <a:moveTo>
                    <a:pt x="135999" y="944"/>
                  </a:moveTo>
                  <a:cubicBezTo>
                    <a:pt x="135999" y="944"/>
                    <a:pt x="70043" y="-19249"/>
                    <a:pt x="0" y="127150"/>
                  </a:cubicBezTo>
                  <a:lnTo>
                    <a:pt x="26231" y="142962"/>
                  </a:lnTo>
                  <a:cubicBezTo>
                    <a:pt x="26231" y="142962"/>
                    <a:pt x="95133" y="38473"/>
                    <a:pt x="135999" y="94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4" name="Content Placeholder 2">
            <a:extLst>
              <a:ext uri="{FF2B5EF4-FFF2-40B4-BE49-F238E27FC236}">
                <a16:creationId xmlns:a16="http://schemas.microsoft.com/office/drawing/2014/main" id="{89CCFDEE-FB02-4927-8246-E80862197AEB}"/>
              </a:ext>
            </a:extLst>
          </p:cNvPr>
          <p:cNvSpPr txBox="1">
            <a:spLocks/>
          </p:cNvSpPr>
          <p:nvPr/>
        </p:nvSpPr>
        <p:spPr>
          <a:xfrm>
            <a:off x="457200" y="1704959"/>
            <a:ext cx="5325017" cy="3363289"/>
          </a:xfrm>
          <a:prstGeom prst="rect">
            <a:avLst/>
          </a:prstGeom>
        </p:spPr>
        <p:txBody>
          <a:bodyPr/>
          <a:lstStyle>
            <a:defPPr marR="0" lvl="0" algn="l" rtl="0">
              <a:lnSpc>
                <a:spcPct val="100000"/>
              </a:lnSpc>
              <a:spcBef>
                <a:spcPts val="0"/>
              </a:spcBef>
              <a:spcAft>
                <a:spcPts val="0"/>
              </a:spcAft>
            </a:defPPr>
            <a:lvl1pPr marR="0" lvl="0" algn="l" rtl="0">
              <a:lnSpc>
                <a:spcPct val="114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err="1"/>
              <a:t>Frenchburg</a:t>
            </a:r>
            <a:r>
              <a:rPr lang="en-US" sz="2400" b="1" dirty="0"/>
              <a:t>:</a:t>
            </a:r>
          </a:p>
          <a:p>
            <a:pPr algn="ctr">
              <a:spcBef>
                <a:spcPts val="600"/>
              </a:spcBef>
            </a:pPr>
            <a:r>
              <a:rPr lang="en-US" sz="2000" dirty="0"/>
              <a:t>An applicant with a hearing impairment requested an FM communication device as an accommodation.  The state AT program had multiple FM communication devices. The DC contacted the applicant to determine which device they would need and secured the device after the applicant enrolled. </a:t>
            </a:r>
          </a:p>
        </p:txBody>
      </p:sp>
    </p:spTree>
    <p:extLst>
      <p:ext uri="{BB962C8B-B14F-4D97-AF65-F5344CB8AC3E}">
        <p14:creationId xmlns:p14="http://schemas.microsoft.com/office/powerpoint/2010/main" val="1381553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17"/>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Agenda</a:t>
            </a:r>
            <a:endParaRPr dirty="0"/>
          </a:p>
        </p:txBody>
      </p:sp>
      <p:sp>
        <p:nvSpPr>
          <p:cNvPr id="595" name="Google Shape;595;p17"/>
          <p:cNvSpPr txBox="1">
            <a:spLocks noGrp="1"/>
          </p:cNvSpPr>
          <p:nvPr>
            <p:ph type="body" idx="1"/>
          </p:nvPr>
        </p:nvSpPr>
        <p:spPr>
          <a:xfrm>
            <a:off x="484428" y="1450220"/>
            <a:ext cx="5254089" cy="3087679"/>
          </a:xfrm>
          <a:prstGeom prst="rect">
            <a:avLst/>
          </a:prstGeom>
        </p:spPr>
        <p:txBody>
          <a:bodyPr spcFirstLastPara="1" wrap="square" lIns="0" tIns="0" rIns="0" bIns="0" anchor="t" anchorCtr="0">
            <a:noAutofit/>
          </a:bodyPr>
          <a:lstStyle/>
          <a:p>
            <a:pPr marL="457200" lvl="0" indent="-342900" algn="l" rtl="0">
              <a:lnSpc>
                <a:spcPct val="114000"/>
              </a:lnSpc>
              <a:spcAft>
                <a:spcPts val="0"/>
              </a:spcAft>
              <a:buSzPts val="1800"/>
              <a:buChar char="▸"/>
            </a:pPr>
            <a:r>
              <a:rPr lang="en" sz="2400" dirty="0"/>
              <a:t>What is Assistive Technology (AT)?</a:t>
            </a:r>
          </a:p>
          <a:p>
            <a:pPr marL="457200" lvl="0" indent="-342900" algn="l" rtl="0">
              <a:lnSpc>
                <a:spcPct val="114000"/>
              </a:lnSpc>
              <a:spcAft>
                <a:spcPts val="0"/>
              </a:spcAft>
              <a:buSzPts val="1800"/>
              <a:buChar char="▸"/>
            </a:pPr>
            <a:r>
              <a:rPr lang="en" sz="2400" dirty="0"/>
              <a:t>What are State AT Programs?</a:t>
            </a:r>
            <a:endParaRPr sz="2400" dirty="0"/>
          </a:p>
          <a:p>
            <a:pPr marL="457200" lvl="0" indent="-342900" algn="l" rtl="0">
              <a:lnSpc>
                <a:spcPct val="114000"/>
              </a:lnSpc>
              <a:spcAft>
                <a:spcPts val="0"/>
              </a:spcAft>
              <a:buSzPts val="1800"/>
              <a:buChar char="▸"/>
            </a:pPr>
            <a:r>
              <a:rPr lang="en" sz="2400" dirty="0"/>
              <a:t>Benefits: Job Corps Disability Program</a:t>
            </a:r>
            <a:endParaRPr sz="2400" dirty="0"/>
          </a:p>
          <a:p>
            <a:pPr marL="457200" lvl="0" indent="-342900" algn="l" rtl="0">
              <a:lnSpc>
                <a:spcPct val="114000"/>
              </a:lnSpc>
              <a:spcAft>
                <a:spcPts val="0"/>
              </a:spcAft>
              <a:buSzPts val="1800"/>
              <a:buChar char="▸"/>
            </a:pPr>
            <a:r>
              <a:rPr lang="en" sz="2400" dirty="0"/>
              <a:t>Specific Job Corps Examples</a:t>
            </a:r>
          </a:p>
          <a:p>
            <a:pPr marL="457200" lvl="0" indent="-342900" algn="l" rtl="0">
              <a:lnSpc>
                <a:spcPct val="114000"/>
              </a:lnSpc>
              <a:spcAft>
                <a:spcPts val="0"/>
              </a:spcAft>
              <a:buSzPts val="1800"/>
              <a:buChar char="▸"/>
            </a:pPr>
            <a:r>
              <a:rPr lang="en" sz="2400" dirty="0"/>
              <a:t>How to Locate Your State AT Program</a:t>
            </a:r>
          </a:p>
          <a:p>
            <a:pPr marL="457200" lvl="0" indent="-342900" algn="l" rtl="0">
              <a:lnSpc>
                <a:spcPct val="114000"/>
              </a:lnSpc>
              <a:spcAft>
                <a:spcPts val="0"/>
              </a:spcAft>
              <a:buSzPts val="1800"/>
              <a:buChar char="▸"/>
            </a:pPr>
            <a:r>
              <a:rPr lang="en" sz="2400" dirty="0"/>
              <a:t>Resources</a:t>
            </a:r>
          </a:p>
          <a:p>
            <a:pPr marL="457200" lvl="0" indent="-342900" algn="l" rtl="0">
              <a:spcBef>
                <a:spcPts val="0"/>
              </a:spcBef>
              <a:spcAft>
                <a:spcPts val="0"/>
              </a:spcAft>
              <a:buSzPts val="1800"/>
              <a:buChar char="▸"/>
            </a:pPr>
            <a:endParaRPr lang="en" dirty="0"/>
          </a:p>
          <a:p>
            <a:pPr marL="114300" lvl="0" indent="0" algn="l" rtl="0">
              <a:spcBef>
                <a:spcPts val="0"/>
              </a:spcBef>
              <a:spcAft>
                <a:spcPts val="0"/>
              </a:spcAft>
              <a:buSzPts val="1800"/>
              <a:buNone/>
            </a:pPr>
            <a:endParaRPr dirty="0"/>
          </a:p>
        </p:txBody>
      </p:sp>
      <p:sp>
        <p:nvSpPr>
          <p:cNvPr id="596" name="Google Shape;596;p1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a:t>
            </a:fld>
            <a:endParaRPr dirty="0"/>
          </a:p>
        </p:txBody>
      </p:sp>
      <p:pic>
        <p:nvPicPr>
          <p:cNvPr id="2" name="Picture 1">
            <a:extLst>
              <a:ext uri="{FF2B5EF4-FFF2-40B4-BE49-F238E27FC236}">
                <a16:creationId xmlns:a16="http://schemas.microsoft.com/office/drawing/2014/main" id="{D567B9D4-2665-4098-A5A0-E3EA1AE89E1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16838" y="1450221"/>
            <a:ext cx="2037151" cy="211389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3"/>
        <p:cNvGrpSpPr/>
        <p:nvPr/>
      </p:nvGrpSpPr>
      <p:grpSpPr>
        <a:xfrm>
          <a:off x="0" y="0"/>
          <a:ext cx="0" cy="0"/>
          <a:chOff x="0" y="0"/>
          <a:chExt cx="0" cy="0"/>
        </a:xfrm>
      </p:grpSpPr>
      <p:sp>
        <p:nvSpPr>
          <p:cNvPr id="1014" name="Google Shape;1014;p22"/>
          <p:cNvSpPr txBox="1">
            <a:spLocks noGrp="1"/>
          </p:cNvSpPr>
          <p:nvPr>
            <p:ph type="title" idx="4294967295"/>
          </p:nvPr>
        </p:nvSpPr>
        <p:spPr>
          <a:xfrm>
            <a:off x="380999" y="380999"/>
            <a:ext cx="8724925" cy="1578429"/>
          </a:xfrm>
          <a:prstGeom prst="rect">
            <a:avLst/>
          </a:prstGeom>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4000" dirty="0">
                <a:solidFill>
                  <a:schemeClr val="lt1"/>
                </a:solidFill>
              </a:rPr>
              <a:t>Ho</a:t>
            </a:r>
            <a:r>
              <a:rPr lang="en-US" sz="4000" dirty="0">
                <a:solidFill>
                  <a:schemeClr val="lt1"/>
                </a:solidFill>
              </a:rPr>
              <a:t>w to Locate Your State AT Program  </a:t>
            </a:r>
          </a:p>
          <a:p>
            <a:pPr marL="0" lvl="0" indent="0" algn="ctr" rtl="0">
              <a:lnSpc>
                <a:spcPct val="115000"/>
              </a:lnSpc>
              <a:spcBef>
                <a:spcPts val="0"/>
              </a:spcBef>
              <a:spcAft>
                <a:spcPts val="0"/>
              </a:spcAft>
              <a:buNone/>
            </a:pPr>
            <a:r>
              <a:rPr lang="en-US" sz="3000" u="sng" dirty="0">
                <a:solidFill>
                  <a:schemeClr val="lt1"/>
                </a:solidFill>
              </a:rPr>
              <a:t>https://www.at3center.net/stateprogram</a:t>
            </a:r>
          </a:p>
        </p:txBody>
      </p:sp>
      <p:sp>
        <p:nvSpPr>
          <p:cNvPr id="1015" name="Google Shape;1015;p22"/>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sz="1100">
                <a:solidFill>
                  <a:schemeClr val="accent2"/>
                </a:solidFill>
              </a:rPr>
              <a:t>20</a:t>
            </a:fld>
            <a:endParaRPr sz="1100" dirty="0">
              <a:solidFill>
                <a:schemeClr val="accent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4A2FEB-486D-4201-865E-FD5AD9121A61}"/>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1100" smtClean="0"/>
              <a:t>21</a:t>
            </a:fld>
            <a:endParaRPr lang="en" sz="1100" dirty="0"/>
          </a:p>
        </p:txBody>
      </p:sp>
      <p:sp>
        <p:nvSpPr>
          <p:cNvPr id="5" name="Title 4">
            <a:extLst>
              <a:ext uri="{FF2B5EF4-FFF2-40B4-BE49-F238E27FC236}">
                <a16:creationId xmlns:a16="http://schemas.microsoft.com/office/drawing/2014/main" id="{07145087-C4F3-4707-9922-7A34920C9860}"/>
              </a:ext>
            </a:extLst>
          </p:cNvPr>
          <p:cNvSpPr txBox="1">
            <a:spLocks noGrp="1"/>
          </p:cNvSpPr>
          <p:nvPr>
            <p:ph type="title"/>
          </p:nvPr>
        </p:nvSpPr>
        <p:spPr>
          <a:xfrm>
            <a:off x="457199" y="604838"/>
            <a:ext cx="7794171" cy="497957"/>
          </a:xfrm>
          <a:prstGeom prst="rect">
            <a:avLst/>
          </a:prstGeom>
          <a:noFill/>
        </p:spPr>
        <p:txBody>
          <a:bodyPr wrap="square" rtlCol="0">
            <a:spAutoFit/>
          </a:bodyPr>
          <a:lstStyle/>
          <a:p>
            <a:pPr algn="ctr"/>
            <a:r>
              <a:rPr lang="en-US" sz="2400" dirty="0">
                <a:solidFill>
                  <a:srgbClr val="0070C0"/>
                </a:solidFill>
              </a:rPr>
              <a:t>Association of Assistive Act Technology (ATAP)</a:t>
            </a:r>
          </a:p>
        </p:txBody>
      </p:sp>
      <p:pic>
        <p:nvPicPr>
          <p:cNvPr id="6" name="Picture 5" descr="Screenshot of ATAP website">
            <a:extLst>
              <a:ext uri="{FF2B5EF4-FFF2-40B4-BE49-F238E27FC236}">
                <a16:creationId xmlns:a16="http://schemas.microsoft.com/office/drawing/2014/main" id="{24384CE2-354D-49F4-A6BD-541A8695126A}"/>
              </a:ext>
            </a:extLst>
          </p:cNvPr>
          <p:cNvPicPr>
            <a:picLocks noChangeAspect="1"/>
          </p:cNvPicPr>
          <p:nvPr/>
        </p:nvPicPr>
        <p:blipFill>
          <a:blip r:embed="rId3"/>
          <a:stretch>
            <a:fillRect/>
          </a:stretch>
        </p:blipFill>
        <p:spPr>
          <a:xfrm>
            <a:off x="549728" y="1227972"/>
            <a:ext cx="8044544" cy="3668761"/>
          </a:xfrm>
          <a:prstGeom prst="rect">
            <a:avLst/>
          </a:prstGeom>
        </p:spPr>
      </p:pic>
    </p:spTree>
    <p:extLst>
      <p:ext uri="{BB962C8B-B14F-4D97-AF65-F5344CB8AC3E}">
        <p14:creationId xmlns:p14="http://schemas.microsoft.com/office/powerpoint/2010/main" val="3667124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4A2FEB-486D-4201-865E-FD5AD9121A61}"/>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1100" smtClean="0"/>
              <a:t>22</a:t>
            </a:fld>
            <a:endParaRPr lang="en" sz="1100" dirty="0"/>
          </a:p>
        </p:txBody>
      </p:sp>
      <p:sp>
        <p:nvSpPr>
          <p:cNvPr id="5" name="Title 4">
            <a:extLst>
              <a:ext uri="{FF2B5EF4-FFF2-40B4-BE49-F238E27FC236}">
                <a16:creationId xmlns:a16="http://schemas.microsoft.com/office/drawing/2014/main" id="{07145087-C4F3-4707-9922-7A34920C9860}"/>
              </a:ext>
            </a:extLst>
          </p:cNvPr>
          <p:cNvSpPr txBox="1">
            <a:spLocks noGrp="1"/>
          </p:cNvSpPr>
          <p:nvPr>
            <p:ph type="title"/>
          </p:nvPr>
        </p:nvSpPr>
        <p:spPr>
          <a:xfrm>
            <a:off x="457199" y="604838"/>
            <a:ext cx="7794171" cy="497957"/>
          </a:xfrm>
          <a:prstGeom prst="rect">
            <a:avLst/>
          </a:prstGeom>
          <a:noFill/>
        </p:spPr>
        <p:txBody>
          <a:bodyPr wrap="square" rtlCol="0">
            <a:spAutoFit/>
          </a:bodyPr>
          <a:lstStyle/>
          <a:p>
            <a:pPr algn="ctr"/>
            <a:r>
              <a:rPr lang="en-US" sz="2400" dirty="0">
                <a:solidFill>
                  <a:srgbClr val="0070C0"/>
                </a:solidFill>
              </a:rPr>
              <a:t>AT3 Program Directory – Find Your State Program</a:t>
            </a:r>
          </a:p>
        </p:txBody>
      </p:sp>
      <p:pic>
        <p:nvPicPr>
          <p:cNvPr id="7" name="Picture 6" descr="Screenshot of AT3 Center Program Directory, Find your State Program">
            <a:extLst>
              <a:ext uri="{FF2B5EF4-FFF2-40B4-BE49-F238E27FC236}">
                <a16:creationId xmlns:a16="http://schemas.microsoft.com/office/drawing/2014/main" id="{8B4F327D-8B73-4A7E-94A6-1FB636C07959}"/>
              </a:ext>
            </a:extLst>
          </p:cNvPr>
          <p:cNvPicPr>
            <a:picLocks noChangeAspect="1"/>
          </p:cNvPicPr>
          <p:nvPr/>
        </p:nvPicPr>
        <p:blipFill rotWithShape="1">
          <a:blip r:embed="rId3"/>
          <a:srcRect l="1" t="3733" r="1096"/>
          <a:stretch/>
        </p:blipFill>
        <p:spPr>
          <a:xfrm>
            <a:off x="1318377" y="1163630"/>
            <a:ext cx="6071813" cy="37074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77772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grpSp>
        <p:nvGrpSpPr>
          <p:cNvPr id="63" name="Google Shape;63;p12" descr="Graphic of a large laptop with people standing around it and two people sitting on top of it."/>
          <p:cNvGrpSpPr/>
          <p:nvPr/>
        </p:nvGrpSpPr>
        <p:grpSpPr>
          <a:xfrm>
            <a:off x="4814020" y="625098"/>
            <a:ext cx="3841143" cy="3893303"/>
            <a:chOff x="5122427" y="668001"/>
            <a:chExt cx="3841143" cy="3893303"/>
          </a:xfrm>
        </p:grpSpPr>
        <p:grpSp>
          <p:nvGrpSpPr>
            <p:cNvPr id="64" name="Google Shape;64;p12"/>
            <p:cNvGrpSpPr/>
            <p:nvPr/>
          </p:nvGrpSpPr>
          <p:grpSpPr>
            <a:xfrm>
              <a:off x="5144045" y="893590"/>
              <a:ext cx="2833667" cy="2964311"/>
              <a:chOff x="3860721" y="1330073"/>
              <a:chExt cx="3544299" cy="3707706"/>
            </a:xfrm>
          </p:grpSpPr>
          <p:sp>
            <p:nvSpPr>
              <p:cNvPr id="65" name="Google Shape;65;p12"/>
              <p:cNvSpPr/>
              <p:nvPr/>
            </p:nvSpPr>
            <p:spPr>
              <a:xfrm>
                <a:off x="5336000" y="1330073"/>
                <a:ext cx="2069020" cy="2805419"/>
              </a:xfrm>
              <a:custGeom>
                <a:avLst/>
                <a:gdLst/>
                <a:ahLst/>
                <a:cxnLst/>
                <a:rect l="l" t="t" r="r" b="b"/>
                <a:pathLst>
                  <a:path w="2069020" h="2805419" extrusionOk="0">
                    <a:moveTo>
                      <a:pt x="2019014" y="2799395"/>
                    </a:moveTo>
                    <a:lnTo>
                      <a:pt x="50006" y="1662586"/>
                    </a:lnTo>
                    <a:cubicBezTo>
                      <a:pt x="22384" y="1646680"/>
                      <a:pt x="0" y="1603912"/>
                      <a:pt x="0" y="1567336"/>
                    </a:cubicBezTo>
                    <a:lnTo>
                      <a:pt x="0" y="43908"/>
                    </a:lnTo>
                    <a:cubicBezTo>
                      <a:pt x="0" y="7141"/>
                      <a:pt x="22384" y="-9813"/>
                      <a:pt x="50006" y="5808"/>
                    </a:cubicBezTo>
                    <a:lnTo>
                      <a:pt x="2019014" y="1142998"/>
                    </a:lnTo>
                    <a:cubicBezTo>
                      <a:pt x="2046637" y="1158904"/>
                      <a:pt x="2069020" y="1201672"/>
                      <a:pt x="2069020" y="1238248"/>
                    </a:cubicBezTo>
                    <a:lnTo>
                      <a:pt x="2069020" y="2761295"/>
                    </a:lnTo>
                    <a:cubicBezTo>
                      <a:pt x="2069020" y="2798443"/>
                      <a:pt x="2046637" y="2815397"/>
                      <a:pt x="2019014" y="2799395"/>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12"/>
              <p:cNvSpPr/>
              <p:nvPr/>
            </p:nvSpPr>
            <p:spPr>
              <a:xfrm>
                <a:off x="7365110" y="4067936"/>
                <a:ext cx="21907" cy="77247"/>
              </a:xfrm>
              <a:custGeom>
                <a:avLst/>
                <a:gdLst/>
                <a:ahLst/>
                <a:cxnLst/>
                <a:rect l="l" t="t" r="r" b="b"/>
                <a:pathLst>
                  <a:path w="21907" h="77247" extrusionOk="0">
                    <a:moveTo>
                      <a:pt x="0" y="77248"/>
                    </a:moveTo>
                    <a:lnTo>
                      <a:pt x="21908" y="64675"/>
                    </a:lnTo>
                    <a:lnTo>
                      <a:pt x="12383" y="0"/>
                    </a:lnTo>
                    <a:lnTo>
                      <a:pt x="0" y="77248"/>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12"/>
              <p:cNvSpPr/>
              <p:nvPr/>
            </p:nvSpPr>
            <p:spPr>
              <a:xfrm>
                <a:off x="5332475" y="1333214"/>
                <a:ext cx="52292" cy="22389"/>
              </a:xfrm>
              <a:custGeom>
                <a:avLst/>
                <a:gdLst/>
                <a:ahLst/>
                <a:cxnLst/>
                <a:rect l="l" t="t" r="r" b="b"/>
                <a:pathLst>
                  <a:path w="52292" h="22389" extrusionOk="0">
                    <a:moveTo>
                      <a:pt x="0" y="12383"/>
                    </a:moveTo>
                    <a:lnTo>
                      <a:pt x="21431" y="0"/>
                    </a:lnTo>
                    <a:lnTo>
                      <a:pt x="52292" y="17621"/>
                    </a:lnTo>
                    <a:cubicBezTo>
                      <a:pt x="52292" y="17621"/>
                      <a:pt x="19431" y="22574"/>
                      <a:pt x="18669" y="22384"/>
                    </a:cubicBezTo>
                    <a:cubicBezTo>
                      <a:pt x="17907" y="22193"/>
                      <a:pt x="0" y="12383"/>
                      <a:pt x="0" y="1238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12"/>
              <p:cNvSpPr/>
              <p:nvPr/>
            </p:nvSpPr>
            <p:spPr>
              <a:xfrm>
                <a:off x="5317902" y="1340537"/>
                <a:ext cx="2069115" cy="2805383"/>
              </a:xfrm>
              <a:custGeom>
                <a:avLst/>
                <a:gdLst/>
                <a:ahLst/>
                <a:cxnLst/>
                <a:rect l="l" t="t" r="r" b="b"/>
                <a:pathLst>
                  <a:path w="2069115" h="2805383" extrusionOk="0">
                    <a:moveTo>
                      <a:pt x="2019110" y="2799409"/>
                    </a:moveTo>
                    <a:lnTo>
                      <a:pt x="50006" y="1662600"/>
                    </a:lnTo>
                    <a:cubicBezTo>
                      <a:pt x="22384" y="1646598"/>
                      <a:pt x="0" y="1603831"/>
                      <a:pt x="0" y="1567350"/>
                    </a:cubicBezTo>
                    <a:lnTo>
                      <a:pt x="0" y="43921"/>
                    </a:lnTo>
                    <a:cubicBezTo>
                      <a:pt x="0" y="7060"/>
                      <a:pt x="22384" y="-9800"/>
                      <a:pt x="50006" y="5821"/>
                    </a:cubicBezTo>
                    <a:lnTo>
                      <a:pt x="2019110" y="1142916"/>
                    </a:lnTo>
                    <a:cubicBezTo>
                      <a:pt x="2046732" y="1158823"/>
                      <a:pt x="2069116" y="1201685"/>
                      <a:pt x="2069116" y="1238166"/>
                    </a:cubicBezTo>
                    <a:lnTo>
                      <a:pt x="2069116" y="2761595"/>
                    </a:lnTo>
                    <a:cubicBezTo>
                      <a:pt x="2069116" y="2798361"/>
                      <a:pt x="2046732" y="2815315"/>
                      <a:pt x="2019110" y="2799409"/>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12"/>
              <p:cNvSpPr/>
              <p:nvPr/>
            </p:nvSpPr>
            <p:spPr>
              <a:xfrm>
                <a:off x="5314473" y="1342497"/>
                <a:ext cx="2069020" cy="2805423"/>
              </a:xfrm>
              <a:custGeom>
                <a:avLst/>
                <a:gdLst/>
                <a:ahLst/>
                <a:cxnLst/>
                <a:rect l="l" t="t" r="r" b="b"/>
                <a:pathLst>
                  <a:path w="2069020" h="2805423" extrusionOk="0">
                    <a:moveTo>
                      <a:pt x="2019014" y="2799449"/>
                    </a:moveTo>
                    <a:lnTo>
                      <a:pt x="50006" y="1662545"/>
                    </a:lnTo>
                    <a:cubicBezTo>
                      <a:pt x="22384" y="1646638"/>
                      <a:pt x="0" y="1603871"/>
                      <a:pt x="0" y="1567295"/>
                    </a:cubicBezTo>
                    <a:lnTo>
                      <a:pt x="0" y="43962"/>
                    </a:lnTo>
                    <a:cubicBezTo>
                      <a:pt x="0" y="7100"/>
                      <a:pt x="22384" y="-9855"/>
                      <a:pt x="50006" y="5862"/>
                    </a:cubicBezTo>
                    <a:lnTo>
                      <a:pt x="2019014" y="1142956"/>
                    </a:lnTo>
                    <a:cubicBezTo>
                      <a:pt x="2046637" y="1158863"/>
                      <a:pt x="2069021" y="1201630"/>
                      <a:pt x="2069021" y="1238206"/>
                    </a:cubicBezTo>
                    <a:lnTo>
                      <a:pt x="2069021" y="2761635"/>
                    </a:lnTo>
                    <a:cubicBezTo>
                      <a:pt x="2069021" y="2798401"/>
                      <a:pt x="2046637" y="2815356"/>
                      <a:pt x="2019014" y="279944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12"/>
              <p:cNvSpPr/>
              <p:nvPr/>
            </p:nvSpPr>
            <p:spPr>
              <a:xfrm>
                <a:off x="5339429" y="1375389"/>
                <a:ext cx="2018061" cy="2673878"/>
              </a:xfrm>
              <a:custGeom>
                <a:avLst/>
                <a:gdLst/>
                <a:ahLst/>
                <a:cxnLst/>
                <a:rect l="l" t="t" r="r" b="b"/>
                <a:pathLst>
                  <a:path w="2018061" h="2673878" extrusionOk="0">
                    <a:moveTo>
                      <a:pt x="2017014" y="2673878"/>
                    </a:moveTo>
                    <a:lnTo>
                      <a:pt x="0" y="1509352"/>
                    </a:lnTo>
                    <a:lnTo>
                      <a:pt x="1048" y="17165"/>
                    </a:lnTo>
                    <a:cubicBezTo>
                      <a:pt x="1048" y="1830"/>
                      <a:pt x="11811" y="-4361"/>
                      <a:pt x="25051" y="3259"/>
                    </a:cubicBezTo>
                    <a:lnTo>
                      <a:pt x="1994059" y="1140163"/>
                    </a:lnTo>
                    <a:cubicBezTo>
                      <a:pt x="2008213" y="1149354"/>
                      <a:pt x="2017138" y="1164747"/>
                      <a:pt x="2018062" y="118159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12"/>
              <p:cNvSpPr/>
              <p:nvPr/>
            </p:nvSpPr>
            <p:spPr>
              <a:xfrm>
                <a:off x="5339238" y="1374339"/>
                <a:ext cx="2018061" cy="2673785"/>
              </a:xfrm>
              <a:custGeom>
                <a:avLst/>
                <a:gdLst/>
                <a:ahLst/>
                <a:cxnLst/>
                <a:rect l="l" t="t" r="r" b="b"/>
                <a:pathLst>
                  <a:path w="2018061" h="2673785" extrusionOk="0">
                    <a:moveTo>
                      <a:pt x="2017014" y="2673785"/>
                    </a:moveTo>
                    <a:lnTo>
                      <a:pt x="0" y="1509354"/>
                    </a:lnTo>
                    <a:lnTo>
                      <a:pt x="1048" y="17072"/>
                    </a:lnTo>
                    <a:cubicBezTo>
                      <a:pt x="1048" y="1832"/>
                      <a:pt x="11811" y="-4359"/>
                      <a:pt x="25051" y="3261"/>
                    </a:cubicBezTo>
                    <a:lnTo>
                      <a:pt x="1994059" y="1140260"/>
                    </a:lnTo>
                    <a:cubicBezTo>
                      <a:pt x="2008232" y="1149481"/>
                      <a:pt x="2017147" y="1164911"/>
                      <a:pt x="2018062" y="118178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12"/>
              <p:cNvSpPr/>
              <p:nvPr/>
            </p:nvSpPr>
            <p:spPr>
              <a:xfrm>
                <a:off x="3860721" y="3051171"/>
                <a:ext cx="3440851" cy="1986608"/>
              </a:xfrm>
              <a:custGeom>
                <a:avLst/>
                <a:gdLst/>
                <a:ahLst/>
                <a:cxnLst/>
                <a:rect l="l" t="t" r="r" b="b"/>
                <a:pathLst>
                  <a:path w="3440851" h="1986608" extrusionOk="0">
                    <a:moveTo>
                      <a:pt x="1987629" y="1975838"/>
                    </a:moveTo>
                    <a:lnTo>
                      <a:pt x="18621" y="838934"/>
                    </a:lnTo>
                    <a:cubicBezTo>
                      <a:pt x="-9002" y="823027"/>
                      <a:pt x="-5477" y="795214"/>
                      <a:pt x="26432" y="776736"/>
                    </a:cubicBezTo>
                    <a:lnTo>
                      <a:pt x="1345454" y="15212"/>
                    </a:lnTo>
                    <a:cubicBezTo>
                      <a:pt x="1377362" y="-3172"/>
                      <a:pt x="1425559" y="-5172"/>
                      <a:pt x="1453181" y="10735"/>
                    </a:cubicBezTo>
                    <a:lnTo>
                      <a:pt x="3422189" y="1147544"/>
                    </a:lnTo>
                    <a:cubicBezTo>
                      <a:pt x="3449812" y="1163546"/>
                      <a:pt x="3446383" y="1191359"/>
                      <a:pt x="3414474" y="1209742"/>
                    </a:cubicBezTo>
                    <a:lnTo>
                      <a:pt x="2095452" y="1971742"/>
                    </a:lnTo>
                    <a:cubicBezTo>
                      <a:pt x="2063829" y="1989744"/>
                      <a:pt x="2015347" y="1991745"/>
                      <a:pt x="1987629" y="197583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12"/>
              <p:cNvSpPr/>
              <p:nvPr/>
            </p:nvSpPr>
            <p:spPr>
              <a:xfrm>
                <a:off x="3903733" y="3024882"/>
                <a:ext cx="3440892" cy="1987084"/>
              </a:xfrm>
              <a:custGeom>
                <a:avLst/>
                <a:gdLst/>
                <a:ahLst/>
                <a:cxnLst/>
                <a:rect l="l" t="t" r="r" b="b"/>
                <a:pathLst>
                  <a:path w="3440892" h="1987084" extrusionOk="0">
                    <a:moveTo>
                      <a:pt x="1987670" y="1976314"/>
                    </a:moveTo>
                    <a:lnTo>
                      <a:pt x="18662" y="839410"/>
                    </a:lnTo>
                    <a:cubicBezTo>
                      <a:pt x="-8961" y="823503"/>
                      <a:pt x="-5532" y="795690"/>
                      <a:pt x="26377" y="777212"/>
                    </a:cubicBezTo>
                    <a:lnTo>
                      <a:pt x="1345495" y="15212"/>
                    </a:lnTo>
                    <a:cubicBezTo>
                      <a:pt x="1377308" y="-3172"/>
                      <a:pt x="1425600" y="-5172"/>
                      <a:pt x="1453222" y="10735"/>
                    </a:cubicBezTo>
                    <a:lnTo>
                      <a:pt x="3422230" y="1148020"/>
                    </a:lnTo>
                    <a:cubicBezTo>
                      <a:pt x="3449853" y="1164022"/>
                      <a:pt x="3446424" y="1191835"/>
                      <a:pt x="3414515" y="1210218"/>
                    </a:cubicBezTo>
                    <a:lnTo>
                      <a:pt x="2095493" y="1972218"/>
                    </a:lnTo>
                    <a:cubicBezTo>
                      <a:pt x="2063584" y="1990220"/>
                      <a:pt x="2015292" y="1992221"/>
                      <a:pt x="1987670" y="197631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12"/>
              <p:cNvSpPr/>
              <p:nvPr/>
            </p:nvSpPr>
            <p:spPr>
              <a:xfrm>
                <a:off x="3903726" y="3801522"/>
                <a:ext cx="41719" cy="37052"/>
              </a:xfrm>
              <a:custGeom>
                <a:avLst/>
                <a:gdLst/>
                <a:ahLst/>
                <a:cxnLst/>
                <a:rect l="l" t="t" r="r" b="b"/>
                <a:pathLst>
                  <a:path w="41719" h="37052" extrusionOk="0">
                    <a:moveTo>
                      <a:pt x="0" y="37052"/>
                    </a:moveTo>
                    <a:lnTo>
                      <a:pt x="0" y="0"/>
                    </a:lnTo>
                    <a:lnTo>
                      <a:pt x="41719" y="17431"/>
                    </a:lnTo>
                    <a:lnTo>
                      <a:pt x="0" y="3705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12"/>
              <p:cNvSpPr/>
              <p:nvPr/>
            </p:nvSpPr>
            <p:spPr>
              <a:xfrm>
                <a:off x="7313771" y="4164425"/>
                <a:ext cx="30860" cy="40671"/>
              </a:xfrm>
              <a:custGeom>
                <a:avLst/>
                <a:gdLst/>
                <a:ahLst/>
                <a:cxnLst/>
                <a:rect l="l" t="t" r="r" b="b"/>
                <a:pathLst>
                  <a:path w="30860" h="40671" extrusionOk="0">
                    <a:moveTo>
                      <a:pt x="30861" y="36290"/>
                    </a:moveTo>
                    <a:lnTo>
                      <a:pt x="30861" y="0"/>
                    </a:lnTo>
                    <a:lnTo>
                      <a:pt x="0" y="10573"/>
                    </a:lnTo>
                    <a:lnTo>
                      <a:pt x="20479" y="40672"/>
                    </a:lnTo>
                    <a:lnTo>
                      <a:pt x="30861" y="3629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12"/>
              <p:cNvSpPr/>
              <p:nvPr/>
            </p:nvSpPr>
            <p:spPr>
              <a:xfrm>
                <a:off x="3903733" y="2994046"/>
                <a:ext cx="3440892" cy="1986618"/>
              </a:xfrm>
              <a:custGeom>
                <a:avLst/>
                <a:gdLst/>
                <a:ahLst/>
                <a:cxnLst/>
                <a:rect l="l" t="t" r="r" b="b"/>
                <a:pathLst>
                  <a:path w="3440892" h="1986618" extrusionOk="0">
                    <a:moveTo>
                      <a:pt x="1987670" y="1975813"/>
                    </a:moveTo>
                    <a:lnTo>
                      <a:pt x="18662" y="839005"/>
                    </a:lnTo>
                    <a:cubicBezTo>
                      <a:pt x="-8961" y="823098"/>
                      <a:pt x="-5532" y="795190"/>
                      <a:pt x="26377" y="776806"/>
                    </a:cubicBezTo>
                    <a:lnTo>
                      <a:pt x="1345495" y="15283"/>
                    </a:lnTo>
                    <a:cubicBezTo>
                      <a:pt x="1377308" y="-3196"/>
                      <a:pt x="1425600" y="-5196"/>
                      <a:pt x="1453222" y="10806"/>
                    </a:cubicBezTo>
                    <a:lnTo>
                      <a:pt x="3422230" y="1147615"/>
                    </a:lnTo>
                    <a:cubicBezTo>
                      <a:pt x="3449853" y="1163521"/>
                      <a:pt x="3446424" y="1191430"/>
                      <a:pt x="3414515" y="1209813"/>
                    </a:cubicBezTo>
                    <a:lnTo>
                      <a:pt x="2095493" y="1971336"/>
                    </a:lnTo>
                    <a:cubicBezTo>
                      <a:pt x="2063584" y="1989815"/>
                      <a:pt x="2015292" y="1991815"/>
                      <a:pt x="1987670" y="1975813"/>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12"/>
              <p:cNvSpPr/>
              <p:nvPr/>
            </p:nvSpPr>
            <p:spPr>
              <a:xfrm>
                <a:off x="3903733" y="2989259"/>
                <a:ext cx="3440892" cy="1986608"/>
              </a:xfrm>
              <a:custGeom>
                <a:avLst/>
                <a:gdLst/>
                <a:ahLst/>
                <a:cxnLst/>
                <a:rect l="l" t="t" r="r" b="b"/>
                <a:pathLst>
                  <a:path w="3440892" h="1986608" extrusionOk="0">
                    <a:moveTo>
                      <a:pt x="1987670" y="1975838"/>
                    </a:moveTo>
                    <a:lnTo>
                      <a:pt x="18662" y="838934"/>
                    </a:lnTo>
                    <a:cubicBezTo>
                      <a:pt x="-8961" y="823027"/>
                      <a:pt x="-5532" y="795214"/>
                      <a:pt x="26377" y="776736"/>
                    </a:cubicBezTo>
                    <a:lnTo>
                      <a:pt x="1345495" y="15212"/>
                    </a:lnTo>
                    <a:cubicBezTo>
                      <a:pt x="1377308" y="-3172"/>
                      <a:pt x="1425600" y="-5172"/>
                      <a:pt x="1453222" y="10735"/>
                    </a:cubicBezTo>
                    <a:lnTo>
                      <a:pt x="3422230" y="1147544"/>
                    </a:lnTo>
                    <a:cubicBezTo>
                      <a:pt x="3449853" y="1163546"/>
                      <a:pt x="3446424" y="1191359"/>
                      <a:pt x="3414515" y="1209742"/>
                    </a:cubicBezTo>
                    <a:lnTo>
                      <a:pt x="2095493" y="1971742"/>
                    </a:lnTo>
                    <a:cubicBezTo>
                      <a:pt x="2063584" y="1989744"/>
                      <a:pt x="2015292" y="1991745"/>
                      <a:pt x="1987670" y="1975838"/>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12"/>
              <p:cNvSpPr/>
              <p:nvPr/>
            </p:nvSpPr>
            <p:spPr>
              <a:xfrm>
                <a:off x="5115918" y="3136967"/>
                <a:ext cx="220549" cy="127281"/>
              </a:xfrm>
              <a:custGeom>
                <a:avLst/>
                <a:gdLst/>
                <a:ahLst/>
                <a:cxnLst/>
                <a:rect l="l" t="t" r="r" b="b"/>
                <a:pathLst>
                  <a:path w="220549" h="127281" extrusionOk="0">
                    <a:moveTo>
                      <a:pt x="96733" y="124392"/>
                    </a:moveTo>
                    <a:lnTo>
                      <a:pt x="5007" y="71433"/>
                    </a:lnTo>
                    <a:cubicBezTo>
                      <a:pt x="-2422" y="67147"/>
                      <a:pt x="-1470" y="59623"/>
                      <a:pt x="7103" y="54574"/>
                    </a:cubicBezTo>
                    <a:lnTo>
                      <a:pt x="94638" y="4092"/>
                    </a:lnTo>
                    <a:cubicBezTo>
                      <a:pt x="103610" y="-890"/>
                      <a:pt x="114421" y="-1347"/>
                      <a:pt x="123784" y="2853"/>
                    </a:cubicBezTo>
                    <a:lnTo>
                      <a:pt x="215510" y="55812"/>
                    </a:lnTo>
                    <a:cubicBezTo>
                      <a:pt x="222939" y="60099"/>
                      <a:pt x="222082"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12"/>
              <p:cNvSpPr/>
              <p:nvPr/>
            </p:nvSpPr>
            <p:spPr>
              <a:xfrm>
                <a:off x="5245712" y="3211893"/>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1"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12"/>
              <p:cNvSpPr/>
              <p:nvPr/>
            </p:nvSpPr>
            <p:spPr>
              <a:xfrm>
                <a:off x="5376617" y="3287669"/>
                <a:ext cx="220517" cy="127212"/>
              </a:xfrm>
              <a:custGeom>
                <a:avLst/>
                <a:gdLst/>
                <a:ahLst/>
                <a:cxnLst/>
                <a:rect l="l" t="t" r="r" b="b"/>
                <a:pathLst>
                  <a:path w="220517" h="127212" extrusionOk="0">
                    <a:moveTo>
                      <a:pt x="97114"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7002" y="128100"/>
                      <a:pt x="106353" y="128529"/>
                      <a:pt x="9711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12"/>
              <p:cNvSpPr/>
              <p:nvPr/>
            </p:nvSpPr>
            <p:spPr>
              <a:xfrm>
                <a:off x="5505300" y="3361757"/>
                <a:ext cx="220517" cy="127281"/>
              </a:xfrm>
              <a:custGeom>
                <a:avLst/>
                <a:gdLst/>
                <a:ahLst/>
                <a:cxnLst/>
                <a:rect l="l" t="t" r="r" b="b"/>
                <a:pathLst>
                  <a:path w="220517" h="127281" extrusionOk="0">
                    <a:moveTo>
                      <a:pt x="96733" y="124393"/>
                    </a:moveTo>
                    <a:lnTo>
                      <a:pt x="5007" y="71434"/>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12"/>
              <p:cNvSpPr/>
              <p:nvPr/>
            </p:nvSpPr>
            <p:spPr>
              <a:xfrm>
                <a:off x="5635055" y="3436683"/>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12"/>
              <p:cNvSpPr/>
              <p:nvPr/>
            </p:nvSpPr>
            <p:spPr>
              <a:xfrm>
                <a:off x="5764856" y="3511602"/>
                <a:ext cx="220517" cy="127307"/>
              </a:xfrm>
              <a:custGeom>
                <a:avLst/>
                <a:gdLst/>
                <a:ahLst/>
                <a:cxnLst/>
                <a:rect l="l" t="t" r="r" b="b"/>
                <a:pathLst>
                  <a:path w="220517" h="127307"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6898" y="128234"/>
                      <a:pt x="106077" y="128652"/>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12"/>
              <p:cNvSpPr/>
              <p:nvPr/>
            </p:nvSpPr>
            <p:spPr>
              <a:xfrm>
                <a:off x="5894611" y="3586162"/>
                <a:ext cx="220563" cy="127549"/>
              </a:xfrm>
              <a:custGeom>
                <a:avLst/>
                <a:gdLst/>
                <a:ahLst/>
                <a:cxnLst/>
                <a:rect l="l" t="t" r="r" b="b"/>
                <a:pathLst>
                  <a:path w="220563" h="127549" extrusionOk="0">
                    <a:moveTo>
                      <a:pt x="96613" y="124777"/>
                    </a:moveTo>
                    <a:lnTo>
                      <a:pt x="5078" y="71437"/>
                    </a:lnTo>
                    <a:cubicBezTo>
                      <a:pt x="-2447" y="67151"/>
                      <a:pt x="-1494" y="59626"/>
                      <a:pt x="7174" y="54578"/>
                    </a:cubicBezTo>
                    <a:lnTo>
                      <a:pt x="94613" y="4096"/>
                    </a:lnTo>
                    <a:cubicBezTo>
                      <a:pt x="103624" y="-886"/>
                      <a:pt x="114454" y="-1353"/>
                      <a:pt x="123855" y="2857"/>
                    </a:cubicBezTo>
                    <a:lnTo>
                      <a:pt x="215485" y="55816"/>
                    </a:lnTo>
                    <a:cubicBezTo>
                      <a:pt x="223010" y="60103"/>
                      <a:pt x="222058" y="67722"/>
                      <a:pt x="213390" y="72676"/>
                    </a:cubicBezTo>
                    <a:lnTo>
                      <a:pt x="125950" y="123158"/>
                    </a:lnTo>
                    <a:cubicBezTo>
                      <a:pt x="116997" y="128378"/>
                      <a:pt x="106081" y="128978"/>
                      <a:pt x="96613" y="12477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12"/>
              <p:cNvSpPr/>
              <p:nvPr/>
            </p:nvSpPr>
            <p:spPr>
              <a:xfrm>
                <a:off x="6024246" y="3661473"/>
                <a:ext cx="220563" cy="127238"/>
              </a:xfrm>
              <a:custGeom>
                <a:avLst/>
                <a:gdLst/>
                <a:ahLst/>
                <a:cxnLst/>
                <a:rect l="l" t="t" r="r" b="b"/>
                <a:pathLst>
                  <a:path w="220563" h="127238" extrusionOk="0">
                    <a:moveTo>
                      <a:pt x="96899" y="124428"/>
                    </a:moveTo>
                    <a:lnTo>
                      <a:pt x="5078" y="71469"/>
                    </a:lnTo>
                    <a:cubicBezTo>
                      <a:pt x="-2447" y="67183"/>
                      <a:pt x="-1494" y="59563"/>
                      <a:pt x="7174" y="54610"/>
                    </a:cubicBezTo>
                    <a:lnTo>
                      <a:pt x="94613" y="4127"/>
                    </a:lnTo>
                    <a:cubicBezTo>
                      <a:pt x="103576" y="-902"/>
                      <a:pt x="114397" y="-1359"/>
                      <a:pt x="123760" y="2889"/>
                    </a:cubicBezTo>
                    <a:lnTo>
                      <a:pt x="215485" y="55848"/>
                    </a:lnTo>
                    <a:cubicBezTo>
                      <a:pt x="223010" y="60134"/>
                      <a:pt x="222058" y="67659"/>
                      <a:pt x="213390" y="72707"/>
                    </a:cubicBezTo>
                    <a:lnTo>
                      <a:pt x="125855" y="123190"/>
                    </a:lnTo>
                    <a:cubicBezTo>
                      <a:pt x="116930" y="128114"/>
                      <a:pt x="106215" y="128571"/>
                      <a:pt x="9689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12"/>
              <p:cNvSpPr/>
              <p:nvPr/>
            </p:nvSpPr>
            <p:spPr>
              <a:xfrm>
                <a:off x="6154238" y="3736400"/>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7" y="4163"/>
                    </a:lnTo>
                    <a:cubicBezTo>
                      <a:pt x="103591" y="-914"/>
                      <a:pt x="114430" y="-1371"/>
                      <a:pt x="123784" y="2924"/>
                    </a:cubicBezTo>
                    <a:lnTo>
                      <a:pt x="215510" y="55884"/>
                    </a:lnTo>
                    <a:cubicBezTo>
                      <a:pt x="222939" y="60170"/>
                      <a:pt x="221987"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12"/>
              <p:cNvSpPr/>
              <p:nvPr/>
            </p:nvSpPr>
            <p:spPr>
              <a:xfrm>
                <a:off x="6283993" y="3811354"/>
                <a:ext cx="220563" cy="127264"/>
              </a:xfrm>
              <a:custGeom>
                <a:avLst/>
                <a:gdLst/>
                <a:ahLst/>
                <a:cxnLst/>
                <a:rect l="l" t="t" r="r" b="b"/>
                <a:pathLst>
                  <a:path w="220563" h="127264" extrusionOk="0">
                    <a:moveTo>
                      <a:pt x="96709" y="124376"/>
                    </a:moveTo>
                    <a:lnTo>
                      <a:pt x="5078" y="71417"/>
                    </a:lnTo>
                    <a:cubicBezTo>
                      <a:pt x="-2446" y="67131"/>
                      <a:pt x="-1494" y="59606"/>
                      <a:pt x="7174" y="54558"/>
                    </a:cubicBezTo>
                    <a:lnTo>
                      <a:pt x="94613" y="4075"/>
                    </a:lnTo>
                    <a:cubicBezTo>
                      <a:pt x="103624" y="-925"/>
                      <a:pt x="114482" y="-1345"/>
                      <a:pt x="123855" y="2932"/>
                    </a:cubicBezTo>
                    <a:lnTo>
                      <a:pt x="215485" y="55796"/>
                    </a:lnTo>
                    <a:cubicBezTo>
                      <a:pt x="223010" y="60177"/>
                      <a:pt x="222058" y="67702"/>
                      <a:pt x="213390" y="72655"/>
                    </a:cubicBezTo>
                    <a:lnTo>
                      <a:pt x="125950" y="123138"/>
                    </a:lnTo>
                    <a:cubicBezTo>
                      <a:pt x="116949" y="128167"/>
                      <a:pt x="106100" y="128624"/>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12"/>
              <p:cNvSpPr/>
              <p:nvPr/>
            </p:nvSpPr>
            <p:spPr>
              <a:xfrm>
                <a:off x="6413794" y="3886299"/>
                <a:ext cx="220517" cy="127246"/>
              </a:xfrm>
              <a:custGeom>
                <a:avLst/>
                <a:gdLst/>
                <a:ahLst/>
                <a:cxnLst/>
                <a:rect l="l" t="t" r="r" b="b"/>
                <a:pathLst>
                  <a:path w="220517" h="127246" extrusionOk="0">
                    <a:moveTo>
                      <a:pt x="96733" y="124393"/>
                    </a:moveTo>
                    <a:lnTo>
                      <a:pt x="5008" y="71434"/>
                    </a:lnTo>
                    <a:cubicBezTo>
                      <a:pt x="-2422" y="67147"/>
                      <a:pt x="-1470" y="59622"/>
                      <a:pt x="7103" y="54574"/>
                    </a:cubicBezTo>
                    <a:lnTo>
                      <a:pt x="94638" y="4092"/>
                    </a:lnTo>
                    <a:cubicBezTo>
                      <a:pt x="103610" y="-890"/>
                      <a:pt x="114412" y="-1347"/>
                      <a:pt x="123784" y="2854"/>
                    </a:cubicBezTo>
                    <a:lnTo>
                      <a:pt x="215510" y="55813"/>
                    </a:lnTo>
                    <a:cubicBezTo>
                      <a:pt x="222939" y="60099"/>
                      <a:pt x="221987" y="67623"/>
                      <a:pt x="213414" y="72672"/>
                    </a:cubicBezTo>
                    <a:lnTo>
                      <a:pt x="125880" y="123154"/>
                    </a:lnTo>
                    <a:cubicBezTo>
                      <a:pt x="116898" y="128136"/>
                      <a:pt x="106096" y="128593"/>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12"/>
              <p:cNvSpPr/>
              <p:nvPr/>
            </p:nvSpPr>
            <p:spPr>
              <a:xfrm>
                <a:off x="6543549" y="3961225"/>
                <a:ext cx="220563" cy="127264"/>
              </a:xfrm>
              <a:custGeom>
                <a:avLst/>
                <a:gdLst/>
                <a:ahLst/>
                <a:cxnLst/>
                <a:rect l="l" t="t" r="r" b="b"/>
                <a:pathLst>
                  <a:path w="220563" h="127264" extrusionOk="0">
                    <a:moveTo>
                      <a:pt x="96709" y="124333"/>
                    </a:moveTo>
                    <a:lnTo>
                      <a:pt x="5078" y="71469"/>
                    </a:lnTo>
                    <a:cubicBezTo>
                      <a:pt x="-2446" y="67087"/>
                      <a:pt x="-1494" y="59563"/>
                      <a:pt x="7174" y="54609"/>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12"/>
              <p:cNvSpPr/>
              <p:nvPr/>
            </p:nvSpPr>
            <p:spPr>
              <a:xfrm>
                <a:off x="6673375" y="4036144"/>
                <a:ext cx="220524" cy="127300"/>
              </a:xfrm>
              <a:custGeom>
                <a:avLst/>
                <a:gdLst/>
                <a:ahLst/>
                <a:cxnLst/>
                <a:rect l="l" t="t" r="r" b="b"/>
                <a:pathLst>
                  <a:path w="220524" h="127300" extrusionOk="0">
                    <a:moveTo>
                      <a:pt x="96709" y="124376"/>
                    </a:moveTo>
                    <a:lnTo>
                      <a:pt x="5078" y="71417"/>
                    </a:lnTo>
                    <a:cubicBezTo>
                      <a:pt x="-2447" y="67131"/>
                      <a:pt x="-1494" y="59606"/>
                      <a:pt x="7174" y="54653"/>
                    </a:cubicBezTo>
                    <a:lnTo>
                      <a:pt x="94613" y="4075"/>
                    </a:lnTo>
                    <a:cubicBezTo>
                      <a:pt x="103595" y="-926"/>
                      <a:pt x="114416" y="-1344"/>
                      <a:pt x="123760" y="2932"/>
                    </a:cubicBezTo>
                    <a:lnTo>
                      <a:pt x="215485" y="55796"/>
                    </a:lnTo>
                    <a:cubicBezTo>
                      <a:pt x="222915" y="60177"/>
                      <a:pt x="222058" y="67702"/>
                      <a:pt x="213390" y="72655"/>
                    </a:cubicBezTo>
                    <a:lnTo>
                      <a:pt x="125855" y="123138"/>
                    </a:lnTo>
                    <a:cubicBezTo>
                      <a:pt x="116902" y="128215"/>
                      <a:pt x="106062"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12"/>
              <p:cNvSpPr/>
              <p:nvPr/>
            </p:nvSpPr>
            <p:spPr>
              <a:xfrm>
                <a:off x="6803525" y="4111089"/>
                <a:ext cx="283033" cy="163345"/>
              </a:xfrm>
              <a:custGeom>
                <a:avLst/>
                <a:gdLst/>
                <a:ahLst/>
                <a:cxnLst/>
                <a:rect l="l" t="t" r="r" b="b"/>
                <a:pathLst>
                  <a:path w="283033" h="163345" extrusionOk="0">
                    <a:moveTo>
                      <a:pt x="159249" y="160492"/>
                    </a:moveTo>
                    <a:lnTo>
                      <a:pt x="5039" y="71433"/>
                    </a:lnTo>
                    <a:cubicBezTo>
                      <a:pt x="-2390" y="67147"/>
                      <a:pt x="-1533" y="59622"/>
                      <a:pt x="7135" y="54574"/>
                    </a:cubicBezTo>
                    <a:lnTo>
                      <a:pt x="94670" y="4092"/>
                    </a:lnTo>
                    <a:cubicBezTo>
                      <a:pt x="103652" y="-890"/>
                      <a:pt x="114453" y="-1347"/>
                      <a:pt x="123816" y="2854"/>
                    </a:cubicBezTo>
                    <a:lnTo>
                      <a:pt x="278026" y="91912"/>
                    </a:lnTo>
                    <a:cubicBezTo>
                      <a:pt x="285455" y="96198"/>
                      <a:pt x="284503" y="103723"/>
                      <a:pt x="275930" y="108772"/>
                    </a:cubicBezTo>
                    <a:lnTo>
                      <a:pt x="188396" y="159254"/>
                    </a:lnTo>
                    <a:cubicBezTo>
                      <a:pt x="179414" y="164236"/>
                      <a:pt x="168612" y="164693"/>
                      <a:pt x="159249" y="1604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12"/>
              <p:cNvSpPr/>
              <p:nvPr/>
            </p:nvSpPr>
            <p:spPr>
              <a:xfrm>
                <a:off x="5182617" y="3320721"/>
                <a:ext cx="220563" cy="127308"/>
              </a:xfrm>
              <a:custGeom>
                <a:avLst/>
                <a:gdLst/>
                <a:ahLst/>
                <a:cxnLst/>
                <a:rect l="l" t="t" r="r" b="b"/>
                <a:pathLst>
                  <a:path w="220563" h="127308" extrusionOk="0">
                    <a:moveTo>
                      <a:pt x="96804"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68" y="128234"/>
                      <a:pt x="106148" y="128653"/>
                      <a:pt x="9680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12"/>
              <p:cNvSpPr/>
              <p:nvPr/>
            </p:nvSpPr>
            <p:spPr>
              <a:xfrm>
                <a:off x="5312634" y="3395587"/>
                <a:ext cx="220563" cy="127548"/>
              </a:xfrm>
              <a:custGeom>
                <a:avLst/>
                <a:gdLst/>
                <a:ahLst/>
                <a:cxnLst/>
                <a:rect l="l" t="t" r="r" b="b"/>
                <a:pathLst>
                  <a:path w="220563" h="127548" extrusionOk="0">
                    <a:moveTo>
                      <a:pt x="96709" y="12456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6141" y="123424"/>
                    </a:lnTo>
                    <a:cubicBezTo>
                      <a:pt x="117073" y="128491"/>
                      <a:pt x="106138" y="128910"/>
                      <a:pt x="96709" y="12456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12"/>
              <p:cNvSpPr/>
              <p:nvPr/>
            </p:nvSpPr>
            <p:spPr>
              <a:xfrm>
                <a:off x="5442650" y="3470843"/>
                <a:ext cx="220563" cy="127300"/>
              </a:xfrm>
              <a:custGeom>
                <a:avLst/>
                <a:gdLst/>
                <a:ahLst/>
                <a:cxnLst/>
                <a:rect l="l" t="t" r="r" b="b"/>
                <a:pathLst>
                  <a:path w="220563" h="127300" extrusionOk="0">
                    <a:moveTo>
                      <a:pt x="96709" y="124368"/>
                    </a:moveTo>
                    <a:lnTo>
                      <a:pt x="5078" y="71504"/>
                    </a:lnTo>
                    <a:cubicBezTo>
                      <a:pt x="-2447" y="67123"/>
                      <a:pt x="-1494" y="59598"/>
                      <a:pt x="7174" y="54645"/>
                    </a:cubicBezTo>
                    <a:lnTo>
                      <a:pt x="94613" y="4163"/>
                    </a:lnTo>
                    <a:cubicBezTo>
                      <a:pt x="103595" y="-914"/>
                      <a:pt x="114473" y="-1371"/>
                      <a:pt x="123855" y="2924"/>
                    </a:cubicBezTo>
                    <a:lnTo>
                      <a:pt x="215485" y="55883"/>
                    </a:lnTo>
                    <a:cubicBezTo>
                      <a:pt x="223010" y="60170"/>
                      <a:pt x="222058" y="67694"/>
                      <a:pt x="213390" y="72647"/>
                    </a:cubicBezTo>
                    <a:lnTo>
                      <a:pt x="125950" y="123225"/>
                    </a:lnTo>
                    <a:cubicBezTo>
                      <a:pt x="116940" y="128226"/>
                      <a:pt x="106081" y="128645"/>
                      <a:pt x="96709"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12"/>
              <p:cNvSpPr/>
              <p:nvPr/>
            </p:nvSpPr>
            <p:spPr>
              <a:xfrm>
                <a:off x="5572666" y="3545935"/>
                <a:ext cx="220563" cy="127264"/>
              </a:xfrm>
              <a:custGeom>
                <a:avLst/>
                <a:gdLst/>
                <a:ahLst/>
                <a:cxnLst/>
                <a:rect l="l" t="t" r="r" b="b"/>
                <a:pathLst>
                  <a:path w="220563" h="127264" extrusionOk="0">
                    <a:moveTo>
                      <a:pt x="96709" y="124333"/>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12"/>
              <p:cNvSpPr/>
              <p:nvPr/>
            </p:nvSpPr>
            <p:spPr>
              <a:xfrm>
                <a:off x="5701635" y="3620377"/>
                <a:ext cx="220563" cy="127300"/>
              </a:xfrm>
              <a:custGeom>
                <a:avLst/>
                <a:gdLst/>
                <a:ahLst/>
                <a:cxnLst/>
                <a:rect l="l" t="t" r="r" b="b"/>
                <a:pathLst>
                  <a:path w="220563" h="127300" extrusionOk="0">
                    <a:moveTo>
                      <a:pt x="96709" y="124376"/>
                    </a:moveTo>
                    <a:lnTo>
                      <a:pt x="5078" y="71417"/>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12"/>
              <p:cNvSpPr/>
              <p:nvPr/>
            </p:nvSpPr>
            <p:spPr>
              <a:xfrm>
                <a:off x="5831651" y="3695149"/>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12"/>
              <p:cNvSpPr/>
              <p:nvPr/>
            </p:nvSpPr>
            <p:spPr>
              <a:xfrm>
                <a:off x="5961667" y="3770491"/>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12"/>
              <p:cNvSpPr/>
              <p:nvPr/>
            </p:nvSpPr>
            <p:spPr>
              <a:xfrm>
                <a:off x="6091683" y="3845548"/>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595" y="-925"/>
                      <a:pt x="114416" y="-1345"/>
                      <a:pt x="123760" y="2932"/>
                    </a:cubicBezTo>
                    <a:lnTo>
                      <a:pt x="215486"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12"/>
              <p:cNvSpPr/>
              <p:nvPr/>
            </p:nvSpPr>
            <p:spPr>
              <a:xfrm>
                <a:off x="6221700" y="3920605"/>
                <a:ext cx="220524" cy="127307"/>
              </a:xfrm>
              <a:custGeom>
                <a:avLst/>
                <a:gdLst/>
                <a:ahLst/>
                <a:cxnLst/>
                <a:rect l="l" t="t" r="r" b="b"/>
                <a:pathLst>
                  <a:path w="220524" h="127307" extrusionOk="0">
                    <a:moveTo>
                      <a:pt x="96709" y="124376"/>
                    </a:moveTo>
                    <a:lnTo>
                      <a:pt x="5078" y="71512"/>
                    </a:lnTo>
                    <a:cubicBezTo>
                      <a:pt x="-2447" y="67131"/>
                      <a:pt x="-1494" y="59606"/>
                      <a:pt x="7174" y="54653"/>
                    </a:cubicBezTo>
                    <a:lnTo>
                      <a:pt x="94613" y="4075"/>
                    </a:lnTo>
                    <a:cubicBezTo>
                      <a:pt x="103595" y="-925"/>
                      <a:pt x="114416" y="-1345"/>
                      <a:pt x="123760" y="2932"/>
                    </a:cubicBezTo>
                    <a:lnTo>
                      <a:pt x="215485" y="55891"/>
                    </a:lnTo>
                    <a:cubicBezTo>
                      <a:pt x="222915" y="60177"/>
                      <a:pt x="222058" y="67702"/>
                      <a:pt x="213390" y="72655"/>
                    </a:cubicBezTo>
                    <a:lnTo>
                      <a:pt x="125855" y="123233"/>
                    </a:lnTo>
                    <a:cubicBezTo>
                      <a:pt x="116873" y="128234"/>
                      <a:pt x="106053" y="12865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12"/>
              <p:cNvSpPr/>
              <p:nvPr/>
            </p:nvSpPr>
            <p:spPr>
              <a:xfrm>
                <a:off x="6351691" y="3995706"/>
                <a:ext cx="220549" cy="127264"/>
              </a:xfrm>
              <a:custGeom>
                <a:avLst/>
                <a:gdLst/>
                <a:ahLst/>
                <a:cxnLst/>
                <a:rect l="l" t="t" r="r" b="b"/>
                <a:pathLst>
                  <a:path w="220549" h="127264" extrusionOk="0">
                    <a:moveTo>
                      <a:pt x="96733" y="124333"/>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612"/>
                    </a:cubicBezTo>
                    <a:lnTo>
                      <a:pt x="125880" y="123190"/>
                    </a:lnTo>
                    <a:cubicBezTo>
                      <a:pt x="116898" y="128190"/>
                      <a:pt x="106077" y="128609"/>
                      <a:pt x="96733"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12"/>
              <p:cNvSpPr/>
              <p:nvPr/>
            </p:nvSpPr>
            <p:spPr>
              <a:xfrm>
                <a:off x="6481517" y="4070763"/>
                <a:ext cx="220517" cy="127215"/>
              </a:xfrm>
              <a:custGeom>
                <a:avLst/>
                <a:gdLst/>
                <a:ahLst/>
                <a:cxnLst/>
                <a:rect l="l" t="t" r="r" b="b"/>
                <a:pathLst>
                  <a:path w="220517" h="127215" extrusionOk="0">
                    <a:moveTo>
                      <a:pt x="96924" y="124333"/>
                    </a:moveTo>
                    <a:lnTo>
                      <a:pt x="5007" y="71469"/>
                    </a:lnTo>
                    <a:cubicBezTo>
                      <a:pt x="-2422" y="67087"/>
                      <a:pt x="-1470" y="59563"/>
                      <a:pt x="7103" y="54609"/>
                    </a:cubicBezTo>
                    <a:lnTo>
                      <a:pt x="94638" y="4127"/>
                    </a:lnTo>
                    <a:cubicBezTo>
                      <a:pt x="103601" y="-902"/>
                      <a:pt x="114421" y="-1359"/>
                      <a:pt x="123784" y="2889"/>
                    </a:cubicBezTo>
                    <a:lnTo>
                      <a:pt x="215510" y="55848"/>
                    </a:lnTo>
                    <a:cubicBezTo>
                      <a:pt x="222939" y="60134"/>
                      <a:pt x="221987" y="67659"/>
                      <a:pt x="213414" y="72612"/>
                    </a:cubicBezTo>
                    <a:lnTo>
                      <a:pt x="125880" y="123190"/>
                    </a:lnTo>
                    <a:cubicBezTo>
                      <a:pt x="116955" y="128124"/>
                      <a:pt x="106210" y="128543"/>
                      <a:pt x="96924"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12"/>
              <p:cNvSpPr/>
              <p:nvPr/>
            </p:nvSpPr>
            <p:spPr>
              <a:xfrm>
                <a:off x="6611724" y="4145820"/>
                <a:ext cx="220517" cy="127281"/>
              </a:xfrm>
              <a:custGeom>
                <a:avLst/>
                <a:gdLst/>
                <a:ahLst/>
                <a:cxnLst/>
                <a:rect l="l" t="t" r="r" b="b"/>
                <a:pathLst>
                  <a:path w="220517" h="127281" extrusionOk="0">
                    <a:moveTo>
                      <a:pt x="96733" y="124428"/>
                    </a:moveTo>
                    <a:lnTo>
                      <a:pt x="5007" y="71469"/>
                    </a:lnTo>
                    <a:cubicBezTo>
                      <a:pt x="-2422" y="67087"/>
                      <a:pt x="-1470" y="59563"/>
                      <a:pt x="7103" y="54610"/>
                    </a:cubicBezTo>
                    <a:lnTo>
                      <a:pt x="94637" y="4127"/>
                    </a:lnTo>
                    <a:cubicBezTo>
                      <a:pt x="103601" y="-902"/>
                      <a:pt x="114421" y="-1359"/>
                      <a:pt x="123784" y="2889"/>
                    </a:cubicBezTo>
                    <a:lnTo>
                      <a:pt x="215510" y="55848"/>
                    </a:lnTo>
                    <a:cubicBezTo>
                      <a:pt x="222939" y="60134"/>
                      <a:pt x="221987" y="67659"/>
                      <a:pt x="213414" y="72707"/>
                    </a:cubicBezTo>
                    <a:lnTo>
                      <a:pt x="125879" y="123190"/>
                    </a:lnTo>
                    <a:cubicBezTo>
                      <a:pt x="11689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12"/>
              <p:cNvSpPr/>
              <p:nvPr/>
            </p:nvSpPr>
            <p:spPr>
              <a:xfrm>
                <a:off x="4990117" y="3209572"/>
                <a:ext cx="283047" cy="163399"/>
              </a:xfrm>
              <a:custGeom>
                <a:avLst/>
                <a:gdLst/>
                <a:ahLst/>
                <a:cxnLst/>
                <a:rect l="l" t="t" r="r" b="b"/>
                <a:pathLst>
                  <a:path w="283047" h="163399" extrusionOk="0">
                    <a:moveTo>
                      <a:pt x="159288" y="160468"/>
                    </a:moveTo>
                    <a:lnTo>
                      <a:pt x="5078" y="71504"/>
                    </a:lnTo>
                    <a:cubicBezTo>
                      <a:pt x="-2447" y="67123"/>
                      <a:pt x="-1494" y="59598"/>
                      <a:pt x="7174" y="54645"/>
                    </a:cubicBezTo>
                    <a:lnTo>
                      <a:pt x="94613" y="4163"/>
                    </a:lnTo>
                    <a:cubicBezTo>
                      <a:pt x="103595" y="-914"/>
                      <a:pt x="114473" y="-1371"/>
                      <a:pt x="123855" y="2924"/>
                    </a:cubicBezTo>
                    <a:lnTo>
                      <a:pt x="277969" y="91888"/>
                    </a:lnTo>
                    <a:cubicBezTo>
                      <a:pt x="285494" y="96269"/>
                      <a:pt x="284542" y="103794"/>
                      <a:pt x="275874" y="108747"/>
                    </a:cubicBezTo>
                    <a:lnTo>
                      <a:pt x="188434" y="159325"/>
                    </a:lnTo>
                    <a:cubicBezTo>
                      <a:pt x="179452" y="164325"/>
                      <a:pt x="168632" y="164745"/>
                      <a:pt x="159288" y="1604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12"/>
              <p:cNvSpPr/>
              <p:nvPr/>
            </p:nvSpPr>
            <p:spPr>
              <a:xfrm>
                <a:off x="6648640" y="4220618"/>
                <a:ext cx="313122" cy="199558"/>
              </a:xfrm>
              <a:custGeom>
                <a:avLst/>
                <a:gdLst/>
                <a:ahLst/>
                <a:cxnLst/>
                <a:rect l="l" t="t" r="r" b="b"/>
                <a:pathLst>
                  <a:path w="313122" h="199558" extrusionOk="0">
                    <a:moveTo>
                      <a:pt x="307467" y="56107"/>
                    </a:moveTo>
                    <a:lnTo>
                      <a:pt x="215836" y="3243"/>
                    </a:lnTo>
                    <a:cubicBezTo>
                      <a:pt x="207274" y="-1081"/>
                      <a:pt x="197158" y="-1081"/>
                      <a:pt x="188595" y="3243"/>
                    </a:cubicBezTo>
                    <a:lnTo>
                      <a:pt x="96107" y="56107"/>
                    </a:lnTo>
                    <a:cubicBezTo>
                      <a:pt x="91764" y="57564"/>
                      <a:pt x="89430" y="62260"/>
                      <a:pt x="90878" y="66594"/>
                    </a:cubicBezTo>
                    <a:cubicBezTo>
                      <a:pt x="91707" y="69061"/>
                      <a:pt x="93640" y="70994"/>
                      <a:pt x="96107" y="71823"/>
                    </a:cubicBezTo>
                    <a:lnTo>
                      <a:pt x="103442" y="76014"/>
                    </a:lnTo>
                    <a:cubicBezTo>
                      <a:pt x="107442" y="77329"/>
                      <a:pt x="109614" y="81634"/>
                      <a:pt x="108299" y="85635"/>
                    </a:cubicBezTo>
                    <a:cubicBezTo>
                      <a:pt x="107547" y="87930"/>
                      <a:pt x="105737" y="89740"/>
                      <a:pt x="103442" y="90492"/>
                    </a:cubicBezTo>
                    <a:lnTo>
                      <a:pt x="5715" y="146880"/>
                    </a:lnTo>
                    <a:cubicBezTo>
                      <a:pt x="-1905" y="151262"/>
                      <a:pt x="-1905" y="158310"/>
                      <a:pt x="5715" y="162596"/>
                    </a:cubicBezTo>
                    <a:lnTo>
                      <a:pt x="64103" y="196315"/>
                    </a:lnTo>
                    <a:cubicBezTo>
                      <a:pt x="72666" y="200639"/>
                      <a:pt x="82782" y="200639"/>
                      <a:pt x="91345" y="196315"/>
                    </a:cubicBezTo>
                    <a:lnTo>
                      <a:pt x="182690" y="143546"/>
                    </a:lnTo>
                    <a:lnTo>
                      <a:pt x="201740" y="132593"/>
                    </a:lnTo>
                    <a:lnTo>
                      <a:pt x="215360" y="124782"/>
                    </a:lnTo>
                    <a:lnTo>
                      <a:pt x="229076" y="116877"/>
                    </a:lnTo>
                    <a:lnTo>
                      <a:pt x="307848" y="71347"/>
                    </a:lnTo>
                    <a:cubicBezTo>
                      <a:pt x="314896" y="67061"/>
                      <a:pt x="314992" y="60108"/>
                      <a:pt x="307467" y="5610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12"/>
              <p:cNvSpPr/>
              <p:nvPr/>
            </p:nvSpPr>
            <p:spPr>
              <a:xfrm>
                <a:off x="4613284" y="3427765"/>
                <a:ext cx="220517" cy="127281"/>
              </a:xfrm>
              <a:custGeom>
                <a:avLst/>
                <a:gdLst/>
                <a:ahLst/>
                <a:cxnLst/>
                <a:rect l="l" t="t" r="r" b="b"/>
                <a:pathLst>
                  <a:path w="220517" h="127281" extrusionOk="0">
                    <a:moveTo>
                      <a:pt x="96733" y="124392"/>
                    </a:moveTo>
                    <a:lnTo>
                      <a:pt x="5007" y="71433"/>
                    </a:lnTo>
                    <a:cubicBezTo>
                      <a:pt x="-2422" y="67147"/>
                      <a:pt x="-1470" y="59623"/>
                      <a:pt x="7103" y="54574"/>
                    </a:cubicBezTo>
                    <a:lnTo>
                      <a:pt x="94638" y="4092"/>
                    </a:lnTo>
                    <a:cubicBezTo>
                      <a:pt x="103620" y="-890"/>
                      <a:pt x="114421" y="-1347"/>
                      <a:pt x="123784" y="2853"/>
                    </a:cubicBezTo>
                    <a:lnTo>
                      <a:pt x="215510" y="55812"/>
                    </a:lnTo>
                    <a:cubicBezTo>
                      <a:pt x="222939" y="60194"/>
                      <a:pt x="221987"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12"/>
              <p:cNvSpPr/>
              <p:nvPr/>
            </p:nvSpPr>
            <p:spPr>
              <a:xfrm>
                <a:off x="4742658" y="3502501"/>
                <a:ext cx="220563" cy="127281"/>
              </a:xfrm>
              <a:custGeom>
                <a:avLst/>
                <a:gdLst/>
                <a:ahLst/>
                <a:cxnLst/>
                <a:rect l="l" t="t" r="r" b="b"/>
                <a:pathLst>
                  <a:path w="220563" h="127281" extrusionOk="0">
                    <a:moveTo>
                      <a:pt x="96709" y="124428"/>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12"/>
              <p:cNvSpPr/>
              <p:nvPr/>
            </p:nvSpPr>
            <p:spPr>
              <a:xfrm>
                <a:off x="4871721" y="3577213"/>
                <a:ext cx="220563" cy="127189"/>
              </a:xfrm>
              <a:custGeom>
                <a:avLst/>
                <a:gdLst/>
                <a:ahLst/>
                <a:cxnLst/>
                <a:rect l="l" t="t" r="r" b="b"/>
                <a:pathLst>
                  <a:path w="220563" h="127189" extrusionOk="0">
                    <a:moveTo>
                      <a:pt x="97090" y="124392"/>
                    </a:moveTo>
                    <a:lnTo>
                      <a:pt x="5078" y="71433"/>
                    </a:lnTo>
                    <a:cubicBezTo>
                      <a:pt x="-2447" y="67147"/>
                      <a:pt x="-1494" y="59623"/>
                      <a:pt x="7174" y="54574"/>
                    </a:cubicBezTo>
                    <a:lnTo>
                      <a:pt x="94613" y="4092"/>
                    </a:lnTo>
                    <a:cubicBezTo>
                      <a:pt x="103595" y="-890"/>
                      <a:pt x="114397" y="-1347"/>
                      <a:pt x="123760" y="2853"/>
                    </a:cubicBezTo>
                    <a:lnTo>
                      <a:pt x="215485" y="55813"/>
                    </a:lnTo>
                    <a:cubicBezTo>
                      <a:pt x="223010" y="60099"/>
                      <a:pt x="222058" y="67719"/>
                      <a:pt x="213390" y="72672"/>
                    </a:cubicBezTo>
                    <a:lnTo>
                      <a:pt x="125950" y="123154"/>
                    </a:lnTo>
                    <a:cubicBezTo>
                      <a:pt x="117054" y="128060"/>
                      <a:pt x="106376" y="128517"/>
                      <a:pt x="97090"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12"/>
              <p:cNvSpPr/>
              <p:nvPr/>
            </p:nvSpPr>
            <p:spPr>
              <a:xfrm>
                <a:off x="5974216" y="4213507"/>
                <a:ext cx="220549" cy="127300"/>
              </a:xfrm>
              <a:custGeom>
                <a:avLst/>
                <a:gdLst/>
                <a:ahLst/>
                <a:cxnLst/>
                <a:rect l="l" t="t" r="r" b="b"/>
                <a:pathLst>
                  <a:path w="220549" h="127300" extrusionOk="0">
                    <a:moveTo>
                      <a:pt x="96733" y="124368"/>
                    </a:moveTo>
                    <a:lnTo>
                      <a:pt x="5007" y="71504"/>
                    </a:lnTo>
                    <a:cubicBezTo>
                      <a:pt x="-2422" y="67123"/>
                      <a:pt x="-1470" y="59598"/>
                      <a:pt x="7103" y="54645"/>
                    </a:cubicBezTo>
                    <a:lnTo>
                      <a:pt x="94638" y="4162"/>
                    </a:lnTo>
                    <a:cubicBezTo>
                      <a:pt x="103591" y="-914"/>
                      <a:pt x="114430" y="-1371"/>
                      <a:pt x="123784" y="2924"/>
                    </a:cubicBezTo>
                    <a:lnTo>
                      <a:pt x="215510" y="55883"/>
                    </a:lnTo>
                    <a:cubicBezTo>
                      <a:pt x="222939" y="60170"/>
                      <a:pt x="222082"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12"/>
              <p:cNvSpPr/>
              <p:nvPr/>
            </p:nvSpPr>
            <p:spPr>
              <a:xfrm>
                <a:off x="6104041" y="4288254"/>
                <a:ext cx="220517" cy="127281"/>
              </a:xfrm>
              <a:custGeom>
                <a:avLst/>
                <a:gdLst/>
                <a:ahLst/>
                <a:cxnLst/>
                <a:rect l="l" t="t" r="r" b="b"/>
                <a:pathLst>
                  <a:path w="220517" h="127281" extrusionOk="0">
                    <a:moveTo>
                      <a:pt x="96733" y="124392"/>
                    </a:moveTo>
                    <a:lnTo>
                      <a:pt x="5007" y="71433"/>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6"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12"/>
              <p:cNvSpPr/>
              <p:nvPr/>
            </p:nvSpPr>
            <p:spPr>
              <a:xfrm>
                <a:off x="6233034" y="4362946"/>
                <a:ext cx="220563" cy="127351"/>
              </a:xfrm>
              <a:custGeom>
                <a:avLst/>
                <a:gdLst/>
                <a:ahLst/>
                <a:cxnLst/>
                <a:rect l="l" t="t" r="r" b="b"/>
                <a:pathLst>
                  <a:path w="220563" h="127351" extrusionOk="0">
                    <a:moveTo>
                      <a:pt x="96709" y="124376"/>
                    </a:moveTo>
                    <a:lnTo>
                      <a:pt x="5078" y="71512"/>
                    </a:lnTo>
                    <a:cubicBezTo>
                      <a:pt x="-2447" y="67131"/>
                      <a:pt x="-1494" y="59606"/>
                      <a:pt x="7174" y="54653"/>
                    </a:cubicBezTo>
                    <a:lnTo>
                      <a:pt x="94613" y="4075"/>
                    </a:lnTo>
                    <a:cubicBezTo>
                      <a:pt x="103624" y="-926"/>
                      <a:pt x="114482" y="-1344"/>
                      <a:pt x="123855" y="2932"/>
                    </a:cubicBezTo>
                    <a:lnTo>
                      <a:pt x="215485" y="55796"/>
                    </a:lnTo>
                    <a:cubicBezTo>
                      <a:pt x="223010" y="60177"/>
                      <a:pt x="222058" y="67702"/>
                      <a:pt x="213390" y="72655"/>
                    </a:cubicBezTo>
                    <a:lnTo>
                      <a:pt x="125950" y="123328"/>
                    </a:lnTo>
                    <a:cubicBezTo>
                      <a:pt x="116920" y="128300"/>
                      <a:pt x="106072" y="128681"/>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12"/>
              <p:cNvSpPr/>
              <p:nvPr/>
            </p:nvSpPr>
            <p:spPr>
              <a:xfrm>
                <a:off x="6362479" y="4438082"/>
                <a:ext cx="220563" cy="127246"/>
              </a:xfrm>
              <a:custGeom>
                <a:avLst/>
                <a:gdLst/>
                <a:ahLst/>
                <a:cxnLst/>
                <a:rect l="l" t="t" r="r" b="b"/>
                <a:pathLst>
                  <a:path w="220563" h="127246"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3010" y="60099"/>
                      <a:pt x="222058" y="67624"/>
                      <a:pt x="213390" y="72672"/>
                    </a:cubicBezTo>
                    <a:lnTo>
                      <a:pt x="125950" y="123154"/>
                    </a:lnTo>
                    <a:cubicBezTo>
                      <a:pt x="116940" y="128136"/>
                      <a:pt x="106110" y="128593"/>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12"/>
              <p:cNvSpPr/>
              <p:nvPr/>
            </p:nvSpPr>
            <p:spPr>
              <a:xfrm>
                <a:off x="5001523" y="3651913"/>
                <a:ext cx="253854" cy="146540"/>
              </a:xfrm>
              <a:custGeom>
                <a:avLst/>
                <a:gdLst/>
                <a:ahLst/>
                <a:cxnLst/>
                <a:rect l="l" t="t" r="r" b="b"/>
                <a:pathLst>
                  <a:path w="253854" h="146540" extrusionOk="0">
                    <a:moveTo>
                      <a:pt x="130071" y="143609"/>
                    </a:moveTo>
                    <a:lnTo>
                      <a:pt x="5007" y="71504"/>
                    </a:lnTo>
                    <a:cubicBezTo>
                      <a:pt x="-2422" y="67123"/>
                      <a:pt x="-1470" y="59598"/>
                      <a:pt x="7103" y="54645"/>
                    </a:cubicBezTo>
                    <a:lnTo>
                      <a:pt x="94638" y="4163"/>
                    </a:lnTo>
                    <a:cubicBezTo>
                      <a:pt x="103591" y="-914"/>
                      <a:pt x="114431" y="-1371"/>
                      <a:pt x="123784" y="2924"/>
                    </a:cubicBezTo>
                    <a:lnTo>
                      <a:pt x="248847" y="75124"/>
                    </a:lnTo>
                    <a:cubicBezTo>
                      <a:pt x="256277" y="79410"/>
                      <a:pt x="255324" y="86935"/>
                      <a:pt x="246752" y="91888"/>
                    </a:cubicBezTo>
                    <a:lnTo>
                      <a:pt x="159217" y="142465"/>
                    </a:lnTo>
                    <a:cubicBezTo>
                      <a:pt x="150235" y="147466"/>
                      <a:pt x="139415" y="147885"/>
                      <a:pt x="130071" y="14360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12"/>
              <p:cNvSpPr/>
              <p:nvPr/>
            </p:nvSpPr>
            <p:spPr>
              <a:xfrm>
                <a:off x="5811458" y="4119562"/>
                <a:ext cx="253901" cy="146525"/>
              </a:xfrm>
              <a:custGeom>
                <a:avLst/>
                <a:gdLst/>
                <a:ahLst/>
                <a:cxnLst/>
                <a:rect l="l" t="t" r="r" b="b"/>
                <a:pathLst>
                  <a:path w="253901" h="146525" extrusionOk="0">
                    <a:moveTo>
                      <a:pt x="130046" y="143637"/>
                    </a:moveTo>
                    <a:lnTo>
                      <a:pt x="5078" y="71437"/>
                    </a:lnTo>
                    <a:cubicBezTo>
                      <a:pt x="-2447" y="67151"/>
                      <a:pt x="-1494" y="59626"/>
                      <a:pt x="7174" y="54578"/>
                    </a:cubicBezTo>
                    <a:lnTo>
                      <a:pt x="94613" y="4096"/>
                    </a:lnTo>
                    <a:cubicBezTo>
                      <a:pt x="103624" y="-886"/>
                      <a:pt x="114454" y="-1353"/>
                      <a:pt x="123855" y="2857"/>
                    </a:cubicBezTo>
                    <a:lnTo>
                      <a:pt x="248823" y="75057"/>
                    </a:lnTo>
                    <a:cubicBezTo>
                      <a:pt x="256348" y="79343"/>
                      <a:pt x="255395" y="86963"/>
                      <a:pt x="246727" y="91916"/>
                    </a:cubicBezTo>
                    <a:lnTo>
                      <a:pt x="159288" y="142399"/>
                    </a:lnTo>
                    <a:cubicBezTo>
                      <a:pt x="150287" y="147428"/>
                      <a:pt x="139438" y="147885"/>
                      <a:pt x="130046" y="1436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12"/>
              <p:cNvSpPr/>
              <p:nvPr/>
            </p:nvSpPr>
            <p:spPr>
              <a:xfrm>
                <a:off x="5164178" y="3745900"/>
                <a:ext cx="738494" cy="426244"/>
              </a:xfrm>
              <a:custGeom>
                <a:avLst/>
                <a:gdLst/>
                <a:ahLst/>
                <a:cxnLst/>
                <a:rect l="l" t="t" r="r" b="b"/>
                <a:pathLst>
                  <a:path w="738494" h="426244" extrusionOk="0">
                    <a:moveTo>
                      <a:pt x="614639" y="423287"/>
                    </a:moveTo>
                    <a:lnTo>
                      <a:pt x="5039" y="71433"/>
                    </a:lnTo>
                    <a:cubicBezTo>
                      <a:pt x="-2390" y="67147"/>
                      <a:pt x="-1533" y="59622"/>
                      <a:pt x="7135" y="54574"/>
                    </a:cubicBezTo>
                    <a:lnTo>
                      <a:pt x="94670" y="4092"/>
                    </a:lnTo>
                    <a:cubicBezTo>
                      <a:pt x="103652" y="-890"/>
                      <a:pt x="114453" y="-1347"/>
                      <a:pt x="123816" y="2854"/>
                    </a:cubicBezTo>
                    <a:lnTo>
                      <a:pt x="733416" y="354802"/>
                    </a:lnTo>
                    <a:cubicBezTo>
                      <a:pt x="740941" y="359089"/>
                      <a:pt x="739989" y="366613"/>
                      <a:pt x="731321" y="371566"/>
                    </a:cubicBezTo>
                    <a:lnTo>
                      <a:pt x="643881" y="422144"/>
                    </a:lnTo>
                    <a:cubicBezTo>
                      <a:pt x="634880" y="427173"/>
                      <a:pt x="624012" y="427602"/>
                      <a:pt x="614639" y="42328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12"/>
              <p:cNvSpPr/>
              <p:nvPr/>
            </p:nvSpPr>
            <p:spPr>
              <a:xfrm>
                <a:off x="5092169" y="3413764"/>
                <a:ext cx="220524" cy="127281"/>
              </a:xfrm>
              <a:custGeom>
                <a:avLst/>
                <a:gdLst/>
                <a:ahLst/>
                <a:cxnLst/>
                <a:rect l="l" t="t" r="r" b="b"/>
                <a:pathLst>
                  <a:path w="220524" h="127281" extrusionOk="0">
                    <a:moveTo>
                      <a:pt x="96765" y="124392"/>
                    </a:moveTo>
                    <a:lnTo>
                      <a:pt x="5039" y="71433"/>
                    </a:lnTo>
                    <a:cubicBezTo>
                      <a:pt x="-2390" y="67147"/>
                      <a:pt x="-1533" y="59623"/>
                      <a:pt x="7135" y="54574"/>
                    </a:cubicBezTo>
                    <a:lnTo>
                      <a:pt x="94670" y="4092"/>
                    </a:lnTo>
                    <a:cubicBezTo>
                      <a:pt x="103652" y="-890"/>
                      <a:pt x="114453" y="-1347"/>
                      <a:pt x="123816" y="2853"/>
                    </a:cubicBezTo>
                    <a:lnTo>
                      <a:pt x="215447" y="55812"/>
                    </a:lnTo>
                    <a:cubicBezTo>
                      <a:pt x="222972" y="60099"/>
                      <a:pt x="222019" y="67719"/>
                      <a:pt x="213351" y="72672"/>
                    </a:cubicBezTo>
                    <a:lnTo>
                      <a:pt x="125912" y="123154"/>
                    </a:lnTo>
                    <a:cubicBezTo>
                      <a:pt x="116949" y="128183"/>
                      <a:pt x="106128" y="128641"/>
                      <a:pt x="96765"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12"/>
              <p:cNvSpPr/>
              <p:nvPr/>
            </p:nvSpPr>
            <p:spPr>
              <a:xfrm>
                <a:off x="5221804" y="3488595"/>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2"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12"/>
              <p:cNvSpPr/>
              <p:nvPr/>
            </p:nvSpPr>
            <p:spPr>
              <a:xfrm>
                <a:off x="5351534" y="3563461"/>
                <a:ext cx="220549" cy="127264"/>
              </a:xfrm>
              <a:custGeom>
                <a:avLst/>
                <a:gdLst/>
                <a:ahLst/>
                <a:cxnLst/>
                <a:rect l="l" t="t" r="r" b="b"/>
                <a:pathLst>
                  <a:path w="220549" h="127264" extrusionOk="0">
                    <a:moveTo>
                      <a:pt x="96765" y="124333"/>
                    </a:moveTo>
                    <a:lnTo>
                      <a:pt x="5039" y="71469"/>
                    </a:lnTo>
                    <a:cubicBezTo>
                      <a:pt x="-2390" y="67087"/>
                      <a:pt x="-1533" y="59563"/>
                      <a:pt x="7135" y="54610"/>
                    </a:cubicBezTo>
                    <a:lnTo>
                      <a:pt x="94670" y="4127"/>
                    </a:lnTo>
                    <a:cubicBezTo>
                      <a:pt x="103633" y="-902"/>
                      <a:pt x="114453" y="-1359"/>
                      <a:pt x="123816" y="2889"/>
                    </a:cubicBezTo>
                    <a:lnTo>
                      <a:pt x="215542" y="55848"/>
                    </a:lnTo>
                    <a:cubicBezTo>
                      <a:pt x="222972" y="60134"/>
                      <a:pt x="222019" y="67659"/>
                      <a:pt x="213447" y="72707"/>
                    </a:cubicBezTo>
                    <a:lnTo>
                      <a:pt x="125912" y="123190"/>
                    </a:lnTo>
                    <a:cubicBezTo>
                      <a:pt x="116930" y="128190"/>
                      <a:pt x="106109" y="128609"/>
                      <a:pt x="96765"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12"/>
              <p:cNvSpPr/>
              <p:nvPr/>
            </p:nvSpPr>
            <p:spPr>
              <a:xfrm>
                <a:off x="5481392" y="3638284"/>
                <a:ext cx="220517" cy="127225"/>
              </a:xfrm>
              <a:custGeom>
                <a:avLst/>
                <a:gdLst/>
                <a:ahLst/>
                <a:cxnLst/>
                <a:rect l="l" t="t" r="r" b="b"/>
                <a:pathLst>
                  <a:path w="220517" h="127225" extrusionOk="0">
                    <a:moveTo>
                      <a:pt x="96447" y="124090"/>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774" y="128234"/>
                      <a:pt x="105830" y="128557"/>
                      <a:pt x="96447" y="12409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12"/>
              <p:cNvSpPr/>
              <p:nvPr/>
            </p:nvSpPr>
            <p:spPr>
              <a:xfrm>
                <a:off x="5610742" y="3713151"/>
                <a:ext cx="220517" cy="127264"/>
              </a:xfrm>
              <a:custGeom>
                <a:avLst/>
                <a:gdLst/>
                <a:ahLst/>
                <a:cxnLst/>
                <a:rect l="l" t="t" r="r" b="b"/>
                <a:pathLst>
                  <a:path w="220517" h="127264" extrusionOk="0">
                    <a:moveTo>
                      <a:pt x="96733" y="124376"/>
                    </a:moveTo>
                    <a:lnTo>
                      <a:pt x="5007" y="71417"/>
                    </a:lnTo>
                    <a:cubicBezTo>
                      <a:pt x="-2422" y="67131"/>
                      <a:pt x="-1470" y="59606"/>
                      <a:pt x="7103" y="54653"/>
                    </a:cubicBezTo>
                    <a:lnTo>
                      <a:pt x="94638" y="4075"/>
                    </a:lnTo>
                    <a:cubicBezTo>
                      <a:pt x="103620" y="-926"/>
                      <a:pt x="114440" y="-1344"/>
                      <a:pt x="123784" y="2932"/>
                    </a:cubicBezTo>
                    <a:lnTo>
                      <a:pt x="215510" y="55796"/>
                    </a:lnTo>
                    <a:cubicBezTo>
                      <a:pt x="222939" y="60177"/>
                      <a:pt x="221987" y="67702"/>
                      <a:pt x="213414" y="72655"/>
                    </a:cubicBezTo>
                    <a:lnTo>
                      <a:pt x="125880" y="123138"/>
                    </a:lnTo>
                    <a:cubicBezTo>
                      <a:pt x="116917" y="128167"/>
                      <a:pt x="106096" y="128624"/>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12"/>
              <p:cNvSpPr/>
              <p:nvPr/>
            </p:nvSpPr>
            <p:spPr>
              <a:xfrm>
                <a:off x="5740377" y="3788001"/>
                <a:ext cx="220517" cy="127281"/>
              </a:xfrm>
              <a:custGeom>
                <a:avLst/>
                <a:gdLst/>
                <a:ahLst/>
                <a:cxnLst/>
                <a:rect l="l" t="t" r="r" b="b"/>
                <a:pathLst>
                  <a:path w="220517" h="127281" extrusionOk="0">
                    <a:moveTo>
                      <a:pt x="96733" y="124393"/>
                    </a:moveTo>
                    <a:lnTo>
                      <a:pt x="5007" y="71434"/>
                    </a:lnTo>
                    <a:cubicBezTo>
                      <a:pt x="-2422" y="67147"/>
                      <a:pt x="-1470" y="59623"/>
                      <a:pt x="7103" y="54574"/>
                    </a:cubicBezTo>
                    <a:lnTo>
                      <a:pt x="94638" y="4092"/>
                    </a:lnTo>
                    <a:cubicBezTo>
                      <a:pt x="103620" y="-890"/>
                      <a:pt x="114421" y="-1347"/>
                      <a:pt x="123784" y="2853"/>
                    </a:cubicBezTo>
                    <a:lnTo>
                      <a:pt x="215510" y="55812"/>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12"/>
              <p:cNvSpPr/>
              <p:nvPr/>
            </p:nvSpPr>
            <p:spPr>
              <a:xfrm>
                <a:off x="5870012" y="3862832"/>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0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12"/>
              <p:cNvSpPr/>
              <p:nvPr/>
            </p:nvSpPr>
            <p:spPr>
              <a:xfrm>
                <a:off x="5999266" y="3937698"/>
                <a:ext cx="220549" cy="127281"/>
              </a:xfrm>
              <a:custGeom>
                <a:avLst/>
                <a:gdLst/>
                <a:ahLst/>
                <a:cxnLst/>
                <a:rect l="l" t="t" r="r" b="b"/>
                <a:pathLst>
                  <a:path w="220549" h="127281" extrusionOk="0">
                    <a:moveTo>
                      <a:pt x="96733" y="124428"/>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12"/>
              <p:cNvSpPr/>
              <p:nvPr/>
            </p:nvSpPr>
            <p:spPr>
              <a:xfrm>
                <a:off x="6129021" y="4012522"/>
                <a:ext cx="220524" cy="127237"/>
              </a:xfrm>
              <a:custGeom>
                <a:avLst/>
                <a:gdLst/>
                <a:ahLst/>
                <a:cxnLst/>
                <a:rect l="l" t="t" r="r" b="b"/>
                <a:pathLst>
                  <a:path w="220524" h="127237" extrusionOk="0">
                    <a:moveTo>
                      <a:pt x="96994" y="124376"/>
                    </a:moveTo>
                    <a:lnTo>
                      <a:pt x="5078" y="71512"/>
                    </a:lnTo>
                    <a:cubicBezTo>
                      <a:pt x="-2447" y="67131"/>
                      <a:pt x="-1494" y="59606"/>
                      <a:pt x="7174" y="54653"/>
                    </a:cubicBezTo>
                    <a:lnTo>
                      <a:pt x="94613" y="4075"/>
                    </a:lnTo>
                    <a:cubicBezTo>
                      <a:pt x="103595" y="-925"/>
                      <a:pt x="114416" y="-1345"/>
                      <a:pt x="123760" y="2932"/>
                    </a:cubicBezTo>
                    <a:lnTo>
                      <a:pt x="215485" y="55796"/>
                    </a:lnTo>
                    <a:cubicBezTo>
                      <a:pt x="222915" y="60177"/>
                      <a:pt x="222058" y="67702"/>
                      <a:pt x="213390" y="72655"/>
                    </a:cubicBezTo>
                    <a:lnTo>
                      <a:pt x="125855" y="123233"/>
                    </a:lnTo>
                    <a:cubicBezTo>
                      <a:pt x="116949" y="128138"/>
                      <a:pt x="106262" y="128557"/>
                      <a:pt x="9699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12"/>
              <p:cNvSpPr/>
              <p:nvPr/>
            </p:nvSpPr>
            <p:spPr>
              <a:xfrm>
                <a:off x="6258942" y="4087388"/>
                <a:ext cx="220563" cy="127300"/>
              </a:xfrm>
              <a:custGeom>
                <a:avLst/>
                <a:gdLst/>
                <a:ahLst/>
                <a:cxnLst/>
                <a:rect l="l" t="t" r="r" b="b"/>
                <a:pathLst>
                  <a:path w="220563" h="127300" extrusionOk="0">
                    <a:moveTo>
                      <a:pt x="96709" y="124376"/>
                    </a:moveTo>
                    <a:lnTo>
                      <a:pt x="5078" y="71417"/>
                    </a:lnTo>
                    <a:cubicBezTo>
                      <a:pt x="-2447" y="67131"/>
                      <a:pt x="-1494" y="59606"/>
                      <a:pt x="7173" y="54653"/>
                    </a:cubicBezTo>
                    <a:lnTo>
                      <a:pt x="94613" y="4075"/>
                    </a:lnTo>
                    <a:cubicBezTo>
                      <a:pt x="103595" y="-925"/>
                      <a:pt x="114415" y="-1345"/>
                      <a:pt x="123760"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12"/>
              <p:cNvSpPr/>
              <p:nvPr/>
            </p:nvSpPr>
            <p:spPr>
              <a:xfrm>
                <a:off x="6388578" y="4161853"/>
                <a:ext cx="220563" cy="127285"/>
              </a:xfrm>
              <a:custGeom>
                <a:avLst/>
                <a:gdLst/>
                <a:ahLst/>
                <a:cxnLst/>
                <a:rect l="l" t="t" r="r" b="b"/>
                <a:pathLst>
                  <a:path w="220563" h="127285" extrusionOk="0">
                    <a:moveTo>
                      <a:pt x="96709" y="124396"/>
                    </a:moveTo>
                    <a:lnTo>
                      <a:pt x="5078" y="71437"/>
                    </a:lnTo>
                    <a:cubicBezTo>
                      <a:pt x="-2447" y="67151"/>
                      <a:pt x="-1494" y="59627"/>
                      <a:pt x="7174" y="54578"/>
                    </a:cubicBezTo>
                    <a:lnTo>
                      <a:pt x="94613" y="4096"/>
                    </a:lnTo>
                    <a:cubicBezTo>
                      <a:pt x="103624" y="-886"/>
                      <a:pt x="114454" y="-1353"/>
                      <a:pt x="123855" y="2857"/>
                    </a:cubicBezTo>
                    <a:lnTo>
                      <a:pt x="215485" y="55816"/>
                    </a:lnTo>
                    <a:cubicBezTo>
                      <a:pt x="223010" y="60103"/>
                      <a:pt x="222058" y="67723"/>
                      <a:pt x="213390" y="72676"/>
                    </a:cubicBezTo>
                    <a:lnTo>
                      <a:pt x="125950" y="123158"/>
                    </a:lnTo>
                    <a:cubicBezTo>
                      <a:pt x="116949" y="128187"/>
                      <a:pt x="106100" y="128645"/>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12"/>
              <p:cNvSpPr/>
              <p:nvPr/>
            </p:nvSpPr>
            <p:spPr>
              <a:xfrm>
                <a:off x="6518213" y="4237101"/>
                <a:ext cx="221039" cy="127370"/>
              </a:xfrm>
              <a:custGeom>
                <a:avLst/>
                <a:gdLst/>
                <a:ahLst/>
                <a:cxnLst/>
                <a:rect l="l" t="t" r="r" b="b"/>
                <a:pathLst>
                  <a:path w="221039" h="127370" extrusionOk="0">
                    <a:moveTo>
                      <a:pt x="96709" y="124396"/>
                    </a:moveTo>
                    <a:lnTo>
                      <a:pt x="5078" y="71437"/>
                    </a:lnTo>
                    <a:cubicBezTo>
                      <a:pt x="-2447" y="67151"/>
                      <a:pt x="-1494" y="59626"/>
                      <a:pt x="7173" y="54578"/>
                    </a:cubicBezTo>
                    <a:lnTo>
                      <a:pt x="94613" y="4095"/>
                    </a:lnTo>
                    <a:cubicBezTo>
                      <a:pt x="103624" y="-886"/>
                      <a:pt x="114454" y="-1353"/>
                      <a:pt x="123855" y="2857"/>
                    </a:cubicBezTo>
                    <a:lnTo>
                      <a:pt x="215962" y="55816"/>
                    </a:lnTo>
                    <a:cubicBezTo>
                      <a:pt x="223486" y="60103"/>
                      <a:pt x="222534" y="67627"/>
                      <a:pt x="213866" y="72676"/>
                    </a:cubicBezTo>
                    <a:lnTo>
                      <a:pt x="126427" y="123158"/>
                    </a:lnTo>
                    <a:cubicBezTo>
                      <a:pt x="117292" y="128302"/>
                      <a:pt x="106243" y="128759"/>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12"/>
              <p:cNvSpPr/>
              <p:nvPr/>
            </p:nvSpPr>
            <p:spPr>
              <a:xfrm>
                <a:off x="4864578" y="3282378"/>
                <a:ext cx="318480" cy="183800"/>
              </a:xfrm>
              <a:custGeom>
                <a:avLst/>
                <a:gdLst/>
                <a:ahLst/>
                <a:cxnLst/>
                <a:rect l="l" t="t" r="r" b="b"/>
                <a:pathLst>
                  <a:path w="318480" h="183800" extrusionOk="0">
                    <a:moveTo>
                      <a:pt x="194721" y="180911"/>
                    </a:moveTo>
                    <a:lnTo>
                      <a:pt x="5078" y="71469"/>
                    </a:lnTo>
                    <a:cubicBezTo>
                      <a:pt x="-2447" y="67087"/>
                      <a:pt x="-1494" y="59563"/>
                      <a:pt x="7174" y="54610"/>
                    </a:cubicBezTo>
                    <a:lnTo>
                      <a:pt x="94613" y="4127"/>
                    </a:lnTo>
                    <a:cubicBezTo>
                      <a:pt x="103614" y="-902"/>
                      <a:pt x="114463" y="-1359"/>
                      <a:pt x="123855" y="2889"/>
                    </a:cubicBezTo>
                    <a:lnTo>
                      <a:pt x="313402" y="112331"/>
                    </a:lnTo>
                    <a:cubicBezTo>
                      <a:pt x="320927" y="116713"/>
                      <a:pt x="319975" y="124237"/>
                      <a:pt x="311307" y="129190"/>
                    </a:cubicBezTo>
                    <a:lnTo>
                      <a:pt x="223867" y="179673"/>
                    </a:lnTo>
                    <a:cubicBezTo>
                      <a:pt x="214904" y="184702"/>
                      <a:pt x="204084" y="185159"/>
                      <a:pt x="194721" y="18091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12"/>
              <p:cNvSpPr/>
              <p:nvPr/>
            </p:nvSpPr>
            <p:spPr>
              <a:xfrm>
                <a:off x="4902011" y="3449213"/>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6"/>
                      <a:pt x="114482" y="-1345"/>
                      <a:pt x="123855" y="2932"/>
                    </a:cubicBezTo>
                    <a:lnTo>
                      <a:pt x="215485" y="55796"/>
                    </a:lnTo>
                    <a:cubicBezTo>
                      <a:pt x="223010" y="60177"/>
                      <a:pt x="222058" y="67702"/>
                      <a:pt x="213390" y="72655"/>
                    </a:cubicBezTo>
                    <a:lnTo>
                      <a:pt x="125950" y="123233"/>
                    </a:lnTo>
                    <a:cubicBezTo>
                      <a:pt x="116940" y="128233"/>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12"/>
              <p:cNvSpPr/>
              <p:nvPr/>
            </p:nvSpPr>
            <p:spPr>
              <a:xfrm>
                <a:off x="5031646" y="3523682"/>
                <a:ext cx="220524" cy="127281"/>
              </a:xfrm>
              <a:custGeom>
                <a:avLst/>
                <a:gdLst/>
                <a:ahLst/>
                <a:cxnLst/>
                <a:rect l="l" t="t" r="r" b="b"/>
                <a:pathLst>
                  <a:path w="220524" h="127281"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2915" y="60099"/>
                      <a:pt x="222058" y="67719"/>
                      <a:pt x="213390" y="72672"/>
                    </a:cubicBezTo>
                    <a:lnTo>
                      <a:pt x="125855" y="123154"/>
                    </a:lnTo>
                    <a:cubicBezTo>
                      <a:pt x="116892" y="128184"/>
                      <a:pt x="106072" y="128641"/>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12"/>
              <p:cNvSpPr/>
              <p:nvPr/>
            </p:nvSpPr>
            <p:spPr>
              <a:xfrm>
                <a:off x="5161066" y="3598894"/>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12"/>
              <p:cNvSpPr/>
              <p:nvPr/>
            </p:nvSpPr>
            <p:spPr>
              <a:xfrm>
                <a:off x="5290892" y="3673717"/>
                <a:ext cx="220517" cy="127308"/>
              </a:xfrm>
              <a:custGeom>
                <a:avLst/>
                <a:gdLst/>
                <a:ahLst/>
                <a:cxnLst/>
                <a:rect l="l" t="t" r="r" b="b"/>
                <a:pathLst>
                  <a:path w="220517" h="127308"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897" y="128234"/>
                      <a:pt x="106077" y="128653"/>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12"/>
              <p:cNvSpPr/>
              <p:nvPr/>
            </p:nvSpPr>
            <p:spPr>
              <a:xfrm>
                <a:off x="5420495" y="3748758"/>
                <a:ext cx="220334" cy="127131"/>
              </a:xfrm>
              <a:custGeom>
                <a:avLst/>
                <a:gdLst/>
                <a:ahLst/>
                <a:cxnLst/>
                <a:rect l="l" t="t" r="r" b="b"/>
                <a:pathLst>
                  <a:path w="220334" h="127131" extrusionOk="0">
                    <a:moveTo>
                      <a:pt x="96765" y="124202"/>
                    </a:moveTo>
                    <a:lnTo>
                      <a:pt x="5039" y="71243"/>
                    </a:lnTo>
                    <a:cubicBezTo>
                      <a:pt x="-2390" y="66957"/>
                      <a:pt x="-1533" y="59432"/>
                      <a:pt x="7135" y="54384"/>
                    </a:cubicBezTo>
                    <a:lnTo>
                      <a:pt x="94479" y="4092"/>
                    </a:lnTo>
                    <a:cubicBezTo>
                      <a:pt x="103461" y="-890"/>
                      <a:pt x="114263" y="-1347"/>
                      <a:pt x="123626" y="2854"/>
                    </a:cubicBezTo>
                    <a:lnTo>
                      <a:pt x="215256" y="55813"/>
                    </a:lnTo>
                    <a:cubicBezTo>
                      <a:pt x="222781" y="60099"/>
                      <a:pt x="221828" y="67719"/>
                      <a:pt x="213161" y="72672"/>
                    </a:cubicBezTo>
                    <a:lnTo>
                      <a:pt x="125721" y="123154"/>
                    </a:lnTo>
                    <a:cubicBezTo>
                      <a:pt x="116777" y="128060"/>
                      <a:pt x="106043" y="128450"/>
                      <a:pt x="96765" y="12420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12"/>
              <p:cNvSpPr/>
              <p:nvPr/>
            </p:nvSpPr>
            <p:spPr>
              <a:xfrm>
                <a:off x="5550092" y="3823398"/>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12"/>
              <p:cNvSpPr/>
              <p:nvPr/>
            </p:nvSpPr>
            <p:spPr>
              <a:xfrm>
                <a:off x="5679727" y="3898222"/>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12"/>
              <p:cNvSpPr/>
              <p:nvPr/>
            </p:nvSpPr>
            <p:spPr>
              <a:xfrm>
                <a:off x="5809362" y="3973072"/>
                <a:ext cx="220524" cy="127281"/>
              </a:xfrm>
              <a:custGeom>
                <a:avLst/>
                <a:gdLst/>
                <a:ahLst/>
                <a:cxnLst/>
                <a:rect l="l" t="t" r="r" b="b"/>
                <a:pathLst>
                  <a:path w="220524" h="127281" extrusionOk="0">
                    <a:moveTo>
                      <a:pt x="96709" y="124392"/>
                    </a:moveTo>
                    <a:lnTo>
                      <a:pt x="5078" y="71433"/>
                    </a:lnTo>
                    <a:cubicBezTo>
                      <a:pt x="-2447" y="67147"/>
                      <a:pt x="-1494" y="59622"/>
                      <a:pt x="7174" y="54574"/>
                    </a:cubicBezTo>
                    <a:lnTo>
                      <a:pt x="94613" y="4092"/>
                    </a:lnTo>
                    <a:cubicBezTo>
                      <a:pt x="103595" y="-890"/>
                      <a:pt x="114397" y="-1347"/>
                      <a:pt x="123760" y="2854"/>
                    </a:cubicBezTo>
                    <a:lnTo>
                      <a:pt x="215485" y="55813"/>
                    </a:lnTo>
                    <a:cubicBezTo>
                      <a:pt x="222915" y="60194"/>
                      <a:pt x="222058" y="67719"/>
                      <a:pt x="213390" y="72672"/>
                    </a:cubicBezTo>
                    <a:lnTo>
                      <a:pt x="125855" y="123154"/>
                    </a:lnTo>
                    <a:cubicBezTo>
                      <a:pt x="116892" y="128183"/>
                      <a:pt x="106072" y="128641"/>
                      <a:pt x="96709"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12"/>
              <p:cNvSpPr/>
              <p:nvPr/>
            </p:nvSpPr>
            <p:spPr>
              <a:xfrm>
                <a:off x="5938592" y="4047903"/>
                <a:ext cx="220517" cy="126979"/>
              </a:xfrm>
              <a:custGeom>
                <a:avLst/>
                <a:gdLst/>
                <a:ahLst/>
                <a:cxnLst/>
                <a:rect l="l" t="t" r="r" b="b"/>
                <a:pathLst>
                  <a:path w="220517" h="126979" extrusionOk="0">
                    <a:moveTo>
                      <a:pt x="97114" y="124047"/>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45" y="127924"/>
                      <a:pt x="106315" y="128238"/>
                      <a:pt x="97114" y="12404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12"/>
              <p:cNvSpPr/>
              <p:nvPr/>
            </p:nvSpPr>
            <p:spPr>
              <a:xfrm>
                <a:off x="6068608" y="4122734"/>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8" y="4162"/>
                    </a:lnTo>
                    <a:cubicBezTo>
                      <a:pt x="103591" y="-914"/>
                      <a:pt x="114431" y="-1371"/>
                      <a:pt x="123784" y="2924"/>
                    </a:cubicBezTo>
                    <a:lnTo>
                      <a:pt x="215510" y="55883"/>
                    </a:lnTo>
                    <a:cubicBezTo>
                      <a:pt x="222939" y="60170"/>
                      <a:pt x="221987" y="67694"/>
                      <a:pt x="213414" y="72647"/>
                    </a:cubicBezTo>
                    <a:lnTo>
                      <a:pt x="125880" y="123225"/>
                    </a:lnTo>
                    <a:cubicBezTo>
                      <a:pt x="116898"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12"/>
              <p:cNvSpPr/>
              <p:nvPr/>
            </p:nvSpPr>
            <p:spPr>
              <a:xfrm>
                <a:off x="6198212" y="4197576"/>
                <a:ext cx="220524" cy="127281"/>
              </a:xfrm>
              <a:custGeom>
                <a:avLst/>
                <a:gdLst/>
                <a:ahLst/>
                <a:cxnLst/>
                <a:rect l="l" t="t" r="r" b="b"/>
                <a:pathLst>
                  <a:path w="220524" h="127281" extrusionOk="0">
                    <a:moveTo>
                      <a:pt x="96765" y="124393"/>
                    </a:moveTo>
                    <a:lnTo>
                      <a:pt x="5039" y="71434"/>
                    </a:lnTo>
                    <a:cubicBezTo>
                      <a:pt x="-2390" y="67147"/>
                      <a:pt x="-1533" y="59623"/>
                      <a:pt x="7135" y="54574"/>
                    </a:cubicBezTo>
                    <a:lnTo>
                      <a:pt x="94670" y="4092"/>
                    </a:lnTo>
                    <a:cubicBezTo>
                      <a:pt x="103652" y="-890"/>
                      <a:pt x="114453" y="-1347"/>
                      <a:pt x="123816" y="2853"/>
                    </a:cubicBezTo>
                    <a:lnTo>
                      <a:pt x="215447" y="55812"/>
                    </a:lnTo>
                    <a:cubicBezTo>
                      <a:pt x="222972" y="60194"/>
                      <a:pt x="222019" y="67719"/>
                      <a:pt x="213351" y="72672"/>
                    </a:cubicBezTo>
                    <a:lnTo>
                      <a:pt x="125912" y="123154"/>
                    </a:lnTo>
                    <a:cubicBezTo>
                      <a:pt x="116949" y="128184"/>
                      <a:pt x="106128" y="128641"/>
                      <a:pt x="96765"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12"/>
              <p:cNvSpPr/>
              <p:nvPr/>
            </p:nvSpPr>
            <p:spPr>
              <a:xfrm>
                <a:off x="6327808" y="4272442"/>
                <a:ext cx="380989" cy="219907"/>
              </a:xfrm>
              <a:custGeom>
                <a:avLst/>
                <a:gdLst/>
                <a:ahLst/>
                <a:cxnLst/>
                <a:rect l="l" t="t" r="r" b="b"/>
                <a:pathLst>
                  <a:path w="380989" h="219907" extrusionOk="0">
                    <a:moveTo>
                      <a:pt x="257205" y="216975"/>
                    </a:moveTo>
                    <a:lnTo>
                      <a:pt x="5078" y="71433"/>
                    </a:lnTo>
                    <a:cubicBezTo>
                      <a:pt x="-2447" y="67147"/>
                      <a:pt x="-1494" y="59622"/>
                      <a:pt x="7174" y="54574"/>
                    </a:cubicBezTo>
                    <a:lnTo>
                      <a:pt x="94613" y="4092"/>
                    </a:lnTo>
                    <a:cubicBezTo>
                      <a:pt x="103624" y="-890"/>
                      <a:pt x="114454" y="-1347"/>
                      <a:pt x="123855" y="2854"/>
                    </a:cubicBezTo>
                    <a:lnTo>
                      <a:pt x="375982" y="148396"/>
                    </a:lnTo>
                    <a:cubicBezTo>
                      <a:pt x="383411" y="152777"/>
                      <a:pt x="382459" y="160302"/>
                      <a:pt x="373886" y="165255"/>
                    </a:cubicBezTo>
                    <a:lnTo>
                      <a:pt x="286351" y="215832"/>
                    </a:lnTo>
                    <a:cubicBezTo>
                      <a:pt x="277369" y="220833"/>
                      <a:pt x="266549" y="221252"/>
                      <a:pt x="257205" y="21697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12"/>
              <p:cNvSpPr/>
              <p:nvPr/>
            </p:nvSpPr>
            <p:spPr>
              <a:xfrm>
                <a:off x="4739038" y="3355149"/>
                <a:ext cx="253901" cy="146525"/>
              </a:xfrm>
              <a:custGeom>
                <a:avLst/>
                <a:gdLst/>
                <a:ahLst/>
                <a:cxnLst/>
                <a:rect l="l" t="t" r="r" b="b"/>
                <a:pathLst>
                  <a:path w="253901" h="146525" extrusionOk="0">
                    <a:moveTo>
                      <a:pt x="130046" y="143668"/>
                    </a:moveTo>
                    <a:lnTo>
                      <a:pt x="5078" y="71469"/>
                    </a:lnTo>
                    <a:cubicBezTo>
                      <a:pt x="-2447" y="67183"/>
                      <a:pt x="-1494" y="59563"/>
                      <a:pt x="7174" y="54610"/>
                    </a:cubicBezTo>
                    <a:lnTo>
                      <a:pt x="94613" y="4127"/>
                    </a:lnTo>
                    <a:cubicBezTo>
                      <a:pt x="103614" y="-902"/>
                      <a:pt x="114463" y="-1359"/>
                      <a:pt x="123855" y="2889"/>
                    </a:cubicBezTo>
                    <a:lnTo>
                      <a:pt x="248823" y="75088"/>
                    </a:lnTo>
                    <a:cubicBezTo>
                      <a:pt x="256348" y="79375"/>
                      <a:pt x="255395" y="86899"/>
                      <a:pt x="246727" y="91948"/>
                    </a:cubicBezTo>
                    <a:lnTo>
                      <a:pt x="159288" y="142430"/>
                    </a:lnTo>
                    <a:cubicBezTo>
                      <a:pt x="150277" y="147412"/>
                      <a:pt x="139447" y="147879"/>
                      <a:pt x="130046" y="1436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12"/>
              <p:cNvSpPr/>
              <p:nvPr/>
            </p:nvSpPr>
            <p:spPr>
              <a:xfrm>
                <a:off x="5246664" y="3087528"/>
                <a:ext cx="1926000" cy="1111651"/>
              </a:xfrm>
              <a:custGeom>
                <a:avLst/>
                <a:gdLst/>
                <a:ahLst/>
                <a:cxnLst/>
                <a:rect l="l" t="t" r="r" b="b"/>
                <a:pathLst>
                  <a:path w="1926000" h="1111651" extrusionOk="0">
                    <a:moveTo>
                      <a:pt x="1845936" y="1108805"/>
                    </a:moveTo>
                    <a:lnTo>
                      <a:pt x="5039" y="46196"/>
                    </a:lnTo>
                    <a:cubicBezTo>
                      <a:pt x="-2390" y="41910"/>
                      <a:pt x="-1533" y="34290"/>
                      <a:pt x="7135" y="29337"/>
                    </a:cubicBezTo>
                    <a:lnTo>
                      <a:pt x="50855" y="4096"/>
                    </a:lnTo>
                    <a:cubicBezTo>
                      <a:pt x="59865" y="-886"/>
                      <a:pt x="70695" y="-1353"/>
                      <a:pt x="80097" y="2857"/>
                    </a:cubicBezTo>
                    <a:lnTo>
                      <a:pt x="1920993" y="1065371"/>
                    </a:lnTo>
                    <a:cubicBezTo>
                      <a:pt x="1928423" y="1069658"/>
                      <a:pt x="1927470" y="1077182"/>
                      <a:pt x="1918898" y="1082230"/>
                    </a:cubicBezTo>
                    <a:lnTo>
                      <a:pt x="1875083" y="1107472"/>
                    </a:lnTo>
                    <a:cubicBezTo>
                      <a:pt x="1866129" y="1112529"/>
                      <a:pt x="1855309" y="1113025"/>
                      <a:pt x="1845936" y="110880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12"/>
              <p:cNvSpPr/>
              <p:nvPr/>
            </p:nvSpPr>
            <p:spPr>
              <a:xfrm>
                <a:off x="4501288" y="3792632"/>
                <a:ext cx="1451798" cy="838156"/>
              </a:xfrm>
              <a:custGeom>
                <a:avLst/>
                <a:gdLst/>
                <a:ahLst/>
                <a:cxnLst/>
                <a:rect l="l" t="t" r="r" b="b"/>
                <a:pathLst>
                  <a:path w="1451798" h="838156" extrusionOk="0">
                    <a:moveTo>
                      <a:pt x="1450884" y="524573"/>
                    </a:moveTo>
                    <a:cubicBezTo>
                      <a:pt x="1448283" y="530298"/>
                      <a:pt x="1443816" y="534965"/>
                      <a:pt x="1438216" y="537813"/>
                    </a:cubicBezTo>
                    <a:lnTo>
                      <a:pt x="931581" y="830231"/>
                    </a:lnTo>
                    <a:cubicBezTo>
                      <a:pt x="914321" y="839889"/>
                      <a:pt x="893500" y="840766"/>
                      <a:pt x="875479" y="832612"/>
                    </a:cubicBezTo>
                    <a:lnTo>
                      <a:pt x="9751" y="332740"/>
                    </a:lnTo>
                    <a:cubicBezTo>
                      <a:pt x="5808" y="330683"/>
                      <a:pt x="2709" y="327311"/>
                      <a:pt x="988" y="323215"/>
                    </a:cubicBezTo>
                    <a:cubicBezTo>
                      <a:pt x="-2155" y="315595"/>
                      <a:pt x="2226" y="306641"/>
                      <a:pt x="13752" y="299974"/>
                    </a:cubicBezTo>
                    <a:lnTo>
                      <a:pt x="520387" y="7842"/>
                    </a:lnTo>
                    <a:cubicBezTo>
                      <a:pt x="537674" y="-1740"/>
                      <a:pt x="558477" y="-2588"/>
                      <a:pt x="576489" y="5556"/>
                    </a:cubicBezTo>
                    <a:lnTo>
                      <a:pt x="1442311" y="505428"/>
                    </a:lnTo>
                    <a:cubicBezTo>
                      <a:pt x="1449874" y="508438"/>
                      <a:pt x="1453675" y="516925"/>
                      <a:pt x="1450884" y="52457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12"/>
              <p:cNvSpPr/>
              <p:nvPr/>
            </p:nvSpPr>
            <p:spPr>
              <a:xfrm>
                <a:off x="4502277" y="3802740"/>
                <a:ext cx="1449895" cy="828048"/>
              </a:xfrm>
              <a:custGeom>
                <a:avLst/>
                <a:gdLst/>
                <a:ahLst/>
                <a:cxnLst/>
                <a:rect l="l" t="t" r="r" b="b"/>
                <a:pathLst>
                  <a:path w="1449895" h="828048" extrusionOk="0">
                    <a:moveTo>
                      <a:pt x="1449896" y="514465"/>
                    </a:moveTo>
                    <a:cubicBezTo>
                      <a:pt x="1447295" y="520190"/>
                      <a:pt x="1442828" y="524857"/>
                      <a:pt x="1437227" y="527705"/>
                    </a:cubicBezTo>
                    <a:lnTo>
                      <a:pt x="930593" y="820123"/>
                    </a:lnTo>
                    <a:cubicBezTo>
                      <a:pt x="913333" y="829781"/>
                      <a:pt x="892512" y="830657"/>
                      <a:pt x="874490" y="822504"/>
                    </a:cubicBezTo>
                    <a:lnTo>
                      <a:pt x="8763" y="322632"/>
                    </a:lnTo>
                    <a:cubicBezTo>
                      <a:pt x="4820" y="320575"/>
                      <a:pt x="1720" y="317203"/>
                      <a:pt x="0" y="313107"/>
                    </a:cubicBezTo>
                    <a:cubicBezTo>
                      <a:pt x="2669" y="307582"/>
                      <a:pt x="7089" y="303096"/>
                      <a:pt x="12573" y="300343"/>
                    </a:cubicBezTo>
                    <a:lnTo>
                      <a:pt x="519208" y="7926"/>
                    </a:lnTo>
                    <a:cubicBezTo>
                      <a:pt x="536467" y="-1732"/>
                      <a:pt x="557289" y="-2609"/>
                      <a:pt x="575310" y="5545"/>
                    </a:cubicBezTo>
                    <a:lnTo>
                      <a:pt x="1441323" y="505417"/>
                    </a:lnTo>
                    <a:cubicBezTo>
                      <a:pt x="1445095" y="507417"/>
                      <a:pt x="1448105" y="510598"/>
                      <a:pt x="1449896" y="514465"/>
                    </a:cubicBezTo>
                    <a:close/>
                  </a:path>
                </a:pathLst>
              </a:custGeom>
              <a:solidFill>
                <a:srgbClr val="C3C6D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2"/>
              <p:cNvSpPr/>
              <p:nvPr/>
            </p:nvSpPr>
            <p:spPr>
              <a:xfrm>
                <a:off x="5378291" y="2993528"/>
                <a:ext cx="1867947" cy="1123828"/>
              </a:xfrm>
              <a:custGeom>
                <a:avLst/>
                <a:gdLst/>
                <a:ahLst/>
                <a:cxnLst/>
                <a:rect l="l" t="t" r="r" b="b"/>
                <a:pathLst>
                  <a:path w="1867947" h="1123828" extrusionOk="0">
                    <a:moveTo>
                      <a:pt x="1854422" y="1122224"/>
                    </a:moveTo>
                    <a:lnTo>
                      <a:pt x="13526" y="59425"/>
                    </a:lnTo>
                    <a:cubicBezTo>
                      <a:pt x="5191" y="53395"/>
                      <a:pt x="181" y="43804"/>
                      <a:pt x="0" y="33517"/>
                    </a:cubicBezTo>
                    <a:lnTo>
                      <a:pt x="0" y="11895"/>
                    </a:lnTo>
                    <a:cubicBezTo>
                      <a:pt x="0" y="1894"/>
                      <a:pt x="6096" y="-2678"/>
                      <a:pt x="13526" y="1608"/>
                    </a:cubicBezTo>
                    <a:lnTo>
                      <a:pt x="1854422" y="1064122"/>
                    </a:lnTo>
                    <a:cubicBezTo>
                      <a:pt x="1862804" y="1070103"/>
                      <a:pt x="1867833" y="1079733"/>
                      <a:pt x="1867948" y="1090030"/>
                    </a:cubicBezTo>
                    <a:lnTo>
                      <a:pt x="1867948" y="1111747"/>
                    </a:lnTo>
                    <a:cubicBezTo>
                      <a:pt x="1867948" y="1121938"/>
                      <a:pt x="1861947" y="1126510"/>
                      <a:pt x="1854422" y="112222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2"/>
              <p:cNvSpPr/>
              <p:nvPr/>
            </p:nvSpPr>
            <p:spPr>
              <a:xfrm>
                <a:off x="5482399" y="1596347"/>
                <a:ext cx="657230" cy="440903"/>
              </a:xfrm>
              <a:custGeom>
                <a:avLst/>
                <a:gdLst/>
                <a:ahLst/>
                <a:cxnLst/>
                <a:rect l="l" t="t" r="r" b="b"/>
                <a:pathLst>
                  <a:path w="657230" h="440903" extrusionOk="0">
                    <a:moveTo>
                      <a:pt x="647700" y="439716"/>
                    </a:moveTo>
                    <a:lnTo>
                      <a:pt x="9525" y="71480"/>
                    </a:lnTo>
                    <a:cubicBezTo>
                      <a:pt x="3610" y="67173"/>
                      <a:pt x="76" y="60320"/>
                      <a:pt x="0" y="53001"/>
                    </a:cubicBezTo>
                    <a:lnTo>
                      <a:pt x="0" y="8520"/>
                    </a:lnTo>
                    <a:cubicBezTo>
                      <a:pt x="0" y="1376"/>
                      <a:pt x="4381" y="-1958"/>
                      <a:pt x="9525" y="1185"/>
                    </a:cubicBezTo>
                    <a:lnTo>
                      <a:pt x="647700" y="369422"/>
                    </a:lnTo>
                    <a:cubicBezTo>
                      <a:pt x="653615" y="373729"/>
                      <a:pt x="657149" y="380581"/>
                      <a:pt x="657225" y="387900"/>
                    </a:cubicBezTo>
                    <a:lnTo>
                      <a:pt x="657225" y="432477"/>
                    </a:lnTo>
                    <a:cubicBezTo>
                      <a:pt x="657416" y="439526"/>
                      <a:pt x="653034" y="442860"/>
                      <a:pt x="647700" y="43971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2"/>
              <p:cNvSpPr/>
              <p:nvPr/>
            </p:nvSpPr>
            <p:spPr>
              <a:xfrm>
                <a:off x="5485731" y="1725601"/>
                <a:ext cx="490070" cy="322282"/>
              </a:xfrm>
              <a:custGeom>
                <a:avLst/>
                <a:gdLst/>
                <a:ahLst/>
                <a:cxnLst/>
                <a:rect l="l" t="t" r="r" b="b"/>
                <a:pathLst>
                  <a:path w="490070" h="322282" extrusionOk="0">
                    <a:moveTo>
                      <a:pt x="480538" y="321130"/>
                    </a:moveTo>
                    <a:lnTo>
                      <a:pt x="9527" y="49191"/>
                    </a:lnTo>
                    <a:cubicBezTo>
                      <a:pt x="3460" y="44756"/>
                      <a:pt x="-93" y="37658"/>
                      <a:pt x="2" y="30141"/>
                    </a:cubicBezTo>
                    <a:lnTo>
                      <a:pt x="2" y="8520"/>
                    </a:lnTo>
                    <a:cubicBezTo>
                      <a:pt x="2" y="1376"/>
                      <a:pt x="4288" y="-1958"/>
                      <a:pt x="9527" y="1185"/>
                    </a:cubicBezTo>
                    <a:lnTo>
                      <a:pt x="480538" y="273124"/>
                    </a:lnTo>
                    <a:cubicBezTo>
                      <a:pt x="486606" y="277563"/>
                      <a:pt x="490158" y="284659"/>
                      <a:pt x="490063" y="292174"/>
                    </a:cubicBezTo>
                    <a:lnTo>
                      <a:pt x="490063" y="314272"/>
                    </a:lnTo>
                    <a:cubicBezTo>
                      <a:pt x="490254" y="320940"/>
                      <a:pt x="486444" y="324178"/>
                      <a:pt x="480538"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2"/>
              <p:cNvSpPr/>
              <p:nvPr/>
            </p:nvSpPr>
            <p:spPr>
              <a:xfrm>
                <a:off x="5485731" y="1809557"/>
                <a:ext cx="490070" cy="322194"/>
              </a:xfrm>
              <a:custGeom>
                <a:avLst/>
                <a:gdLst/>
                <a:ahLst/>
                <a:cxnLst/>
                <a:rect l="l" t="t" r="r" b="b"/>
                <a:pathLst>
                  <a:path w="490070" h="322194" extrusionOk="0">
                    <a:moveTo>
                      <a:pt x="480538" y="321090"/>
                    </a:moveTo>
                    <a:lnTo>
                      <a:pt x="9527" y="49151"/>
                    </a:lnTo>
                    <a:cubicBezTo>
                      <a:pt x="3460" y="44715"/>
                      <a:pt x="-93" y="37618"/>
                      <a:pt x="2" y="30101"/>
                    </a:cubicBezTo>
                    <a:lnTo>
                      <a:pt x="2" y="8479"/>
                    </a:lnTo>
                    <a:cubicBezTo>
                      <a:pt x="2" y="1335"/>
                      <a:pt x="4288" y="-1903"/>
                      <a:pt x="9527" y="1145"/>
                    </a:cubicBezTo>
                    <a:lnTo>
                      <a:pt x="480538" y="273179"/>
                    </a:lnTo>
                    <a:cubicBezTo>
                      <a:pt x="486491" y="277456"/>
                      <a:pt x="490035" y="284323"/>
                      <a:pt x="490063" y="291657"/>
                    </a:cubicBezTo>
                    <a:lnTo>
                      <a:pt x="490063" y="313755"/>
                    </a:lnTo>
                    <a:cubicBezTo>
                      <a:pt x="490254" y="320899"/>
                      <a:pt x="486444" y="324042"/>
                      <a:pt x="480538" y="32109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2"/>
              <p:cNvSpPr/>
              <p:nvPr/>
            </p:nvSpPr>
            <p:spPr>
              <a:xfrm>
                <a:off x="5485733" y="1893472"/>
                <a:ext cx="401289" cy="270998"/>
              </a:xfrm>
              <a:custGeom>
                <a:avLst/>
                <a:gdLst/>
                <a:ahLst/>
                <a:cxnLst/>
                <a:rect l="l" t="t" r="r" b="b"/>
                <a:pathLst>
                  <a:path w="401289" h="270998" extrusionOk="0">
                    <a:moveTo>
                      <a:pt x="391763" y="269845"/>
                    </a:moveTo>
                    <a:lnTo>
                      <a:pt x="9525" y="49627"/>
                    </a:lnTo>
                    <a:cubicBezTo>
                      <a:pt x="3572" y="45351"/>
                      <a:pt x="29" y="38479"/>
                      <a:pt x="0" y="31149"/>
                    </a:cubicBezTo>
                    <a:lnTo>
                      <a:pt x="0" y="8479"/>
                    </a:lnTo>
                    <a:cubicBezTo>
                      <a:pt x="0" y="1335"/>
                      <a:pt x="4286" y="-1903"/>
                      <a:pt x="9525" y="1145"/>
                    </a:cubicBezTo>
                    <a:lnTo>
                      <a:pt x="391763" y="221839"/>
                    </a:lnTo>
                    <a:cubicBezTo>
                      <a:pt x="397821" y="226287"/>
                      <a:pt x="401364" y="233374"/>
                      <a:pt x="401288" y="240889"/>
                    </a:cubicBezTo>
                    <a:lnTo>
                      <a:pt x="401288" y="262987"/>
                    </a:lnTo>
                    <a:cubicBezTo>
                      <a:pt x="401384" y="269655"/>
                      <a:pt x="397097" y="272893"/>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2"/>
              <p:cNvSpPr/>
              <p:nvPr/>
            </p:nvSpPr>
            <p:spPr>
              <a:xfrm>
                <a:off x="5482398" y="2477545"/>
                <a:ext cx="657231" cy="440923"/>
              </a:xfrm>
              <a:custGeom>
                <a:avLst/>
                <a:gdLst/>
                <a:ahLst/>
                <a:cxnLst/>
                <a:rect l="l" t="t" r="r" b="b"/>
                <a:pathLst>
                  <a:path w="657231" h="440923" extrusionOk="0">
                    <a:moveTo>
                      <a:pt x="647701" y="439771"/>
                    </a:moveTo>
                    <a:lnTo>
                      <a:pt x="9526" y="71535"/>
                    </a:lnTo>
                    <a:cubicBezTo>
                      <a:pt x="3477" y="67077"/>
                      <a:pt x="-56" y="59990"/>
                      <a:pt x="1" y="52485"/>
                    </a:cubicBezTo>
                    <a:lnTo>
                      <a:pt x="1" y="8479"/>
                    </a:lnTo>
                    <a:cubicBezTo>
                      <a:pt x="1" y="1335"/>
                      <a:pt x="4382" y="-1903"/>
                      <a:pt x="9526" y="1145"/>
                    </a:cubicBezTo>
                    <a:lnTo>
                      <a:pt x="647701" y="369381"/>
                    </a:lnTo>
                    <a:cubicBezTo>
                      <a:pt x="653749" y="373839"/>
                      <a:pt x="657283" y="380926"/>
                      <a:pt x="657226" y="388431"/>
                    </a:cubicBezTo>
                    <a:lnTo>
                      <a:pt x="657226" y="432913"/>
                    </a:lnTo>
                    <a:cubicBezTo>
                      <a:pt x="657416" y="439581"/>
                      <a:pt x="653035" y="442819"/>
                      <a:pt x="647701" y="4397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2"/>
              <p:cNvSpPr/>
              <p:nvPr/>
            </p:nvSpPr>
            <p:spPr>
              <a:xfrm>
                <a:off x="5485733" y="2606854"/>
                <a:ext cx="490068" cy="322274"/>
              </a:xfrm>
              <a:custGeom>
                <a:avLst/>
                <a:gdLst/>
                <a:ahLst/>
                <a:cxnLst/>
                <a:rect l="l" t="t" r="r" b="b"/>
                <a:pathLst>
                  <a:path w="490068" h="322274" extrusionOk="0">
                    <a:moveTo>
                      <a:pt x="480536" y="321130"/>
                    </a:moveTo>
                    <a:lnTo>
                      <a:pt x="9525" y="49096"/>
                    </a:lnTo>
                    <a:cubicBezTo>
                      <a:pt x="3572" y="44819"/>
                      <a:pt x="29" y="37952"/>
                      <a:pt x="0" y="30618"/>
                    </a:cubicBezTo>
                    <a:lnTo>
                      <a:pt x="0" y="8520"/>
                    </a:lnTo>
                    <a:cubicBezTo>
                      <a:pt x="0" y="1376"/>
                      <a:pt x="4286" y="-1958"/>
                      <a:pt x="9525" y="1185"/>
                    </a:cubicBezTo>
                    <a:lnTo>
                      <a:pt x="480536" y="273124"/>
                    </a:lnTo>
                    <a:cubicBezTo>
                      <a:pt x="486470" y="277420"/>
                      <a:pt x="490004" y="284278"/>
                      <a:pt x="490061" y="291603"/>
                    </a:cubicBezTo>
                    <a:lnTo>
                      <a:pt x="490061" y="313796"/>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2"/>
              <p:cNvSpPr/>
              <p:nvPr/>
            </p:nvSpPr>
            <p:spPr>
              <a:xfrm>
                <a:off x="5485733" y="2690770"/>
                <a:ext cx="490068" cy="322283"/>
              </a:xfrm>
              <a:custGeom>
                <a:avLst/>
                <a:gdLst/>
                <a:ahLst/>
                <a:cxnLst/>
                <a:rect l="l" t="t" r="r" b="b"/>
                <a:pathLst>
                  <a:path w="490068" h="322283" extrusionOk="0">
                    <a:moveTo>
                      <a:pt x="480536" y="321130"/>
                    </a:moveTo>
                    <a:lnTo>
                      <a:pt x="9525" y="49191"/>
                    </a:lnTo>
                    <a:cubicBezTo>
                      <a:pt x="3591" y="44858"/>
                      <a:pt x="57" y="37971"/>
                      <a:pt x="0" y="30618"/>
                    </a:cubicBezTo>
                    <a:lnTo>
                      <a:pt x="0" y="8520"/>
                    </a:lnTo>
                    <a:cubicBezTo>
                      <a:pt x="0" y="1376"/>
                      <a:pt x="4286" y="-1958"/>
                      <a:pt x="9525" y="1185"/>
                    </a:cubicBezTo>
                    <a:lnTo>
                      <a:pt x="480536" y="273124"/>
                    </a:lnTo>
                    <a:cubicBezTo>
                      <a:pt x="486604" y="277563"/>
                      <a:pt x="490157" y="284659"/>
                      <a:pt x="490061" y="292174"/>
                    </a:cubicBezTo>
                    <a:lnTo>
                      <a:pt x="490061" y="314272"/>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2"/>
              <p:cNvSpPr/>
              <p:nvPr/>
            </p:nvSpPr>
            <p:spPr>
              <a:xfrm>
                <a:off x="5485733" y="2774725"/>
                <a:ext cx="401289" cy="271152"/>
              </a:xfrm>
              <a:custGeom>
                <a:avLst/>
                <a:gdLst/>
                <a:ahLst/>
                <a:cxnLst/>
                <a:rect l="l" t="t" r="r" b="b"/>
                <a:pathLst>
                  <a:path w="401289" h="271152" extrusionOk="0">
                    <a:moveTo>
                      <a:pt x="391763" y="269845"/>
                    </a:moveTo>
                    <a:lnTo>
                      <a:pt x="9525" y="49151"/>
                    </a:lnTo>
                    <a:cubicBezTo>
                      <a:pt x="3591" y="44817"/>
                      <a:pt x="57" y="37931"/>
                      <a:pt x="0" y="30577"/>
                    </a:cubicBezTo>
                    <a:lnTo>
                      <a:pt x="0" y="8479"/>
                    </a:lnTo>
                    <a:cubicBezTo>
                      <a:pt x="0" y="1335"/>
                      <a:pt x="4286" y="-1903"/>
                      <a:pt x="9525" y="1145"/>
                    </a:cubicBezTo>
                    <a:lnTo>
                      <a:pt x="391763" y="221839"/>
                    </a:lnTo>
                    <a:cubicBezTo>
                      <a:pt x="397697" y="226135"/>
                      <a:pt x="401231" y="232993"/>
                      <a:pt x="401288" y="240318"/>
                    </a:cubicBezTo>
                    <a:lnTo>
                      <a:pt x="401288" y="262511"/>
                    </a:lnTo>
                    <a:cubicBezTo>
                      <a:pt x="401384" y="269655"/>
                      <a:pt x="397097" y="273274"/>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12"/>
              <p:cNvSpPr/>
              <p:nvPr/>
            </p:nvSpPr>
            <p:spPr>
              <a:xfrm>
                <a:off x="6293929" y="2971606"/>
                <a:ext cx="893444" cy="828868"/>
              </a:xfrm>
              <a:custGeom>
                <a:avLst/>
                <a:gdLst/>
                <a:ahLst/>
                <a:cxnLst/>
                <a:rect l="l" t="t" r="r" b="b"/>
                <a:pathLst>
                  <a:path w="893444" h="828868" extrusionOk="0">
                    <a:moveTo>
                      <a:pt x="6858" y="55057"/>
                    </a:moveTo>
                    <a:cubicBezTo>
                      <a:pt x="6858" y="55057"/>
                      <a:pt x="77248" y="114113"/>
                      <a:pt x="178784" y="33436"/>
                    </a:cubicBezTo>
                    <a:cubicBezTo>
                      <a:pt x="251365" y="-26096"/>
                      <a:pt x="316230" y="7909"/>
                      <a:pt x="352330" y="28483"/>
                    </a:cubicBezTo>
                    <a:cubicBezTo>
                      <a:pt x="388430" y="49057"/>
                      <a:pt x="441007" y="61344"/>
                      <a:pt x="540068" y="240795"/>
                    </a:cubicBezTo>
                    <a:cubicBezTo>
                      <a:pt x="561489" y="276076"/>
                      <a:pt x="590845" y="305889"/>
                      <a:pt x="625793" y="327853"/>
                    </a:cubicBezTo>
                    <a:cubicBezTo>
                      <a:pt x="679228" y="358619"/>
                      <a:pt x="704850" y="343665"/>
                      <a:pt x="746855" y="280228"/>
                    </a:cubicBezTo>
                    <a:cubicBezTo>
                      <a:pt x="788861" y="216792"/>
                      <a:pt x="816293" y="146878"/>
                      <a:pt x="893445" y="192598"/>
                    </a:cubicBezTo>
                    <a:lnTo>
                      <a:pt x="893445" y="828868"/>
                    </a:lnTo>
                    <a:lnTo>
                      <a:pt x="0" y="313090"/>
                    </a:lnTo>
                    <a:lnTo>
                      <a:pt x="0" y="50867"/>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12"/>
              <p:cNvSpPr/>
              <p:nvPr/>
            </p:nvSpPr>
            <p:spPr>
              <a:xfrm>
                <a:off x="5485733" y="2024441"/>
                <a:ext cx="630461" cy="733619"/>
              </a:xfrm>
              <a:custGeom>
                <a:avLst/>
                <a:gdLst/>
                <a:ahLst/>
                <a:cxnLst/>
                <a:rect l="l" t="t" r="r" b="b"/>
                <a:pathLst>
                  <a:path w="630461" h="733619" extrusionOk="0">
                    <a:moveTo>
                      <a:pt x="620935" y="732474"/>
                    </a:moveTo>
                    <a:lnTo>
                      <a:pt x="9525" y="379478"/>
                    </a:lnTo>
                    <a:cubicBezTo>
                      <a:pt x="3591" y="375144"/>
                      <a:pt x="57" y="368257"/>
                      <a:pt x="0" y="360904"/>
                    </a:cubicBezTo>
                    <a:lnTo>
                      <a:pt x="0" y="8479"/>
                    </a:lnTo>
                    <a:cubicBezTo>
                      <a:pt x="0" y="1335"/>
                      <a:pt x="4286" y="-1903"/>
                      <a:pt x="9525" y="1145"/>
                    </a:cubicBezTo>
                    <a:lnTo>
                      <a:pt x="620935" y="354141"/>
                    </a:lnTo>
                    <a:cubicBezTo>
                      <a:pt x="626859" y="358485"/>
                      <a:pt x="630384" y="365371"/>
                      <a:pt x="630460" y="372715"/>
                    </a:cubicBezTo>
                    <a:lnTo>
                      <a:pt x="630460" y="725140"/>
                    </a:lnTo>
                    <a:cubicBezTo>
                      <a:pt x="630555" y="732284"/>
                      <a:pt x="626269" y="735522"/>
                      <a:pt x="620935" y="73247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12"/>
              <p:cNvSpPr/>
              <p:nvPr/>
            </p:nvSpPr>
            <p:spPr>
              <a:xfrm>
                <a:off x="6293834" y="3011804"/>
                <a:ext cx="893445" cy="788955"/>
              </a:xfrm>
              <a:custGeom>
                <a:avLst/>
                <a:gdLst/>
                <a:ahLst/>
                <a:cxnLst/>
                <a:rect l="l" t="t" r="r" b="b"/>
                <a:pathLst>
                  <a:path w="893445" h="788955" extrusionOk="0">
                    <a:moveTo>
                      <a:pt x="0" y="0"/>
                    </a:moveTo>
                    <a:lnTo>
                      <a:pt x="0" y="273177"/>
                    </a:lnTo>
                    <a:lnTo>
                      <a:pt x="893445" y="788956"/>
                    </a:lnTo>
                    <a:lnTo>
                      <a:pt x="893445" y="15259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2"/>
              <p:cNvSpPr/>
              <p:nvPr/>
            </p:nvSpPr>
            <p:spPr>
              <a:xfrm>
                <a:off x="6645021" y="3003137"/>
                <a:ext cx="9525" cy="483869"/>
              </a:xfrm>
              <a:custGeom>
                <a:avLst/>
                <a:gdLst/>
                <a:ahLst/>
                <a:cxnLst/>
                <a:rect l="l" t="t" r="r" b="b"/>
                <a:pathLst>
                  <a:path w="9525" h="483869" extrusionOk="0">
                    <a:moveTo>
                      <a:pt x="0" y="0"/>
                    </a:moveTo>
                    <a:lnTo>
                      <a:pt x="0" y="483870"/>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2"/>
              <p:cNvSpPr/>
              <p:nvPr/>
            </p:nvSpPr>
            <p:spPr>
              <a:xfrm>
                <a:off x="6918293" y="3309175"/>
                <a:ext cx="9525" cy="335661"/>
              </a:xfrm>
              <a:custGeom>
                <a:avLst/>
                <a:gdLst/>
                <a:ahLst/>
                <a:cxnLst/>
                <a:rect l="l" t="t" r="r" b="b"/>
                <a:pathLst>
                  <a:path w="9525" h="335661" extrusionOk="0">
                    <a:moveTo>
                      <a:pt x="0" y="0"/>
                    </a:moveTo>
                    <a:lnTo>
                      <a:pt x="0" y="33566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12"/>
              <p:cNvSpPr/>
              <p:nvPr/>
            </p:nvSpPr>
            <p:spPr>
              <a:xfrm>
                <a:off x="6293834" y="2971929"/>
                <a:ext cx="893349" cy="341800"/>
              </a:xfrm>
              <a:custGeom>
                <a:avLst/>
                <a:gdLst/>
                <a:ahLst/>
                <a:cxnLst/>
                <a:rect l="l" t="t" r="r" b="b"/>
                <a:pathLst>
                  <a:path w="893349" h="341800" extrusionOk="0">
                    <a:moveTo>
                      <a:pt x="0" y="50543"/>
                    </a:moveTo>
                    <a:cubicBezTo>
                      <a:pt x="158496" y="148841"/>
                      <a:pt x="180975" y="-73282"/>
                      <a:pt x="353663" y="26350"/>
                    </a:cubicBezTo>
                    <a:cubicBezTo>
                      <a:pt x="526352" y="125981"/>
                      <a:pt x="502539" y="255997"/>
                      <a:pt x="629888" y="329626"/>
                    </a:cubicBezTo>
                    <a:cubicBezTo>
                      <a:pt x="757238" y="403254"/>
                      <a:pt x="760381" y="115694"/>
                      <a:pt x="893350" y="192466"/>
                    </a:cubicBezTo>
                  </a:path>
                </a:pathLst>
              </a:custGeom>
              <a:noFill/>
              <a:ln w="1037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12"/>
              <p:cNvSpPr/>
              <p:nvPr/>
            </p:nvSpPr>
            <p:spPr>
              <a:xfrm rot="-1801764">
                <a:off x="6627823" y="2973379"/>
                <a:ext cx="34449" cy="59573"/>
              </a:xfrm>
              <a:custGeom>
                <a:avLst/>
                <a:gdLst/>
                <a:ahLst/>
                <a:cxnLst/>
                <a:rect l="l" t="t" r="r" b="b"/>
                <a:pathLst>
                  <a:path w="34480" h="59626" extrusionOk="0">
                    <a:moveTo>
                      <a:pt x="34481" y="29813"/>
                    </a:moveTo>
                    <a:cubicBezTo>
                      <a:pt x="34481" y="46279"/>
                      <a:pt x="26762" y="59626"/>
                      <a:pt x="17240" y="59626"/>
                    </a:cubicBezTo>
                    <a:cubicBezTo>
                      <a:pt x="7719" y="59626"/>
                      <a:pt x="0" y="46279"/>
                      <a:pt x="0" y="29813"/>
                    </a:cubicBezTo>
                    <a:cubicBezTo>
                      <a:pt x="0" y="13348"/>
                      <a:pt x="7719" y="0"/>
                      <a:pt x="17240" y="0"/>
                    </a:cubicBezTo>
                    <a:cubicBezTo>
                      <a:pt x="26762" y="0"/>
                      <a:pt x="34481" y="13348"/>
                      <a:pt x="34481" y="298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2"/>
              <p:cNvSpPr/>
              <p:nvPr/>
            </p:nvSpPr>
            <p:spPr>
              <a:xfrm rot="-1790023">
                <a:off x="7183546" y="3143044"/>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2"/>
              <p:cNvSpPr/>
              <p:nvPr/>
            </p:nvSpPr>
            <p:spPr>
              <a:xfrm rot="-1790023">
                <a:off x="6913571" y="3282356"/>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2"/>
              <p:cNvSpPr/>
              <p:nvPr/>
            </p:nvSpPr>
            <p:spPr>
              <a:xfrm rot="-1790023">
                <a:off x="6286614" y="3000522"/>
                <a:ext cx="34600" cy="59833"/>
              </a:xfrm>
              <a:custGeom>
                <a:avLst/>
                <a:gdLst/>
                <a:ahLst/>
                <a:cxnLst/>
                <a:rect l="l" t="t" r="r" b="b"/>
                <a:pathLst>
                  <a:path w="34599" h="59831" extrusionOk="0">
                    <a:moveTo>
                      <a:pt x="34600" y="29917"/>
                    </a:moveTo>
                    <a:cubicBezTo>
                      <a:pt x="34600" y="46439"/>
                      <a:pt x="26855" y="59833"/>
                      <a:pt x="17301" y="59833"/>
                    </a:cubicBezTo>
                    <a:cubicBezTo>
                      <a:pt x="7746" y="59833"/>
                      <a:pt x="1" y="46439"/>
                      <a:pt x="1" y="29917"/>
                    </a:cubicBezTo>
                    <a:cubicBezTo>
                      <a:pt x="1" y="13395"/>
                      <a:pt x="7746" y="1"/>
                      <a:pt x="17301" y="1"/>
                    </a:cubicBezTo>
                    <a:cubicBezTo>
                      <a:pt x="26855" y="1"/>
                      <a:pt x="34600" y="13395"/>
                      <a:pt x="34600"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2"/>
              <p:cNvSpPr/>
              <p:nvPr/>
            </p:nvSpPr>
            <p:spPr>
              <a:xfrm>
                <a:off x="6272974" y="2328193"/>
                <a:ext cx="55632" cy="226128"/>
              </a:xfrm>
              <a:custGeom>
                <a:avLst/>
                <a:gdLst/>
                <a:ahLst/>
                <a:cxnLst/>
                <a:rect l="l" t="t" r="r" b="b"/>
                <a:pathLst>
                  <a:path w="55632" h="226128" extrusionOk="0">
                    <a:moveTo>
                      <a:pt x="46101" y="224982"/>
                    </a:moveTo>
                    <a:lnTo>
                      <a:pt x="9525" y="203837"/>
                    </a:lnTo>
                    <a:cubicBezTo>
                      <a:pt x="3610" y="199532"/>
                      <a:pt x="76" y="192674"/>
                      <a:pt x="0" y="185358"/>
                    </a:cubicBezTo>
                    <a:lnTo>
                      <a:pt x="0" y="8479"/>
                    </a:lnTo>
                    <a:cubicBezTo>
                      <a:pt x="0" y="1335"/>
                      <a:pt x="4382" y="-1903"/>
                      <a:pt x="9525" y="1145"/>
                    </a:cubicBezTo>
                    <a:lnTo>
                      <a:pt x="46101" y="22290"/>
                    </a:lnTo>
                    <a:cubicBezTo>
                      <a:pt x="52007" y="26605"/>
                      <a:pt x="55541" y="33454"/>
                      <a:pt x="55626" y="40769"/>
                    </a:cubicBezTo>
                    <a:lnTo>
                      <a:pt x="55626" y="217743"/>
                    </a:lnTo>
                    <a:cubicBezTo>
                      <a:pt x="55817" y="224506"/>
                      <a:pt x="51626" y="228126"/>
                      <a:pt x="46101" y="22498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2"/>
              <p:cNvSpPr/>
              <p:nvPr/>
            </p:nvSpPr>
            <p:spPr>
              <a:xfrm>
                <a:off x="6357270" y="2193891"/>
                <a:ext cx="55722" cy="409197"/>
              </a:xfrm>
              <a:custGeom>
                <a:avLst/>
                <a:gdLst/>
                <a:ahLst/>
                <a:cxnLst/>
                <a:rect l="l" t="t" r="r" b="b"/>
                <a:pathLst>
                  <a:path w="55722" h="409197" extrusionOk="0">
                    <a:moveTo>
                      <a:pt x="46196" y="408053"/>
                    </a:moveTo>
                    <a:lnTo>
                      <a:pt x="9525" y="387384"/>
                    </a:lnTo>
                    <a:cubicBezTo>
                      <a:pt x="3620" y="383031"/>
                      <a:pt x="86" y="376154"/>
                      <a:pt x="0" y="368810"/>
                    </a:cubicBezTo>
                    <a:lnTo>
                      <a:pt x="0" y="8479"/>
                    </a:lnTo>
                    <a:cubicBezTo>
                      <a:pt x="0" y="1335"/>
                      <a:pt x="4382" y="-1903"/>
                      <a:pt x="9525" y="1145"/>
                    </a:cubicBezTo>
                    <a:lnTo>
                      <a:pt x="46196" y="22290"/>
                    </a:lnTo>
                    <a:cubicBezTo>
                      <a:pt x="52254" y="26739"/>
                      <a:pt x="55797" y="33825"/>
                      <a:pt x="55721" y="41340"/>
                    </a:cubicBezTo>
                    <a:lnTo>
                      <a:pt x="55721" y="400719"/>
                    </a:lnTo>
                    <a:cubicBezTo>
                      <a:pt x="55817" y="407862"/>
                      <a:pt x="51530" y="411101"/>
                      <a:pt x="46196" y="4080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12"/>
              <p:cNvSpPr/>
              <p:nvPr/>
            </p:nvSpPr>
            <p:spPr>
              <a:xfrm>
                <a:off x="6526149" y="2326193"/>
                <a:ext cx="55625" cy="374240"/>
              </a:xfrm>
              <a:custGeom>
                <a:avLst/>
                <a:gdLst/>
                <a:ahLst/>
                <a:cxnLst/>
                <a:rect l="l" t="t" r="r" b="b"/>
                <a:pathLst>
                  <a:path w="55625" h="374240" extrusionOk="0">
                    <a:moveTo>
                      <a:pt x="46101" y="373096"/>
                    </a:moveTo>
                    <a:lnTo>
                      <a:pt x="9525" y="351951"/>
                    </a:lnTo>
                    <a:cubicBezTo>
                      <a:pt x="3591" y="347617"/>
                      <a:pt x="57" y="340730"/>
                      <a:pt x="0" y="333377"/>
                    </a:cubicBezTo>
                    <a:lnTo>
                      <a:pt x="0" y="8479"/>
                    </a:lnTo>
                    <a:cubicBezTo>
                      <a:pt x="0" y="1335"/>
                      <a:pt x="4286" y="-1903"/>
                      <a:pt x="9525" y="1145"/>
                    </a:cubicBezTo>
                    <a:lnTo>
                      <a:pt x="46101" y="22290"/>
                    </a:lnTo>
                    <a:cubicBezTo>
                      <a:pt x="52006" y="26643"/>
                      <a:pt x="55540" y="33520"/>
                      <a:pt x="55626" y="40864"/>
                    </a:cubicBezTo>
                    <a:lnTo>
                      <a:pt x="55626" y="365762"/>
                    </a:lnTo>
                    <a:cubicBezTo>
                      <a:pt x="55626" y="372906"/>
                      <a:pt x="51245" y="376144"/>
                      <a:pt x="46101" y="37309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12"/>
              <p:cNvSpPr/>
              <p:nvPr/>
            </p:nvSpPr>
            <p:spPr>
              <a:xfrm>
                <a:off x="6610350" y="2430587"/>
                <a:ext cx="55627" cy="318519"/>
              </a:xfrm>
              <a:custGeom>
                <a:avLst/>
                <a:gdLst/>
                <a:ahLst/>
                <a:cxnLst/>
                <a:rect l="l" t="t" r="r" b="b"/>
                <a:pathLst>
                  <a:path w="55627" h="318519" extrusionOk="0">
                    <a:moveTo>
                      <a:pt x="46006" y="317375"/>
                    </a:moveTo>
                    <a:lnTo>
                      <a:pt x="9525" y="296229"/>
                    </a:lnTo>
                    <a:cubicBezTo>
                      <a:pt x="3620" y="291915"/>
                      <a:pt x="86" y="285066"/>
                      <a:pt x="0" y="277751"/>
                    </a:cubicBezTo>
                    <a:lnTo>
                      <a:pt x="0" y="8479"/>
                    </a:lnTo>
                    <a:cubicBezTo>
                      <a:pt x="0" y="1335"/>
                      <a:pt x="4381" y="-1903"/>
                      <a:pt x="9525" y="1145"/>
                    </a:cubicBezTo>
                    <a:lnTo>
                      <a:pt x="46101" y="22290"/>
                    </a:lnTo>
                    <a:cubicBezTo>
                      <a:pt x="52035" y="26624"/>
                      <a:pt x="55569" y="33511"/>
                      <a:pt x="55626" y="40864"/>
                    </a:cubicBezTo>
                    <a:lnTo>
                      <a:pt x="55626" y="310041"/>
                    </a:lnTo>
                    <a:cubicBezTo>
                      <a:pt x="55721" y="317184"/>
                      <a:pt x="51435" y="320423"/>
                      <a:pt x="46006" y="3173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2"/>
              <p:cNvSpPr/>
              <p:nvPr/>
            </p:nvSpPr>
            <p:spPr>
              <a:xfrm>
                <a:off x="6778179" y="2662902"/>
                <a:ext cx="55632" cy="183161"/>
              </a:xfrm>
              <a:custGeom>
                <a:avLst/>
                <a:gdLst/>
                <a:ahLst/>
                <a:cxnLst/>
                <a:rect l="l" t="t" r="r" b="b"/>
                <a:pathLst>
                  <a:path w="55632" h="183161" extrusionOk="0">
                    <a:moveTo>
                      <a:pt x="46102" y="182025"/>
                    </a:moveTo>
                    <a:lnTo>
                      <a:pt x="9526" y="160879"/>
                    </a:lnTo>
                    <a:cubicBezTo>
                      <a:pt x="3477" y="156421"/>
                      <a:pt x="-56" y="149335"/>
                      <a:pt x="1" y="141829"/>
                    </a:cubicBezTo>
                    <a:lnTo>
                      <a:pt x="1" y="8479"/>
                    </a:lnTo>
                    <a:cubicBezTo>
                      <a:pt x="1" y="1335"/>
                      <a:pt x="4382" y="-1903"/>
                      <a:pt x="9526" y="1145"/>
                    </a:cubicBezTo>
                    <a:lnTo>
                      <a:pt x="46102" y="22290"/>
                    </a:lnTo>
                    <a:cubicBezTo>
                      <a:pt x="52036" y="26624"/>
                      <a:pt x="55570" y="33511"/>
                      <a:pt x="55627" y="40864"/>
                    </a:cubicBezTo>
                    <a:lnTo>
                      <a:pt x="55627" y="174214"/>
                    </a:lnTo>
                    <a:cubicBezTo>
                      <a:pt x="55817" y="181834"/>
                      <a:pt x="51245" y="185073"/>
                      <a:pt x="46102" y="18202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12"/>
              <p:cNvSpPr/>
              <p:nvPr/>
            </p:nvSpPr>
            <p:spPr>
              <a:xfrm>
                <a:off x="6862476" y="2392923"/>
                <a:ext cx="55722" cy="501818"/>
              </a:xfrm>
              <a:custGeom>
                <a:avLst/>
                <a:gdLst/>
                <a:ahLst/>
                <a:cxnLst/>
                <a:rect l="l" t="t" r="r" b="b"/>
                <a:pathLst>
                  <a:path w="55722" h="501818" extrusionOk="0">
                    <a:moveTo>
                      <a:pt x="46196" y="500676"/>
                    </a:moveTo>
                    <a:lnTo>
                      <a:pt x="9525" y="479531"/>
                    </a:lnTo>
                    <a:cubicBezTo>
                      <a:pt x="3620" y="475178"/>
                      <a:pt x="86" y="468301"/>
                      <a:pt x="0" y="460957"/>
                    </a:cubicBezTo>
                    <a:lnTo>
                      <a:pt x="0" y="8520"/>
                    </a:lnTo>
                    <a:cubicBezTo>
                      <a:pt x="0" y="1376"/>
                      <a:pt x="4381" y="-1958"/>
                      <a:pt x="9525" y="1185"/>
                    </a:cubicBezTo>
                    <a:lnTo>
                      <a:pt x="46196" y="22331"/>
                    </a:lnTo>
                    <a:cubicBezTo>
                      <a:pt x="52130" y="26627"/>
                      <a:pt x="55664" y="33485"/>
                      <a:pt x="55721" y="40809"/>
                    </a:cubicBezTo>
                    <a:lnTo>
                      <a:pt x="55721" y="493152"/>
                    </a:lnTo>
                    <a:cubicBezTo>
                      <a:pt x="55816" y="500486"/>
                      <a:pt x="51530" y="503724"/>
                      <a:pt x="46196" y="50067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2"/>
              <p:cNvSpPr/>
              <p:nvPr/>
            </p:nvSpPr>
            <p:spPr>
              <a:xfrm>
                <a:off x="7068216" y="2830406"/>
                <a:ext cx="55722" cy="183106"/>
              </a:xfrm>
              <a:custGeom>
                <a:avLst/>
                <a:gdLst/>
                <a:ahLst/>
                <a:cxnLst/>
                <a:rect l="l" t="t" r="r" b="b"/>
                <a:pathLst>
                  <a:path w="55722" h="183106" extrusionOk="0">
                    <a:moveTo>
                      <a:pt x="46196" y="181970"/>
                    </a:moveTo>
                    <a:lnTo>
                      <a:pt x="9525" y="160443"/>
                    </a:lnTo>
                    <a:cubicBezTo>
                      <a:pt x="3620" y="156090"/>
                      <a:pt x="86" y="149213"/>
                      <a:pt x="0" y="141870"/>
                    </a:cubicBezTo>
                    <a:lnTo>
                      <a:pt x="0" y="8520"/>
                    </a:lnTo>
                    <a:cubicBezTo>
                      <a:pt x="0" y="1376"/>
                      <a:pt x="4381" y="-1958"/>
                      <a:pt x="9525" y="1185"/>
                    </a:cubicBezTo>
                    <a:lnTo>
                      <a:pt x="46196" y="22331"/>
                    </a:lnTo>
                    <a:cubicBezTo>
                      <a:pt x="52130" y="26627"/>
                      <a:pt x="55664" y="33485"/>
                      <a:pt x="55721" y="40809"/>
                    </a:cubicBezTo>
                    <a:lnTo>
                      <a:pt x="55721" y="174159"/>
                    </a:lnTo>
                    <a:cubicBezTo>
                      <a:pt x="55816" y="181779"/>
                      <a:pt x="51530" y="185018"/>
                      <a:pt x="46196" y="1819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2"/>
              <p:cNvSpPr/>
              <p:nvPr/>
            </p:nvSpPr>
            <p:spPr>
              <a:xfrm>
                <a:off x="7152513" y="2836026"/>
                <a:ext cx="55727" cy="226167"/>
              </a:xfrm>
              <a:custGeom>
                <a:avLst/>
                <a:gdLst/>
                <a:ahLst/>
                <a:cxnLst/>
                <a:rect l="l" t="t" r="r" b="b"/>
                <a:pathLst>
                  <a:path w="55727" h="226167" extrusionOk="0">
                    <a:moveTo>
                      <a:pt x="46196" y="225023"/>
                    </a:moveTo>
                    <a:lnTo>
                      <a:pt x="9525" y="203877"/>
                    </a:lnTo>
                    <a:cubicBezTo>
                      <a:pt x="3591" y="199582"/>
                      <a:pt x="57" y="192724"/>
                      <a:pt x="0" y="185399"/>
                    </a:cubicBezTo>
                    <a:lnTo>
                      <a:pt x="0" y="8520"/>
                    </a:lnTo>
                    <a:cubicBezTo>
                      <a:pt x="0" y="1376"/>
                      <a:pt x="4286" y="-1958"/>
                      <a:pt x="9525" y="1185"/>
                    </a:cubicBezTo>
                    <a:lnTo>
                      <a:pt x="46196" y="22331"/>
                    </a:lnTo>
                    <a:cubicBezTo>
                      <a:pt x="52111" y="26636"/>
                      <a:pt x="55645" y="33494"/>
                      <a:pt x="55721" y="40809"/>
                    </a:cubicBezTo>
                    <a:lnTo>
                      <a:pt x="55721" y="217689"/>
                    </a:lnTo>
                    <a:cubicBezTo>
                      <a:pt x="55912" y="224832"/>
                      <a:pt x="51530" y="228071"/>
                      <a:pt x="46196" y="2250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2" name="Google Shape;172;p12"/>
            <p:cNvSpPr/>
            <p:nvPr/>
          </p:nvSpPr>
          <p:spPr>
            <a:xfrm>
              <a:off x="6986665" y="3342725"/>
              <a:ext cx="1789199" cy="1033007"/>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2"/>
            <p:cNvSpPr/>
            <p:nvPr/>
          </p:nvSpPr>
          <p:spPr>
            <a:xfrm>
              <a:off x="7014156" y="3327342"/>
              <a:ext cx="1789199" cy="1033007"/>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2"/>
            <p:cNvSpPr/>
            <p:nvPr/>
          </p:nvSpPr>
          <p:spPr>
            <a:xfrm>
              <a:off x="7014156" y="3298709"/>
              <a:ext cx="1789199" cy="1033007"/>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12"/>
            <p:cNvSpPr/>
            <p:nvPr/>
          </p:nvSpPr>
          <p:spPr>
            <a:xfrm>
              <a:off x="7976493" y="3396565"/>
              <a:ext cx="664277" cy="383503"/>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2"/>
            <p:cNvSpPr/>
            <p:nvPr/>
          </p:nvSpPr>
          <p:spPr>
            <a:xfrm>
              <a:off x="7912754" y="3450709"/>
              <a:ext cx="634273" cy="366217"/>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12"/>
            <p:cNvSpPr/>
            <p:nvPr/>
          </p:nvSpPr>
          <p:spPr>
            <a:xfrm>
              <a:off x="7863331" y="3479190"/>
              <a:ext cx="634273" cy="36621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12"/>
            <p:cNvSpPr/>
            <p:nvPr/>
          </p:nvSpPr>
          <p:spPr>
            <a:xfrm>
              <a:off x="7813984" y="3507747"/>
              <a:ext cx="634273" cy="36621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12"/>
            <p:cNvSpPr/>
            <p:nvPr/>
          </p:nvSpPr>
          <p:spPr>
            <a:xfrm>
              <a:off x="7451727" y="3699575"/>
              <a:ext cx="664201" cy="383503"/>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12"/>
            <p:cNvSpPr/>
            <p:nvPr/>
          </p:nvSpPr>
          <p:spPr>
            <a:xfrm>
              <a:off x="7387988" y="3753643"/>
              <a:ext cx="592922" cy="342381"/>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12"/>
            <p:cNvSpPr/>
            <p:nvPr/>
          </p:nvSpPr>
          <p:spPr>
            <a:xfrm>
              <a:off x="7338565" y="3782200"/>
              <a:ext cx="581727" cy="33583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12"/>
            <p:cNvSpPr/>
            <p:nvPr/>
          </p:nvSpPr>
          <p:spPr>
            <a:xfrm>
              <a:off x="7289218" y="3810681"/>
              <a:ext cx="496361" cy="286637"/>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12"/>
            <p:cNvSpPr/>
            <p:nvPr/>
          </p:nvSpPr>
          <p:spPr>
            <a:xfrm>
              <a:off x="7582329" y="3561435"/>
              <a:ext cx="337202" cy="194645"/>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12"/>
            <p:cNvSpPr/>
            <p:nvPr/>
          </p:nvSpPr>
          <p:spPr>
            <a:xfrm>
              <a:off x="7800200" y="3687162"/>
              <a:ext cx="337202" cy="194721"/>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12"/>
            <p:cNvSpPr/>
            <p:nvPr/>
          </p:nvSpPr>
          <p:spPr>
            <a:xfrm>
              <a:off x="8018073" y="3812966"/>
              <a:ext cx="337202" cy="194721"/>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12"/>
            <p:cNvSpPr/>
            <p:nvPr/>
          </p:nvSpPr>
          <p:spPr>
            <a:xfrm>
              <a:off x="6687910" y="670084"/>
              <a:ext cx="163899" cy="239625"/>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12"/>
            <p:cNvSpPr/>
            <p:nvPr/>
          </p:nvSpPr>
          <p:spPr>
            <a:xfrm>
              <a:off x="6700339" y="668001"/>
              <a:ext cx="78506" cy="96744"/>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12"/>
            <p:cNvSpPr/>
            <p:nvPr/>
          </p:nvSpPr>
          <p:spPr>
            <a:xfrm>
              <a:off x="6715688" y="773039"/>
              <a:ext cx="96838" cy="108380"/>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12"/>
            <p:cNvSpPr/>
            <p:nvPr/>
          </p:nvSpPr>
          <p:spPr>
            <a:xfrm>
              <a:off x="6550295" y="816287"/>
              <a:ext cx="182749" cy="260151"/>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12"/>
            <p:cNvSpPr/>
            <p:nvPr/>
          </p:nvSpPr>
          <p:spPr>
            <a:xfrm>
              <a:off x="6687493" y="808527"/>
              <a:ext cx="141166" cy="186207"/>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12"/>
            <p:cNvSpPr/>
            <p:nvPr/>
          </p:nvSpPr>
          <p:spPr>
            <a:xfrm>
              <a:off x="6712641" y="675415"/>
              <a:ext cx="103849" cy="127932"/>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12"/>
            <p:cNvSpPr/>
            <p:nvPr/>
          </p:nvSpPr>
          <p:spPr>
            <a:xfrm>
              <a:off x="6716857" y="674913"/>
              <a:ext cx="104260" cy="98126"/>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12"/>
            <p:cNvSpPr/>
            <p:nvPr/>
          </p:nvSpPr>
          <p:spPr>
            <a:xfrm>
              <a:off x="6591681" y="1319278"/>
              <a:ext cx="81988" cy="62539"/>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12"/>
            <p:cNvSpPr/>
            <p:nvPr/>
          </p:nvSpPr>
          <p:spPr>
            <a:xfrm>
              <a:off x="6592043" y="1339232"/>
              <a:ext cx="81616" cy="42611"/>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12"/>
            <p:cNvSpPr/>
            <p:nvPr/>
          </p:nvSpPr>
          <p:spPr>
            <a:xfrm>
              <a:off x="6550653" y="1292322"/>
              <a:ext cx="75049" cy="58139"/>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12"/>
            <p:cNvSpPr/>
            <p:nvPr/>
          </p:nvSpPr>
          <p:spPr>
            <a:xfrm>
              <a:off x="6550998" y="1311512"/>
              <a:ext cx="74752" cy="39022"/>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12"/>
            <p:cNvSpPr/>
            <p:nvPr/>
          </p:nvSpPr>
          <p:spPr>
            <a:xfrm>
              <a:off x="6578488" y="992358"/>
              <a:ext cx="178709" cy="308230"/>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12"/>
            <p:cNvSpPr/>
            <p:nvPr/>
          </p:nvSpPr>
          <p:spPr>
            <a:xfrm>
              <a:off x="6627226" y="992967"/>
              <a:ext cx="177917" cy="333745"/>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12"/>
            <p:cNvSpPr/>
            <p:nvPr/>
          </p:nvSpPr>
          <p:spPr>
            <a:xfrm>
              <a:off x="6560953" y="971949"/>
              <a:ext cx="266059" cy="244904"/>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12"/>
            <p:cNvSpPr/>
            <p:nvPr/>
          </p:nvSpPr>
          <p:spPr>
            <a:xfrm>
              <a:off x="6774876" y="827227"/>
              <a:ext cx="92463" cy="324160"/>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12"/>
            <p:cNvSpPr/>
            <p:nvPr/>
          </p:nvSpPr>
          <p:spPr>
            <a:xfrm>
              <a:off x="6792998" y="823141"/>
              <a:ext cx="55907" cy="71103"/>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12"/>
            <p:cNvSpPr/>
            <p:nvPr/>
          </p:nvSpPr>
          <p:spPr>
            <a:xfrm>
              <a:off x="6683350" y="808424"/>
              <a:ext cx="47823" cy="50210"/>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3" name="Google Shape;203;p12"/>
            <p:cNvGrpSpPr/>
            <p:nvPr/>
          </p:nvGrpSpPr>
          <p:grpSpPr>
            <a:xfrm flipH="1">
              <a:off x="5678143" y="1227582"/>
              <a:ext cx="345795" cy="1043508"/>
              <a:chOff x="5678143" y="1151382"/>
              <a:chExt cx="345795" cy="1043508"/>
            </a:xfrm>
          </p:grpSpPr>
          <p:sp>
            <p:nvSpPr>
              <p:cNvPr id="204" name="Google Shape;204;p12"/>
              <p:cNvSpPr/>
              <p:nvPr/>
            </p:nvSpPr>
            <p:spPr>
              <a:xfrm>
                <a:off x="5678143" y="1995246"/>
                <a:ext cx="345795" cy="199644"/>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2"/>
              <p:cNvSpPr/>
              <p:nvPr/>
            </p:nvSpPr>
            <p:spPr>
              <a:xfrm>
                <a:off x="5781662" y="1153715"/>
                <a:ext cx="174078" cy="254926"/>
              </a:xfrm>
              <a:custGeom>
                <a:avLst/>
                <a:gdLst/>
                <a:ahLst/>
                <a:cxnLst/>
                <a:rect l="l" t="t" r="r" b="b"/>
                <a:pathLst>
                  <a:path w="217597" h="318657" extrusionOk="0">
                    <a:moveTo>
                      <a:pt x="77117" y="10535"/>
                    </a:moveTo>
                    <a:cubicBezTo>
                      <a:pt x="85785" y="-3371"/>
                      <a:pt x="151983" y="-12515"/>
                      <a:pt x="173796" y="43587"/>
                    </a:cubicBezTo>
                    <a:cubicBezTo>
                      <a:pt x="181987" y="64828"/>
                      <a:pt x="180749" y="119216"/>
                      <a:pt x="187702" y="153315"/>
                    </a:cubicBezTo>
                    <a:cubicBezTo>
                      <a:pt x="194655" y="187415"/>
                      <a:pt x="210848" y="206846"/>
                      <a:pt x="216277" y="234563"/>
                    </a:cubicBezTo>
                    <a:cubicBezTo>
                      <a:pt x="221706" y="262281"/>
                      <a:pt x="212658" y="308668"/>
                      <a:pt x="145888" y="316954"/>
                    </a:cubicBezTo>
                    <a:cubicBezTo>
                      <a:pt x="79117" y="325241"/>
                      <a:pt x="27778" y="301715"/>
                      <a:pt x="11966" y="280379"/>
                    </a:cubicBezTo>
                    <a:cubicBezTo>
                      <a:pt x="-3845" y="259043"/>
                      <a:pt x="-4131" y="213704"/>
                      <a:pt x="11966" y="189605"/>
                    </a:cubicBezTo>
                    <a:cubicBezTo>
                      <a:pt x="28063" y="165507"/>
                      <a:pt x="40541" y="145505"/>
                      <a:pt x="40541" y="11340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2"/>
              <p:cNvSpPr/>
              <p:nvPr/>
            </p:nvSpPr>
            <p:spPr>
              <a:xfrm>
                <a:off x="5776639" y="1337053"/>
                <a:ext cx="32518" cy="188360"/>
              </a:xfrm>
              <a:custGeom>
                <a:avLst/>
                <a:gdLst/>
                <a:ahLst/>
                <a:cxnLst/>
                <a:rect l="l" t="t" r="r" b="b"/>
                <a:pathLst>
                  <a:path w="40647" h="235450" extrusionOk="0">
                    <a:moveTo>
                      <a:pt x="4152" y="15917"/>
                    </a:moveTo>
                    <a:cubicBezTo>
                      <a:pt x="4152" y="15917"/>
                      <a:pt x="-11564" y="127074"/>
                      <a:pt x="18154" y="205274"/>
                    </a:cubicBezTo>
                    <a:cubicBezTo>
                      <a:pt x="47872" y="283474"/>
                      <a:pt x="39585" y="184986"/>
                      <a:pt x="39585" y="184986"/>
                    </a:cubicBezTo>
                    <a:lnTo>
                      <a:pt x="32442" y="161554"/>
                    </a:lnTo>
                    <a:cubicBezTo>
                      <a:pt x="32442" y="161554"/>
                      <a:pt x="26536" y="71067"/>
                      <a:pt x="29013" y="48873"/>
                    </a:cubicBezTo>
                    <a:cubicBezTo>
                      <a:pt x="31489" y="26680"/>
                      <a:pt x="30918" y="7630"/>
                      <a:pt x="32442" y="5820"/>
                    </a:cubicBezTo>
                    <a:cubicBezTo>
                      <a:pt x="33966" y="4011"/>
                      <a:pt x="26632" y="486"/>
                      <a:pt x="23488" y="10"/>
                    </a:cubicBezTo>
                    <a:cubicBezTo>
                      <a:pt x="20345" y="-466"/>
                      <a:pt x="4152" y="15917"/>
                      <a:pt x="4152" y="1591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12"/>
              <p:cNvSpPr/>
              <p:nvPr/>
            </p:nvSpPr>
            <p:spPr>
              <a:xfrm>
                <a:off x="5795186" y="1151382"/>
                <a:ext cx="83137" cy="102663"/>
              </a:xfrm>
              <a:custGeom>
                <a:avLst/>
                <a:gdLst/>
                <a:ahLst/>
                <a:cxnLst/>
                <a:rect l="l" t="t" r="r" b="b"/>
                <a:pathLst>
                  <a:path w="103921" h="128329" extrusionOk="0">
                    <a:moveTo>
                      <a:pt x="103921" y="3833"/>
                    </a:moveTo>
                    <a:cubicBezTo>
                      <a:pt x="103921" y="3833"/>
                      <a:pt x="54105" y="-10550"/>
                      <a:pt x="23911" y="16406"/>
                    </a:cubicBezTo>
                    <a:cubicBezTo>
                      <a:pt x="3585" y="35104"/>
                      <a:pt x="-4645" y="63564"/>
                      <a:pt x="2575" y="90225"/>
                    </a:cubicBezTo>
                    <a:cubicBezTo>
                      <a:pt x="6576" y="105941"/>
                      <a:pt x="14672" y="127468"/>
                      <a:pt x="27150" y="128325"/>
                    </a:cubicBezTo>
                    <a:cubicBezTo>
                      <a:pt x="39627" y="129182"/>
                      <a:pt x="103921" y="3833"/>
                      <a:pt x="103921" y="383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12"/>
              <p:cNvSpPr/>
              <p:nvPr/>
            </p:nvSpPr>
            <p:spPr>
              <a:xfrm>
                <a:off x="5811517" y="1263498"/>
                <a:ext cx="102898" cy="115088"/>
              </a:xfrm>
              <a:custGeom>
                <a:avLst/>
                <a:gdLst/>
                <a:ahLst/>
                <a:cxnLst/>
                <a:rect l="l" t="t" r="r" b="b"/>
                <a:pathLst>
                  <a:path w="128622" h="143860" extrusionOk="0">
                    <a:moveTo>
                      <a:pt x="102545" y="0"/>
                    </a:moveTo>
                    <a:cubicBezTo>
                      <a:pt x="102545" y="0"/>
                      <a:pt x="99307" y="55531"/>
                      <a:pt x="100355" y="59627"/>
                    </a:cubicBezTo>
                    <a:cubicBezTo>
                      <a:pt x="101402" y="63722"/>
                      <a:pt x="122071" y="67628"/>
                      <a:pt x="127977" y="72485"/>
                    </a:cubicBezTo>
                    <a:cubicBezTo>
                      <a:pt x="133883" y="77343"/>
                      <a:pt x="97783" y="133636"/>
                      <a:pt x="79400" y="142018"/>
                    </a:cubicBezTo>
                    <a:cubicBezTo>
                      <a:pt x="61016" y="150400"/>
                      <a:pt x="4343" y="129064"/>
                      <a:pt x="437" y="100774"/>
                    </a:cubicBezTo>
                    <a:cubicBezTo>
                      <a:pt x="-3182" y="74866"/>
                      <a:pt x="16630" y="54673"/>
                      <a:pt x="24345" y="47625"/>
                    </a:cubicBezTo>
                    <a:cubicBezTo>
                      <a:pt x="29546" y="47282"/>
                      <a:pt x="34765" y="47282"/>
                      <a:pt x="39966" y="47625"/>
                    </a:cubicBezTo>
                    <a:lnTo>
                      <a:pt x="41585" y="20764"/>
                    </a:lnTo>
                    <a:cubicBezTo>
                      <a:pt x="66446" y="11906"/>
                      <a:pt x="102545" y="0"/>
                      <a:pt x="102545"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12"/>
              <p:cNvSpPr/>
              <p:nvPr/>
            </p:nvSpPr>
            <p:spPr>
              <a:xfrm>
                <a:off x="5781607" y="1300507"/>
                <a:ext cx="149918" cy="172167"/>
              </a:xfrm>
              <a:custGeom>
                <a:avLst/>
                <a:gdLst/>
                <a:ahLst/>
                <a:cxnLst/>
                <a:rect l="l" t="t" r="r" b="b"/>
                <a:pathLst>
                  <a:path w="187397" h="215209" extrusionOk="0">
                    <a:moveTo>
                      <a:pt x="147575" y="18193"/>
                    </a:moveTo>
                    <a:cubicBezTo>
                      <a:pt x="163196" y="20669"/>
                      <a:pt x="181008" y="28956"/>
                      <a:pt x="183485" y="37243"/>
                    </a:cubicBezTo>
                    <a:cubicBezTo>
                      <a:pt x="189933" y="68008"/>
                      <a:pt x="188390" y="99917"/>
                      <a:pt x="179008" y="129921"/>
                    </a:cubicBezTo>
                    <a:cubicBezTo>
                      <a:pt x="165482" y="165640"/>
                      <a:pt x="156434" y="188405"/>
                      <a:pt x="148623" y="203835"/>
                    </a:cubicBezTo>
                    <a:cubicBezTo>
                      <a:pt x="148623" y="203835"/>
                      <a:pt x="81091" y="232410"/>
                      <a:pt x="26703" y="198977"/>
                    </a:cubicBezTo>
                    <a:cubicBezTo>
                      <a:pt x="26703" y="198977"/>
                      <a:pt x="22893" y="160877"/>
                      <a:pt x="22703" y="140208"/>
                    </a:cubicBezTo>
                    <a:cubicBezTo>
                      <a:pt x="-27589" y="96393"/>
                      <a:pt x="15368" y="42291"/>
                      <a:pt x="57945" y="286"/>
                    </a:cubicBezTo>
                    <a:cubicBezTo>
                      <a:pt x="63050" y="-95"/>
                      <a:pt x="68175" y="-95"/>
                      <a:pt x="73280" y="286"/>
                    </a:cubicBezTo>
                    <a:cubicBezTo>
                      <a:pt x="73280" y="286"/>
                      <a:pt x="35180" y="45244"/>
                      <a:pt x="61755" y="70771"/>
                    </a:cubicBezTo>
                    <a:cubicBezTo>
                      <a:pt x="118238" y="53721"/>
                      <a:pt x="129478" y="28384"/>
                      <a:pt x="147575" y="1819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12"/>
              <p:cNvSpPr/>
              <p:nvPr/>
            </p:nvSpPr>
            <p:spPr>
              <a:xfrm>
                <a:off x="5808246" y="1159602"/>
                <a:ext cx="110823" cy="136345"/>
              </a:xfrm>
              <a:custGeom>
                <a:avLst/>
                <a:gdLst/>
                <a:ahLst/>
                <a:cxnLst/>
                <a:rect l="l" t="t" r="r" b="b"/>
                <a:pathLst>
                  <a:path w="138529" h="170431" extrusionOk="0">
                    <a:moveTo>
                      <a:pt x="2908" y="60608"/>
                    </a:moveTo>
                    <a:lnTo>
                      <a:pt x="2908" y="60608"/>
                    </a:lnTo>
                    <a:cubicBezTo>
                      <a:pt x="8528" y="24890"/>
                      <a:pt x="34245" y="-2066"/>
                      <a:pt x="71107" y="125"/>
                    </a:cubicBezTo>
                    <a:cubicBezTo>
                      <a:pt x="110150" y="1972"/>
                      <a:pt x="140297" y="35129"/>
                      <a:pt x="138449" y="74172"/>
                    </a:cubicBezTo>
                    <a:cubicBezTo>
                      <a:pt x="137372" y="96775"/>
                      <a:pt x="125552" y="117511"/>
                      <a:pt x="106635" y="129950"/>
                    </a:cubicBezTo>
                    <a:cubicBezTo>
                      <a:pt x="105369" y="135322"/>
                      <a:pt x="103483" y="140533"/>
                      <a:pt x="101016" y="145476"/>
                    </a:cubicBezTo>
                    <a:cubicBezTo>
                      <a:pt x="87966" y="160716"/>
                      <a:pt x="53391" y="170336"/>
                      <a:pt x="41865" y="170432"/>
                    </a:cubicBezTo>
                    <a:cubicBezTo>
                      <a:pt x="32340" y="170432"/>
                      <a:pt x="23482" y="161383"/>
                      <a:pt x="14243" y="146048"/>
                    </a:cubicBezTo>
                    <a:cubicBezTo>
                      <a:pt x="-5093" y="113663"/>
                      <a:pt x="-140" y="78230"/>
                      <a:pt x="2908" y="6060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12"/>
              <p:cNvSpPr/>
              <p:nvPr/>
            </p:nvSpPr>
            <p:spPr>
              <a:xfrm>
                <a:off x="5812703" y="1158869"/>
                <a:ext cx="110779" cy="104694"/>
              </a:xfrm>
              <a:custGeom>
                <a:avLst/>
                <a:gdLst/>
                <a:ahLst/>
                <a:cxnLst/>
                <a:rect l="l" t="t" r="r" b="b"/>
                <a:pathLst>
                  <a:path w="138474" h="130867" extrusionOk="0">
                    <a:moveTo>
                      <a:pt x="76867" y="1709"/>
                    </a:moveTo>
                    <a:cubicBezTo>
                      <a:pt x="102679" y="6757"/>
                      <a:pt x="123920" y="13996"/>
                      <a:pt x="130969" y="39332"/>
                    </a:cubicBezTo>
                    <a:cubicBezTo>
                      <a:pt x="135731" y="56858"/>
                      <a:pt x="142018" y="90101"/>
                      <a:pt x="136017" y="104102"/>
                    </a:cubicBezTo>
                    <a:lnTo>
                      <a:pt x="132398" y="114294"/>
                    </a:lnTo>
                    <a:lnTo>
                      <a:pt x="101060" y="130868"/>
                    </a:lnTo>
                    <a:cubicBezTo>
                      <a:pt x="101060" y="130868"/>
                      <a:pt x="86487" y="118676"/>
                      <a:pt x="91059" y="83243"/>
                    </a:cubicBezTo>
                    <a:cubicBezTo>
                      <a:pt x="90850" y="78423"/>
                      <a:pt x="89335" y="73746"/>
                      <a:pt x="86678" y="69717"/>
                    </a:cubicBezTo>
                    <a:cubicBezTo>
                      <a:pt x="84687" y="66364"/>
                      <a:pt x="83211" y="62735"/>
                      <a:pt x="82296" y="58954"/>
                    </a:cubicBezTo>
                    <a:cubicBezTo>
                      <a:pt x="78591" y="49353"/>
                      <a:pt x="71371" y="41514"/>
                      <a:pt x="62103" y="37046"/>
                    </a:cubicBezTo>
                    <a:cubicBezTo>
                      <a:pt x="38767" y="23997"/>
                      <a:pt x="4953" y="35237"/>
                      <a:pt x="0" y="39999"/>
                    </a:cubicBezTo>
                    <a:cubicBezTo>
                      <a:pt x="13221" y="10548"/>
                      <a:pt x="45396" y="-5483"/>
                      <a:pt x="76867" y="1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12"/>
              <p:cNvSpPr/>
              <p:nvPr/>
            </p:nvSpPr>
            <p:spPr>
              <a:xfrm>
                <a:off x="5898276" y="1323720"/>
                <a:ext cx="74471" cy="246223"/>
              </a:xfrm>
              <a:custGeom>
                <a:avLst/>
                <a:gdLst/>
                <a:ahLst/>
                <a:cxnLst/>
                <a:rect l="l" t="t" r="r" b="b"/>
                <a:pathLst>
                  <a:path w="93089" h="307779" extrusionOk="0">
                    <a:moveTo>
                      <a:pt x="39367" y="248524"/>
                    </a:moveTo>
                    <a:cubicBezTo>
                      <a:pt x="45177" y="212329"/>
                      <a:pt x="56036" y="188898"/>
                      <a:pt x="50988" y="168990"/>
                    </a:cubicBezTo>
                    <a:cubicBezTo>
                      <a:pt x="39739" y="128738"/>
                      <a:pt x="25013" y="89542"/>
                      <a:pt x="6982" y="51833"/>
                    </a:cubicBezTo>
                    <a:cubicBezTo>
                      <a:pt x="-4448" y="29354"/>
                      <a:pt x="-924" y="13733"/>
                      <a:pt x="10887" y="4779"/>
                    </a:cubicBezTo>
                    <a:cubicBezTo>
                      <a:pt x="24222" y="-4746"/>
                      <a:pt x="36891" y="-840"/>
                      <a:pt x="48987" y="23829"/>
                    </a:cubicBezTo>
                    <a:cubicBezTo>
                      <a:pt x="64132" y="55167"/>
                      <a:pt x="81086" y="87361"/>
                      <a:pt x="89373" y="134034"/>
                    </a:cubicBezTo>
                    <a:cubicBezTo>
                      <a:pt x="94688" y="164228"/>
                      <a:pt x="94298" y="195136"/>
                      <a:pt x="88230" y="225188"/>
                    </a:cubicBezTo>
                    <a:cubicBezTo>
                      <a:pt x="83087" y="257668"/>
                      <a:pt x="72800" y="275956"/>
                      <a:pt x="60513" y="306436"/>
                    </a:cubicBezTo>
                    <a:cubicBezTo>
                      <a:pt x="57084" y="315199"/>
                      <a:pt x="34414" y="279385"/>
                      <a:pt x="39367" y="2485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12"/>
              <p:cNvSpPr/>
              <p:nvPr/>
            </p:nvSpPr>
            <p:spPr>
              <a:xfrm>
                <a:off x="5831068" y="2061801"/>
                <a:ext cx="86995" cy="66513"/>
              </a:xfrm>
              <a:custGeom>
                <a:avLst/>
                <a:gdLst/>
                <a:ahLst/>
                <a:cxnLst/>
                <a:rect l="l" t="t" r="r" b="b"/>
                <a:pathLst>
                  <a:path w="108744" h="83141" extrusionOk="0">
                    <a:moveTo>
                      <a:pt x="100855" y="2"/>
                    </a:moveTo>
                    <a:cubicBezTo>
                      <a:pt x="87806" y="10575"/>
                      <a:pt x="67423" y="3241"/>
                      <a:pt x="66470" y="4194"/>
                    </a:cubicBezTo>
                    <a:cubicBezTo>
                      <a:pt x="51297" y="17281"/>
                      <a:pt x="35400" y="29492"/>
                      <a:pt x="18845" y="40769"/>
                    </a:cubicBezTo>
                    <a:cubicBezTo>
                      <a:pt x="10654" y="47151"/>
                      <a:pt x="-2014" y="55724"/>
                      <a:pt x="271" y="68106"/>
                    </a:cubicBezTo>
                    <a:cubicBezTo>
                      <a:pt x="4367" y="90109"/>
                      <a:pt x="39610" y="83346"/>
                      <a:pt x="52945" y="76584"/>
                    </a:cubicBezTo>
                    <a:cubicBezTo>
                      <a:pt x="66280" y="69821"/>
                      <a:pt x="77043" y="58677"/>
                      <a:pt x="89616" y="50866"/>
                    </a:cubicBezTo>
                    <a:cubicBezTo>
                      <a:pt x="98665" y="45246"/>
                      <a:pt x="107428" y="42389"/>
                      <a:pt x="108666" y="31054"/>
                    </a:cubicBezTo>
                    <a:cubicBezTo>
                      <a:pt x="109523" y="24196"/>
                      <a:pt x="103142" y="-283"/>
                      <a:pt x="100855"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12"/>
              <p:cNvSpPr/>
              <p:nvPr/>
            </p:nvSpPr>
            <p:spPr>
              <a:xfrm>
                <a:off x="5831514" y="2082973"/>
                <a:ext cx="86563" cy="44990"/>
              </a:xfrm>
              <a:custGeom>
                <a:avLst/>
                <a:gdLst/>
                <a:ahLst/>
                <a:cxnLst/>
                <a:rect l="l" t="t" r="r" b="b"/>
                <a:pathLst>
                  <a:path w="108204" h="56238" extrusionOk="0">
                    <a:moveTo>
                      <a:pt x="107918" y="0"/>
                    </a:moveTo>
                    <a:cubicBezTo>
                      <a:pt x="106204" y="10859"/>
                      <a:pt x="97536" y="13907"/>
                      <a:pt x="88868" y="19050"/>
                    </a:cubicBezTo>
                    <a:cubicBezTo>
                      <a:pt x="76105" y="26956"/>
                      <a:pt x="64865" y="38100"/>
                      <a:pt x="51530" y="45149"/>
                    </a:cubicBezTo>
                    <a:cubicBezTo>
                      <a:pt x="38195" y="52197"/>
                      <a:pt x="8573" y="57531"/>
                      <a:pt x="0" y="41815"/>
                    </a:cubicBezTo>
                    <a:cubicBezTo>
                      <a:pt x="4667" y="63056"/>
                      <a:pt x="39338" y="56388"/>
                      <a:pt x="52483" y="49721"/>
                    </a:cubicBezTo>
                    <a:cubicBezTo>
                      <a:pt x="65627" y="43053"/>
                      <a:pt x="76581" y="31814"/>
                      <a:pt x="89154" y="24003"/>
                    </a:cubicBezTo>
                    <a:cubicBezTo>
                      <a:pt x="98203" y="18383"/>
                      <a:pt x="106966" y="15526"/>
                      <a:pt x="108204" y="4191"/>
                    </a:cubicBezTo>
                    <a:cubicBezTo>
                      <a:pt x="108214" y="2791"/>
                      <a:pt x="108118" y="1391"/>
                      <a:pt x="107918"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12"/>
              <p:cNvSpPr/>
              <p:nvPr/>
            </p:nvSpPr>
            <p:spPr>
              <a:xfrm>
                <a:off x="5764925" y="2047104"/>
                <a:ext cx="79862" cy="61873"/>
              </a:xfrm>
              <a:custGeom>
                <a:avLst/>
                <a:gdLst/>
                <a:ahLst/>
                <a:cxnLst/>
                <a:rect l="l" t="t" r="r" b="b"/>
                <a:pathLst>
                  <a:path w="99827" h="77341" extrusionOk="0">
                    <a:moveTo>
                      <a:pt x="91860" y="1"/>
                    </a:moveTo>
                    <a:cubicBezTo>
                      <a:pt x="79954" y="9526"/>
                      <a:pt x="61856" y="4288"/>
                      <a:pt x="60999" y="5240"/>
                    </a:cubicBezTo>
                    <a:cubicBezTo>
                      <a:pt x="47045" y="17146"/>
                      <a:pt x="32453" y="28281"/>
                      <a:pt x="17279" y="38578"/>
                    </a:cubicBezTo>
                    <a:cubicBezTo>
                      <a:pt x="9754" y="44388"/>
                      <a:pt x="-1771" y="52294"/>
                      <a:pt x="229" y="63533"/>
                    </a:cubicBezTo>
                    <a:cubicBezTo>
                      <a:pt x="4040" y="83726"/>
                      <a:pt x="36329" y="77535"/>
                      <a:pt x="48521" y="71344"/>
                    </a:cubicBezTo>
                    <a:cubicBezTo>
                      <a:pt x="60713" y="65152"/>
                      <a:pt x="70619" y="54961"/>
                      <a:pt x="82145" y="47817"/>
                    </a:cubicBezTo>
                    <a:cubicBezTo>
                      <a:pt x="90336" y="42673"/>
                      <a:pt x="98433" y="40006"/>
                      <a:pt x="99766" y="29624"/>
                    </a:cubicBezTo>
                    <a:cubicBezTo>
                      <a:pt x="100528" y="23338"/>
                      <a:pt x="94051" y="-189"/>
                      <a:pt x="91860" y="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12"/>
              <p:cNvSpPr/>
              <p:nvPr/>
            </p:nvSpPr>
            <p:spPr>
              <a:xfrm>
                <a:off x="5764880" y="2067438"/>
                <a:ext cx="79629" cy="41383"/>
              </a:xfrm>
              <a:custGeom>
                <a:avLst/>
                <a:gdLst/>
                <a:ahLst/>
                <a:cxnLst/>
                <a:rect l="l" t="t" r="r" b="b"/>
                <a:pathLst>
                  <a:path w="99536" h="51729" extrusionOk="0">
                    <a:moveTo>
                      <a:pt x="99536" y="0"/>
                    </a:moveTo>
                    <a:cubicBezTo>
                      <a:pt x="97917" y="10001"/>
                      <a:pt x="90011" y="12668"/>
                      <a:pt x="81820" y="17812"/>
                    </a:cubicBezTo>
                    <a:cubicBezTo>
                      <a:pt x="70104" y="25051"/>
                      <a:pt x="59817" y="35528"/>
                      <a:pt x="47625" y="41720"/>
                    </a:cubicBezTo>
                    <a:cubicBezTo>
                      <a:pt x="35433" y="47911"/>
                      <a:pt x="8287" y="53054"/>
                      <a:pt x="0" y="38671"/>
                    </a:cubicBezTo>
                    <a:cubicBezTo>
                      <a:pt x="4286" y="57721"/>
                      <a:pt x="36004" y="52006"/>
                      <a:pt x="47625" y="45911"/>
                    </a:cubicBezTo>
                    <a:cubicBezTo>
                      <a:pt x="59246" y="39814"/>
                      <a:pt x="69723" y="29528"/>
                      <a:pt x="81248" y="22384"/>
                    </a:cubicBezTo>
                    <a:cubicBezTo>
                      <a:pt x="89440" y="17240"/>
                      <a:pt x="97536" y="14573"/>
                      <a:pt x="98870" y="4191"/>
                    </a:cubicBezTo>
                    <a:cubicBezTo>
                      <a:pt x="99222" y="2819"/>
                      <a:pt x="99441" y="1419"/>
                      <a:pt x="9953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12"/>
              <p:cNvSpPr/>
              <p:nvPr/>
            </p:nvSpPr>
            <p:spPr>
              <a:xfrm>
                <a:off x="5777722" y="1472916"/>
                <a:ext cx="170454" cy="595560"/>
              </a:xfrm>
              <a:custGeom>
                <a:avLst/>
                <a:gdLst/>
                <a:ahLst/>
                <a:cxnLst/>
                <a:rect l="l" t="t" r="r" b="b"/>
                <a:pathLst>
                  <a:path w="213068" h="744450" extrusionOk="0">
                    <a:moveTo>
                      <a:pt x="5465" y="110490"/>
                    </a:moveTo>
                    <a:cubicBezTo>
                      <a:pt x="11276" y="65437"/>
                      <a:pt x="27849" y="0"/>
                      <a:pt x="27849" y="0"/>
                    </a:cubicBezTo>
                    <a:cubicBezTo>
                      <a:pt x="43546" y="7372"/>
                      <a:pt x="60529" y="11611"/>
                      <a:pt x="77855" y="12478"/>
                    </a:cubicBezTo>
                    <a:cubicBezTo>
                      <a:pt x="103211" y="12316"/>
                      <a:pt x="128490" y="9830"/>
                      <a:pt x="153388" y="5048"/>
                    </a:cubicBezTo>
                    <a:cubicBezTo>
                      <a:pt x="161532" y="19269"/>
                      <a:pt x="170429" y="33033"/>
                      <a:pt x="180059" y="46291"/>
                    </a:cubicBezTo>
                    <a:cubicBezTo>
                      <a:pt x="193012" y="64294"/>
                      <a:pt x="218159" y="103441"/>
                      <a:pt x="212158" y="172879"/>
                    </a:cubicBezTo>
                    <a:cubicBezTo>
                      <a:pt x="208253" y="217932"/>
                      <a:pt x="182916" y="409480"/>
                      <a:pt x="182916" y="409480"/>
                    </a:cubicBezTo>
                    <a:cubicBezTo>
                      <a:pt x="192755" y="441693"/>
                      <a:pt x="197985" y="475145"/>
                      <a:pt x="198442" y="508826"/>
                    </a:cubicBezTo>
                    <a:cubicBezTo>
                      <a:pt x="196156" y="548821"/>
                      <a:pt x="190869" y="588588"/>
                      <a:pt x="182630" y="627793"/>
                    </a:cubicBezTo>
                    <a:lnTo>
                      <a:pt x="167581" y="736568"/>
                    </a:lnTo>
                    <a:cubicBezTo>
                      <a:pt x="167581" y="736568"/>
                      <a:pt x="147483" y="751046"/>
                      <a:pt x="133195" y="740759"/>
                    </a:cubicBezTo>
                    <a:lnTo>
                      <a:pt x="135005" y="634365"/>
                    </a:lnTo>
                    <a:cubicBezTo>
                      <a:pt x="133291" y="608362"/>
                      <a:pt x="130719" y="569976"/>
                      <a:pt x="129004" y="545402"/>
                    </a:cubicBezTo>
                    <a:cubicBezTo>
                      <a:pt x="126337" y="505492"/>
                      <a:pt x="119479" y="442055"/>
                      <a:pt x="117098" y="426148"/>
                    </a:cubicBezTo>
                    <a:cubicBezTo>
                      <a:pt x="114717" y="410242"/>
                      <a:pt x="109954" y="382619"/>
                      <a:pt x="107573" y="351568"/>
                    </a:cubicBezTo>
                    <a:cubicBezTo>
                      <a:pt x="105192" y="320516"/>
                      <a:pt x="93476" y="162973"/>
                      <a:pt x="93476" y="162973"/>
                    </a:cubicBezTo>
                    <a:lnTo>
                      <a:pt x="91857" y="192500"/>
                    </a:lnTo>
                    <a:cubicBezTo>
                      <a:pt x="91857" y="192500"/>
                      <a:pt x="90238" y="240125"/>
                      <a:pt x="83380" y="299561"/>
                    </a:cubicBezTo>
                    <a:cubicBezTo>
                      <a:pt x="76522" y="358997"/>
                      <a:pt x="73855" y="385286"/>
                      <a:pt x="73855" y="385286"/>
                    </a:cubicBezTo>
                    <a:cubicBezTo>
                      <a:pt x="80370" y="397183"/>
                      <a:pt x="84932" y="410042"/>
                      <a:pt x="87380" y="423386"/>
                    </a:cubicBezTo>
                    <a:cubicBezTo>
                      <a:pt x="88619" y="436150"/>
                      <a:pt x="103192" y="537686"/>
                      <a:pt x="94429" y="588740"/>
                    </a:cubicBezTo>
                    <a:lnTo>
                      <a:pt x="76712" y="719138"/>
                    </a:lnTo>
                    <a:cubicBezTo>
                      <a:pt x="67645" y="725376"/>
                      <a:pt x="56138" y="726900"/>
                      <a:pt x="45756" y="723233"/>
                    </a:cubicBezTo>
                    <a:lnTo>
                      <a:pt x="35183" y="591407"/>
                    </a:lnTo>
                    <a:cubicBezTo>
                      <a:pt x="28135" y="541211"/>
                      <a:pt x="13180" y="434912"/>
                      <a:pt x="10895" y="421100"/>
                    </a:cubicBezTo>
                    <a:cubicBezTo>
                      <a:pt x="5808" y="393268"/>
                      <a:pt x="2817" y="365084"/>
                      <a:pt x="1941" y="336804"/>
                    </a:cubicBezTo>
                    <a:cubicBezTo>
                      <a:pt x="-1583" y="279749"/>
                      <a:pt x="-250" y="155543"/>
                      <a:pt x="5465" y="11049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12"/>
              <p:cNvSpPr/>
              <p:nvPr/>
            </p:nvSpPr>
            <p:spPr>
              <a:xfrm>
                <a:off x="5770564" y="1458904"/>
                <a:ext cx="181538" cy="396087"/>
              </a:xfrm>
              <a:custGeom>
                <a:avLst/>
                <a:gdLst/>
                <a:ahLst/>
                <a:cxnLst/>
                <a:rect l="l" t="t" r="r" b="b"/>
                <a:pathLst>
                  <a:path w="226922" h="495109" extrusionOk="0">
                    <a:moveTo>
                      <a:pt x="162435" y="6001"/>
                    </a:moveTo>
                    <a:lnTo>
                      <a:pt x="201202" y="83915"/>
                    </a:lnTo>
                    <a:cubicBezTo>
                      <a:pt x="201202" y="83915"/>
                      <a:pt x="260447" y="170593"/>
                      <a:pt x="199106" y="393287"/>
                    </a:cubicBezTo>
                    <a:lnTo>
                      <a:pt x="210631" y="461963"/>
                    </a:lnTo>
                    <a:cubicBezTo>
                      <a:pt x="210631" y="461963"/>
                      <a:pt x="94522" y="536543"/>
                      <a:pt x="16798" y="461963"/>
                    </a:cubicBezTo>
                    <a:cubicBezTo>
                      <a:pt x="16798" y="461963"/>
                      <a:pt x="-10158" y="256127"/>
                      <a:pt x="4224" y="161258"/>
                    </a:cubicBezTo>
                    <a:cubicBezTo>
                      <a:pt x="12149" y="106661"/>
                      <a:pt x="24246" y="52749"/>
                      <a:pt x="40420" y="0"/>
                    </a:cubicBezTo>
                    <a:cubicBezTo>
                      <a:pt x="40420" y="0"/>
                      <a:pt x="59470" y="21050"/>
                      <a:pt x="157291" y="714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12"/>
              <p:cNvSpPr/>
              <p:nvPr/>
            </p:nvSpPr>
            <p:spPr>
              <a:xfrm>
                <a:off x="5895126" y="1321170"/>
                <a:ext cx="61010" cy="76023"/>
              </a:xfrm>
              <a:custGeom>
                <a:avLst/>
                <a:gdLst/>
                <a:ahLst/>
                <a:cxnLst/>
                <a:rect l="l" t="t" r="r" b="b"/>
                <a:pathLst>
                  <a:path w="76263" h="95029" extrusionOk="0">
                    <a:moveTo>
                      <a:pt x="76263" y="71216"/>
                    </a:moveTo>
                    <a:cubicBezTo>
                      <a:pt x="76263" y="71216"/>
                      <a:pt x="49307" y="98076"/>
                      <a:pt x="17303" y="94743"/>
                    </a:cubicBezTo>
                    <a:lnTo>
                      <a:pt x="1968" y="42165"/>
                    </a:lnTo>
                    <a:cubicBezTo>
                      <a:pt x="1968" y="42165"/>
                      <a:pt x="-7557" y="14828"/>
                      <a:pt x="15303" y="2826"/>
                    </a:cubicBezTo>
                    <a:cubicBezTo>
                      <a:pt x="38163" y="-9175"/>
                      <a:pt x="62833" y="17685"/>
                      <a:pt x="76263" y="7121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12"/>
              <p:cNvSpPr/>
              <p:nvPr/>
            </p:nvSpPr>
            <p:spPr>
              <a:xfrm>
                <a:off x="5777141" y="1300603"/>
                <a:ext cx="50825" cy="53396"/>
              </a:xfrm>
              <a:custGeom>
                <a:avLst/>
                <a:gdLst/>
                <a:ahLst/>
                <a:cxnLst/>
                <a:rect l="l" t="t" r="r" b="b"/>
                <a:pathLst>
                  <a:path w="63531" h="66745" extrusionOk="0">
                    <a:moveTo>
                      <a:pt x="63532" y="451"/>
                    </a:moveTo>
                    <a:cubicBezTo>
                      <a:pt x="63532" y="451"/>
                      <a:pt x="32671" y="-9074"/>
                      <a:pt x="0" y="59411"/>
                    </a:cubicBezTo>
                    <a:lnTo>
                      <a:pt x="12192" y="66745"/>
                    </a:lnTo>
                    <a:cubicBezTo>
                      <a:pt x="27499" y="43304"/>
                      <a:pt x="44663" y="21130"/>
                      <a:pt x="63532" y="45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1" name="Google Shape;221;p12"/>
            <p:cNvGrpSpPr/>
            <p:nvPr/>
          </p:nvGrpSpPr>
          <p:grpSpPr>
            <a:xfrm>
              <a:off x="5122427" y="3292365"/>
              <a:ext cx="823270" cy="1268939"/>
              <a:chOff x="5490177" y="3555452"/>
              <a:chExt cx="823270" cy="1268939"/>
            </a:xfrm>
          </p:grpSpPr>
          <p:sp>
            <p:nvSpPr>
              <p:cNvPr id="222" name="Google Shape;222;p12"/>
              <p:cNvSpPr/>
              <p:nvPr/>
            </p:nvSpPr>
            <p:spPr>
              <a:xfrm>
                <a:off x="5967652" y="4624747"/>
                <a:ext cx="345795" cy="199644"/>
              </a:xfrm>
              <a:custGeom>
                <a:avLst/>
                <a:gdLst/>
                <a:ahLst/>
                <a:cxnLst/>
                <a:rect l="l" t="t" r="r" b="b"/>
                <a:pathLst>
                  <a:path w="432244" h="249555" extrusionOk="0">
                    <a:moveTo>
                      <a:pt x="432245" y="124777"/>
                    </a:moveTo>
                    <a:cubicBezTo>
                      <a:pt x="432245" y="193690"/>
                      <a:pt x="335483" y="249555"/>
                      <a:pt x="216122" y="249555"/>
                    </a:cubicBezTo>
                    <a:cubicBezTo>
                      <a:pt x="96761" y="249555"/>
                      <a:pt x="0" y="193690"/>
                      <a:pt x="0" y="124777"/>
                    </a:cubicBezTo>
                    <a:cubicBezTo>
                      <a:pt x="0" y="55865"/>
                      <a:pt x="96761" y="0"/>
                      <a:pt x="216122" y="0"/>
                    </a:cubicBezTo>
                    <a:cubicBezTo>
                      <a:pt x="335483" y="0"/>
                      <a:pt x="432245" y="55865"/>
                      <a:pt x="432245" y="124777"/>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12"/>
              <p:cNvSpPr/>
              <p:nvPr/>
            </p:nvSpPr>
            <p:spPr>
              <a:xfrm>
                <a:off x="6225123" y="3957880"/>
                <a:ext cx="68002" cy="244678"/>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12"/>
              <p:cNvSpPr/>
              <p:nvPr/>
            </p:nvSpPr>
            <p:spPr>
              <a:xfrm>
                <a:off x="6014262" y="4720102"/>
                <a:ext cx="99120" cy="56094"/>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12"/>
              <p:cNvSpPr/>
              <p:nvPr/>
            </p:nvSpPr>
            <p:spPr>
              <a:xfrm>
                <a:off x="6014165" y="4729456"/>
                <a:ext cx="97551" cy="46733"/>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12"/>
              <p:cNvSpPr/>
              <p:nvPr/>
            </p:nvSpPr>
            <p:spPr>
              <a:xfrm>
                <a:off x="6140412" y="4656810"/>
                <a:ext cx="95533" cy="53978"/>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12"/>
              <p:cNvSpPr/>
              <p:nvPr/>
            </p:nvSpPr>
            <p:spPr>
              <a:xfrm>
                <a:off x="6140448" y="4665717"/>
                <a:ext cx="93872" cy="45066"/>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12"/>
              <p:cNvSpPr/>
              <p:nvPr/>
            </p:nvSpPr>
            <p:spPr>
              <a:xfrm>
                <a:off x="6074259" y="4151308"/>
                <a:ext cx="190443" cy="586341"/>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12"/>
              <p:cNvSpPr/>
              <p:nvPr/>
            </p:nvSpPr>
            <p:spPr>
              <a:xfrm>
                <a:off x="6075072" y="4151308"/>
                <a:ext cx="189540" cy="327893"/>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12"/>
              <p:cNvSpPr/>
              <p:nvPr/>
            </p:nvSpPr>
            <p:spPr>
              <a:xfrm>
                <a:off x="6112869" y="3797323"/>
                <a:ext cx="128417" cy="206862"/>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12"/>
              <p:cNvSpPr/>
              <p:nvPr/>
            </p:nvSpPr>
            <p:spPr>
              <a:xfrm>
                <a:off x="6244085" y="3981464"/>
                <a:ext cx="49073" cy="87044"/>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32;p12"/>
              <p:cNvSpPr/>
              <p:nvPr/>
            </p:nvSpPr>
            <p:spPr>
              <a:xfrm>
                <a:off x="6106401" y="3956215"/>
                <a:ext cx="153237" cy="219092"/>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12"/>
              <p:cNvSpPr/>
              <p:nvPr/>
            </p:nvSpPr>
            <p:spPr>
              <a:xfrm>
                <a:off x="5856250" y="4001330"/>
                <a:ext cx="294998" cy="212364"/>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12"/>
              <p:cNvSpPr/>
              <p:nvPr/>
            </p:nvSpPr>
            <p:spPr>
              <a:xfrm>
                <a:off x="6075027" y="3988967"/>
                <a:ext cx="80628" cy="83804"/>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12"/>
              <p:cNvSpPr/>
              <p:nvPr/>
            </p:nvSpPr>
            <p:spPr>
              <a:xfrm>
                <a:off x="6107459" y="3797280"/>
                <a:ext cx="160810" cy="262954"/>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12"/>
              <p:cNvSpPr/>
              <p:nvPr/>
            </p:nvSpPr>
            <p:spPr>
              <a:xfrm>
                <a:off x="5490177" y="4381136"/>
                <a:ext cx="345795" cy="199644"/>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12"/>
              <p:cNvSpPr/>
              <p:nvPr/>
            </p:nvSpPr>
            <p:spPr>
              <a:xfrm>
                <a:off x="5573749" y="4455840"/>
                <a:ext cx="98301" cy="76095"/>
              </a:xfrm>
              <a:custGeom>
                <a:avLst/>
                <a:gdLst/>
                <a:ahLst/>
                <a:cxnLst/>
                <a:rect l="l" t="t" r="r" b="b"/>
                <a:pathLst>
                  <a:path w="122876" h="95119" extrusionOk="0">
                    <a:moveTo>
                      <a:pt x="9769" y="2"/>
                    </a:moveTo>
                    <a:cubicBezTo>
                      <a:pt x="24533" y="12004"/>
                      <a:pt x="46250" y="1050"/>
                      <a:pt x="47297" y="2193"/>
                    </a:cubicBezTo>
                    <a:cubicBezTo>
                      <a:pt x="64639" y="18195"/>
                      <a:pt x="82792" y="33302"/>
                      <a:pt x="101685" y="47437"/>
                    </a:cubicBezTo>
                    <a:cubicBezTo>
                      <a:pt x="111210" y="54676"/>
                      <a:pt x="125212" y="64296"/>
                      <a:pt x="122545" y="78202"/>
                    </a:cubicBezTo>
                    <a:cubicBezTo>
                      <a:pt x="117973" y="102967"/>
                      <a:pt x="78254" y="95347"/>
                      <a:pt x="63204" y="87727"/>
                    </a:cubicBezTo>
                    <a:cubicBezTo>
                      <a:pt x="48155" y="80107"/>
                      <a:pt x="35963" y="67630"/>
                      <a:pt x="21770" y="59152"/>
                    </a:cubicBezTo>
                    <a:cubicBezTo>
                      <a:pt x="11674" y="52866"/>
                      <a:pt x="1768" y="49627"/>
                      <a:pt x="149" y="36864"/>
                    </a:cubicBezTo>
                    <a:cubicBezTo>
                      <a:pt x="-1185" y="28768"/>
                      <a:pt x="6816" y="-284"/>
                      <a:pt x="9769" y="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12"/>
              <p:cNvSpPr/>
              <p:nvPr/>
            </p:nvSpPr>
            <p:spPr>
              <a:xfrm>
                <a:off x="5573762" y="4480895"/>
                <a:ext cx="97794" cy="51001"/>
              </a:xfrm>
              <a:custGeom>
                <a:avLst/>
                <a:gdLst/>
                <a:ahLst/>
                <a:cxnLst/>
                <a:rect l="l" t="t" r="r" b="b"/>
                <a:pathLst>
                  <a:path w="122242" h="63751" extrusionOk="0">
                    <a:moveTo>
                      <a:pt x="227" y="0"/>
                    </a:moveTo>
                    <a:cubicBezTo>
                      <a:pt x="2228" y="12192"/>
                      <a:pt x="12038" y="15621"/>
                      <a:pt x="22040" y="21812"/>
                    </a:cubicBezTo>
                    <a:cubicBezTo>
                      <a:pt x="36518" y="30766"/>
                      <a:pt x="49186" y="43720"/>
                      <a:pt x="64140" y="51245"/>
                    </a:cubicBezTo>
                    <a:cubicBezTo>
                      <a:pt x="79094" y="58769"/>
                      <a:pt x="112527" y="65246"/>
                      <a:pt x="122243" y="47530"/>
                    </a:cubicBezTo>
                    <a:cubicBezTo>
                      <a:pt x="117004" y="71438"/>
                      <a:pt x="77951" y="63913"/>
                      <a:pt x="63092" y="56388"/>
                    </a:cubicBezTo>
                    <a:cubicBezTo>
                      <a:pt x="48233" y="48863"/>
                      <a:pt x="35851" y="36290"/>
                      <a:pt x="21659" y="27813"/>
                    </a:cubicBezTo>
                    <a:cubicBezTo>
                      <a:pt x="11562" y="21527"/>
                      <a:pt x="1656" y="18288"/>
                      <a:pt x="37" y="5524"/>
                    </a:cubicBezTo>
                    <a:cubicBezTo>
                      <a:pt x="-49" y="3677"/>
                      <a:pt x="15" y="1829"/>
                      <a:pt x="2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12"/>
              <p:cNvSpPr/>
              <p:nvPr/>
            </p:nvSpPr>
            <p:spPr>
              <a:xfrm>
                <a:off x="5674337" y="4417793"/>
                <a:ext cx="98217" cy="73323"/>
              </a:xfrm>
              <a:custGeom>
                <a:avLst/>
                <a:gdLst/>
                <a:ahLst/>
                <a:cxnLst/>
                <a:rect l="l" t="t" r="r" b="b"/>
                <a:pathLst>
                  <a:path w="122771" h="91654" extrusionOk="0">
                    <a:moveTo>
                      <a:pt x="11400" y="61"/>
                    </a:moveTo>
                    <a:cubicBezTo>
                      <a:pt x="26164" y="12062"/>
                      <a:pt x="51881" y="-987"/>
                      <a:pt x="53024" y="61"/>
                    </a:cubicBezTo>
                    <a:cubicBezTo>
                      <a:pt x="68334" y="15615"/>
                      <a:pt x="84521" y="30274"/>
                      <a:pt x="101507" y="43971"/>
                    </a:cubicBezTo>
                    <a:cubicBezTo>
                      <a:pt x="111032" y="51114"/>
                      <a:pt x="125033" y="60830"/>
                      <a:pt x="122462" y="74737"/>
                    </a:cubicBezTo>
                    <a:cubicBezTo>
                      <a:pt x="117794" y="99502"/>
                      <a:pt x="78075" y="91881"/>
                      <a:pt x="63121" y="84262"/>
                    </a:cubicBezTo>
                    <a:cubicBezTo>
                      <a:pt x="48167" y="76642"/>
                      <a:pt x="35879" y="64069"/>
                      <a:pt x="21687" y="55687"/>
                    </a:cubicBezTo>
                    <a:cubicBezTo>
                      <a:pt x="11591" y="49400"/>
                      <a:pt x="1589" y="46162"/>
                      <a:pt x="65" y="33398"/>
                    </a:cubicBezTo>
                    <a:cubicBezTo>
                      <a:pt x="-887" y="25302"/>
                      <a:pt x="8828" y="-225"/>
                      <a:pt x="11400" y="6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12"/>
              <p:cNvSpPr/>
              <p:nvPr/>
            </p:nvSpPr>
            <p:spPr>
              <a:xfrm>
                <a:off x="5674522" y="4441449"/>
                <a:ext cx="97784" cy="51040"/>
              </a:xfrm>
              <a:custGeom>
                <a:avLst/>
                <a:gdLst/>
                <a:ahLst/>
                <a:cxnLst/>
                <a:rect l="l" t="t" r="r" b="b"/>
                <a:pathLst>
                  <a:path w="122230" h="63800" extrusionOk="0">
                    <a:moveTo>
                      <a:pt x="216" y="0"/>
                    </a:moveTo>
                    <a:cubicBezTo>
                      <a:pt x="2216" y="12192"/>
                      <a:pt x="12027" y="15621"/>
                      <a:pt x="22028" y="21812"/>
                    </a:cubicBezTo>
                    <a:cubicBezTo>
                      <a:pt x="36506" y="30766"/>
                      <a:pt x="49174" y="43720"/>
                      <a:pt x="64128" y="51340"/>
                    </a:cubicBezTo>
                    <a:cubicBezTo>
                      <a:pt x="79083" y="58960"/>
                      <a:pt x="112515" y="65246"/>
                      <a:pt x="122231" y="47530"/>
                    </a:cubicBezTo>
                    <a:cubicBezTo>
                      <a:pt x="116992" y="71438"/>
                      <a:pt x="77940" y="64008"/>
                      <a:pt x="63081" y="56483"/>
                    </a:cubicBezTo>
                    <a:cubicBezTo>
                      <a:pt x="48222" y="48958"/>
                      <a:pt x="35934" y="36290"/>
                      <a:pt x="21742" y="27432"/>
                    </a:cubicBezTo>
                    <a:cubicBezTo>
                      <a:pt x="11550" y="21146"/>
                      <a:pt x="1644" y="17907"/>
                      <a:pt x="25" y="5143"/>
                    </a:cubicBezTo>
                    <a:cubicBezTo>
                      <a:pt x="-41" y="3429"/>
                      <a:pt x="23" y="1705"/>
                      <a:pt x="21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12"/>
              <p:cNvSpPr/>
              <p:nvPr/>
            </p:nvSpPr>
            <p:spPr>
              <a:xfrm>
                <a:off x="5578538" y="3979203"/>
                <a:ext cx="169290" cy="484803"/>
              </a:xfrm>
              <a:custGeom>
                <a:avLst/>
                <a:gdLst/>
                <a:ahLst/>
                <a:cxnLst/>
                <a:rect l="l" t="t" r="r" b="b"/>
                <a:pathLst>
                  <a:path w="211613" h="606004" extrusionOk="0">
                    <a:moveTo>
                      <a:pt x="2540" y="52483"/>
                    </a:moveTo>
                    <a:cubicBezTo>
                      <a:pt x="3302" y="74771"/>
                      <a:pt x="10160" y="171545"/>
                      <a:pt x="13303" y="222695"/>
                    </a:cubicBezTo>
                    <a:cubicBezTo>
                      <a:pt x="16446" y="273844"/>
                      <a:pt x="17113" y="336995"/>
                      <a:pt x="17113" y="336995"/>
                    </a:cubicBezTo>
                    <a:cubicBezTo>
                      <a:pt x="17113" y="336995"/>
                      <a:pt x="8255" y="374237"/>
                      <a:pt x="2540" y="418147"/>
                    </a:cubicBezTo>
                    <a:cubicBezTo>
                      <a:pt x="-3175" y="462058"/>
                      <a:pt x="2540" y="600361"/>
                      <a:pt x="2540" y="600361"/>
                    </a:cubicBezTo>
                    <a:cubicBezTo>
                      <a:pt x="14124" y="607886"/>
                      <a:pt x="29056" y="607886"/>
                      <a:pt x="40640" y="600361"/>
                    </a:cubicBezTo>
                    <a:cubicBezTo>
                      <a:pt x="40640" y="600361"/>
                      <a:pt x="64262" y="489585"/>
                      <a:pt x="75121" y="439674"/>
                    </a:cubicBezTo>
                    <a:cubicBezTo>
                      <a:pt x="85979" y="389763"/>
                      <a:pt x="87979" y="360997"/>
                      <a:pt x="93599" y="330137"/>
                    </a:cubicBezTo>
                    <a:cubicBezTo>
                      <a:pt x="100457" y="292703"/>
                      <a:pt x="115221" y="118110"/>
                      <a:pt x="115221" y="118110"/>
                    </a:cubicBezTo>
                    <a:lnTo>
                      <a:pt x="121126" y="118110"/>
                    </a:lnTo>
                    <a:lnTo>
                      <a:pt x="136938" y="315182"/>
                    </a:lnTo>
                    <a:cubicBezTo>
                      <a:pt x="132057" y="329717"/>
                      <a:pt x="128705" y="344719"/>
                      <a:pt x="126937" y="359950"/>
                    </a:cubicBezTo>
                    <a:cubicBezTo>
                      <a:pt x="122650" y="392049"/>
                      <a:pt x="131509" y="553593"/>
                      <a:pt x="131509" y="553593"/>
                    </a:cubicBezTo>
                    <a:cubicBezTo>
                      <a:pt x="144340" y="560727"/>
                      <a:pt x="160089" y="560070"/>
                      <a:pt x="172276" y="551879"/>
                    </a:cubicBezTo>
                    <a:cubicBezTo>
                      <a:pt x="172276" y="551879"/>
                      <a:pt x="211614" y="337947"/>
                      <a:pt x="211614" y="305467"/>
                    </a:cubicBezTo>
                    <a:cubicBezTo>
                      <a:pt x="211614" y="283845"/>
                      <a:pt x="207994" y="0"/>
                      <a:pt x="207994" y="0"/>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12"/>
              <p:cNvSpPr/>
              <p:nvPr/>
            </p:nvSpPr>
            <p:spPr>
              <a:xfrm>
                <a:off x="5601056" y="3677030"/>
                <a:ext cx="108255" cy="105706"/>
              </a:xfrm>
              <a:custGeom>
                <a:avLst/>
                <a:gdLst/>
                <a:ahLst/>
                <a:cxnLst/>
                <a:rect l="l" t="t" r="r" b="b"/>
                <a:pathLst>
                  <a:path w="135319" h="132132" extrusionOk="0">
                    <a:moveTo>
                      <a:pt x="27811" y="0"/>
                    </a:moveTo>
                    <a:cubicBezTo>
                      <a:pt x="27811" y="0"/>
                      <a:pt x="30287" y="48578"/>
                      <a:pt x="29239" y="52864"/>
                    </a:cubicBezTo>
                    <a:cubicBezTo>
                      <a:pt x="28192" y="57150"/>
                      <a:pt x="6951" y="71342"/>
                      <a:pt x="664" y="76486"/>
                    </a:cubicBezTo>
                    <a:cubicBezTo>
                      <a:pt x="-5622" y="81629"/>
                      <a:pt x="34288" y="120491"/>
                      <a:pt x="53623" y="130016"/>
                    </a:cubicBezTo>
                    <a:cubicBezTo>
                      <a:pt x="72959" y="139541"/>
                      <a:pt x="134205" y="115538"/>
                      <a:pt x="135253" y="85439"/>
                    </a:cubicBezTo>
                    <a:cubicBezTo>
                      <a:pt x="136300" y="55340"/>
                      <a:pt x="124775" y="30099"/>
                      <a:pt x="115441" y="28765"/>
                    </a:cubicBezTo>
                    <a:cubicBezTo>
                      <a:pt x="106106" y="27432"/>
                      <a:pt x="27811" y="0"/>
                      <a:pt x="27811"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12"/>
              <p:cNvSpPr/>
              <p:nvPr/>
            </p:nvSpPr>
            <p:spPr>
              <a:xfrm>
                <a:off x="5726677" y="3702009"/>
                <a:ext cx="153814" cy="302133"/>
              </a:xfrm>
              <a:custGeom>
                <a:avLst/>
                <a:gdLst/>
                <a:ahLst/>
                <a:cxnLst/>
                <a:rect l="l" t="t" r="r" b="b"/>
                <a:pathLst>
                  <a:path w="192267" h="377666" extrusionOk="0">
                    <a:moveTo>
                      <a:pt x="3655" y="58864"/>
                    </a:moveTo>
                    <a:cubicBezTo>
                      <a:pt x="6513" y="37433"/>
                      <a:pt x="-7584" y="17050"/>
                      <a:pt x="6037" y="0"/>
                    </a:cubicBezTo>
                    <a:cubicBezTo>
                      <a:pt x="53662" y="47054"/>
                      <a:pt x="47947" y="171450"/>
                      <a:pt x="58805" y="250984"/>
                    </a:cubicBezTo>
                    <a:cubicBezTo>
                      <a:pt x="94429" y="288131"/>
                      <a:pt x="165961" y="324803"/>
                      <a:pt x="186059" y="333851"/>
                    </a:cubicBezTo>
                    <a:cubicBezTo>
                      <a:pt x="189679" y="335566"/>
                      <a:pt x="192917" y="337375"/>
                      <a:pt x="192155" y="341281"/>
                    </a:cubicBezTo>
                    <a:cubicBezTo>
                      <a:pt x="189461" y="354530"/>
                      <a:pt x="183757" y="366979"/>
                      <a:pt x="175486" y="377666"/>
                    </a:cubicBezTo>
                    <a:cubicBezTo>
                      <a:pt x="127861" y="357283"/>
                      <a:pt x="94048" y="345567"/>
                      <a:pt x="34897" y="289370"/>
                    </a:cubicBezTo>
                    <a:cubicBezTo>
                      <a:pt x="29295" y="283293"/>
                      <a:pt x="24287" y="276692"/>
                      <a:pt x="19943" y="269653"/>
                    </a:cubicBezTo>
                    <a:cubicBezTo>
                      <a:pt x="3084" y="218980"/>
                      <a:pt x="-1202" y="95821"/>
                      <a:pt x="3655" y="588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12"/>
              <p:cNvSpPr/>
              <p:nvPr/>
            </p:nvSpPr>
            <p:spPr>
              <a:xfrm>
                <a:off x="5572425" y="3691494"/>
                <a:ext cx="175494" cy="353954"/>
              </a:xfrm>
              <a:custGeom>
                <a:avLst/>
                <a:gdLst/>
                <a:ahLst/>
                <a:cxnLst/>
                <a:rect l="l" t="t" r="r" b="b"/>
                <a:pathLst>
                  <a:path w="219367" h="442443" extrusionOk="0">
                    <a:moveTo>
                      <a:pt x="58192" y="43155"/>
                    </a:moveTo>
                    <a:cubicBezTo>
                      <a:pt x="58192" y="43155"/>
                      <a:pt x="93434" y="95638"/>
                      <a:pt x="142583" y="100305"/>
                    </a:cubicBezTo>
                    <a:cubicBezTo>
                      <a:pt x="158109" y="85065"/>
                      <a:pt x="159443" y="30678"/>
                      <a:pt x="138011" y="13247"/>
                    </a:cubicBezTo>
                    <a:cubicBezTo>
                      <a:pt x="138011" y="13247"/>
                      <a:pt x="157728" y="-2660"/>
                      <a:pt x="171254" y="388"/>
                    </a:cubicBezTo>
                    <a:cubicBezTo>
                      <a:pt x="185905" y="9218"/>
                      <a:pt x="196816" y="23115"/>
                      <a:pt x="201924" y="39441"/>
                    </a:cubicBezTo>
                    <a:cubicBezTo>
                      <a:pt x="214382" y="75569"/>
                      <a:pt x="220254" y="113631"/>
                      <a:pt x="219260" y="151836"/>
                    </a:cubicBezTo>
                    <a:cubicBezTo>
                      <a:pt x="218402" y="203366"/>
                      <a:pt x="219260" y="360814"/>
                      <a:pt x="219260" y="360814"/>
                    </a:cubicBezTo>
                    <a:cubicBezTo>
                      <a:pt x="219260" y="360814"/>
                      <a:pt x="212402" y="394056"/>
                      <a:pt x="167920" y="418821"/>
                    </a:cubicBezTo>
                    <a:cubicBezTo>
                      <a:pt x="123438" y="443586"/>
                      <a:pt x="90386" y="446063"/>
                      <a:pt x="60192" y="439014"/>
                    </a:cubicBezTo>
                    <a:cubicBezTo>
                      <a:pt x="35332" y="433204"/>
                      <a:pt x="14758" y="424441"/>
                      <a:pt x="6185" y="406439"/>
                    </a:cubicBezTo>
                    <a:cubicBezTo>
                      <a:pt x="8471" y="370244"/>
                      <a:pt x="24569" y="276042"/>
                      <a:pt x="18568" y="230607"/>
                    </a:cubicBezTo>
                    <a:cubicBezTo>
                      <a:pt x="12567" y="185173"/>
                      <a:pt x="2947" y="151359"/>
                      <a:pt x="470" y="114593"/>
                    </a:cubicBezTo>
                    <a:cubicBezTo>
                      <a:pt x="-2006" y="77826"/>
                      <a:pt x="5233" y="78588"/>
                      <a:pt x="23711" y="65539"/>
                    </a:cubicBezTo>
                    <a:cubicBezTo>
                      <a:pt x="34645" y="57252"/>
                      <a:pt x="46169" y="49766"/>
                      <a:pt x="58192" y="4315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12"/>
              <p:cNvSpPr/>
              <p:nvPr/>
            </p:nvSpPr>
            <p:spPr>
              <a:xfrm>
                <a:off x="5596900" y="3567776"/>
                <a:ext cx="116875" cy="142090"/>
              </a:xfrm>
              <a:custGeom>
                <a:avLst/>
                <a:gdLst/>
                <a:ahLst/>
                <a:cxnLst/>
                <a:rect l="l" t="t" r="r" b="b"/>
                <a:pathLst>
                  <a:path w="146094" h="177613" extrusionOk="0">
                    <a:moveTo>
                      <a:pt x="142737" y="64264"/>
                    </a:moveTo>
                    <a:lnTo>
                      <a:pt x="142737" y="64264"/>
                    </a:lnTo>
                    <a:cubicBezTo>
                      <a:pt x="136926" y="26164"/>
                      <a:pt x="109780" y="-2411"/>
                      <a:pt x="70823" y="161"/>
                    </a:cubicBezTo>
                    <a:cubicBezTo>
                      <a:pt x="29585" y="2342"/>
                      <a:pt x="-2076" y="37537"/>
                      <a:pt x="106" y="78780"/>
                    </a:cubicBezTo>
                    <a:cubicBezTo>
                      <a:pt x="1341" y="102107"/>
                      <a:pt x="13407" y="123519"/>
                      <a:pt x="32723" y="136654"/>
                    </a:cubicBezTo>
                    <a:cubicBezTo>
                      <a:pt x="34067" y="142360"/>
                      <a:pt x="36081" y="147894"/>
                      <a:pt x="38724" y="153132"/>
                    </a:cubicBezTo>
                    <a:cubicBezTo>
                      <a:pt x="52440" y="169230"/>
                      <a:pt x="94064" y="179136"/>
                      <a:pt x="105970" y="177421"/>
                    </a:cubicBezTo>
                    <a:cubicBezTo>
                      <a:pt x="120536" y="176269"/>
                      <a:pt x="132921" y="166334"/>
                      <a:pt x="137212" y="152370"/>
                    </a:cubicBezTo>
                    <a:cubicBezTo>
                      <a:pt x="150166" y="122462"/>
                      <a:pt x="146070" y="82838"/>
                      <a:pt x="142737" y="642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12"/>
              <p:cNvSpPr/>
              <p:nvPr/>
            </p:nvSpPr>
            <p:spPr>
              <a:xfrm>
                <a:off x="5586117" y="3555452"/>
                <a:ext cx="123225" cy="121654"/>
              </a:xfrm>
              <a:custGeom>
                <a:avLst/>
                <a:gdLst/>
                <a:ahLst/>
                <a:cxnLst/>
                <a:rect l="l" t="t" r="r" b="b"/>
                <a:pathLst>
                  <a:path w="154031" h="152067" extrusionOk="0">
                    <a:moveTo>
                      <a:pt x="46496" y="152068"/>
                    </a:moveTo>
                    <a:lnTo>
                      <a:pt x="46496" y="152068"/>
                    </a:lnTo>
                    <a:lnTo>
                      <a:pt x="50021" y="119112"/>
                    </a:lnTo>
                    <a:cubicBezTo>
                      <a:pt x="50021" y="119112"/>
                      <a:pt x="22874" y="49579"/>
                      <a:pt x="86692" y="63009"/>
                    </a:cubicBezTo>
                    <a:cubicBezTo>
                      <a:pt x="128602" y="71867"/>
                      <a:pt x="139079" y="75677"/>
                      <a:pt x="151843" y="47579"/>
                    </a:cubicBezTo>
                    <a:cubicBezTo>
                      <a:pt x="164606" y="19480"/>
                      <a:pt x="119648" y="-5857"/>
                      <a:pt x="66118" y="1192"/>
                    </a:cubicBezTo>
                    <a:cubicBezTo>
                      <a:pt x="27984" y="5192"/>
                      <a:pt x="-739" y="37720"/>
                      <a:pt x="14" y="76058"/>
                    </a:cubicBezTo>
                    <a:cubicBezTo>
                      <a:pt x="1538" y="96632"/>
                      <a:pt x="7063" y="138542"/>
                      <a:pt x="46496" y="152068"/>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12"/>
              <p:cNvSpPr/>
              <p:nvPr/>
            </p:nvSpPr>
            <p:spPr>
              <a:xfrm>
                <a:off x="5563193" y="3761560"/>
                <a:ext cx="157578" cy="270890"/>
              </a:xfrm>
              <a:custGeom>
                <a:avLst/>
                <a:gdLst/>
                <a:ahLst/>
                <a:cxnLst/>
                <a:rect l="l" t="t" r="r" b="b"/>
                <a:pathLst>
                  <a:path w="196972" h="338613" extrusionOk="0">
                    <a:moveTo>
                      <a:pt x="780" y="5239"/>
                    </a:moveTo>
                    <a:cubicBezTo>
                      <a:pt x="19163" y="0"/>
                      <a:pt x="5161" y="4286"/>
                      <a:pt x="19163" y="0"/>
                    </a:cubicBezTo>
                    <a:cubicBezTo>
                      <a:pt x="66788" y="46958"/>
                      <a:pt x="61168" y="127540"/>
                      <a:pt x="72027" y="207073"/>
                    </a:cubicBezTo>
                    <a:cubicBezTo>
                      <a:pt x="98506" y="250984"/>
                      <a:pt x="196709" y="310039"/>
                      <a:pt x="196709" y="310039"/>
                    </a:cubicBezTo>
                    <a:cubicBezTo>
                      <a:pt x="197947" y="318516"/>
                      <a:pt x="194994" y="320992"/>
                      <a:pt x="184326" y="338614"/>
                    </a:cubicBezTo>
                    <a:cubicBezTo>
                      <a:pt x="129661" y="317649"/>
                      <a:pt x="79941" y="285579"/>
                      <a:pt x="38308" y="244411"/>
                    </a:cubicBezTo>
                    <a:cubicBezTo>
                      <a:pt x="35927" y="242221"/>
                      <a:pt x="32498" y="241554"/>
                      <a:pt x="31545" y="238601"/>
                    </a:cubicBezTo>
                    <a:cubicBezTo>
                      <a:pt x="14686" y="187547"/>
                      <a:pt x="-4078" y="42291"/>
                      <a:pt x="780" y="523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12"/>
              <p:cNvSpPr/>
              <p:nvPr/>
            </p:nvSpPr>
            <p:spPr>
              <a:xfrm>
                <a:off x="5730894" y="3844261"/>
                <a:ext cx="182422" cy="245287"/>
              </a:xfrm>
              <a:custGeom>
                <a:avLst/>
                <a:gdLst/>
                <a:ahLst/>
                <a:cxnLst/>
                <a:rect l="l" t="t" r="r" b="b"/>
                <a:pathLst>
                  <a:path w="228028" h="306609" extrusionOk="0">
                    <a:moveTo>
                      <a:pt x="228028" y="0"/>
                    </a:moveTo>
                    <a:lnTo>
                      <a:pt x="156686" y="244030"/>
                    </a:lnTo>
                    <a:lnTo>
                      <a:pt x="0" y="306610"/>
                    </a:lnTo>
                    <a:lnTo>
                      <a:pt x="57150" y="68866"/>
                    </a:lnTo>
                    <a:lnTo>
                      <a:pt x="228028"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12"/>
              <p:cNvSpPr/>
              <p:nvPr/>
            </p:nvSpPr>
            <p:spPr>
              <a:xfrm>
                <a:off x="5699455" y="3997937"/>
                <a:ext cx="92794" cy="45581"/>
              </a:xfrm>
              <a:custGeom>
                <a:avLst/>
                <a:gdLst/>
                <a:ahLst/>
                <a:cxnLst/>
                <a:rect l="l" t="t" r="r" b="b"/>
                <a:pathLst>
                  <a:path w="115992" h="56976" extrusionOk="0">
                    <a:moveTo>
                      <a:pt x="1604" y="16383"/>
                    </a:moveTo>
                    <a:cubicBezTo>
                      <a:pt x="3890" y="8001"/>
                      <a:pt x="9891" y="10096"/>
                      <a:pt x="16749" y="12192"/>
                    </a:cubicBezTo>
                    <a:cubicBezTo>
                      <a:pt x="24087" y="15173"/>
                      <a:pt x="32154" y="15869"/>
                      <a:pt x="39895" y="14192"/>
                    </a:cubicBezTo>
                    <a:cubicBezTo>
                      <a:pt x="45919" y="11240"/>
                      <a:pt x="51497" y="7458"/>
                      <a:pt x="56468" y="2953"/>
                    </a:cubicBezTo>
                    <a:cubicBezTo>
                      <a:pt x="59631" y="1038"/>
                      <a:pt x="63251" y="19"/>
                      <a:pt x="66946" y="0"/>
                    </a:cubicBezTo>
                    <a:cubicBezTo>
                      <a:pt x="66946" y="2096"/>
                      <a:pt x="63326" y="14478"/>
                      <a:pt x="63326" y="14478"/>
                    </a:cubicBezTo>
                    <a:cubicBezTo>
                      <a:pt x="63326" y="14478"/>
                      <a:pt x="97712" y="14478"/>
                      <a:pt x="101426" y="14478"/>
                    </a:cubicBezTo>
                    <a:cubicBezTo>
                      <a:pt x="104583" y="13907"/>
                      <a:pt x="107609" y="15993"/>
                      <a:pt x="108184" y="19155"/>
                    </a:cubicBezTo>
                    <a:cubicBezTo>
                      <a:pt x="108501" y="20889"/>
                      <a:pt x="108012" y="22670"/>
                      <a:pt x="106856" y="24003"/>
                    </a:cubicBezTo>
                    <a:lnTo>
                      <a:pt x="109237" y="24003"/>
                    </a:lnTo>
                    <a:cubicBezTo>
                      <a:pt x="116190" y="22479"/>
                      <a:pt x="118762" y="33528"/>
                      <a:pt x="112190" y="34862"/>
                    </a:cubicBezTo>
                    <a:lnTo>
                      <a:pt x="106475" y="35719"/>
                    </a:lnTo>
                    <a:cubicBezTo>
                      <a:pt x="111047" y="37529"/>
                      <a:pt x="112190" y="45244"/>
                      <a:pt x="106475" y="46196"/>
                    </a:cubicBezTo>
                    <a:lnTo>
                      <a:pt x="104665" y="46196"/>
                    </a:lnTo>
                    <a:cubicBezTo>
                      <a:pt x="103845" y="46339"/>
                      <a:pt x="103009" y="46339"/>
                      <a:pt x="102188" y="46196"/>
                    </a:cubicBezTo>
                    <a:lnTo>
                      <a:pt x="100188" y="46196"/>
                    </a:lnTo>
                    <a:cubicBezTo>
                      <a:pt x="100896" y="49435"/>
                      <a:pt x="98845" y="52635"/>
                      <a:pt x="95608" y="53340"/>
                    </a:cubicBezTo>
                    <a:cubicBezTo>
                      <a:pt x="95421" y="53378"/>
                      <a:pt x="95233" y="53416"/>
                      <a:pt x="95045" y="53435"/>
                    </a:cubicBezTo>
                    <a:cubicBezTo>
                      <a:pt x="78281" y="55626"/>
                      <a:pt x="53611" y="62294"/>
                      <a:pt x="38466" y="48482"/>
                    </a:cubicBezTo>
                    <a:cubicBezTo>
                      <a:pt x="27950" y="47473"/>
                      <a:pt x="17678" y="44710"/>
                      <a:pt x="8081" y="40291"/>
                    </a:cubicBezTo>
                    <a:cubicBezTo>
                      <a:pt x="-967" y="35719"/>
                      <a:pt x="-1253" y="26289"/>
                      <a:pt x="1604" y="1638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12"/>
              <p:cNvSpPr/>
              <p:nvPr/>
            </p:nvSpPr>
            <p:spPr>
              <a:xfrm>
                <a:off x="5833154" y="3969125"/>
                <a:ext cx="57182" cy="47279"/>
              </a:xfrm>
              <a:custGeom>
                <a:avLst/>
                <a:gdLst/>
                <a:ahLst/>
                <a:cxnLst/>
                <a:rect l="l" t="t" r="r" b="b"/>
                <a:pathLst>
                  <a:path w="71478" h="59099" extrusionOk="0">
                    <a:moveTo>
                      <a:pt x="5636" y="32418"/>
                    </a:moveTo>
                    <a:lnTo>
                      <a:pt x="8018" y="32418"/>
                    </a:lnTo>
                    <a:cubicBezTo>
                      <a:pt x="5440" y="30599"/>
                      <a:pt x="4827" y="27027"/>
                      <a:pt x="6648" y="24455"/>
                    </a:cubicBezTo>
                    <a:cubicBezTo>
                      <a:pt x="7726" y="22922"/>
                      <a:pt x="9482" y="22026"/>
                      <a:pt x="11351" y="22036"/>
                    </a:cubicBezTo>
                    <a:cubicBezTo>
                      <a:pt x="14876" y="22036"/>
                      <a:pt x="50213" y="14606"/>
                      <a:pt x="50213" y="14606"/>
                    </a:cubicBezTo>
                    <a:lnTo>
                      <a:pt x="54500" y="128"/>
                    </a:lnTo>
                    <a:cubicBezTo>
                      <a:pt x="54500" y="-729"/>
                      <a:pt x="60596" y="2986"/>
                      <a:pt x="60786" y="3176"/>
                    </a:cubicBezTo>
                    <a:cubicBezTo>
                      <a:pt x="66872" y="7091"/>
                      <a:pt x="70809" y="13597"/>
                      <a:pt x="71454" y="20798"/>
                    </a:cubicBezTo>
                    <a:cubicBezTo>
                      <a:pt x="71818" y="30903"/>
                      <a:pt x="68152" y="40733"/>
                      <a:pt x="61262" y="48134"/>
                    </a:cubicBezTo>
                    <a:cubicBezTo>
                      <a:pt x="54984" y="54364"/>
                      <a:pt x="46575" y="57974"/>
                      <a:pt x="37736" y="58231"/>
                    </a:cubicBezTo>
                    <a:cubicBezTo>
                      <a:pt x="33449" y="58231"/>
                      <a:pt x="29354" y="58707"/>
                      <a:pt x="25639" y="59088"/>
                    </a:cubicBezTo>
                    <a:cubicBezTo>
                      <a:pt x="22226" y="59298"/>
                      <a:pt x="19289" y="56707"/>
                      <a:pt x="19078" y="53287"/>
                    </a:cubicBezTo>
                    <a:cubicBezTo>
                      <a:pt x="19071" y="53192"/>
                      <a:pt x="19068" y="53087"/>
                      <a:pt x="19067" y="52992"/>
                    </a:cubicBezTo>
                    <a:lnTo>
                      <a:pt x="17924" y="52992"/>
                    </a:lnTo>
                    <a:cubicBezTo>
                      <a:pt x="17115" y="53221"/>
                      <a:pt x="16256" y="53221"/>
                      <a:pt x="15447" y="52992"/>
                    </a:cubicBezTo>
                    <a:lnTo>
                      <a:pt x="13637" y="52992"/>
                    </a:lnTo>
                    <a:cubicBezTo>
                      <a:pt x="7637" y="52992"/>
                      <a:pt x="7160" y="45562"/>
                      <a:pt x="11256" y="42895"/>
                    </a:cubicBezTo>
                    <a:lnTo>
                      <a:pt x="5446" y="42895"/>
                    </a:lnTo>
                    <a:cubicBezTo>
                      <a:pt x="-2174" y="43562"/>
                      <a:pt x="-1507" y="32323"/>
                      <a:pt x="5636" y="32418"/>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12"/>
              <p:cNvSpPr/>
              <p:nvPr/>
            </p:nvSpPr>
            <p:spPr>
              <a:xfrm>
                <a:off x="5709343" y="3692033"/>
                <a:ext cx="56693" cy="82524"/>
              </a:xfrm>
              <a:custGeom>
                <a:avLst/>
                <a:gdLst/>
                <a:ahLst/>
                <a:cxnLst/>
                <a:rect l="l" t="t" r="r" b="b"/>
                <a:pathLst>
                  <a:path w="70866" h="103155" extrusionOk="0">
                    <a:moveTo>
                      <a:pt x="45339" y="103156"/>
                    </a:moveTo>
                    <a:cubicBezTo>
                      <a:pt x="54990" y="102718"/>
                      <a:pt x="64114" y="98631"/>
                      <a:pt x="70866" y="91726"/>
                    </a:cubicBezTo>
                    <a:cubicBezTo>
                      <a:pt x="69533" y="73628"/>
                      <a:pt x="46482" y="5143"/>
                      <a:pt x="0" y="0"/>
                    </a:cubicBezTo>
                    <a:cubicBezTo>
                      <a:pt x="12463" y="8944"/>
                      <a:pt x="22324" y="21041"/>
                      <a:pt x="28575" y="35052"/>
                    </a:cubicBezTo>
                    <a:cubicBezTo>
                      <a:pt x="35880" y="57293"/>
                      <a:pt x="41484" y="80067"/>
                      <a:pt x="45339" y="1031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12"/>
              <p:cNvSpPr/>
              <p:nvPr/>
            </p:nvSpPr>
            <p:spPr>
              <a:xfrm>
                <a:off x="5551668" y="3748041"/>
                <a:ext cx="68780" cy="102654"/>
              </a:xfrm>
              <a:custGeom>
                <a:avLst/>
                <a:gdLst/>
                <a:ahLst/>
                <a:cxnLst/>
                <a:rect l="l" t="t" r="r" b="b"/>
                <a:pathLst>
                  <a:path w="85975" h="128318" extrusionOk="0">
                    <a:moveTo>
                      <a:pt x="6812" y="123589"/>
                    </a:moveTo>
                    <a:cubicBezTo>
                      <a:pt x="6812" y="123589"/>
                      <a:pt x="53008" y="139590"/>
                      <a:pt x="85584" y="112730"/>
                    </a:cubicBezTo>
                    <a:cubicBezTo>
                      <a:pt x="89203" y="106634"/>
                      <a:pt x="66534" y="27957"/>
                      <a:pt x="66534" y="27957"/>
                    </a:cubicBezTo>
                    <a:cubicBezTo>
                      <a:pt x="66534" y="27957"/>
                      <a:pt x="47484" y="-12238"/>
                      <a:pt x="16813" y="3764"/>
                    </a:cubicBezTo>
                    <a:cubicBezTo>
                      <a:pt x="-13857" y="19766"/>
                      <a:pt x="6812" y="123589"/>
                      <a:pt x="6812" y="1235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3" name="Google Shape;253;p12"/>
            <p:cNvSpPr/>
            <p:nvPr/>
          </p:nvSpPr>
          <p:spPr>
            <a:xfrm>
              <a:off x="7297552" y="1119942"/>
              <a:ext cx="135609" cy="266405"/>
            </a:xfrm>
            <a:custGeom>
              <a:avLst/>
              <a:gdLst/>
              <a:ahLst/>
              <a:cxnLst/>
              <a:rect l="l" t="t" r="r" b="b"/>
              <a:pathLst>
                <a:path w="169617" h="333215" extrusionOk="0">
                  <a:moveTo>
                    <a:pt x="97114" y="257806"/>
                  </a:moveTo>
                  <a:cubicBezTo>
                    <a:pt x="82065" y="284512"/>
                    <a:pt x="63834" y="309299"/>
                    <a:pt x="42822" y="331624"/>
                  </a:cubicBezTo>
                  <a:cubicBezTo>
                    <a:pt x="36916" y="338482"/>
                    <a:pt x="-8137" y="321242"/>
                    <a:pt x="1293" y="316384"/>
                  </a:cubicBezTo>
                  <a:cubicBezTo>
                    <a:pt x="10722" y="311527"/>
                    <a:pt x="40250" y="270283"/>
                    <a:pt x="55109" y="242851"/>
                  </a:cubicBezTo>
                  <a:cubicBezTo>
                    <a:pt x="67549" y="210057"/>
                    <a:pt x="78074" y="176568"/>
                    <a:pt x="86637" y="142553"/>
                  </a:cubicBezTo>
                  <a:cubicBezTo>
                    <a:pt x="96162" y="108930"/>
                    <a:pt x="103972" y="59590"/>
                    <a:pt x="110735" y="36349"/>
                  </a:cubicBezTo>
                  <a:cubicBezTo>
                    <a:pt x="114326" y="18843"/>
                    <a:pt x="127870" y="5080"/>
                    <a:pt x="145311" y="1202"/>
                  </a:cubicBezTo>
                  <a:cubicBezTo>
                    <a:pt x="161503" y="-2513"/>
                    <a:pt x="172076" y="1869"/>
                    <a:pt x="169123" y="21586"/>
                  </a:cubicBezTo>
                  <a:cubicBezTo>
                    <a:pt x="163885" y="56066"/>
                    <a:pt x="136929" y="189988"/>
                    <a:pt x="97114" y="25780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12"/>
            <p:cNvSpPr/>
            <p:nvPr/>
          </p:nvSpPr>
          <p:spPr>
            <a:xfrm>
              <a:off x="7309787" y="1745656"/>
              <a:ext cx="93295" cy="72283"/>
            </a:xfrm>
            <a:custGeom>
              <a:avLst/>
              <a:gdLst/>
              <a:ahLst/>
              <a:cxnLst/>
              <a:rect l="l" t="t" r="r" b="b"/>
              <a:pathLst>
                <a:path w="116692" h="90410" extrusionOk="0">
                  <a:moveTo>
                    <a:pt x="107433" y="2"/>
                  </a:moveTo>
                  <a:cubicBezTo>
                    <a:pt x="93527" y="11337"/>
                    <a:pt x="72857" y="955"/>
                    <a:pt x="71810" y="2003"/>
                  </a:cubicBezTo>
                  <a:cubicBezTo>
                    <a:pt x="55417" y="17271"/>
                    <a:pt x="38177" y="31616"/>
                    <a:pt x="20184" y="44960"/>
                  </a:cubicBezTo>
                  <a:cubicBezTo>
                    <a:pt x="11421" y="51818"/>
                    <a:pt x="-2105" y="61057"/>
                    <a:pt x="277" y="74202"/>
                  </a:cubicBezTo>
                  <a:cubicBezTo>
                    <a:pt x="4753" y="97824"/>
                    <a:pt x="42472" y="90585"/>
                    <a:pt x="56665" y="83727"/>
                  </a:cubicBezTo>
                  <a:cubicBezTo>
                    <a:pt x="70857" y="76869"/>
                    <a:pt x="82573" y="64677"/>
                    <a:pt x="96003" y="56200"/>
                  </a:cubicBezTo>
                  <a:cubicBezTo>
                    <a:pt x="105528" y="50199"/>
                    <a:pt x="115053" y="47151"/>
                    <a:pt x="116577" y="34959"/>
                  </a:cubicBezTo>
                  <a:cubicBezTo>
                    <a:pt x="117720" y="27244"/>
                    <a:pt x="110100" y="-284"/>
                    <a:pt x="107433"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12"/>
            <p:cNvSpPr/>
            <p:nvPr/>
          </p:nvSpPr>
          <p:spPr>
            <a:xfrm>
              <a:off x="7310617" y="1769417"/>
              <a:ext cx="92899" cy="48456"/>
            </a:xfrm>
            <a:custGeom>
              <a:avLst/>
              <a:gdLst/>
              <a:ahLst/>
              <a:cxnLst/>
              <a:rect l="l" t="t" r="r" b="b"/>
              <a:pathLst>
                <a:path w="116196" h="60608" extrusionOk="0">
                  <a:moveTo>
                    <a:pt x="115919" y="0"/>
                  </a:moveTo>
                  <a:cubicBezTo>
                    <a:pt x="114110" y="11621"/>
                    <a:pt x="104775" y="14764"/>
                    <a:pt x="95250" y="20765"/>
                  </a:cubicBezTo>
                  <a:cubicBezTo>
                    <a:pt x="81534" y="29242"/>
                    <a:pt x="69437" y="41529"/>
                    <a:pt x="55245" y="48673"/>
                  </a:cubicBezTo>
                  <a:cubicBezTo>
                    <a:pt x="41053" y="55817"/>
                    <a:pt x="9239" y="62008"/>
                    <a:pt x="0" y="45149"/>
                  </a:cubicBezTo>
                  <a:cubicBezTo>
                    <a:pt x="5048" y="67913"/>
                    <a:pt x="42101" y="60770"/>
                    <a:pt x="56198" y="53626"/>
                  </a:cubicBezTo>
                  <a:cubicBezTo>
                    <a:pt x="70295" y="46482"/>
                    <a:pt x="82106" y="34576"/>
                    <a:pt x="95536" y="26099"/>
                  </a:cubicBezTo>
                  <a:cubicBezTo>
                    <a:pt x="105061" y="20098"/>
                    <a:pt x="114586" y="17050"/>
                    <a:pt x="116110" y="4858"/>
                  </a:cubicBezTo>
                  <a:cubicBezTo>
                    <a:pt x="116272" y="3239"/>
                    <a:pt x="116205" y="160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12"/>
            <p:cNvSpPr/>
            <p:nvPr/>
          </p:nvSpPr>
          <p:spPr>
            <a:xfrm>
              <a:off x="7197828" y="1680648"/>
              <a:ext cx="93274" cy="69610"/>
            </a:xfrm>
            <a:custGeom>
              <a:avLst/>
              <a:gdLst/>
              <a:ahLst/>
              <a:cxnLst/>
              <a:rect l="l" t="t" r="r" b="b"/>
              <a:pathLst>
                <a:path w="116665" h="87067" extrusionOk="0">
                  <a:moveTo>
                    <a:pt x="105833" y="64"/>
                  </a:moveTo>
                  <a:cubicBezTo>
                    <a:pt x="91831" y="11398"/>
                    <a:pt x="67733" y="-984"/>
                    <a:pt x="66305" y="64"/>
                  </a:cubicBezTo>
                  <a:cubicBezTo>
                    <a:pt x="51722" y="14780"/>
                    <a:pt x="36329" y="28677"/>
                    <a:pt x="20204" y="41688"/>
                  </a:cubicBezTo>
                  <a:cubicBezTo>
                    <a:pt x="11440" y="48546"/>
                    <a:pt x="-2180" y="57690"/>
                    <a:pt x="296" y="70930"/>
                  </a:cubicBezTo>
                  <a:cubicBezTo>
                    <a:pt x="4678" y="94456"/>
                    <a:pt x="42492" y="87217"/>
                    <a:pt x="56684" y="80455"/>
                  </a:cubicBezTo>
                  <a:cubicBezTo>
                    <a:pt x="70876" y="73692"/>
                    <a:pt x="82592" y="61405"/>
                    <a:pt x="96022" y="52927"/>
                  </a:cubicBezTo>
                  <a:cubicBezTo>
                    <a:pt x="105547" y="47022"/>
                    <a:pt x="115072" y="43879"/>
                    <a:pt x="116597" y="31782"/>
                  </a:cubicBezTo>
                  <a:cubicBezTo>
                    <a:pt x="117549" y="23495"/>
                    <a:pt x="108310" y="-698"/>
                    <a:pt x="105833" y="6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12"/>
            <p:cNvSpPr/>
            <p:nvPr/>
          </p:nvSpPr>
          <p:spPr>
            <a:xfrm>
              <a:off x="7198064" y="1702707"/>
              <a:ext cx="92850" cy="48456"/>
            </a:xfrm>
            <a:custGeom>
              <a:avLst/>
              <a:gdLst/>
              <a:ahLst/>
              <a:cxnLst/>
              <a:rect l="l" t="t" r="r" b="b"/>
              <a:pathLst>
                <a:path w="116135" h="60608" extrusionOk="0">
                  <a:moveTo>
                    <a:pt x="115919" y="0"/>
                  </a:moveTo>
                  <a:cubicBezTo>
                    <a:pt x="114014" y="11621"/>
                    <a:pt x="104680" y="14764"/>
                    <a:pt x="95155" y="20765"/>
                  </a:cubicBezTo>
                  <a:cubicBezTo>
                    <a:pt x="81439" y="29242"/>
                    <a:pt x="69437" y="41529"/>
                    <a:pt x="55150" y="48673"/>
                  </a:cubicBezTo>
                  <a:cubicBezTo>
                    <a:pt x="40862" y="55817"/>
                    <a:pt x="9239" y="62008"/>
                    <a:pt x="0" y="45149"/>
                  </a:cubicBezTo>
                  <a:cubicBezTo>
                    <a:pt x="4953" y="67913"/>
                    <a:pt x="42101" y="60770"/>
                    <a:pt x="56198" y="53626"/>
                  </a:cubicBezTo>
                  <a:cubicBezTo>
                    <a:pt x="70295" y="46482"/>
                    <a:pt x="82010" y="34576"/>
                    <a:pt x="95536" y="26099"/>
                  </a:cubicBezTo>
                  <a:cubicBezTo>
                    <a:pt x="105061" y="20098"/>
                    <a:pt x="114586" y="17050"/>
                    <a:pt x="116110" y="4858"/>
                  </a:cubicBezTo>
                  <a:cubicBezTo>
                    <a:pt x="116177" y="3238"/>
                    <a:pt x="116110" y="161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12"/>
            <p:cNvSpPr/>
            <p:nvPr/>
          </p:nvSpPr>
          <p:spPr>
            <a:xfrm>
              <a:off x="7221254" y="1360384"/>
              <a:ext cx="326700" cy="394943"/>
            </a:xfrm>
            <a:custGeom>
              <a:avLst/>
              <a:gdLst/>
              <a:ahLst/>
              <a:cxnLst/>
              <a:rect l="l" t="t" r="r" b="b"/>
              <a:pathLst>
                <a:path w="408631" h="493987" extrusionOk="0">
                  <a:moveTo>
                    <a:pt x="405429" y="33455"/>
                  </a:moveTo>
                  <a:cubicBezTo>
                    <a:pt x="420955" y="130325"/>
                    <a:pt x="377902" y="166805"/>
                    <a:pt x="321990" y="187094"/>
                  </a:cubicBezTo>
                  <a:cubicBezTo>
                    <a:pt x="281890" y="201857"/>
                    <a:pt x="224264" y="224622"/>
                    <a:pt x="224264" y="224622"/>
                  </a:cubicBezTo>
                  <a:cubicBezTo>
                    <a:pt x="224264" y="224622"/>
                    <a:pt x="225121" y="245863"/>
                    <a:pt x="225502" y="293583"/>
                  </a:cubicBezTo>
                  <a:cubicBezTo>
                    <a:pt x="225978" y="335588"/>
                    <a:pt x="220359" y="489036"/>
                    <a:pt x="220359" y="489036"/>
                  </a:cubicBezTo>
                  <a:cubicBezTo>
                    <a:pt x="206862" y="495799"/>
                    <a:pt x="190936" y="495627"/>
                    <a:pt x="177591" y="488560"/>
                  </a:cubicBezTo>
                  <a:cubicBezTo>
                    <a:pt x="177591" y="488560"/>
                    <a:pt x="155017" y="371021"/>
                    <a:pt x="150255" y="318062"/>
                  </a:cubicBezTo>
                  <a:cubicBezTo>
                    <a:pt x="143778" y="246149"/>
                    <a:pt x="132729" y="199095"/>
                    <a:pt x="136348" y="183665"/>
                  </a:cubicBezTo>
                  <a:cubicBezTo>
                    <a:pt x="139587" y="170044"/>
                    <a:pt x="218168" y="131372"/>
                    <a:pt x="243123" y="110703"/>
                  </a:cubicBezTo>
                  <a:lnTo>
                    <a:pt x="78531" y="165853"/>
                  </a:lnTo>
                  <a:cubicBezTo>
                    <a:pt x="81789" y="183703"/>
                    <a:pt x="83380" y="201810"/>
                    <a:pt x="83294" y="219955"/>
                  </a:cubicBezTo>
                  <a:cubicBezTo>
                    <a:pt x="81770" y="277105"/>
                    <a:pt x="78627" y="400453"/>
                    <a:pt x="78627" y="400453"/>
                  </a:cubicBezTo>
                  <a:cubicBezTo>
                    <a:pt x="78627" y="400453"/>
                    <a:pt x="56053" y="416741"/>
                    <a:pt x="36812" y="400453"/>
                  </a:cubicBezTo>
                  <a:cubicBezTo>
                    <a:pt x="36812" y="400453"/>
                    <a:pt x="-4622" y="156137"/>
                    <a:pt x="427" y="124229"/>
                  </a:cubicBezTo>
                  <a:cubicBezTo>
                    <a:pt x="5189" y="93558"/>
                    <a:pt x="150255" y="30788"/>
                    <a:pt x="175782" y="9167"/>
                  </a:cubicBezTo>
                  <a:cubicBezTo>
                    <a:pt x="184802" y="1843"/>
                    <a:pt x="196499" y="-1308"/>
                    <a:pt x="207976" y="4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12"/>
            <p:cNvSpPr/>
            <p:nvPr/>
          </p:nvSpPr>
          <p:spPr>
            <a:xfrm>
              <a:off x="7417903" y="1095544"/>
              <a:ext cx="102781" cy="99997"/>
            </a:xfrm>
            <a:custGeom>
              <a:avLst/>
              <a:gdLst/>
              <a:ahLst/>
              <a:cxnLst/>
              <a:rect l="l" t="t" r="r" b="b"/>
              <a:pathLst>
                <a:path w="128556" h="125075" extrusionOk="0">
                  <a:moveTo>
                    <a:pt x="102220" y="0"/>
                  </a:moveTo>
                  <a:cubicBezTo>
                    <a:pt x="102220" y="0"/>
                    <a:pt x="99838" y="46196"/>
                    <a:pt x="100886" y="50292"/>
                  </a:cubicBezTo>
                  <a:cubicBezTo>
                    <a:pt x="101934" y="54388"/>
                    <a:pt x="122032" y="67913"/>
                    <a:pt x="127937" y="72676"/>
                  </a:cubicBezTo>
                  <a:cubicBezTo>
                    <a:pt x="133843" y="77438"/>
                    <a:pt x="96029" y="114776"/>
                    <a:pt x="77645" y="123253"/>
                  </a:cubicBezTo>
                  <a:cubicBezTo>
                    <a:pt x="59262" y="131731"/>
                    <a:pt x="1445" y="109442"/>
                    <a:pt x="112" y="80867"/>
                  </a:cubicBezTo>
                  <a:cubicBezTo>
                    <a:pt x="-1222" y="52292"/>
                    <a:pt x="9637" y="28289"/>
                    <a:pt x="19162" y="27051"/>
                  </a:cubicBezTo>
                  <a:cubicBezTo>
                    <a:pt x="28687" y="25813"/>
                    <a:pt x="102220" y="0"/>
                    <a:pt x="102220"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12"/>
            <p:cNvSpPr/>
            <p:nvPr/>
          </p:nvSpPr>
          <p:spPr>
            <a:xfrm>
              <a:off x="7381720" y="1109556"/>
              <a:ext cx="166775" cy="325513"/>
            </a:xfrm>
            <a:custGeom>
              <a:avLst/>
              <a:gdLst/>
              <a:ahLst/>
              <a:cxnLst/>
              <a:rect l="l" t="t" r="r" b="b"/>
              <a:pathLst>
                <a:path w="208599" h="407146" extrusionOk="0">
                  <a:moveTo>
                    <a:pt x="152620" y="40673"/>
                  </a:moveTo>
                  <a:cubicBezTo>
                    <a:pt x="152620" y="40673"/>
                    <a:pt x="119187" y="90584"/>
                    <a:pt x="72419" y="95251"/>
                  </a:cubicBezTo>
                  <a:cubicBezTo>
                    <a:pt x="57751" y="80773"/>
                    <a:pt x="56417" y="28576"/>
                    <a:pt x="76801" y="12574"/>
                  </a:cubicBezTo>
                  <a:cubicBezTo>
                    <a:pt x="76801" y="12574"/>
                    <a:pt x="57751" y="-2571"/>
                    <a:pt x="45178" y="382"/>
                  </a:cubicBezTo>
                  <a:cubicBezTo>
                    <a:pt x="31481" y="8783"/>
                    <a:pt x="21327" y="21888"/>
                    <a:pt x="16603" y="37244"/>
                  </a:cubicBezTo>
                  <a:cubicBezTo>
                    <a:pt x="4658" y="71536"/>
                    <a:pt x="-923" y="107721"/>
                    <a:pt x="124" y="144019"/>
                  </a:cubicBezTo>
                  <a:cubicBezTo>
                    <a:pt x="886" y="192977"/>
                    <a:pt x="124" y="316707"/>
                    <a:pt x="124" y="316707"/>
                  </a:cubicBezTo>
                  <a:cubicBezTo>
                    <a:pt x="5620" y="346271"/>
                    <a:pt x="23556" y="372047"/>
                    <a:pt x="49369" y="387478"/>
                  </a:cubicBezTo>
                  <a:cubicBezTo>
                    <a:pt x="83068" y="406490"/>
                    <a:pt x="122740" y="411976"/>
                    <a:pt x="160335" y="402813"/>
                  </a:cubicBezTo>
                  <a:cubicBezTo>
                    <a:pt x="183957" y="397289"/>
                    <a:pt x="192720" y="383763"/>
                    <a:pt x="200911" y="366904"/>
                  </a:cubicBezTo>
                  <a:cubicBezTo>
                    <a:pt x="198816" y="332614"/>
                    <a:pt x="185195" y="262129"/>
                    <a:pt x="190910" y="218790"/>
                  </a:cubicBezTo>
                  <a:cubicBezTo>
                    <a:pt x="196625" y="175451"/>
                    <a:pt x="205769" y="143447"/>
                    <a:pt x="208150" y="108586"/>
                  </a:cubicBezTo>
                  <a:cubicBezTo>
                    <a:pt x="210532" y="73724"/>
                    <a:pt x="203483" y="74391"/>
                    <a:pt x="186052" y="62009"/>
                  </a:cubicBezTo>
                  <a:cubicBezTo>
                    <a:pt x="175442" y="54092"/>
                    <a:pt x="164269" y="46962"/>
                    <a:pt x="152620" y="4067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12"/>
            <p:cNvSpPr/>
            <p:nvPr/>
          </p:nvSpPr>
          <p:spPr>
            <a:xfrm>
              <a:off x="7413797" y="991818"/>
              <a:ext cx="110760" cy="134864"/>
            </a:xfrm>
            <a:custGeom>
              <a:avLst/>
              <a:gdLst/>
              <a:ahLst/>
              <a:cxnLst/>
              <a:rect l="l" t="t" r="r" b="b"/>
              <a:pathLst>
                <a:path w="138537" h="168686" extrusionOk="0">
                  <a:moveTo>
                    <a:pt x="2962" y="60969"/>
                  </a:moveTo>
                  <a:lnTo>
                    <a:pt x="2962" y="60969"/>
                  </a:lnTo>
                  <a:cubicBezTo>
                    <a:pt x="8486" y="25155"/>
                    <a:pt x="34204" y="-1896"/>
                    <a:pt x="71161" y="104"/>
                  </a:cubicBezTo>
                  <a:cubicBezTo>
                    <a:pt x="110299" y="2083"/>
                    <a:pt x="140427" y="35416"/>
                    <a:pt x="138445" y="74557"/>
                  </a:cubicBezTo>
                  <a:cubicBezTo>
                    <a:pt x="137321" y="96813"/>
                    <a:pt x="125806" y="117248"/>
                    <a:pt x="107356" y="129739"/>
                  </a:cubicBezTo>
                  <a:cubicBezTo>
                    <a:pt x="106032" y="135172"/>
                    <a:pt x="104117" y="140443"/>
                    <a:pt x="101641" y="145456"/>
                  </a:cubicBezTo>
                  <a:cubicBezTo>
                    <a:pt x="88592" y="160696"/>
                    <a:pt x="49063" y="170125"/>
                    <a:pt x="37728" y="168506"/>
                  </a:cubicBezTo>
                  <a:cubicBezTo>
                    <a:pt x="23907" y="167251"/>
                    <a:pt x="12249" y="157706"/>
                    <a:pt x="8296" y="144408"/>
                  </a:cubicBezTo>
                  <a:cubicBezTo>
                    <a:pt x="-3610" y="116309"/>
                    <a:pt x="-86" y="78685"/>
                    <a:pt x="2962" y="60969"/>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12"/>
            <p:cNvSpPr/>
            <p:nvPr/>
          </p:nvSpPr>
          <p:spPr>
            <a:xfrm>
              <a:off x="7417935" y="980032"/>
              <a:ext cx="116886" cy="115512"/>
            </a:xfrm>
            <a:custGeom>
              <a:avLst/>
              <a:gdLst/>
              <a:ahLst/>
              <a:cxnLst/>
              <a:rect l="l" t="t" r="r" b="b"/>
              <a:pathLst>
                <a:path w="146199" h="144480" extrusionOk="0">
                  <a:moveTo>
                    <a:pt x="102179" y="144481"/>
                  </a:moveTo>
                  <a:lnTo>
                    <a:pt x="102179" y="144481"/>
                  </a:lnTo>
                  <a:lnTo>
                    <a:pt x="98750" y="113239"/>
                  </a:lnTo>
                  <a:cubicBezTo>
                    <a:pt x="98750" y="113239"/>
                    <a:pt x="124277" y="47135"/>
                    <a:pt x="63984" y="59899"/>
                  </a:cubicBezTo>
                  <a:cubicBezTo>
                    <a:pt x="24169" y="68281"/>
                    <a:pt x="14168" y="71900"/>
                    <a:pt x="2072" y="45135"/>
                  </a:cubicBezTo>
                  <a:cubicBezTo>
                    <a:pt x="-10025" y="18370"/>
                    <a:pt x="32647" y="-5538"/>
                    <a:pt x="83415" y="1129"/>
                  </a:cubicBezTo>
                  <a:cubicBezTo>
                    <a:pt x="119648" y="4934"/>
                    <a:pt x="146928" y="35857"/>
                    <a:pt x="146185" y="72281"/>
                  </a:cubicBezTo>
                  <a:cubicBezTo>
                    <a:pt x="144851" y="91903"/>
                    <a:pt x="139612" y="131717"/>
                    <a:pt x="102179" y="14448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12"/>
            <p:cNvSpPr/>
            <p:nvPr/>
          </p:nvSpPr>
          <p:spPr>
            <a:xfrm>
              <a:off x="7364000" y="1109861"/>
              <a:ext cx="53839" cy="78361"/>
            </a:xfrm>
            <a:custGeom>
              <a:avLst/>
              <a:gdLst/>
              <a:ahLst/>
              <a:cxnLst/>
              <a:rect l="l" t="t" r="r" b="b"/>
              <a:pathLst>
                <a:path w="67341" h="98012" extrusionOk="0">
                  <a:moveTo>
                    <a:pt x="24289" y="98012"/>
                  </a:moveTo>
                  <a:cubicBezTo>
                    <a:pt x="15097" y="97573"/>
                    <a:pt x="6410" y="93657"/>
                    <a:pt x="0" y="87058"/>
                  </a:cubicBezTo>
                  <a:cubicBezTo>
                    <a:pt x="1334" y="70009"/>
                    <a:pt x="23241" y="4858"/>
                    <a:pt x="67342" y="0"/>
                  </a:cubicBezTo>
                  <a:cubicBezTo>
                    <a:pt x="55350" y="8451"/>
                    <a:pt x="45844" y="19962"/>
                    <a:pt x="39814" y="33338"/>
                  </a:cubicBezTo>
                  <a:cubicBezTo>
                    <a:pt x="32994" y="54469"/>
                    <a:pt x="27813" y="76090"/>
                    <a:pt x="24289" y="9801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64;p12"/>
            <p:cNvSpPr/>
            <p:nvPr/>
          </p:nvSpPr>
          <p:spPr>
            <a:xfrm>
              <a:off x="7794459" y="3551002"/>
              <a:ext cx="540508" cy="312148"/>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65;p12"/>
            <p:cNvSpPr/>
            <p:nvPr/>
          </p:nvSpPr>
          <p:spPr>
            <a:xfrm>
              <a:off x="7824798" y="3491907"/>
              <a:ext cx="469764" cy="181297"/>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12"/>
            <p:cNvSpPr/>
            <p:nvPr/>
          </p:nvSpPr>
          <p:spPr>
            <a:xfrm>
              <a:off x="7794490" y="3623727"/>
              <a:ext cx="41046" cy="82625"/>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12"/>
            <p:cNvSpPr/>
            <p:nvPr/>
          </p:nvSpPr>
          <p:spPr>
            <a:xfrm>
              <a:off x="8298847" y="3624184"/>
              <a:ext cx="36096" cy="82168"/>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12"/>
            <p:cNvSpPr/>
            <p:nvPr/>
          </p:nvSpPr>
          <p:spPr>
            <a:xfrm>
              <a:off x="7842237" y="3535238"/>
              <a:ext cx="449908" cy="259679"/>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12"/>
            <p:cNvSpPr/>
            <p:nvPr/>
          </p:nvSpPr>
          <p:spPr>
            <a:xfrm>
              <a:off x="7815050" y="3673683"/>
              <a:ext cx="491482" cy="176325"/>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12"/>
            <p:cNvSpPr/>
            <p:nvPr/>
          </p:nvSpPr>
          <p:spPr>
            <a:xfrm>
              <a:off x="7794490" y="3472184"/>
              <a:ext cx="540453" cy="312196"/>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12"/>
            <p:cNvSpPr/>
            <p:nvPr/>
          </p:nvSpPr>
          <p:spPr>
            <a:xfrm rot="-1801764">
              <a:off x="7461665" y="3958761"/>
              <a:ext cx="59345" cy="10271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12"/>
            <p:cNvSpPr/>
            <p:nvPr/>
          </p:nvSpPr>
          <p:spPr>
            <a:xfrm>
              <a:off x="7752377" y="3752957"/>
              <a:ext cx="148877" cy="85976"/>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12"/>
            <p:cNvSpPr/>
            <p:nvPr/>
          </p:nvSpPr>
          <p:spPr>
            <a:xfrm>
              <a:off x="7787483" y="3773138"/>
              <a:ext cx="113771" cy="106232"/>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12"/>
            <p:cNvSpPr/>
            <p:nvPr/>
          </p:nvSpPr>
          <p:spPr>
            <a:xfrm>
              <a:off x="7465892" y="3799784"/>
              <a:ext cx="344817" cy="254127"/>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12"/>
            <p:cNvSpPr/>
            <p:nvPr/>
          </p:nvSpPr>
          <p:spPr>
            <a:xfrm rot="-1801764">
              <a:off x="7461665" y="3958761"/>
              <a:ext cx="59345" cy="10271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12"/>
            <p:cNvSpPr/>
            <p:nvPr/>
          </p:nvSpPr>
          <p:spPr>
            <a:xfrm>
              <a:off x="8113340" y="4275363"/>
              <a:ext cx="345579" cy="199519"/>
            </a:xfrm>
            <a:custGeom>
              <a:avLst/>
              <a:gdLst/>
              <a:ahLst/>
              <a:cxnLst/>
              <a:rect l="l" t="t" r="r" b="b"/>
              <a:pathLst>
                <a:path w="432244" h="249555" extrusionOk="0">
                  <a:moveTo>
                    <a:pt x="432244" y="124778"/>
                  </a:moveTo>
                  <a:cubicBezTo>
                    <a:pt x="432244" y="193690"/>
                    <a:pt x="335483" y="249555"/>
                    <a:pt x="216122" y="249555"/>
                  </a:cubicBezTo>
                  <a:cubicBezTo>
                    <a:pt x="96761" y="249555"/>
                    <a:pt x="0" y="193690"/>
                    <a:pt x="0" y="124778"/>
                  </a:cubicBezTo>
                  <a:cubicBezTo>
                    <a:pt x="0" y="55865"/>
                    <a:pt x="96761" y="0"/>
                    <a:pt x="216122" y="0"/>
                  </a:cubicBezTo>
                  <a:cubicBezTo>
                    <a:pt x="335483" y="0"/>
                    <a:pt x="432244" y="55865"/>
                    <a:pt x="432244"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12"/>
            <p:cNvSpPr/>
            <p:nvPr/>
          </p:nvSpPr>
          <p:spPr>
            <a:xfrm>
              <a:off x="8345604" y="3658605"/>
              <a:ext cx="79241" cy="172485"/>
            </a:xfrm>
            <a:custGeom>
              <a:avLst/>
              <a:gdLst/>
              <a:ahLst/>
              <a:cxnLst/>
              <a:rect l="l" t="t" r="r" b="b"/>
              <a:pathLst>
                <a:path w="99113" h="215741" extrusionOk="0">
                  <a:moveTo>
                    <a:pt x="77248" y="0"/>
                  </a:moveTo>
                  <a:cubicBezTo>
                    <a:pt x="79534" y="20098"/>
                    <a:pt x="103537" y="106775"/>
                    <a:pt x="98393" y="136398"/>
                  </a:cubicBezTo>
                  <a:cubicBezTo>
                    <a:pt x="93250" y="166021"/>
                    <a:pt x="11335" y="215741"/>
                    <a:pt x="11335" y="215741"/>
                  </a:cubicBezTo>
                  <a:lnTo>
                    <a:pt x="0" y="164973"/>
                  </a:lnTo>
                  <a:lnTo>
                    <a:pt x="45339" y="120491"/>
                  </a:lnTo>
                  <a:lnTo>
                    <a:pt x="33052" y="36385"/>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12"/>
            <p:cNvSpPr/>
            <p:nvPr/>
          </p:nvSpPr>
          <p:spPr>
            <a:xfrm>
              <a:off x="8356722" y="3587657"/>
              <a:ext cx="56961" cy="109603"/>
            </a:xfrm>
            <a:custGeom>
              <a:avLst/>
              <a:gdLst/>
              <a:ahLst/>
              <a:cxnLst/>
              <a:rect l="l" t="t" r="r" b="b"/>
              <a:pathLst>
                <a:path w="71246" h="137090" extrusionOk="0">
                  <a:moveTo>
                    <a:pt x="0" y="3302"/>
                  </a:moveTo>
                  <a:cubicBezTo>
                    <a:pt x="16516" y="-4309"/>
                    <a:pt x="36109" y="1625"/>
                    <a:pt x="45625" y="17113"/>
                  </a:cubicBezTo>
                  <a:cubicBezTo>
                    <a:pt x="57626" y="37020"/>
                    <a:pt x="70104" y="105505"/>
                    <a:pt x="71247" y="117125"/>
                  </a:cubicBezTo>
                  <a:cubicBezTo>
                    <a:pt x="71247" y="117125"/>
                    <a:pt x="54388" y="140557"/>
                    <a:pt x="29051" y="13665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12"/>
            <p:cNvSpPr/>
            <p:nvPr/>
          </p:nvSpPr>
          <p:spPr>
            <a:xfrm>
              <a:off x="8165307" y="4346248"/>
              <a:ext cx="122882" cy="68919"/>
            </a:xfrm>
            <a:custGeom>
              <a:avLst/>
              <a:gdLst/>
              <a:ahLst/>
              <a:cxnLst/>
              <a:rect l="l" t="t" r="r" b="b"/>
              <a:pathLst>
                <a:path w="153698" h="86203" extrusionOk="0">
                  <a:moveTo>
                    <a:pt x="145884" y="20876"/>
                  </a:moveTo>
                  <a:cubicBezTo>
                    <a:pt x="128063" y="25743"/>
                    <a:pt x="109051" y="23409"/>
                    <a:pt x="92925" y="14399"/>
                  </a:cubicBezTo>
                  <a:cubicBezTo>
                    <a:pt x="80162" y="14399"/>
                    <a:pt x="10820" y="-14843"/>
                    <a:pt x="1390" y="10017"/>
                  </a:cubicBezTo>
                  <a:cubicBezTo>
                    <a:pt x="-6802" y="31925"/>
                    <a:pt x="23202" y="52118"/>
                    <a:pt x="39490" y="55928"/>
                  </a:cubicBezTo>
                  <a:cubicBezTo>
                    <a:pt x="74542" y="64405"/>
                    <a:pt x="100355" y="81931"/>
                    <a:pt x="114451" y="84503"/>
                  </a:cubicBezTo>
                  <a:cubicBezTo>
                    <a:pt x="124929" y="86694"/>
                    <a:pt x="138455" y="88122"/>
                    <a:pt x="146837" y="79931"/>
                  </a:cubicBezTo>
                  <a:cubicBezTo>
                    <a:pt x="156552" y="70406"/>
                    <a:pt x="155695" y="33830"/>
                    <a:pt x="145884" y="20876"/>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80;p12"/>
            <p:cNvSpPr/>
            <p:nvPr/>
          </p:nvSpPr>
          <p:spPr>
            <a:xfrm>
              <a:off x="8165313" y="4357988"/>
              <a:ext cx="120815" cy="57407"/>
            </a:xfrm>
            <a:custGeom>
              <a:avLst/>
              <a:gdLst/>
              <a:ahLst/>
              <a:cxnLst/>
              <a:rect l="l" t="t" r="r" b="b"/>
              <a:pathLst>
                <a:path w="151113" h="71804" extrusionOk="0">
                  <a:moveTo>
                    <a:pt x="114156" y="64103"/>
                  </a:moveTo>
                  <a:cubicBezTo>
                    <a:pt x="100059" y="61150"/>
                    <a:pt x="74246" y="43720"/>
                    <a:pt x="39195" y="35528"/>
                  </a:cubicBezTo>
                  <a:cubicBezTo>
                    <a:pt x="25764" y="32290"/>
                    <a:pt x="2619" y="17526"/>
                    <a:pt x="237" y="0"/>
                  </a:cubicBezTo>
                  <a:cubicBezTo>
                    <a:pt x="-2811" y="20098"/>
                    <a:pt x="24240" y="38100"/>
                    <a:pt x="39195" y="41529"/>
                  </a:cubicBezTo>
                  <a:cubicBezTo>
                    <a:pt x="74246" y="50006"/>
                    <a:pt x="100059" y="67532"/>
                    <a:pt x="114156" y="70104"/>
                  </a:cubicBezTo>
                  <a:cubicBezTo>
                    <a:pt x="124634" y="72295"/>
                    <a:pt x="138159" y="73723"/>
                    <a:pt x="146541" y="65532"/>
                  </a:cubicBezTo>
                  <a:cubicBezTo>
                    <a:pt x="148684" y="63122"/>
                    <a:pt x="150246" y="60255"/>
                    <a:pt x="151113" y="57150"/>
                  </a:cubicBezTo>
                  <a:cubicBezTo>
                    <a:pt x="140579" y="65161"/>
                    <a:pt x="126882" y="67742"/>
                    <a:pt x="114156" y="6410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12"/>
            <p:cNvSpPr/>
            <p:nvPr/>
          </p:nvSpPr>
          <p:spPr>
            <a:xfrm>
              <a:off x="8255166" y="4305930"/>
              <a:ext cx="122882" cy="68953"/>
            </a:xfrm>
            <a:custGeom>
              <a:avLst/>
              <a:gdLst/>
              <a:ahLst/>
              <a:cxnLst/>
              <a:rect l="l" t="t" r="r" b="b"/>
              <a:pathLst>
                <a:path w="153698" h="86245" extrusionOk="0">
                  <a:moveTo>
                    <a:pt x="145884" y="20822"/>
                  </a:moveTo>
                  <a:cubicBezTo>
                    <a:pt x="128082" y="25766"/>
                    <a:pt x="109041" y="23470"/>
                    <a:pt x="92925" y="14441"/>
                  </a:cubicBezTo>
                  <a:cubicBezTo>
                    <a:pt x="80162" y="14441"/>
                    <a:pt x="10820" y="-14896"/>
                    <a:pt x="1390" y="10059"/>
                  </a:cubicBezTo>
                  <a:cubicBezTo>
                    <a:pt x="-6802" y="31871"/>
                    <a:pt x="23202" y="52064"/>
                    <a:pt x="39490" y="55969"/>
                  </a:cubicBezTo>
                  <a:cubicBezTo>
                    <a:pt x="74446" y="64447"/>
                    <a:pt x="100354" y="81877"/>
                    <a:pt x="114452" y="84544"/>
                  </a:cubicBezTo>
                  <a:cubicBezTo>
                    <a:pt x="124929" y="86735"/>
                    <a:pt x="138454" y="88164"/>
                    <a:pt x="146837" y="79973"/>
                  </a:cubicBezTo>
                  <a:cubicBezTo>
                    <a:pt x="156552" y="70352"/>
                    <a:pt x="155695" y="33776"/>
                    <a:pt x="145884" y="2082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12"/>
            <p:cNvSpPr/>
            <p:nvPr/>
          </p:nvSpPr>
          <p:spPr>
            <a:xfrm>
              <a:off x="8255174" y="4317703"/>
              <a:ext cx="120815" cy="57407"/>
            </a:xfrm>
            <a:custGeom>
              <a:avLst/>
              <a:gdLst/>
              <a:ahLst/>
              <a:cxnLst/>
              <a:rect l="l" t="t" r="r" b="b"/>
              <a:pathLst>
                <a:path w="151113" h="71804" extrusionOk="0">
                  <a:moveTo>
                    <a:pt x="114156" y="64008"/>
                  </a:moveTo>
                  <a:cubicBezTo>
                    <a:pt x="100059" y="61055"/>
                    <a:pt x="74151" y="43624"/>
                    <a:pt x="39195" y="35433"/>
                  </a:cubicBezTo>
                  <a:cubicBezTo>
                    <a:pt x="25764" y="32195"/>
                    <a:pt x="2619" y="17526"/>
                    <a:pt x="237" y="0"/>
                  </a:cubicBezTo>
                  <a:cubicBezTo>
                    <a:pt x="-2811" y="20098"/>
                    <a:pt x="24240" y="38100"/>
                    <a:pt x="39195" y="41529"/>
                  </a:cubicBezTo>
                  <a:cubicBezTo>
                    <a:pt x="74151" y="50006"/>
                    <a:pt x="100059" y="67437"/>
                    <a:pt x="114156" y="70104"/>
                  </a:cubicBezTo>
                  <a:cubicBezTo>
                    <a:pt x="124634" y="72295"/>
                    <a:pt x="138159" y="73723"/>
                    <a:pt x="146541" y="65532"/>
                  </a:cubicBezTo>
                  <a:cubicBezTo>
                    <a:pt x="148684" y="63122"/>
                    <a:pt x="150246" y="60255"/>
                    <a:pt x="151113" y="57150"/>
                  </a:cubicBezTo>
                  <a:cubicBezTo>
                    <a:pt x="140578" y="65170"/>
                    <a:pt x="126862" y="67713"/>
                    <a:pt x="114156" y="6400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12"/>
            <p:cNvSpPr/>
            <p:nvPr/>
          </p:nvSpPr>
          <p:spPr>
            <a:xfrm>
              <a:off x="8198325" y="3858200"/>
              <a:ext cx="179678" cy="507212"/>
            </a:xfrm>
            <a:custGeom>
              <a:avLst/>
              <a:gdLst/>
              <a:ahLst/>
              <a:cxnLst/>
              <a:rect l="l" t="t" r="r" b="b"/>
              <a:pathLst>
                <a:path w="224738" h="634412" extrusionOk="0">
                  <a:moveTo>
                    <a:pt x="218313" y="392525"/>
                  </a:moveTo>
                  <a:cubicBezTo>
                    <a:pt x="215360" y="366693"/>
                    <a:pt x="210036" y="341186"/>
                    <a:pt x="202406" y="316325"/>
                  </a:cubicBezTo>
                  <a:cubicBezTo>
                    <a:pt x="202406" y="316325"/>
                    <a:pt x="207169" y="250793"/>
                    <a:pt x="209550" y="188690"/>
                  </a:cubicBezTo>
                  <a:cubicBezTo>
                    <a:pt x="212217" y="118205"/>
                    <a:pt x="236696" y="56197"/>
                    <a:pt x="217361" y="0"/>
                  </a:cubicBezTo>
                  <a:lnTo>
                    <a:pt x="0" y="48292"/>
                  </a:lnTo>
                  <a:cubicBezTo>
                    <a:pt x="0" y="48292"/>
                    <a:pt x="13145" y="329279"/>
                    <a:pt x="16002" y="363283"/>
                  </a:cubicBezTo>
                  <a:cubicBezTo>
                    <a:pt x="17536" y="389744"/>
                    <a:pt x="20717" y="416080"/>
                    <a:pt x="25527" y="442150"/>
                  </a:cubicBezTo>
                  <a:cubicBezTo>
                    <a:pt x="35052" y="496729"/>
                    <a:pt x="51530" y="626459"/>
                    <a:pt x="51530" y="626459"/>
                  </a:cubicBezTo>
                  <a:cubicBezTo>
                    <a:pt x="68075" y="634374"/>
                    <a:pt x="86801" y="636461"/>
                    <a:pt x="104680" y="632365"/>
                  </a:cubicBezTo>
                  <a:cubicBezTo>
                    <a:pt x="104680" y="632365"/>
                    <a:pt x="103061" y="468344"/>
                    <a:pt x="101537" y="429006"/>
                  </a:cubicBezTo>
                  <a:cubicBezTo>
                    <a:pt x="99727" y="381381"/>
                    <a:pt x="98298" y="384715"/>
                    <a:pt x="98298" y="384715"/>
                  </a:cubicBezTo>
                  <a:lnTo>
                    <a:pt x="105537" y="265176"/>
                  </a:lnTo>
                  <a:lnTo>
                    <a:pt x="110204" y="205740"/>
                  </a:lnTo>
                  <a:cubicBezTo>
                    <a:pt x="110204" y="205740"/>
                    <a:pt x="116205" y="249364"/>
                    <a:pt x="119729" y="288322"/>
                  </a:cubicBezTo>
                  <a:cubicBezTo>
                    <a:pt x="123158" y="322326"/>
                    <a:pt x="131350" y="353092"/>
                    <a:pt x="140494" y="416338"/>
                  </a:cubicBezTo>
                  <a:cubicBezTo>
                    <a:pt x="148495" y="471202"/>
                    <a:pt x="161354" y="581501"/>
                    <a:pt x="161354" y="581501"/>
                  </a:cubicBezTo>
                  <a:cubicBezTo>
                    <a:pt x="184404" y="594836"/>
                    <a:pt x="215551" y="583787"/>
                    <a:pt x="215551" y="583787"/>
                  </a:cubicBezTo>
                  <a:cubicBezTo>
                    <a:pt x="215551" y="583787"/>
                    <a:pt x="224790" y="440150"/>
                    <a:pt x="218313" y="392525"/>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12"/>
            <p:cNvSpPr/>
            <p:nvPr/>
          </p:nvSpPr>
          <p:spPr>
            <a:xfrm>
              <a:off x="8224549" y="3442293"/>
              <a:ext cx="130417" cy="208730"/>
            </a:xfrm>
            <a:custGeom>
              <a:avLst/>
              <a:gdLst/>
              <a:ahLst/>
              <a:cxnLst/>
              <a:rect l="l" t="t" r="r" b="b"/>
              <a:pathLst>
                <a:path w="163123" h="261076" extrusionOk="0">
                  <a:moveTo>
                    <a:pt x="153890" y="186263"/>
                  </a:moveTo>
                  <a:cubicBezTo>
                    <a:pt x="137316" y="187120"/>
                    <a:pt x="125315" y="191406"/>
                    <a:pt x="122934" y="186263"/>
                  </a:cubicBezTo>
                  <a:cubicBezTo>
                    <a:pt x="121190" y="177738"/>
                    <a:pt x="119914" y="169117"/>
                    <a:pt x="119124" y="160450"/>
                  </a:cubicBezTo>
                  <a:cubicBezTo>
                    <a:pt x="121028" y="155592"/>
                    <a:pt x="122743" y="150449"/>
                    <a:pt x="122743" y="150449"/>
                  </a:cubicBezTo>
                  <a:cubicBezTo>
                    <a:pt x="143508" y="137685"/>
                    <a:pt x="150080" y="115206"/>
                    <a:pt x="152842" y="89012"/>
                  </a:cubicBezTo>
                  <a:cubicBezTo>
                    <a:pt x="157509" y="44245"/>
                    <a:pt x="133316" y="5097"/>
                    <a:pt x="88548" y="430"/>
                  </a:cubicBezTo>
                  <a:cubicBezTo>
                    <a:pt x="46543" y="-3952"/>
                    <a:pt x="15587" y="25671"/>
                    <a:pt x="7300" y="66248"/>
                  </a:cubicBezTo>
                  <a:cubicBezTo>
                    <a:pt x="2918" y="86250"/>
                    <a:pt x="-5940" y="124064"/>
                    <a:pt x="5967" y="157021"/>
                  </a:cubicBezTo>
                  <a:cubicBezTo>
                    <a:pt x="12729" y="175499"/>
                    <a:pt x="21302" y="190073"/>
                    <a:pt x="29969" y="192930"/>
                  </a:cubicBezTo>
                  <a:cubicBezTo>
                    <a:pt x="38294" y="192740"/>
                    <a:pt x="46600" y="192006"/>
                    <a:pt x="54830" y="190739"/>
                  </a:cubicBezTo>
                  <a:lnTo>
                    <a:pt x="54830" y="190739"/>
                  </a:lnTo>
                  <a:cubicBezTo>
                    <a:pt x="54830" y="190739"/>
                    <a:pt x="57020" y="203122"/>
                    <a:pt x="58544" y="211123"/>
                  </a:cubicBezTo>
                  <a:cubicBezTo>
                    <a:pt x="60068" y="219124"/>
                    <a:pt x="59497" y="223315"/>
                    <a:pt x="43590" y="233030"/>
                  </a:cubicBezTo>
                  <a:cubicBezTo>
                    <a:pt x="27684" y="242746"/>
                    <a:pt x="67593" y="262939"/>
                    <a:pt x="93692" y="260939"/>
                  </a:cubicBezTo>
                  <a:cubicBezTo>
                    <a:pt x="119790" y="258938"/>
                    <a:pt x="149032" y="243222"/>
                    <a:pt x="157128" y="226458"/>
                  </a:cubicBezTo>
                  <a:cubicBezTo>
                    <a:pt x="165986" y="207884"/>
                    <a:pt x="165129" y="185786"/>
                    <a:pt x="153890" y="18626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12"/>
            <p:cNvSpPr/>
            <p:nvPr/>
          </p:nvSpPr>
          <p:spPr>
            <a:xfrm>
              <a:off x="8197056" y="3589895"/>
              <a:ext cx="200560" cy="332104"/>
            </a:xfrm>
            <a:custGeom>
              <a:avLst/>
              <a:gdLst/>
              <a:ahLst/>
              <a:cxnLst/>
              <a:rect l="l" t="t" r="r" b="b"/>
              <a:pathLst>
                <a:path w="250857" h="415389" extrusionOk="0">
                  <a:moveTo>
                    <a:pt x="164275" y="4121"/>
                  </a:moveTo>
                  <a:cubicBezTo>
                    <a:pt x="168847" y="15551"/>
                    <a:pt x="157131" y="29553"/>
                    <a:pt x="126175" y="39364"/>
                  </a:cubicBezTo>
                  <a:cubicBezTo>
                    <a:pt x="95218" y="49174"/>
                    <a:pt x="92266" y="36506"/>
                    <a:pt x="92266" y="36506"/>
                  </a:cubicBezTo>
                  <a:cubicBezTo>
                    <a:pt x="71558" y="45793"/>
                    <a:pt x="51375" y="56194"/>
                    <a:pt x="31782" y="67653"/>
                  </a:cubicBezTo>
                  <a:cubicBezTo>
                    <a:pt x="12732" y="80702"/>
                    <a:pt x="4921" y="118516"/>
                    <a:pt x="2350" y="181953"/>
                  </a:cubicBezTo>
                  <a:cubicBezTo>
                    <a:pt x="-508" y="255676"/>
                    <a:pt x="-794" y="365119"/>
                    <a:pt x="1683" y="383978"/>
                  </a:cubicBezTo>
                  <a:cubicBezTo>
                    <a:pt x="1683" y="383978"/>
                    <a:pt x="36544" y="418745"/>
                    <a:pt x="81217" y="415125"/>
                  </a:cubicBezTo>
                  <a:cubicBezTo>
                    <a:pt x="125889" y="411506"/>
                    <a:pt x="200946" y="371977"/>
                    <a:pt x="219139" y="341401"/>
                  </a:cubicBezTo>
                  <a:cubicBezTo>
                    <a:pt x="218662" y="276727"/>
                    <a:pt x="211042" y="266249"/>
                    <a:pt x="221520" y="229006"/>
                  </a:cubicBezTo>
                  <a:cubicBezTo>
                    <a:pt x="245523" y="143281"/>
                    <a:pt x="258096" y="108801"/>
                    <a:pt x="246475" y="52127"/>
                  </a:cubicBezTo>
                  <a:cubicBezTo>
                    <a:pt x="236950" y="5359"/>
                    <a:pt x="223425" y="-451"/>
                    <a:pt x="204946" y="25"/>
                  </a:cubicBezTo>
                  <a:cubicBezTo>
                    <a:pt x="191326" y="683"/>
                    <a:pt x="177752" y="2045"/>
                    <a:pt x="164275" y="4121"/>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12"/>
            <p:cNvSpPr/>
            <p:nvPr/>
          </p:nvSpPr>
          <p:spPr>
            <a:xfrm>
              <a:off x="8000839" y="3631642"/>
              <a:ext cx="254644" cy="198374"/>
            </a:xfrm>
            <a:custGeom>
              <a:avLst/>
              <a:gdLst/>
              <a:ahLst/>
              <a:cxnLst/>
              <a:rect l="l" t="t" r="r" b="b"/>
              <a:pathLst>
                <a:path w="318504" h="248122" extrusionOk="0">
                  <a:moveTo>
                    <a:pt x="177479" y="190982"/>
                  </a:moveTo>
                  <a:cubicBezTo>
                    <a:pt x="214150" y="200507"/>
                    <a:pt x="222723" y="177171"/>
                    <a:pt x="227580" y="158026"/>
                  </a:cubicBezTo>
                  <a:cubicBezTo>
                    <a:pt x="239201" y="111734"/>
                    <a:pt x="245487" y="69920"/>
                    <a:pt x="254155" y="43726"/>
                  </a:cubicBezTo>
                  <a:cubicBezTo>
                    <a:pt x="264442" y="12674"/>
                    <a:pt x="275110" y="7721"/>
                    <a:pt x="290255" y="1721"/>
                  </a:cubicBezTo>
                  <a:cubicBezTo>
                    <a:pt x="307876" y="-5423"/>
                    <a:pt x="323116" y="9531"/>
                    <a:pt x="317210" y="49346"/>
                  </a:cubicBezTo>
                  <a:cubicBezTo>
                    <a:pt x="310010" y="95104"/>
                    <a:pt x="298789" y="140138"/>
                    <a:pt x="283683" y="183934"/>
                  </a:cubicBezTo>
                  <a:cubicBezTo>
                    <a:pt x="279110" y="198412"/>
                    <a:pt x="268919" y="224034"/>
                    <a:pt x="253583" y="236417"/>
                  </a:cubicBezTo>
                  <a:cubicBezTo>
                    <a:pt x="234533" y="251656"/>
                    <a:pt x="205958" y="250990"/>
                    <a:pt x="163096" y="240322"/>
                  </a:cubicBezTo>
                  <a:cubicBezTo>
                    <a:pt x="144808" y="235750"/>
                    <a:pt x="124996" y="224796"/>
                    <a:pt x="89849" y="208604"/>
                  </a:cubicBezTo>
                  <a:cubicBezTo>
                    <a:pt x="80324" y="204222"/>
                    <a:pt x="73275" y="201364"/>
                    <a:pt x="55368" y="192983"/>
                  </a:cubicBezTo>
                  <a:cubicBezTo>
                    <a:pt x="37423" y="184886"/>
                    <a:pt x="21678" y="172599"/>
                    <a:pt x="9458" y="157169"/>
                  </a:cubicBezTo>
                  <a:cubicBezTo>
                    <a:pt x="-67" y="143548"/>
                    <a:pt x="-1115" y="137166"/>
                    <a:pt x="790" y="134118"/>
                  </a:cubicBezTo>
                  <a:cubicBezTo>
                    <a:pt x="2695" y="131070"/>
                    <a:pt x="7458" y="131070"/>
                    <a:pt x="12410" y="136785"/>
                  </a:cubicBezTo>
                  <a:cubicBezTo>
                    <a:pt x="19697" y="146405"/>
                    <a:pt x="28632" y="154664"/>
                    <a:pt x="38795" y="161169"/>
                  </a:cubicBezTo>
                  <a:cubicBezTo>
                    <a:pt x="38795" y="161169"/>
                    <a:pt x="27174" y="149168"/>
                    <a:pt x="20983" y="141452"/>
                  </a:cubicBezTo>
                  <a:cubicBezTo>
                    <a:pt x="15363" y="134547"/>
                    <a:pt x="10686" y="126927"/>
                    <a:pt x="7076" y="118783"/>
                  </a:cubicBezTo>
                  <a:cubicBezTo>
                    <a:pt x="3743" y="110877"/>
                    <a:pt x="10601" y="99733"/>
                    <a:pt x="15744" y="105734"/>
                  </a:cubicBezTo>
                  <a:cubicBezTo>
                    <a:pt x="20888" y="111734"/>
                    <a:pt x="23459" y="117164"/>
                    <a:pt x="32889" y="128498"/>
                  </a:cubicBezTo>
                  <a:cubicBezTo>
                    <a:pt x="37880" y="134547"/>
                    <a:pt x="43567" y="139985"/>
                    <a:pt x="49844" y="144691"/>
                  </a:cubicBezTo>
                  <a:cubicBezTo>
                    <a:pt x="43977" y="136738"/>
                    <a:pt x="38757" y="128327"/>
                    <a:pt x="34223" y="119545"/>
                  </a:cubicBezTo>
                  <a:cubicBezTo>
                    <a:pt x="30213" y="112649"/>
                    <a:pt x="28232" y="104753"/>
                    <a:pt x="28508" y="96780"/>
                  </a:cubicBezTo>
                  <a:cubicBezTo>
                    <a:pt x="28508" y="92684"/>
                    <a:pt x="34699" y="87731"/>
                    <a:pt x="40128" y="95637"/>
                  </a:cubicBezTo>
                  <a:cubicBezTo>
                    <a:pt x="45510" y="106372"/>
                    <a:pt x="52130" y="116440"/>
                    <a:pt x="59845" y="125641"/>
                  </a:cubicBezTo>
                  <a:cubicBezTo>
                    <a:pt x="68227" y="134309"/>
                    <a:pt x="75275" y="139357"/>
                    <a:pt x="75466" y="136880"/>
                  </a:cubicBezTo>
                  <a:cubicBezTo>
                    <a:pt x="75657" y="134404"/>
                    <a:pt x="70418" y="129737"/>
                    <a:pt x="67465" y="119640"/>
                  </a:cubicBezTo>
                  <a:cubicBezTo>
                    <a:pt x="64512" y="109544"/>
                    <a:pt x="67465" y="98876"/>
                    <a:pt x="73085" y="97637"/>
                  </a:cubicBezTo>
                  <a:cubicBezTo>
                    <a:pt x="78705" y="96399"/>
                    <a:pt x="77561" y="96780"/>
                    <a:pt x="82038" y="106305"/>
                  </a:cubicBezTo>
                  <a:cubicBezTo>
                    <a:pt x="88230" y="116002"/>
                    <a:pt x="93792" y="126089"/>
                    <a:pt x="98707" y="136499"/>
                  </a:cubicBezTo>
                  <a:cubicBezTo>
                    <a:pt x="101536" y="146263"/>
                    <a:pt x="106699" y="155187"/>
                    <a:pt x="113757" y="162503"/>
                  </a:cubicBezTo>
                  <a:cubicBezTo>
                    <a:pt x="122805" y="171647"/>
                    <a:pt x="142713" y="182219"/>
                    <a:pt x="177479" y="19098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12"/>
            <p:cNvSpPr/>
            <p:nvPr/>
          </p:nvSpPr>
          <p:spPr>
            <a:xfrm>
              <a:off x="8187055" y="3627341"/>
              <a:ext cx="77484" cy="113419"/>
            </a:xfrm>
            <a:custGeom>
              <a:avLst/>
              <a:gdLst/>
              <a:ahLst/>
              <a:cxnLst/>
              <a:rect l="l" t="t" r="r" b="b"/>
              <a:pathLst>
                <a:path w="96916" h="141862" extrusionOk="0">
                  <a:moveTo>
                    <a:pt x="70866" y="624"/>
                  </a:moveTo>
                  <a:cubicBezTo>
                    <a:pt x="46387" y="-2900"/>
                    <a:pt x="29146" y="8053"/>
                    <a:pt x="18288" y="45105"/>
                  </a:cubicBezTo>
                  <a:cubicBezTo>
                    <a:pt x="7429" y="82158"/>
                    <a:pt x="0" y="112638"/>
                    <a:pt x="0" y="112638"/>
                  </a:cubicBezTo>
                  <a:cubicBezTo>
                    <a:pt x="9677" y="126611"/>
                    <a:pt x="24336" y="136355"/>
                    <a:pt x="40957" y="139879"/>
                  </a:cubicBezTo>
                  <a:cubicBezTo>
                    <a:pt x="70199" y="146928"/>
                    <a:pt x="80772" y="132926"/>
                    <a:pt x="80772" y="132926"/>
                  </a:cubicBezTo>
                  <a:cubicBezTo>
                    <a:pt x="80772" y="132926"/>
                    <a:pt x="88868" y="94064"/>
                    <a:pt x="93916" y="67680"/>
                  </a:cubicBezTo>
                  <a:cubicBezTo>
                    <a:pt x="98965" y="41295"/>
                    <a:pt x="101155" y="5101"/>
                    <a:pt x="70866" y="6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12"/>
            <p:cNvSpPr/>
            <p:nvPr/>
          </p:nvSpPr>
          <p:spPr>
            <a:xfrm>
              <a:off x="8224358" y="3433131"/>
              <a:ext cx="126435" cy="139356"/>
            </a:xfrm>
            <a:custGeom>
              <a:avLst/>
              <a:gdLst/>
              <a:ahLst/>
              <a:cxnLst/>
              <a:rect l="l" t="t" r="r" b="b"/>
              <a:pathLst>
                <a:path w="158142" h="174304" extrusionOk="0">
                  <a:moveTo>
                    <a:pt x="8872" y="71897"/>
                  </a:moveTo>
                  <a:cubicBezTo>
                    <a:pt x="8872" y="71897"/>
                    <a:pt x="-29704" y="13223"/>
                    <a:pt x="54021" y="1221"/>
                  </a:cubicBezTo>
                  <a:cubicBezTo>
                    <a:pt x="114409" y="-7446"/>
                    <a:pt x="153176" y="31416"/>
                    <a:pt x="157653" y="73516"/>
                  </a:cubicBezTo>
                  <a:cubicBezTo>
                    <a:pt x="161939" y="113712"/>
                    <a:pt x="137174" y="155527"/>
                    <a:pt x="119553" y="172100"/>
                  </a:cubicBezTo>
                  <a:cubicBezTo>
                    <a:pt x="101960" y="176519"/>
                    <a:pt x="83358" y="174243"/>
                    <a:pt x="67356" y="165718"/>
                  </a:cubicBezTo>
                  <a:cubicBezTo>
                    <a:pt x="66403" y="154793"/>
                    <a:pt x="66022" y="143820"/>
                    <a:pt x="66213" y="132857"/>
                  </a:cubicBezTo>
                  <a:cubicBezTo>
                    <a:pt x="66213" y="132857"/>
                    <a:pt x="95359" y="70849"/>
                    <a:pt x="8872" y="71897"/>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89" name="Google Shape;289;p12"/>
            <p:cNvGrpSpPr/>
            <p:nvPr/>
          </p:nvGrpSpPr>
          <p:grpSpPr>
            <a:xfrm>
              <a:off x="6544681" y="927100"/>
              <a:ext cx="264550" cy="200503"/>
              <a:chOff x="6621095" y="1452181"/>
              <a:chExt cx="330894" cy="250785"/>
            </a:xfrm>
          </p:grpSpPr>
          <p:sp>
            <p:nvSpPr>
              <p:cNvPr id="290" name="Google Shape;290;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291;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293;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294;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5" name="Google Shape;295;p12"/>
            <p:cNvGrpSpPr/>
            <p:nvPr/>
          </p:nvGrpSpPr>
          <p:grpSpPr>
            <a:xfrm>
              <a:off x="7210360" y="1314224"/>
              <a:ext cx="264550" cy="200503"/>
              <a:chOff x="6621095" y="1452181"/>
              <a:chExt cx="330894" cy="250785"/>
            </a:xfrm>
          </p:grpSpPr>
          <p:sp>
            <p:nvSpPr>
              <p:cNvPr id="296" name="Google Shape;296;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00;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1" name="Google Shape;301;p12"/>
            <p:cNvSpPr/>
            <p:nvPr/>
          </p:nvSpPr>
          <p:spPr>
            <a:xfrm>
              <a:off x="7451033" y="1163186"/>
              <a:ext cx="126280" cy="353110"/>
            </a:xfrm>
            <a:custGeom>
              <a:avLst/>
              <a:gdLst/>
              <a:ahLst/>
              <a:cxnLst/>
              <a:rect l="l" t="t" r="r" b="b"/>
              <a:pathLst>
                <a:path w="157949" h="441664" extrusionOk="0">
                  <a:moveTo>
                    <a:pt x="12203" y="371070"/>
                  </a:moveTo>
                  <a:cubicBezTo>
                    <a:pt x="20680" y="365574"/>
                    <a:pt x="29462" y="360555"/>
                    <a:pt x="38492" y="356021"/>
                  </a:cubicBezTo>
                  <a:cubicBezTo>
                    <a:pt x="46960" y="353439"/>
                    <a:pt x="54656" y="348791"/>
                    <a:pt x="60876" y="342495"/>
                  </a:cubicBezTo>
                  <a:cubicBezTo>
                    <a:pt x="69162" y="334399"/>
                    <a:pt x="82593" y="304395"/>
                    <a:pt x="92118" y="274391"/>
                  </a:cubicBezTo>
                  <a:cubicBezTo>
                    <a:pt x="101785" y="240846"/>
                    <a:pt x="105624" y="205889"/>
                    <a:pt x="103452" y="171045"/>
                  </a:cubicBezTo>
                  <a:cubicBezTo>
                    <a:pt x="99357" y="129516"/>
                    <a:pt x="84402" y="71318"/>
                    <a:pt x="80593" y="47220"/>
                  </a:cubicBezTo>
                  <a:cubicBezTo>
                    <a:pt x="76782" y="23122"/>
                    <a:pt x="84498" y="13692"/>
                    <a:pt x="95642" y="4929"/>
                  </a:cubicBezTo>
                  <a:cubicBezTo>
                    <a:pt x="108691" y="-5453"/>
                    <a:pt x="126789" y="-881"/>
                    <a:pt x="136409" y="32647"/>
                  </a:cubicBezTo>
                  <a:cubicBezTo>
                    <a:pt x="148810" y="79078"/>
                    <a:pt x="156030" y="126740"/>
                    <a:pt x="157935" y="174760"/>
                  </a:cubicBezTo>
                  <a:cubicBezTo>
                    <a:pt x="158269" y="210341"/>
                    <a:pt x="152773" y="245736"/>
                    <a:pt x="141648" y="279535"/>
                  </a:cubicBezTo>
                  <a:cubicBezTo>
                    <a:pt x="131656" y="308501"/>
                    <a:pt x="118226" y="336161"/>
                    <a:pt x="101643" y="361926"/>
                  </a:cubicBezTo>
                  <a:cubicBezTo>
                    <a:pt x="97071" y="369737"/>
                    <a:pt x="95547" y="376595"/>
                    <a:pt x="88498" y="392406"/>
                  </a:cubicBezTo>
                  <a:cubicBezTo>
                    <a:pt x="81745" y="408237"/>
                    <a:pt x="71258" y="422191"/>
                    <a:pt x="57923" y="433078"/>
                  </a:cubicBezTo>
                  <a:cubicBezTo>
                    <a:pt x="46112" y="441555"/>
                    <a:pt x="40587" y="442603"/>
                    <a:pt x="37825" y="441079"/>
                  </a:cubicBezTo>
                  <a:cubicBezTo>
                    <a:pt x="35063" y="439555"/>
                    <a:pt x="35063" y="435364"/>
                    <a:pt x="40016" y="430887"/>
                  </a:cubicBezTo>
                  <a:cubicBezTo>
                    <a:pt x="48341" y="424391"/>
                    <a:pt x="55437" y="416457"/>
                    <a:pt x="60971" y="407456"/>
                  </a:cubicBezTo>
                  <a:cubicBezTo>
                    <a:pt x="60971" y="407456"/>
                    <a:pt x="50684" y="417743"/>
                    <a:pt x="44017" y="423362"/>
                  </a:cubicBezTo>
                  <a:cubicBezTo>
                    <a:pt x="38044" y="428354"/>
                    <a:pt x="31443" y="432545"/>
                    <a:pt x="24395" y="435840"/>
                  </a:cubicBezTo>
                  <a:cubicBezTo>
                    <a:pt x="17537" y="438888"/>
                    <a:pt x="8012" y="433078"/>
                    <a:pt x="12870" y="428411"/>
                  </a:cubicBezTo>
                  <a:cubicBezTo>
                    <a:pt x="17727" y="423743"/>
                    <a:pt x="22395" y="421553"/>
                    <a:pt x="32491" y="413076"/>
                  </a:cubicBezTo>
                  <a:cubicBezTo>
                    <a:pt x="37701" y="408580"/>
                    <a:pt x="42369" y="403503"/>
                    <a:pt x="46398" y="397931"/>
                  </a:cubicBezTo>
                  <a:cubicBezTo>
                    <a:pt x="39521" y="403208"/>
                    <a:pt x="32225" y="407922"/>
                    <a:pt x="24585" y="412028"/>
                  </a:cubicBezTo>
                  <a:cubicBezTo>
                    <a:pt x="18632" y="415685"/>
                    <a:pt x="11755" y="417533"/>
                    <a:pt x="4773" y="417362"/>
                  </a:cubicBezTo>
                  <a:cubicBezTo>
                    <a:pt x="1154" y="417362"/>
                    <a:pt x="-3228" y="412218"/>
                    <a:pt x="3535" y="407265"/>
                  </a:cubicBezTo>
                  <a:cubicBezTo>
                    <a:pt x="12879" y="402417"/>
                    <a:pt x="21604" y="396473"/>
                    <a:pt x="29538" y="389549"/>
                  </a:cubicBezTo>
                  <a:cubicBezTo>
                    <a:pt x="37063" y="382119"/>
                    <a:pt x="41254" y="375833"/>
                    <a:pt x="39063" y="375642"/>
                  </a:cubicBezTo>
                  <a:cubicBezTo>
                    <a:pt x="36873" y="375452"/>
                    <a:pt x="32872" y="380214"/>
                    <a:pt x="24109" y="382976"/>
                  </a:cubicBezTo>
                  <a:cubicBezTo>
                    <a:pt x="15346" y="385739"/>
                    <a:pt x="5917" y="382976"/>
                    <a:pt x="5059" y="378404"/>
                  </a:cubicBezTo>
                  <a:cubicBezTo>
                    <a:pt x="4202" y="373832"/>
                    <a:pt x="4011" y="375261"/>
                    <a:pt x="12203" y="37107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2;p12"/>
            <p:cNvSpPr/>
            <p:nvPr/>
          </p:nvSpPr>
          <p:spPr>
            <a:xfrm>
              <a:off x="7509451" y="1160411"/>
              <a:ext cx="72725" cy="98625"/>
            </a:xfrm>
            <a:custGeom>
              <a:avLst/>
              <a:gdLst/>
              <a:ahLst/>
              <a:cxnLst/>
              <a:rect l="l" t="t" r="r" b="b"/>
              <a:pathLst>
                <a:path w="90963" h="123358" extrusionOk="0">
                  <a:moveTo>
                    <a:pt x="90964" y="98317"/>
                  </a:moveTo>
                  <a:cubicBezTo>
                    <a:pt x="90964" y="98317"/>
                    <a:pt x="58007" y="131083"/>
                    <a:pt x="19050" y="121653"/>
                  </a:cubicBezTo>
                  <a:cubicBezTo>
                    <a:pt x="13525" y="117843"/>
                    <a:pt x="0" y="41358"/>
                    <a:pt x="0" y="41358"/>
                  </a:cubicBezTo>
                  <a:cubicBezTo>
                    <a:pt x="0" y="41358"/>
                    <a:pt x="0" y="-1029"/>
                    <a:pt x="32480" y="19"/>
                  </a:cubicBezTo>
                  <a:cubicBezTo>
                    <a:pt x="64961" y="1067"/>
                    <a:pt x="90964" y="98317"/>
                    <a:pt x="90964" y="9831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3" name="Google Shape;303;p12"/>
            <p:cNvGrpSpPr/>
            <p:nvPr/>
          </p:nvGrpSpPr>
          <p:grpSpPr>
            <a:xfrm flipH="1">
              <a:off x="8183210" y="2407472"/>
              <a:ext cx="780360" cy="1195999"/>
              <a:chOff x="3975528" y="3303922"/>
              <a:chExt cx="780360" cy="1195999"/>
            </a:xfrm>
          </p:grpSpPr>
          <p:sp>
            <p:nvSpPr>
              <p:cNvPr id="304" name="Google Shape;304;p12"/>
              <p:cNvSpPr/>
              <p:nvPr/>
            </p:nvSpPr>
            <p:spPr>
              <a:xfrm>
                <a:off x="4158598" y="4226660"/>
                <a:ext cx="285978" cy="165125"/>
              </a:xfrm>
              <a:custGeom>
                <a:avLst/>
                <a:gdLst/>
                <a:ahLst/>
                <a:cxnLst/>
                <a:rect l="l" t="t" r="r" b="b"/>
                <a:pathLst>
                  <a:path w="357473" h="206406" extrusionOk="0">
                    <a:moveTo>
                      <a:pt x="178689" y="206407"/>
                    </a:moveTo>
                    <a:lnTo>
                      <a:pt x="0" y="103251"/>
                    </a:lnTo>
                    <a:lnTo>
                      <a:pt x="178689" y="0"/>
                    </a:lnTo>
                    <a:lnTo>
                      <a:pt x="357473" y="103251"/>
                    </a:lnTo>
                    <a:lnTo>
                      <a:pt x="178689"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12"/>
              <p:cNvSpPr/>
              <p:nvPr/>
            </p:nvSpPr>
            <p:spPr>
              <a:xfrm>
                <a:off x="4385076" y="4094459"/>
                <a:ext cx="285978" cy="165125"/>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06;p12"/>
              <p:cNvSpPr/>
              <p:nvPr/>
            </p:nvSpPr>
            <p:spPr>
              <a:xfrm>
                <a:off x="4469909" y="3303922"/>
                <a:ext cx="285978" cy="165049"/>
              </a:xfrm>
              <a:custGeom>
                <a:avLst/>
                <a:gdLst/>
                <a:ahLst/>
                <a:cxnLst/>
                <a:rect l="l" t="t" r="r" b="b"/>
                <a:pathLst>
                  <a:path w="357473" h="206311" extrusionOk="0">
                    <a:moveTo>
                      <a:pt x="178784" y="206312"/>
                    </a:moveTo>
                    <a:lnTo>
                      <a:pt x="0" y="103156"/>
                    </a:lnTo>
                    <a:lnTo>
                      <a:pt x="178784" y="0"/>
                    </a:lnTo>
                    <a:lnTo>
                      <a:pt x="357473" y="103156"/>
                    </a:lnTo>
                    <a:lnTo>
                      <a:pt x="178784" y="20631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07;p12"/>
              <p:cNvSpPr/>
              <p:nvPr/>
            </p:nvSpPr>
            <p:spPr>
              <a:xfrm>
                <a:off x="4469909" y="3386395"/>
                <a:ext cx="143027" cy="825855"/>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8;p12"/>
              <p:cNvSpPr/>
              <p:nvPr/>
            </p:nvSpPr>
            <p:spPr>
              <a:xfrm>
                <a:off x="4469909" y="3386395"/>
                <a:ext cx="143027" cy="825855"/>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12"/>
              <p:cNvSpPr/>
              <p:nvPr/>
            </p:nvSpPr>
            <p:spPr>
              <a:xfrm>
                <a:off x="4612847" y="3386395"/>
                <a:ext cx="142951" cy="825855"/>
              </a:xfrm>
              <a:custGeom>
                <a:avLst/>
                <a:gdLst/>
                <a:ahLst/>
                <a:cxnLst/>
                <a:rect l="l" t="t" r="r" b="b"/>
                <a:pathLst>
                  <a:path w="178689" h="1032319" extrusionOk="0">
                    <a:moveTo>
                      <a:pt x="178689" y="929068"/>
                    </a:moveTo>
                    <a:lnTo>
                      <a:pt x="0" y="1032320"/>
                    </a:lnTo>
                    <a:lnTo>
                      <a:pt x="0" y="103251"/>
                    </a:lnTo>
                    <a:lnTo>
                      <a:pt x="178689" y="0"/>
                    </a:lnTo>
                    <a:lnTo>
                      <a:pt x="178689" y="92906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310;p12"/>
              <p:cNvSpPr/>
              <p:nvPr/>
            </p:nvSpPr>
            <p:spPr>
              <a:xfrm>
                <a:off x="4255541" y="3675088"/>
                <a:ext cx="285978" cy="165201"/>
              </a:xfrm>
              <a:custGeom>
                <a:avLst/>
                <a:gdLst/>
                <a:ahLst/>
                <a:cxnLst/>
                <a:rect l="l" t="t" r="r" b="b"/>
                <a:pathLst>
                  <a:path w="357473" h="206501" extrusionOk="0">
                    <a:moveTo>
                      <a:pt x="178784" y="206502"/>
                    </a:moveTo>
                    <a:lnTo>
                      <a:pt x="0" y="103251"/>
                    </a:lnTo>
                    <a:lnTo>
                      <a:pt x="178784" y="0"/>
                    </a:lnTo>
                    <a:lnTo>
                      <a:pt x="357473" y="103251"/>
                    </a:lnTo>
                    <a:lnTo>
                      <a:pt x="178784" y="20650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11;p12"/>
              <p:cNvSpPr/>
              <p:nvPr/>
            </p:nvSpPr>
            <p:spPr>
              <a:xfrm>
                <a:off x="4255541" y="3757637"/>
                <a:ext cx="143027" cy="57751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12"/>
              <p:cNvSpPr/>
              <p:nvPr/>
            </p:nvSpPr>
            <p:spPr>
              <a:xfrm>
                <a:off x="4255541" y="3757637"/>
                <a:ext cx="143027" cy="57751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12"/>
              <p:cNvSpPr/>
              <p:nvPr/>
            </p:nvSpPr>
            <p:spPr>
              <a:xfrm>
                <a:off x="4398478" y="3757637"/>
                <a:ext cx="142950" cy="577519"/>
              </a:xfrm>
              <a:custGeom>
                <a:avLst/>
                <a:gdLst/>
                <a:ahLst/>
                <a:cxnLst/>
                <a:rect l="l" t="t" r="r" b="b"/>
                <a:pathLst>
                  <a:path w="178688" h="721899" extrusionOk="0">
                    <a:moveTo>
                      <a:pt x="178689" y="618744"/>
                    </a:moveTo>
                    <a:lnTo>
                      <a:pt x="0" y="721900"/>
                    </a:lnTo>
                    <a:lnTo>
                      <a:pt x="0" y="103251"/>
                    </a:lnTo>
                    <a:lnTo>
                      <a:pt x="178689" y="0"/>
                    </a:lnTo>
                    <a:lnTo>
                      <a:pt x="178689" y="61874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14;p12"/>
              <p:cNvSpPr/>
              <p:nvPr/>
            </p:nvSpPr>
            <p:spPr>
              <a:xfrm>
                <a:off x="3975528" y="4334796"/>
                <a:ext cx="285978" cy="165125"/>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12"/>
              <p:cNvSpPr/>
              <p:nvPr/>
            </p:nvSpPr>
            <p:spPr>
              <a:xfrm>
                <a:off x="4027311" y="4067196"/>
                <a:ext cx="285978" cy="165125"/>
              </a:xfrm>
              <a:custGeom>
                <a:avLst/>
                <a:gdLst/>
                <a:ahLst/>
                <a:cxnLst/>
                <a:rect l="l" t="t" r="r" b="b"/>
                <a:pathLst>
                  <a:path w="357473" h="206406" extrusionOk="0">
                    <a:moveTo>
                      <a:pt x="178784" y="206407"/>
                    </a:moveTo>
                    <a:lnTo>
                      <a:pt x="0" y="103156"/>
                    </a:lnTo>
                    <a:lnTo>
                      <a:pt x="178689" y="0"/>
                    </a:lnTo>
                    <a:lnTo>
                      <a:pt x="357473" y="103156"/>
                    </a:lnTo>
                    <a:lnTo>
                      <a:pt x="178784" y="20640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316;p12"/>
              <p:cNvSpPr/>
              <p:nvPr/>
            </p:nvSpPr>
            <p:spPr>
              <a:xfrm>
                <a:off x="4027311" y="4149670"/>
                <a:ext cx="143027" cy="319278"/>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17;p12"/>
              <p:cNvSpPr/>
              <p:nvPr/>
            </p:nvSpPr>
            <p:spPr>
              <a:xfrm>
                <a:off x="4027311" y="4149670"/>
                <a:ext cx="143027" cy="319278"/>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18;p12"/>
              <p:cNvSpPr/>
              <p:nvPr/>
            </p:nvSpPr>
            <p:spPr>
              <a:xfrm>
                <a:off x="4170249" y="4149670"/>
                <a:ext cx="142951" cy="319278"/>
              </a:xfrm>
              <a:custGeom>
                <a:avLst/>
                <a:gdLst/>
                <a:ahLst/>
                <a:cxnLst/>
                <a:rect l="l" t="t" r="r" b="b"/>
                <a:pathLst>
                  <a:path w="178689" h="399097" extrusionOk="0">
                    <a:moveTo>
                      <a:pt x="178689" y="295846"/>
                    </a:moveTo>
                    <a:lnTo>
                      <a:pt x="0" y="399098"/>
                    </a:lnTo>
                    <a:lnTo>
                      <a:pt x="0" y="103251"/>
                    </a:lnTo>
                    <a:lnTo>
                      <a:pt x="178689" y="0"/>
                    </a:lnTo>
                    <a:lnTo>
                      <a:pt x="178689" y="29584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19;p12"/>
              <p:cNvSpPr/>
              <p:nvPr/>
            </p:nvSpPr>
            <p:spPr>
              <a:xfrm>
                <a:off x="4359514" y="3443605"/>
                <a:ext cx="123401" cy="242674"/>
              </a:xfrm>
              <a:custGeom>
                <a:avLst/>
                <a:gdLst/>
                <a:ahLst/>
                <a:cxnLst/>
                <a:rect l="l" t="t" r="r" b="b"/>
                <a:pathLst>
                  <a:path w="154251" h="303342" extrusionOk="0">
                    <a:moveTo>
                      <a:pt x="65595" y="234575"/>
                    </a:moveTo>
                    <a:cubicBezTo>
                      <a:pt x="79310" y="258921"/>
                      <a:pt x="95907" y="281534"/>
                      <a:pt x="115030" y="301917"/>
                    </a:cubicBezTo>
                    <a:cubicBezTo>
                      <a:pt x="120364" y="308108"/>
                      <a:pt x="161512" y="292392"/>
                      <a:pt x="153130" y="288010"/>
                    </a:cubicBezTo>
                    <a:cubicBezTo>
                      <a:pt x="144747" y="283629"/>
                      <a:pt x="117601" y="246005"/>
                      <a:pt x="104171" y="221335"/>
                    </a:cubicBezTo>
                    <a:cubicBezTo>
                      <a:pt x="92896" y="191398"/>
                      <a:pt x="83356" y="160833"/>
                      <a:pt x="75596" y="129800"/>
                    </a:cubicBezTo>
                    <a:cubicBezTo>
                      <a:pt x="67119" y="99225"/>
                      <a:pt x="59880" y="54267"/>
                      <a:pt x="53689" y="33121"/>
                    </a:cubicBezTo>
                    <a:cubicBezTo>
                      <a:pt x="50377" y="17186"/>
                      <a:pt x="38044" y="4670"/>
                      <a:pt x="22161" y="1117"/>
                    </a:cubicBezTo>
                    <a:cubicBezTo>
                      <a:pt x="7397" y="-2312"/>
                      <a:pt x="-2223" y="1689"/>
                      <a:pt x="444" y="19596"/>
                    </a:cubicBezTo>
                    <a:cubicBezTo>
                      <a:pt x="4730" y="50743"/>
                      <a:pt x="29305" y="172853"/>
                      <a:pt x="65595" y="23457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20;p12"/>
              <p:cNvSpPr/>
              <p:nvPr/>
            </p:nvSpPr>
            <p:spPr>
              <a:xfrm>
                <a:off x="4386191" y="4013507"/>
                <a:ext cx="85270" cy="65855"/>
              </a:xfrm>
              <a:custGeom>
                <a:avLst/>
                <a:gdLst/>
                <a:ahLst/>
                <a:cxnLst/>
                <a:rect l="l" t="t" r="r" b="b"/>
                <a:pathLst>
                  <a:path w="106588" h="82319" extrusionOk="0">
                    <a:moveTo>
                      <a:pt x="8606" y="2"/>
                    </a:moveTo>
                    <a:cubicBezTo>
                      <a:pt x="21369" y="10385"/>
                      <a:pt x="40229" y="860"/>
                      <a:pt x="41181" y="1812"/>
                    </a:cubicBezTo>
                    <a:cubicBezTo>
                      <a:pt x="56119" y="15766"/>
                      <a:pt x="71828" y="28863"/>
                      <a:pt x="88235" y="41055"/>
                    </a:cubicBezTo>
                    <a:cubicBezTo>
                      <a:pt x="96141" y="47246"/>
                      <a:pt x="108523" y="55628"/>
                      <a:pt x="106332" y="67630"/>
                    </a:cubicBezTo>
                    <a:cubicBezTo>
                      <a:pt x="102332" y="89156"/>
                      <a:pt x="68232" y="82489"/>
                      <a:pt x="54897" y="75917"/>
                    </a:cubicBezTo>
                    <a:cubicBezTo>
                      <a:pt x="41562" y="69344"/>
                      <a:pt x="31371" y="58486"/>
                      <a:pt x="19083" y="50866"/>
                    </a:cubicBezTo>
                    <a:cubicBezTo>
                      <a:pt x="10320" y="45437"/>
                      <a:pt x="1653" y="42579"/>
                      <a:pt x="33" y="31816"/>
                    </a:cubicBezTo>
                    <a:cubicBezTo>
                      <a:pt x="-538" y="25244"/>
                      <a:pt x="6415" y="-283"/>
                      <a:pt x="8606"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12"/>
              <p:cNvSpPr/>
              <p:nvPr/>
            </p:nvSpPr>
            <p:spPr>
              <a:xfrm>
                <a:off x="4386358" y="4035136"/>
                <a:ext cx="84898" cy="44294"/>
              </a:xfrm>
              <a:custGeom>
                <a:avLst/>
                <a:gdLst/>
                <a:ahLst/>
                <a:cxnLst/>
                <a:rect l="l" t="t" r="r" b="b"/>
                <a:pathLst>
                  <a:path w="106123" h="55368" extrusionOk="0">
                    <a:moveTo>
                      <a:pt x="301" y="0"/>
                    </a:moveTo>
                    <a:cubicBezTo>
                      <a:pt x="1920" y="10668"/>
                      <a:pt x="10492" y="13525"/>
                      <a:pt x="19351" y="19050"/>
                    </a:cubicBezTo>
                    <a:cubicBezTo>
                      <a:pt x="31828" y="26765"/>
                      <a:pt x="42782" y="38100"/>
                      <a:pt x="55831" y="44577"/>
                    </a:cubicBezTo>
                    <a:cubicBezTo>
                      <a:pt x="68881" y="51054"/>
                      <a:pt x="97646" y="56674"/>
                      <a:pt x="106123" y="41338"/>
                    </a:cubicBezTo>
                    <a:cubicBezTo>
                      <a:pt x="101551" y="62008"/>
                      <a:pt x="68023" y="55531"/>
                      <a:pt x="54879" y="48958"/>
                    </a:cubicBezTo>
                    <a:cubicBezTo>
                      <a:pt x="41734" y="42386"/>
                      <a:pt x="31352" y="31528"/>
                      <a:pt x="19065" y="23908"/>
                    </a:cubicBezTo>
                    <a:cubicBezTo>
                      <a:pt x="10302" y="18479"/>
                      <a:pt x="1634" y="15621"/>
                      <a:pt x="15" y="4858"/>
                    </a:cubicBezTo>
                    <a:cubicBezTo>
                      <a:pt x="-40" y="3229"/>
                      <a:pt x="56" y="1610"/>
                      <a:pt x="30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12"/>
              <p:cNvSpPr/>
              <p:nvPr/>
            </p:nvSpPr>
            <p:spPr>
              <a:xfrm>
                <a:off x="4488338" y="3953912"/>
                <a:ext cx="85261" cy="63613"/>
              </a:xfrm>
              <a:custGeom>
                <a:avLst/>
                <a:gdLst/>
                <a:ahLst/>
                <a:cxnLst/>
                <a:rect l="l" t="t" r="r" b="b"/>
                <a:pathLst>
                  <a:path w="106576" h="79516" extrusionOk="0">
                    <a:moveTo>
                      <a:pt x="10192" y="58"/>
                    </a:moveTo>
                    <a:cubicBezTo>
                      <a:pt x="22955" y="10440"/>
                      <a:pt x="45244" y="-895"/>
                      <a:pt x="46196" y="58"/>
                    </a:cubicBezTo>
                    <a:cubicBezTo>
                      <a:pt x="59433" y="13574"/>
                      <a:pt x="73460" y="26299"/>
                      <a:pt x="88202" y="38158"/>
                    </a:cubicBezTo>
                    <a:cubicBezTo>
                      <a:pt x="96202" y="44444"/>
                      <a:pt x="108585" y="52826"/>
                      <a:pt x="106299" y="64828"/>
                    </a:cubicBezTo>
                    <a:cubicBezTo>
                      <a:pt x="102298" y="86354"/>
                      <a:pt x="68199" y="79687"/>
                      <a:pt x="54959" y="73114"/>
                    </a:cubicBezTo>
                    <a:cubicBezTo>
                      <a:pt x="41719" y="66542"/>
                      <a:pt x="31337" y="55684"/>
                      <a:pt x="19050" y="48064"/>
                    </a:cubicBezTo>
                    <a:cubicBezTo>
                      <a:pt x="10287" y="42634"/>
                      <a:pt x="1715" y="39777"/>
                      <a:pt x="0" y="29014"/>
                    </a:cubicBezTo>
                    <a:cubicBezTo>
                      <a:pt x="721" y="18622"/>
                      <a:pt x="4243" y="8611"/>
                      <a:pt x="10192" y="58"/>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12"/>
              <p:cNvSpPr/>
              <p:nvPr/>
            </p:nvSpPr>
            <p:spPr>
              <a:xfrm>
                <a:off x="4488682" y="3974367"/>
                <a:ext cx="84923" cy="44256"/>
              </a:xfrm>
              <a:custGeom>
                <a:avLst/>
                <a:gdLst/>
                <a:ahLst/>
                <a:cxnLst/>
                <a:rect l="l" t="t" r="r" b="b"/>
                <a:pathLst>
                  <a:path w="106154" h="55320" extrusionOk="0">
                    <a:moveTo>
                      <a:pt x="331" y="0"/>
                    </a:moveTo>
                    <a:cubicBezTo>
                      <a:pt x="1951" y="10573"/>
                      <a:pt x="10523" y="13525"/>
                      <a:pt x="19381" y="19050"/>
                    </a:cubicBezTo>
                    <a:cubicBezTo>
                      <a:pt x="31859" y="26765"/>
                      <a:pt x="42813" y="38100"/>
                      <a:pt x="55767" y="44482"/>
                    </a:cubicBezTo>
                    <a:cubicBezTo>
                      <a:pt x="68721" y="50863"/>
                      <a:pt x="97677" y="56578"/>
                      <a:pt x="106154" y="41243"/>
                    </a:cubicBezTo>
                    <a:cubicBezTo>
                      <a:pt x="101582" y="62008"/>
                      <a:pt x="68054" y="55435"/>
                      <a:pt x="54910" y="48958"/>
                    </a:cubicBezTo>
                    <a:cubicBezTo>
                      <a:pt x="41765" y="42481"/>
                      <a:pt x="31383" y="31528"/>
                      <a:pt x="19096" y="23908"/>
                    </a:cubicBezTo>
                    <a:cubicBezTo>
                      <a:pt x="10333" y="18478"/>
                      <a:pt x="1665" y="15621"/>
                      <a:pt x="46" y="4858"/>
                    </a:cubicBezTo>
                    <a:cubicBezTo>
                      <a:pt x="-67" y="3229"/>
                      <a:pt x="28" y="1600"/>
                      <a:pt x="33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12"/>
              <p:cNvSpPr/>
              <p:nvPr/>
            </p:nvSpPr>
            <p:spPr>
              <a:xfrm>
                <a:off x="4254514" y="3662153"/>
                <a:ext cx="298029" cy="360530"/>
              </a:xfrm>
              <a:custGeom>
                <a:avLst/>
                <a:gdLst/>
                <a:ahLst/>
                <a:cxnLst/>
                <a:rect l="l" t="t" r="r" b="b"/>
                <a:pathLst>
                  <a:path w="372536" h="450662" extrusionOk="0">
                    <a:moveTo>
                      <a:pt x="2903" y="30848"/>
                    </a:moveTo>
                    <a:cubicBezTo>
                      <a:pt x="-11194" y="119145"/>
                      <a:pt x="27954" y="152006"/>
                      <a:pt x="79103" y="170865"/>
                    </a:cubicBezTo>
                    <a:cubicBezTo>
                      <a:pt x="115679" y="184296"/>
                      <a:pt x="168162" y="205060"/>
                      <a:pt x="168162" y="205060"/>
                    </a:cubicBezTo>
                    <a:cubicBezTo>
                      <a:pt x="168162" y="205060"/>
                      <a:pt x="167400" y="224110"/>
                      <a:pt x="167019" y="267925"/>
                    </a:cubicBezTo>
                    <a:cubicBezTo>
                      <a:pt x="167019" y="306025"/>
                      <a:pt x="171686" y="445947"/>
                      <a:pt x="171686" y="445947"/>
                    </a:cubicBezTo>
                    <a:cubicBezTo>
                      <a:pt x="183944" y="452234"/>
                      <a:pt x="198481" y="452234"/>
                      <a:pt x="210739" y="445947"/>
                    </a:cubicBezTo>
                    <a:cubicBezTo>
                      <a:pt x="210739" y="445947"/>
                      <a:pt x="231313" y="338886"/>
                      <a:pt x="235694" y="290595"/>
                    </a:cubicBezTo>
                    <a:cubicBezTo>
                      <a:pt x="241600" y="225063"/>
                      <a:pt x="251601" y="182200"/>
                      <a:pt x="248267" y="168103"/>
                    </a:cubicBezTo>
                    <a:cubicBezTo>
                      <a:pt x="245314" y="155721"/>
                      <a:pt x="173782" y="120478"/>
                      <a:pt x="151017" y="101428"/>
                    </a:cubicBezTo>
                    <a:lnTo>
                      <a:pt x="301036" y="151720"/>
                    </a:lnTo>
                    <a:cubicBezTo>
                      <a:pt x="298036" y="167932"/>
                      <a:pt x="296538" y="184381"/>
                      <a:pt x="296559" y="200869"/>
                    </a:cubicBezTo>
                    <a:cubicBezTo>
                      <a:pt x="297892" y="252780"/>
                      <a:pt x="300845" y="365271"/>
                      <a:pt x="300845" y="365271"/>
                    </a:cubicBezTo>
                    <a:cubicBezTo>
                      <a:pt x="300845" y="365271"/>
                      <a:pt x="321419" y="380130"/>
                      <a:pt x="338945" y="365271"/>
                    </a:cubicBezTo>
                    <a:cubicBezTo>
                      <a:pt x="338945" y="365271"/>
                      <a:pt x="377045" y="142576"/>
                      <a:pt x="372092" y="113144"/>
                    </a:cubicBezTo>
                    <a:cubicBezTo>
                      <a:pt x="367711" y="85140"/>
                      <a:pt x="235599" y="27990"/>
                      <a:pt x="212263" y="8369"/>
                    </a:cubicBezTo>
                    <a:cubicBezTo>
                      <a:pt x="204058" y="1673"/>
                      <a:pt x="193384" y="-1204"/>
                      <a:pt x="182926" y="46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12"/>
              <p:cNvSpPr/>
              <p:nvPr/>
            </p:nvSpPr>
            <p:spPr>
              <a:xfrm>
                <a:off x="4279346" y="3421120"/>
                <a:ext cx="93728" cy="91216"/>
              </a:xfrm>
              <a:custGeom>
                <a:avLst/>
                <a:gdLst/>
                <a:ahLst/>
                <a:cxnLst/>
                <a:rect l="l" t="t" r="r" b="b"/>
                <a:pathLst>
                  <a:path w="117160" h="114020" extrusionOk="0">
                    <a:moveTo>
                      <a:pt x="24041" y="0"/>
                    </a:moveTo>
                    <a:cubicBezTo>
                      <a:pt x="24041" y="0"/>
                      <a:pt x="26232" y="42101"/>
                      <a:pt x="25279" y="45815"/>
                    </a:cubicBezTo>
                    <a:cubicBezTo>
                      <a:pt x="24327" y="49530"/>
                      <a:pt x="6229" y="61817"/>
                      <a:pt x="609" y="66294"/>
                    </a:cubicBezTo>
                    <a:cubicBezTo>
                      <a:pt x="-5010" y="70771"/>
                      <a:pt x="29661" y="104394"/>
                      <a:pt x="46425" y="112300"/>
                    </a:cubicBezTo>
                    <a:cubicBezTo>
                      <a:pt x="63189" y="120205"/>
                      <a:pt x="116148" y="99727"/>
                      <a:pt x="117100" y="74200"/>
                    </a:cubicBezTo>
                    <a:cubicBezTo>
                      <a:pt x="118053" y="48673"/>
                      <a:pt x="107575" y="26575"/>
                      <a:pt x="99860" y="25146"/>
                    </a:cubicBezTo>
                    <a:cubicBezTo>
                      <a:pt x="92145" y="23717"/>
                      <a:pt x="24041" y="0"/>
                      <a:pt x="2404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12"/>
              <p:cNvSpPr/>
              <p:nvPr/>
            </p:nvSpPr>
            <p:spPr>
              <a:xfrm>
                <a:off x="4254597" y="3433943"/>
                <a:ext cx="151659" cy="296670"/>
              </a:xfrm>
              <a:custGeom>
                <a:avLst/>
                <a:gdLst/>
                <a:ahLst/>
                <a:cxnLst/>
                <a:rect l="l" t="t" r="r" b="b"/>
                <a:pathLst>
                  <a:path w="189574" h="370837" extrusionOk="0">
                    <a:moveTo>
                      <a:pt x="50329" y="37015"/>
                    </a:moveTo>
                    <a:cubicBezTo>
                      <a:pt x="50329" y="37015"/>
                      <a:pt x="80809" y="82450"/>
                      <a:pt x="123386" y="86736"/>
                    </a:cubicBezTo>
                    <a:cubicBezTo>
                      <a:pt x="136816" y="73496"/>
                      <a:pt x="137959" y="26442"/>
                      <a:pt x="119385" y="11393"/>
                    </a:cubicBezTo>
                    <a:cubicBezTo>
                      <a:pt x="119385" y="11393"/>
                      <a:pt x="136530" y="-2323"/>
                      <a:pt x="147960" y="344"/>
                    </a:cubicBezTo>
                    <a:cubicBezTo>
                      <a:pt x="160529" y="7926"/>
                      <a:pt x="169882" y="19861"/>
                      <a:pt x="174249" y="33872"/>
                    </a:cubicBezTo>
                    <a:cubicBezTo>
                      <a:pt x="185150" y="65076"/>
                      <a:pt x="190313" y="97985"/>
                      <a:pt x="189489" y="131027"/>
                    </a:cubicBezTo>
                    <a:cubicBezTo>
                      <a:pt x="188727" y="175604"/>
                      <a:pt x="189489" y="288380"/>
                      <a:pt x="189489" y="288380"/>
                    </a:cubicBezTo>
                    <a:cubicBezTo>
                      <a:pt x="184440" y="315326"/>
                      <a:pt x="168114" y="338824"/>
                      <a:pt x="144626" y="352960"/>
                    </a:cubicBezTo>
                    <a:cubicBezTo>
                      <a:pt x="113965" y="370266"/>
                      <a:pt x="77860" y="375239"/>
                      <a:pt x="43661" y="366866"/>
                    </a:cubicBezTo>
                    <a:cubicBezTo>
                      <a:pt x="26445" y="363208"/>
                      <a:pt x="12392" y="350816"/>
                      <a:pt x="6609" y="334195"/>
                    </a:cubicBezTo>
                    <a:cubicBezTo>
                      <a:pt x="8609" y="302858"/>
                      <a:pt x="20992" y="238945"/>
                      <a:pt x="16134" y="199226"/>
                    </a:cubicBezTo>
                    <a:cubicBezTo>
                      <a:pt x="11276" y="159507"/>
                      <a:pt x="2609" y="130551"/>
                      <a:pt x="418" y="98832"/>
                    </a:cubicBezTo>
                    <a:cubicBezTo>
                      <a:pt x="-1773" y="67114"/>
                      <a:pt x="4609" y="67686"/>
                      <a:pt x="20611" y="56351"/>
                    </a:cubicBezTo>
                    <a:cubicBezTo>
                      <a:pt x="30053" y="49217"/>
                      <a:pt x="39984" y="42759"/>
                      <a:pt x="50329" y="3701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12"/>
              <p:cNvSpPr/>
              <p:nvPr/>
            </p:nvSpPr>
            <p:spPr>
              <a:xfrm>
                <a:off x="4275867" y="3326707"/>
                <a:ext cx="101092" cy="122957"/>
              </a:xfrm>
              <a:custGeom>
                <a:avLst/>
                <a:gdLst/>
                <a:ahLst/>
                <a:cxnLst/>
                <a:rect l="l" t="t" r="r" b="b"/>
                <a:pathLst>
                  <a:path w="126365" h="153696" extrusionOk="0">
                    <a:moveTo>
                      <a:pt x="123547" y="55607"/>
                    </a:moveTo>
                    <a:lnTo>
                      <a:pt x="123547" y="55607"/>
                    </a:lnTo>
                    <a:cubicBezTo>
                      <a:pt x="118499" y="22936"/>
                      <a:pt x="94972" y="-1543"/>
                      <a:pt x="61349" y="76"/>
                    </a:cubicBezTo>
                    <a:cubicBezTo>
                      <a:pt x="25578" y="2019"/>
                      <a:pt x="-1846" y="32594"/>
                      <a:pt x="97" y="68361"/>
                    </a:cubicBezTo>
                    <a:cubicBezTo>
                      <a:pt x="99" y="68399"/>
                      <a:pt x="101" y="68427"/>
                      <a:pt x="103" y="68465"/>
                    </a:cubicBezTo>
                    <a:cubicBezTo>
                      <a:pt x="1271" y="88611"/>
                      <a:pt x="11858" y="107032"/>
                      <a:pt x="28678" y="118186"/>
                    </a:cubicBezTo>
                    <a:cubicBezTo>
                      <a:pt x="29839" y="123139"/>
                      <a:pt x="31598" y="127940"/>
                      <a:pt x="33917" y="132473"/>
                    </a:cubicBezTo>
                    <a:cubicBezTo>
                      <a:pt x="45728" y="146380"/>
                      <a:pt x="81542" y="155048"/>
                      <a:pt x="92114" y="153524"/>
                    </a:cubicBezTo>
                    <a:cubicBezTo>
                      <a:pt x="104686" y="152400"/>
                      <a:pt x="115295" y="143713"/>
                      <a:pt x="118880" y="131616"/>
                    </a:cubicBezTo>
                    <a:cubicBezTo>
                      <a:pt x="129833" y="105899"/>
                      <a:pt x="126309" y="71609"/>
                      <a:pt x="123547" y="5560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12"/>
              <p:cNvSpPr/>
              <p:nvPr/>
            </p:nvSpPr>
            <p:spPr>
              <a:xfrm>
                <a:off x="4266495" y="3315741"/>
                <a:ext cx="106605" cy="105444"/>
              </a:xfrm>
              <a:custGeom>
                <a:avLst/>
                <a:gdLst/>
                <a:ahLst/>
                <a:cxnLst/>
                <a:rect l="l" t="t" r="r" b="b"/>
                <a:pathLst>
                  <a:path w="133256" h="131805" extrusionOk="0">
                    <a:moveTo>
                      <a:pt x="40114" y="131806"/>
                    </a:moveTo>
                    <a:lnTo>
                      <a:pt x="40114" y="131806"/>
                    </a:lnTo>
                    <a:lnTo>
                      <a:pt x="43162" y="103231"/>
                    </a:lnTo>
                    <a:cubicBezTo>
                      <a:pt x="43162" y="103231"/>
                      <a:pt x="19921" y="43033"/>
                      <a:pt x="74880" y="54653"/>
                    </a:cubicBezTo>
                    <a:cubicBezTo>
                      <a:pt x="111170" y="62273"/>
                      <a:pt x="120314" y="65512"/>
                      <a:pt x="131363" y="41223"/>
                    </a:cubicBezTo>
                    <a:cubicBezTo>
                      <a:pt x="142412" y="16934"/>
                      <a:pt x="103455" y="-5068"/>
                      <a:pt x="57164" y="1028"/>
                    </a:cubicBezTo>
                    <a:cubicBezTo>
                      <a:pt x="24162" y="4533"/>
                      <a:pt x="-666" y="32717"/>
                      <a:pt x="14" y="65893"/>
                    </a:cubicBezTo>
                    <a:cubicBezTo>
                      <a:pt x="1252" y="83895"/>
                      <a:pt x="6014" y="120185"/>
                      <a:pt x="40114" y="1318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12"/>
              <p:cNvSpPr/>
              <p:nvPr/>
            </p:nvSpPr>
            <p:spPr>
              <a:xfrm>
                <a:off x="4373043" y="3434522"/>
                <a:ext cx="49149" cy="71094"/>
              </a:xfrm>
              <a:custGeom>
                <a:avLst/>
                <a:gdLst/>
                <a:ahLst/>
                <a:cxnLst/>
                <a:rect l="l" t="t" r="r" b="b"/>
                <a:pathLst>
                  <a:path w="61436" h="88868" extrusionOk="0">
                    <a:moveTo>
                      <a:pt x="39243" y="88868"/>
                    </a:moveTo>
                    <a:cubicBezTo>
                      <a:pt x="47575" y="88601"/>
                      <a:pt x="55499" y="85192"/>
                      <a:pt x="61436" y="79343"/>
                    </a:cubicBezTo>
                    <a:cubicBezTo>
                      <a:pt x="60198" y="63722"/>
                      <a:pt x="40196" y="4381"/>
                      <a:pt x="0" y="0"/>
                    </a:cubicBezTo>
                    <a:cubicBezTo>
                      <a:pt x="10976" y="7630"/>
                      <a:pt x="19668" y="18098"/>
                      <a:pt x="25146" y="30290"/>
                    </a:cubicBezTo>
                    <a:cubicBezTo>
                      <a:pt x="31347" y="49425"/>
                      <a:pt x="36060" y="69009"/>
                      <a:pt x="39243" y="888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0" name="Google Shape;330;p12"/>
              <p:cNvGrpSpPr/>
              <p:nvPr/>
            </p:nvGrpSpPr>
            <p:grpSpPr>
              <a:xfrm flipH="1">
                <a:off x="4321768" y="3621401"/>
                <a:ext cx="239005" cy="181217"/>
                <a:chOff x="6621095" y="1452181"/>
                <a:chExt cx="330894" cy="250785"/>
              </a:xfrm>
            </p:grpSpPr>
            <p:sp>
              <p:nvSpPr>
                <p:cNvPr id="331" name="Google Shape;331;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36" name="Google Shape;336;p12"/>
              <p:cNvSpPr/>
              <p:nvPr/>
            </p:nvSpPr>
            <p:spPr>
              <a:xfrm>
                <a:off x="4228115" y="3483465"/>
                <a:ext cx="114539" cy="321870"/>
              </a:xfrm>
              <a:custGeom>
                <a:avLst/>
                <a:gdLst/>
                <a:ahLst/>
                <a:cxnLst/>
                <a:rect l="l" t="t" r="r" b="b"/>
                <a:pathLst>
                  <a:path w="143174" h="402337" extrusionOk="0">
                    <a:moveTo>
                      <a:pt x="132316" y="337406"/>
                    </a:moveTo>
                    <a:cubicBezTo>
                      <a:pt x="124650" y="332329"/>
                      <a:pt x="116664" y="327748"/>
                      <a:pt x="108408" y="323690"/>
                    </a:cubicBezTo>
                    <a:cubicBezTo>
                      <a:pt x="100708" y="321280"/>
                      <a:pt x="93712" y="317032"/>
                      <a:pt x="88025" y="311307"/>
                    </a:cubicBezTo>
                    <a:cubicBezTo>
                      <a:pt x="80500" y="303973"/>
                      <a:pt x="68308" y="276255"/>
                      <a:pt x="59450" y="249204"/>
                    </a:cubicBezTo>
                    <a:cubicBezTo>
                      <a:pt x="50616" y="218763"/>
                      <a:pt x="47136" y="187016"/>
                      <a:pt x="49163" y="155383"/>
                    </a:cubicBezTo>
                    <a:cubicBezTo>
                      <a:pt x="52877" y="117283"/>
                      <a:pt x="66498" y="64419"/>
                      <a:pt x="69927" y="42607"/>
                    </a:cubicBezTo>
                    <a:cubicBezTo>
                      <a:pt x="73356" y="20795"/>
                      <a:pt x="66403" y="12127"/>
                      <a:pt x="56211" y="4507"/>
                    </a:cubicBezTo>
                    <a:cubicBezTo>
                      <a:pt x="44305" y="-5018"/>
                      <a:pt x="27636" y="-732"/>
                      <a:pt x="19064" y="29844"/>
                    </a:cubicBezTo>
                    <a:cubicBezTo>
                      <a:pt x="7948" y="72154"/>
                      <a:pt x="1559" y="115569"/>
                      <a:pt x="14" y="159288"/>
                    </a:cubicBezTo>
                    <a:cubicBezTo>
                      <a:pt x="-297" y="191635"/>
                      <a:pt x="4690" y="223811"/>
                      <a:pt x="14777" y="254538"/>
                    </a:cubicBezTo>
                    <a:cubicBezTo>
                      <a:pt x="23864" y="280970"/>
                      <a:pt x="36113" y="306202"/>
                      <a:pt x="51258" y="329691"/>
                    </a:cubicBezTo>
                    <a:cubicBezTo>
                      <a:pt x="55449" y="336739"/>
                      <a:pt x="56783" y="342930"/>
                      <a:pt x="63164" y="357313"/>
                    </a:cubicBezTo>
                    <a:cubicBezTo>
                      <a:pt x="69329" y="371772"/>
                      <a:pt x="78905" y="384517"/>
                      <a:pt x="91073" y="394461"/>
                    </a:cubicBezTo>
                    <a:cubicBezTo>
                      <a:pt x="101836" y="402176"/>
                      <a:pt x="106884" y="403224"/>
                      <a:pt x="109361" y="401795"/>
                    </a:cubicBezTo>
                    <a:cubicBezTo>
                      <a:pt x="111837" y="400366"/>
                      <a:pt x="111837" y="396461"/>
                      <a:pt x="107360" y="392270"/>
                    </a:cubicBezTo>
                    <a:cubicBezTo>
                      <a:pt x="99783" y="386317"/>
                      <a:pt x="93331" y="379059"/>
                      <a:pt x="88310" y="370839"/>
                    </a:cubicBezTo>
                    <a:cubicBezTo>
                      <a:pt x="88310" y="370839"/>
                      <a:pt x="97835" y="380364"/>
                      <a:pt x="103836" y="385412"/>
                    </a:cubicBezTo>
                    <a:cubicBezTo>
                      <a:pt x="109247" y="389955"/>
                      <a:pt x="115237" y="393775"/>
                      <a:pt x="121648" y="396747"/>
                    </a:cubicBezTo>
                    <a:cubicBezTo>
                      <a:pt x="127934" y="399509"/>
                      <a:pt x="136602" y="394175"/>
                      <a:pt x="132125" y="389984"/>
                    </a:cubicBezTo>
                    <a:cubicBezTo>
                      <a:pt x="127649" y="385793"/>
                      <a:pt x="123172" y="383697"/>
                      <a:pt x="114314" y="375982"/>
                    </a:cubicBezTo>
                    <a:cubicBezTo>
                      <a:pt x="109302" y="372067"/>
                      <a:pt x="104818" y="367524"/>
                      <a:pt x="100979" y="362457"/>
                    </a:cubicBezTo>
                    <a:cubicBezTo>
                      <a:pt x="107247" y="367238"/>
                      <a:pt x="113870" y="371534"/>
                      <a:pt x="120791" y="375315"/>
                    </a:cubicBezTo>
                    <a:cubicBezTo>
                      <a:pt x="126215" y="378592"/>
                      <a:pt x="132455" y="380278"/>
                      <a:pt x="138793" y="380173"/>
                    </a:cubicBezTo>
                    <a:cubicBezTo>
                      <a:pt x="142127" y="380173"/>
                      <a:pt x="146127" y="375411"/>
                      <a:pt x="139936" y="370648"/>
                    </a:cubicBezTo>
                    <a:cubicBezTo>
                      <a:pt x="131572" y="366295"/>
                      <a:pt x="123741" y="360990"/>
                      <a:pt x="116600" y="354837"/>
                    </a:cubicBezTo>
                    <a:cubicBezTo>
                      <a:pt x="109742" y="347979"/>
                      <a:pt x="105932" y="342264"/>
                      <a:pt x="107837" y="342168"/>
                    </a:cubicBezTo>
                    <a:cubicBezTo>
                      <a:pt x="109742" y="342073"/>
                      <a:pt x="113456" y="346264"/>
                      <a:pt x="121457" y="348836"/>
                    </a:cubicBezTo>
                    <a:cubicBezTo>
                      <a:pt x="129458" y="351408"/>
                      <a:pt x="138031" y="348836"/>
                      <a:pt x="139079" y="344645"/>
                    </a:cubicBezTo>
                    <a:cubicBezTo>
                      <a:pt x="140126" y="340454"/>
                      <a:pt x="139841" y="341121"/>
                      <a:pt x="132316" y="337406"/>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12"/>
              <p:cNvSpPr/>
              <p:nvPr/>
            </p:nvSpPr>
            <p:spPr>
              <a:xfrm>
                <a:off x="4223328" y="3479828"/>
                <a:ext cx="66218" cy="90245"/>
              </a:xfrm>
              <a:custGeom>
                <a:avLst/>
                <a:gdLst/>
                <a:ahLst/>
                <a:cxnLst/>
                <a:rect l="l" t="t" r="r" b="b"/>
                <a:pathLst>
                  <a:path w="82772" h="112806" extrusionOk="0">
                    <a:moveTo>
                      <a:pt x="0" y="90018"/>
                    </a:moveTo>
                    <a:cubicBezTo>
                      <a:pt x="0" y="90018"/>
                      <a:pt x="30004" y="119831"/>
                      <a:pt x="65532" y="111258"/>
                    </a:cubicBezTo>
                    <a:cubicBezTo>
                      <a:pt x="70580" y="107829"/>
                      <a:pt x="82772" y="38106"/>
                      <a:pt x="82772" y="38106"/>
                    </a:cubicBezTo>
                    <a:cubicBezTo>
                      <a:pt x="82772" y="38106"/>
                      <a:pt x="82772" y="-565"/>
                      <a:pt x="53149" y="6"/>
                    </a:cubicBezTo>
                    <a:cubicBezTo>
                      <a:pt x="23527" y="578"/>
                      <a:pt x="0" y="90018"/>
                      <a:pt x="0" y="9001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38" name="Google Shape;338;p12"/>
          <p:cNvSpPr txBox="1">
            <a:spLocks noGrp="1"/>
          </p:cNvSpPr>
          <p:nvPr>
            <p:ph type="ctrTitle"/>
          </p:nvPr>
        </p:nvSpPr>
        <p:spPr>
          <a:xfrm>
            <a:off x="1489413" y="1772006"/>
            <a:ext cx="3144158" cy="1603728"/>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4000" dirty="0"/>
              <a:t>RESOURCES</a:t>
            </a:r>
            <a:endParaRPr sz="4000" dirty="0"/>
          </a:p>
        </p:txBody>
      </p:sp>
      <p:sp>
        <p:nvSpPr>
          <p:cNvPr id="339" name="Google Shape;23;p5">
            <a:extLst>
              <a:ext uri="{FF2B5EF4-FFF2-40B4-BE49-F238E27FC236}">
                <a16:creationId xmlns:a16="http://schemas.microsoft.com/office/drawing/2014/main" id="{4DBC46ED-3913-4661-B1E8-6FDB129B722B}"/>
              </a:ext>
              <a:ext uri="{C183D7F6-B498-43B3-948B-1728B52AA6E4}">
                <adec:decorative xmlns:adec="http://schemas.microsoft.com/office/drawing/2017/decorative" val="1"/>
              </a:ext>
            </a:extLst>
          </p:cNvPr>
          <p:cNvSpPr/>
          <p:nvPr/>
        </p:nvSpPr>
        <p:spPr>
          <a:xfrm flipH="1">
            <a:off x="8675400" y="467490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7;p13">
            <a:extLst>
              <a:ext uri="{FF2B5EF4-FFF2-40B4-BE49-F238E27FC236}">
                <a16:creationId xmlns:a16="http://schemas.microsoft.com/office/drawing/2014/main" id="{1C402C34-38E5-47D1-8195-D35F89E12323}"/>
              </a:ext>
            </a:extLst>
          </p:cNvPr>
          <p:cNvSpPr txBox="1">
            <a:spLocks/>
          </p:cNvSpPr>
          <p:nvPr/>
        </p:nvSpPr>
        <p:spPr>
          <a:xfrm>
            <a:off x="8649025" y="4636750"/>
            <a:ext cx="456900" cy="4686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z="1100" smtClean="0">
                <a:solidFill>
                  <a:schemeClr val="bg1"/>
                </a:solidFill>
              </a:rPr>
              <a:pPr algn="r"/>
              <a:t>23</a:t>
            </a:fld>
            <a:endParaRPr lang="en" sz="1100" dirty="0">
              <a:solidFill>
                <a:schemeClr val="bg1"/>
              </a:solidFill>
            </a:endParaRPr>
          </a:p>
        </p:txBody>
      </p:sp>
    </p:spTree>
    <p:extLst>
      <p:ext uri="{BB962C8B-B14F-4D97-AF65-F5344CB8AC3E}">
        <p14:creationId xmlns:p14="http://schemas.microsoft.com/office/powerpoint/2010/main" val="1892259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of Job Accommodation Network website, the technology 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523" y="1306061"/>
            <a:ext cx="7462954" cy="3423156"/>
          </a:xfrm>
          <a:prstGeom prst="rect">
            <a:avLst/>
          </a:prstGeom>
        </p:spPr>
      </p:pic>
      <p:sp>
        <p:nvSpPr>
          <p:cNvPr id="4" name="Title 3"/>
          <p:cNvSpPr>
            <a:spLocks noGrp="1"/>
          </p:cNvSpPr>
          <p:nvPr>
            <p:ph type="title"/>
          </p:nvPr>
        </p:nvSpPr>
        <p:spPr>
          <a:xfrm>
            <a:off x="840523" y="414283"/>
            <a:ext cx="7398042" cy="891778"/>
          </a:xfrm>
        </p:spPr>
        <p:txBody>
          <a:bodyPr/>
          <a:lstStyle/>
          <a:p>
            <a:pPr algn="ctr"/>
            <a:r>
              <a:rPr lang="en-US" sz="4000" dirty="0"/>
              <a:t>Job Accommodation Network</a:t>
            </a:r>
            <a:br>
              <a:rPr lang="en-US" sz="4000" dirty="0"/>
            </a:br>
            <a:r>
              <a:rPr lang="en-US" sz="1800" dirty="0"/>
              <a:t>http://askjan.org/topics/tech.htm</a:t>
            </a:r>
          </a:p>
        </p:txBody>
      </p:sp>
      <p:sp>
        <p:nvSpPr>
          <p:cNvPr id="5" name="Google Shape;347;p13">
            <a:extLst>
              <a:ext uri="{FF2B5EF4-FFF2-40B4-BE49-F238E27FC236}">
                <a16:creationId xmlns:a16="http://schemas.microsoft.com/office/drawing/2014/main" id="{2A7E5AF8-A880-449B-877D-9887A18AFD74}"/>
              </a:ext>
            </a:extLst>
          </p:cNvPr>
          <p:cNvSpPr txBox="1">
            <a:spLocks/>
          </p:cNvSpPr>
          <p:nvPr/>
        </p:nvSpPr>
        <p:spPr>
          <a:xfrm>
            <a:off x="8649025" y="4636750"/>
            <a:ext cx="456900" cy="4686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z="1100" smtClean="0">
                <a:solidFill>
                  <a:schemeClr val="bg1"/>
                </a:solidFill>
              </a:rPr>
              <a:pPr algn="r"/>
              <a:t>24</a:t>
            </a:fld>
            <a:endParaRPr lang="en" sz="1100" dirty="0">
              <a:solidFill>
                <a:schemeClr val="bg1"/>
              </a:solidFill>
            </a:endParaRPr>
          </a:p>
        </p:txBody>
      </p:sp>
    </p:spTree>
    <p:extLst>
      <p:ext uri="{BB962C8B-B14F-4D97-AF65-F5344CB8AC3E}">
        <p14:creationId xmlns:p14="http://schemas.microsoft.com/office/powerpoint/2010/main" val="88753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D78C7782-697E-47A8-9D40-EC83D1676E24}"/>
              </a:ext>
            </a:extLst>
          </p:cNvPr>
          <p:cNvSpPr>
            <a:spLocks noGrp="1" noRot="1" noChangeArrowheads="1"/>
          </p:cNvSpPr>
          <p:nvPr>
            <p:ph type="title"/>
          </p:nvPr>
        </p:nvSpPr>
        <p:spPr>
          <a:xfrm>
            <a:off x="420896" y="292668"/>
            <a:ext cx="8525856" cy="884829"/>
          </a:xfrm>
        </p:spPr>
        <p:txBody>
          <a:bodyPr/>
          <a:lstStyle/>
          <a:p>
            <a:pPr eaLnBrk="1" hangingPunct="1">
              <a:lnSpc>
                <a:spcPct val="114000"/>
              </a:lnSpc>
              <a:spcBef>
                <a:spcPts val="600"/>
              </a:spcBef>
              <a:defRPr/>
            </a:pPr>
            <a:r>
              <a:rPr lang="en-US" sz="4000" dirty="0">
                <a:solidFill>
                  <a:schemeClr val="bg1"/>
                </a:solidFill>
              </a:rPr>
              <a:t>Job Accommodation Network (JAN)</a:t>
            </a:r>
            <a:br>
              <a:rPr lang="en-US" dirty="0">
                <a:solidFill>
                  <a:schemeClr val="bg1"/>
                </a:solidFill>
              </a:rPr>
            </a:br>
            <a:r>
              <a:rPr lang="en-US" sz="2800" dirty="0">
                <a:solidFill>
                  <a:srgbClr val="FFFF99"/>
                </a:solidFill>
              </a:rPr>
              <a:t>Multimedia Training Microsite</a:t>
            </a:r>
          </a:p>
        </p:txBody>
      </p:sp>
      <p:sp>
        <p:nvSpPr>
          <p:cNvPr id="212" name="Google Shape;23;p5">
            <a:extLst>
              <a:ext uri="{FF2B5EF4-FFF2-40B4-BE49-F238E27FC236}">
                <a16:creationId xmlns:a16="http://schemas.microsoft.com/office/drawing/2014/main" id="{FE8DB96C-A4E1-463C-A9E1-D0090DC74E18}"/>
              </a:ext>
              <a:ext uri="{C183D7F6-B498-43B3-948B-1728B52AA6E4}">
                <adec:decorative xmlns:adec="http://schemas.microsoft.com/office/drawing/2017/decorative" val="1"/>
              </a:ext>
            </a:extLst>
          </p:cNvPr>
          <p:cNvSpPr/>
          <p:nvPr/>
        </p:nvSpPr>
        <p:spPr>
          <a:xfrm flipH="1">
            <a:off x="8675400" y="4674900"/>
            <a:ext cx="468600" cy="468600"/>
          </a:xfrm>
          <a:prstGeom prst="rtTriangle">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descr="Graphic of computer with the Solution Showcase video website from Job Accommodation Network">
            <a:extLst>
              <a:ext uri="{FF2B5EF4-FFF2-40B4-BE49-F238E27FC236}">
                <a16:creationId xmlns:a16="http://schemas.microsoft.com/office/drawing/2014/main" id="{6A0B07F6-3D25-4554-B4E1-15E158F9FEAE}"/>
              </a:ext>
            </a:extLst>
          </p:cNvPr>
          <p:cNvGrpSpPr/>
          <p:nvPr/>
        </p:nvGrpSpPr>
        <p:grpSpPr>
          <a:xfrm>
            <a:off x="4017182" y="1677497"/>
            <a:ext cx="4542205" cy="2661224"/>
            <a:chOff x="3824899" y="1241117"/>
            <a:chExt cx="4542205" cy="2661224"/>
          </a:xfrm>
        </p:grpSpPr>
        <p:grpSp>
          <p:nvGrpSpPr>
            <p:cNvPr id="214" name="Google Shape;2020;p33">
              <a:extLst>
                <a:ext uri="{FF2B5EF4-FFF2-40B4-BE49-F238E27FC236}">
                  <a16:creationId xmlns:a16="http://schemas.microsoft.com/office/drawing/2014/main" id="{E60CDBD0-5307-4E64-B2C6-BECF40EB6DEA}"/>
                </a:ext>
                <a:ext uri="{C183D7F6-B498-43B3-948B-1728B52AA6E4}">
                  <adec:decorative xmlns:adec="http://schemas.microsoft.com/office/drawing/2017/decorative" val="1"/>
                </a:ext>
              </a:extLst>
            </p:cNvPr>
            <p:cNvGrpSpPr/>
            <p:nvPr/>
          </p:nvGrpSpPr>
          <p:grpSpPr>
            <a:xfrm>
              <a:off x="3824899" y="1241117"/>
              <a:ext cx="4542205" cy="2661224"/>
              <a:chOff x="1177450" y="241631"/>
              <a:chExt cx="6173152" cy="3616776"/>
            </a:xfrm>
          </p:grpSpPr>
          <p:sp>
            <p:nvSpPr>
              <p:cNvPr id="215" name="Google Shape;2021;p33">
                <a:extLst>
                  <a:ext uri="{FF2B5EF4-FFF2-40B4-BE49-F238E27FC236}">
                    <a16:creationId xmlns:a16="http://schemas.microsoft.com/office/drawing/2014/main" id="{D4896A65-FBA0-48DD-AF65-4D789C6C727E}"/>
                  </a:ext>
                </a:extLst>
              </p:cNvPr>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gradFill>
                <a:gsLst>
                  <a:gs pos="0">
                    <a:schemeClr val="lt1"/>
                  </a:gs>
                  <a:gs pos="50000">
                    <a:schemeClr val="lt1"/>
                  </a:gs>
                  <a:gs pos="100000">
                    <a:schemeClr val="lt2"/>
                  </a:gs>
                </a:gsLst>
                <a:lin ang="1619866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022;p33">
                <a:extLst>
                  <a:ext uri="{FF2B5EF4-FFF2-40B4-BE49-F238E27FC236}">
                    <a16:creationId xmlns:a16="http://schemas.microsoft.com/office/drawing/2014/main" id="{A53779B7-7F55-4965-8981-6095F762364F}"/>
                  </a:ext>
                </a:extLst>
              </p:cNvPr>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D5D6E0"/>
              </a:solidFill>
              <a:ln>
                <a:noFill/>
              </a:ln>
              <a:effectLst>
                <a:outerShdw blurRad="100013" dist="28575" dir="5400000" algn="bl" rotWithShape="0">
                  <a:srgbClr val="38226D">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023;p33">
                <a:extLst>
                  <a:ext uri="{FF2B5EF4-FFF2-40B4-BE49-F238E27FC236}">
                    <a16:creationId xmlns:a16="http://schemas.microsoft.com/office/drawing/2014/main" id="{39413B58-33B0-4BBE-9CB3-ACE6FC1ED112}"/>
                  </a:ext>
                </a:extLst>
              </p:cNvPr>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024;p33">
                <a:extLst>
                  <a:ext uri="{FF2B5EF4-FFF2-40B4-BE49-F238E27FC236}">
                    <a16:creationId xmlns:a16="http://schemas.microsoft.com/office/drawing/2014/main" id="{1E62DEE7-C629-4513-B85F-70A77C22E286}"/>
                  </a:ext>
                </a:extLst>
              </p:cNvPr>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219" name="Picture 218" descr="Screenshot of Job Accommodation Network contact information">
              <a:extLst>
                <a:ext uri="{FF2B5EF4-FFF2-40B4-BE49-F238E27FC236}">
                  <a16:creationId xmlns:a16="http://schemas.microsoft.com/office/drawing/2014/main" id="{C0F0A87F-E87D-47AD-93C9-B53ABA10E4A9}"/>
                </a:ext>
              </a:extLst>
            </p:cNvPr>
            <p:cNvPicPr>
              <a:picLocks noChangeAspect="1"/>
            </p:cNvPicPr>
            <p:nvPr/>
          </p:nvPicPr>
          <p:blipFill>
            <a:blip r:embed="rId3"/>
            <a:stretch>
              <a:fillRect/>
            </a:stretch>
          </p:blipFill>
          <p:spPr>
            <a:xfrm>
              <a:off x="4319752" y="1401770"/>
              <a:ext cx="3541986" cy="2394106"/>
            </a:xfrm>
            <a:prstGeom prst="rect">
              <a:avLst/>
            </a:prstGeom>
          </p:spPr>
        </p:pic>
      </p:grpSp>
      <p:sp>
        <p:nvSpPr>
          <p:cNvPr id="220" name="TextBox 219">
            <a:extLst>
              <a:ext uri="{FF2B5EF4-FFF2-40B4-BE49-F238E27FC236}">
                <a16:creationId xmlns:a16="http://schemas.microsoft.com/office/drawing/2014/main" id="{CEA63A0F-401C-4795-B4C6-E4940C9082A2}"/>
              </a:ext>
            </a:extLst>
          </p:cNvPr>
          <p:cNvSpPr txBox="1"/>
          <p:nvPr/>
        </p:nvSpPr>
        <p:spPr>
          <a:xfrm>
            <a:off x="341140" y="1661531"/>
            <a:ext cx="3975153" cy="3139321"/>
          </a:xfrm>
          <a:prstGeom prst="rect">
            <a:avLst/>
          </a:prstGeom>
          <a:noFill/>
        </p:spPr>
        <p:txBody>
          <a:bodyPr wrap="square" rtlCol="0">
            <a:spAutoFit/>
          </a:bodyPr>
          <a:lstStyle/>
          <a:p>
            <a:pPr algn="l"/>
            <a:r>
              <a:rPr lang="en-US" sz="1800" b="1" i="0" dirty="0">
                <a:solidFill>
                  <a:schemeClr val="bg1"/>
                </a:solidFill>
                <a:effectLst/>
                <a:latin typeface="Barlow Light"/>
              </a:rPr>
              <a:t>SOLUTION SHOWCASE VIDEOS</a:t>
            </a:r>
          </a:p>
          <a:p>
            <a:pPr algn="l"/>
            <a:endParaRPr lang="en-US" sz="1000" b="1" i="0" dirty="0">
              <a:solidFill>
                <a:schemeClr val="bg1"/>
              </a:solidFill>
              <a:effectLst/>
              <a:latin typeface="Barlow Light"/>
            </a:endParaRPr>
          </a:p>
          <a:p>
            <a:pPr algn="l"/>
            <a:r>
              <a:rPr lang="en-US" sz="1800" b="0" i="0" dirty="0">
                <a:solidFill>
                  <a:srgbClr val="555555"/>
                </a:solidFill>
                <a:effectLst/>
                <a:latin typeface="Barlow Light"/>
              </a:rPr>
              <a:t>Learn more about how various solutions can be implemented as effective job accommodations: </a:t>
            </a:r>
          </a:p>
          <a:p>
            <a:pPr algn="l"/>
            <a:endParaRPr lang="en-US" b="0" i="0" dirty="0">
              <a:solidFill>
                <a:srgbClr val="555555"/>
              </a:solidFill>
              <a:effectLst/>
              <a:latin typeface="Barlow Light"/>
            </a:endParaRPr>
          </a:p>
          <a:p>
            <a:pPr marL="285750" indent="-285750" algn="l">
              <a:buFont typeface="Arial" panose="020B0604020202020204" pitchFamily="34" charset="0"/>
              <a:buChar char="•"/>
            </a:pPr>
            <a:r>
              <a:rPr lang="en-US" b="0" i="0" u="none" strike="noStrike" dirty="0">
                <a:solidFill>
                  <a:srgbClr val="00498F"/>
                </a:solidFill>
                <a:effectLst/>
                <a:latin typeface="Barlow Light"/>
                <a:hlinkClick r:id="rId4"/>
              </a:rPr>
              <a:t>Solution Showcase: Communication Access Realtime Translation (CART)</a:t>
            </a:r>
            <a:endParaRPr lang="en-US" b="0" i="0" dirty="0">
              <a:solidFill>
                <a:srgbClr val="555555"/>
              </a:solidFill>
              <a:effectLst/>
              <a:latin typeface="Barlow Light"/>
            </a:endParaRPr>
          </a:p>
          <a:p>
            <a:pPr marL="285750" indent="-285750" algn="l">
              <a:buFont typeface="Arial" panose="020B0604020202020204" pitchFamily="34" charset="0"/>
              <a:buChar char="•"/>
            </a:pPr>
            <a:r>
              <a:rPr lang="en-US" b="0" i="0" u="none" strike="noStrike" dirty="0">
                <a:solidFill>
                  <a:srgbClr val="00498F"/>
                </a:solidFill>
                <a:effectLst/>
                <a:latin typeface="Barlow Light"/>
                <a:hlinkClick r:id="rId5"/>
              </a:rPr>
              <a:t>Solution Showcase: Windows Accessibility</a:t>
            </a:r>
            <a:endParaRPr lang="en-US" b="0" i="0" dirty="0">
              <a:solidFill>
                <a:srgbClr val="555555"/>
              </a:solidFill>
              <a:effectLst/>
              <a:latin typeface="Barlow Light"/>
            </a:endParaRPr>
          </a:p>
          <a:p>
            <a:pPr marL="285750" indent="-285750" algn="l">
              <a:buFont typeface="Arial" panose="020B0604020202020204" pitchFamily="34" charset="0"/>
              <a:buChar char="•"/>
            </a:pPr>
            <a:r>
              <a:rPr lang="en-US" b="0" i="0" u="none" strike="noStrike" dirty="0">
                <a:solidFill>
                  <a:srgbClr val="00498F"/>
                </a:solidFill>
                <a:effectLst/>
                <a:latin typeface="Barlow Light"/>
                <a:hlinkClick r:id="rId6"/>
              </a:rPr>
              <a:t>Solution Showcase: iPad Accessibility</a:t>
            </a:r>
            <a:endParaRPr lang="en-US" b="0" i="0" dirty="0">
              <a:solidFill>
                <a:srgbClr val="555555"/>
              </a:solidFill>
              <a:effectLst/>
              <a:latin typeface="Barlow Light"/>
            </a:endParaRPr>
          </a:p>
          <a:p>
            <a:pPr marL="285750" indent="-285750" algn="l">
              <a:buFont typeface="Arial" panose="020B0604020202020204" pitchFamily="34" charset="0"/>
              <a:buChar char="•"/>
            </a:pPr>
            <a:r>
              <a:rPr lang="en-US" b="0" i="0" u="none" strike="noStrike" dirty="0">
                <a:solidFill>
                  <a:srgbClr val="00498F"/>
                </a:solidFill>
                <a:effectLst/>
                <a:latin typeface="Barlow Light"/>
                <a:hlinkClick r:id="rId7"/>
              </a:rPr>
              <a:t>Solution Showcase: Alternative Mice</a:t>
            </a:r>
            <a:endParaRPr lang="en-US" b="0" i="0" dirty="0">
              <a:solidFill>
                <a:srgbClr val="555555"/>
              </a:solidFill>
              <a:effectLst/>
              <a:latin typeface="Barlow Light"/>
            </a:endParaRPr>
          </a:p>
          <a:p>
            <a:pPr marL="285750" indent="-285750" algn="l">
              <a:buFont typeface="Arial" panose="020B0604020202020204" pitchFamily="34" charset="0"/>
              <a:buChar char="•"/>
            </a:pPr>
            <a:r>
              <a:rPr lang="en-US" b="0" i="0" u="none" strike="noStrike" dirty="0">
                <a:solidFill>
                  <a:srgbClr val="00498F"/>
                </a:solidFill>
                <a:effectLst/>
                <a:latin typeface="Barlow Light"/>
                <a:hlinkClick r:id="rId8"/>
              </a:rPr>
              <a:t>Solution Showcase: </a:t>
            </a:r>
            <a:r>
              <a:rPr lang="en-US" b="0" i="0" u="none" strike="noStrike" dirty="0" err="1">
                <a:solidFill>
                  <a:srgbClr val="00498F"/>
                </a:solidFill>
                <a:effectLst/>
                <a:latin typeface="Barlow Light"/>
                <a:hlinkClick r:id="rId8"/>
              </a:rPr>
              <a:t>Smartpens</a:t>
            </a:r>
            <a:endParaRPr lang="en-US" b="0" i="0" dirty="0">
              <a:solidFill>
                <a:srgbClr val="555555"/>
              </a:solidFill>
              <a:effectLst/>
              <a:latin typeface="Barlow Light"/>
            </a:endParaRPr>
          </a:p>
          <a:p>
            <a:pPr marL="285750" indent="-285750" algn="l">
              <a:buFont typeface="Arial" panose="020B0604020202020204" pitchFamily="34" charset="0"/>
              <a:buChar char="•"/>
            </a:pPr>
            <a:r>
              <a:rPr lang="en-US" b="0" i="0" u="none" strike="noStrike" dirty="0">
                <a:solidFill>
                  <a:srgbClr val="00498F"/>
                </a:solidFill>
                <a:effectLst/>
                <a:latin typeface="Barlow Light"/>
                <a:hlinkClick r:id="rId9"/>
              </a:rPr>
              <a:t>Solution Showcase: Speech Recognition</a:t>
            </a:r>
            <a:endParaRPr lang="en-US" b="0" i="0" dirty="0">
              <a:solidFill>
                <a:srgbClr val="555555"/>
              </a:solidFill>
              <a:effectLst/>
              <a:latin typeface="Barlow Light"/>
            </a:endParaRPr>
          </a:p>
        </p:txBody>
      </p:sp>
      <p:sp>
        <p:nvSpPr>
          <p:cNvPr id="221" name="TextBox 220" descr="weblink to Job Accommodation Network's Multimedia Training Microsite, Solution Showcase Videos">
            <a:extLst>
              <a:ext uri="{FF2B5EF4-FFF2-40B4-BE49-F238E27FC236}">
                <a16:creationId xmlns:a16="http://schemas.microsoft.com/office/drawing/2014/main" id="{043048F3-3876-480B-9055-25510858E709}"/>
              </a:ext>
            </a:extLst>
          </p:cNvPr>
          <p:cNvSpPr txBox="1"/>
          <p:nvPr/>
        </p:nvSpPr>
        <p:spPr>
          <a:xfrm>
            <a:off x="797058" y="4710803"/>
            <a:ext cx="7285898" cy="400110"/>
          </a:xfrm>
          <a:prstGeom prst="rect">
            <a:avLst/>
          </a:prstGeom>
          <a:noFill/>
        </p:spPr>
        <p:txBody>
          <a:bodyPr wrap="square" rtlCol="0">
            <a:spAutoFit/>
          </a:bodyPr>
          <a:lstStyle/>
          <a:p>
            <a:pPr algn="ctr"/>
            <a:r>
              <a:rPr lang="en-US" sz="2000" b="1" dirty="0">
                <a:solidFill>
                  <a:srgbClr val="FFFF99"/>
                </a:solidFill>
                <a:latin typeface="Barlow Light"/>
              </a:rPr>
              <a:t>https://askjan.org/events/Multimedia-Training-Microsite.cfm</a:t>
            </a:r>
          </a:p>
        </p:txBody>
      </p:sp>
      <p:sp>
        <p:nvSpPr>
          <p:cNvPr id="228" name="Google Shape;42;p7">
            <a:extLst>
              <a:ext uri="{FF2B5EF4-FFF2-40B4-BE49-F238E27FC236}">
                <a16:creationId xmlns:a16="http://schemas.microsoft.com/office/drawing/2014/main" id="{ED390640-9572-4265-B605-0EB41FBA5DE9}"/>
              </a:ext>
            </a:extLst>
          </p:cNvPr>
          <p:cNvSpPr txBox="1">
            <a:spLocks/>
          </p:cNvSpPr>
          <p:nvPr/>
        </p:nvSpPr>
        <p:spPr>
          <a:xfrm>
            <a:off x="8668156" y="4650815"/>
            <a:ext cx="456900" cy="468600"/>
          </a:xfrm>
          <a:prstGeom prst="rect">
            <a:avLst/>
          </a:prstGeom>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1100" b="0"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algn="r"/>
            <a:r>
              <a:rPr lang="en" dirty="0">
                <a:solidFill>
                  <a:schemeClr val="accent2"/>
                </a:solidFill>
              </a:rPr>
              <a:t>25</a:t>
            </a:r>
          </a:p>
        </p:txBody>
      </p:sp>
    </p:spTree>
    <p:extLst>
      <p:ext uri="{BB962C8B-B14F-4D97-AF65-F5344CB8AC3E}">
        <p14:creationId xmlns:p14="http://schemas.microsoft.com/office/powerpoint/2010/main" val="4167193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of Tools for Life websi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930" y="1629943"/>
            <a:ext cx="6994140" cy="3320638"/>
          </a:xfrm>
          <a:prstGeom prst="rect">
            <a:avLst/>
          </a:prstGeom>
        </p:spPr>
      </p:pic>
      <p:sp>
        <p:nvSpPr>
          <p:cNvPr id="5" name="Title 4"/>
          <p:cNvSpPr>
            <a:spLocks noGrp="1"/>
          </p:cNvSpPr>
          <p:nvPr>
            <p:ph type="title"/>
          </p:nvPr>
        </p:nvSpPr>
        <p:spPr>
          <a:xfrm>
            <a:off x="1751550" y="547243"/>
            <a:ext cx="5640900" cy="1082700"/>
          </a:xfrm>
        </p:spPr>
        <p:txBody>
          <a:bodyPr/>
          <a:lstStyle/>
          <a:p>
            <a:pPr algn="ctr"/>
            <a:r>
              <a:rPr lang="en-US" sz="4000" dirty="0"/>
              <a:t>Tools for Life</a:t>
            </a:r>
            <a:br>
              <a:rPr lang="en-US" dirty="0"/>
            </a:br>
            <a:r>
              <a:rPr lang="en-US" sz="2100" dirty="0"/>
              <a:t>http://www.gatfl.org/</a:t>
            </a:r>
          </a:p>
        </p:txBody>
      </p:sp>
      <p:sp>
        <p:nvSpPr>
          <p:cNvPr id="6" name="Google Shape;347;p13">
            <a:extLst>
              <a:ext uri="{FF2B5EF4-FFF2-40B4-BE49-F238E27FC236}">
                <a16:creationId xmlns:a16="http://schemas.microsoft.com/office/drawing/2014/main" id="{62B1E74B-AA3D-480A-AC00-15F98143EAB2}"/>
              </a:ext>
            </a:extLst>
          </p:cNvPr>
          <p:cNvSpPr txBox="1">
            <a:spLocks/>
          </p:cNvSpPr>
          <p:nvPr/>
        </p:nvSpPr>
        <p:spPr>
          <a:xfrm>
            <a:off x="8649025" y="4636750"/>
            <a:ext cx="456900" cy="4686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z="1100" smtClean="0">
                <a:solidFill>
                  <a:schemeClr val="bg1"/>
                </a:solidFill>
              </a:rPr>
              <a:pPr algn="r"/>
              <a:t>26</a:t>
            </a:fld>
            <a:endParaRPr lang="en" sz="1100" dirty="0">
              <a:solidFill>
                <a:schemeClr val="bg1"/>
              </a:solidFill>
            </a:endParaRPr>
          </a:p>
        </p:txBody>
      </p:sp>
    </p:spTree>
    <p:extLst>
      <p:ext uri="{BB962C8B-B14F-4D97-AF65-F5344CB8AC3E}">
        <p14:creationId xmlns:p14="http://schemas.microsoft.com/office/powerpoint/2010/main" val="2189348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6CA380-8AB8-4A1C-BDDA-624C69E2B807}"/>
              </a:ext>
            </a:extLst>
          </p:cNvPr>
          <p:cNvSpPr>
            <a:spLocks noGrp="1"/>
          </p:cNvSpPr>
          <p:nvPr>
            <p:ph type="title"/>
          </p:nvPr>
        </p:nvSpPr>
        <p:spPr>
          <a:xfrm>
            <a:off x="684350" y="361135"/>
            <a:ext cx="7850909" cy="886691"/>
          </a:xfrm>
        </p:spPr>
        <p:txBody>
          <a:bodyPr>
            <a:normAutofit/>
          </a:bodyPr>
          <a:lstStyle/>
          <a:p>
            <a:pPr algn="ctr"/>
            <a:r>
              <a:rPr lang="en-US" sz="4000" dirty="0">
                <a:solidFill>
                  <a:srgbClr val="0070C0"/>
                </a:solidFill>
              </a:rPr>
              <a:t>Job Corps Disability Website</a:t>
            </a:r>
            <a:br>
              <a:rPr lang="en-US" dirty="0">
                <a:solidFill>
                  <a:srgbClr val="0070C0"/>
                </a:solidFill>
              </a:rPr>
            </a:br>
            <a:r>
              <a:rPr lang="en-US" sz="1600" dirty="0">
                <a:solidFill>
                  <a:srgbClr val="0070C0"/>
                </a:solidFill>
              </a:rPr>
              <a:t>https://supportservices.jobcorps.gov/disability/Pages/default.aspx</a:t>
            </a:r>
          </a:p>
        </p:txBody>
      </p:sp>
      <p:pic>
        <p:nvPicPr>
          <p:cNvPr id="3" name="Picture 2" descr="Screenshot of Job Corps Disability Website">
            <a:extLst>
              <a:ext uri="{FF2B5EF4-FFF2-40B4-BE49-F238E27FC236}">
                <a16:creationId xmlns:a16="http://schemas.microsoft.com/office/drawing/2014/main" id="{7788B806-D009-458C-B987-2CA33EC21A00}"/>
              </a:ext>
            </a:extLst>
          </p:cNvPr>
          <p:cNvPicPr>
            <a:picLocks noChangeAspect="1"/>
          </p:cNvPicPr>
          <p:nvPr/>
        </p:nvPicPr>
        <p:blipFill>
          <a:blip r:embed="rId3"/>
          <a:stretch>
            <a:fillRect/>
          </a:stretch>
        </p:blipFill>
        <p:spPr>
          <a:xfrm>
            <a:off x="1128620" y="1247826"/>
            <a:ext cx="6962368" cy="3519439"/>
          </a:xfrm>
          <a:prstGeom prst="rect">
            <a:avLst/>
          </a:prstGeom>
        </p:spPr>
      </p:pic>
      <p:sp>
        <p:nvSpPr>
          <p:cNvPr id="5" name="Google Shape;23;p5">
            <a:extLst>
              <a:ext uri="{FF2B5EF4-FFF2-40B4-BE49-F238E27FC236}">
                <a16:creationId xmlns:a16="http://schemas.microsoft.com/office/drawing/2014/main" id="{6AE06F73-47EA-43D2-AE22-948D89742154}"/>
              </a:ext>
              <a:ext uri="{C183D7F6-B498-43B3-948B-1728B52AA6E4}">
                <adec:decorative xmlns:adec="http://schemas.microsoft.com/office/drawing/2017/decorative" val="1"/>
              </a:ext>
            </a:extLst>
          </p:cNvPr>
          <p:cNvSpPr/>
          <p:nvPr/>
        </p:nvSpPr>
        <p:spPr>
          <a:xfrm flipH="1">
            <a:off x="8675400" y="467490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47;p13">
            <a:extLst>
              <a:ext uri="{FF2B5EF4-FFF2-40B4-BE49-F238E27FC236}">
                <a16:creationId xmlns:a16="http://schemas.microsoft.com/office/drawing/2014/main" id="{8F2038E3-0D29-4003-B9BC-DA3C93E1F196}"/>
              </a:ext>
            </a:extLst>
          </p:cNvPr>
          <p:cNvSpPr txBox="1">
            <a:spLocks/>
          </p:cNvSpPr>
          <p:nvPr/>
        </p:nvSpPr>
        <p:spPr>
          <a:xfrm>
            <a:off x="8649025" y="4636750"/>
            <a:ext cx="456900" cy="4686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z="1100" smtClean="0">
                <a:solidFill>
                  <a:schemeClr val="bg1"/>
                </a:solidFill>
              </a:rPr>
              <a:pPr algn="r"/>
              <a:t>27</a:t>
            </a:fld>
            <a:endParaRPr lang="en" sz="1100" dirty="0">
              <a:solidFill>
                <a:schemeClr val="bg1"/>
              </a:solidFill>
            </a:endParaRPr>
          </a:p>
        </p:txBody>
      </p:sp>
    </p:spTree>
    <p:extLst>
      <p:ext uri="{BB962C8B-B14F-4D97-AF65-F5344CB8AC3E}">
        <p14:creationId xmlns:p14="http://schemas.microsoft.com/office/powerpoint/2010/main" val="3022769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58"/>
        <p:cNvGrpSpPr/>
        <p:nvPr/>
      </p:nvGrpSpPr>
      <p:grpSpPr>
        <a:xfrm>
          <a:off x="0" y="0"/>
          <a:ext cx="0" cy="0"/>
          <a:chOff x="0" y="0"/>
          <a:chExt cx="0" cy="0"/>
        </a:xfrm>
      </p:grpSpPr>
      <p:sp>
        <p:nvSpPr>
          <p:cNvPr id="2059" name="Google Shape;2059;p3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sz="1100">
                <a:solidFill>
                  <a:schemeClr val="bg1"/>
                </a:solidFill>
              </a:rPr>
              <a:t>28</a:t>
            </a:fld>
            <a:endParaRPr sz="1100" dirty="0">
              <a:solidFill>
                <a:schemeClr val="bg1"/>
              </a:solidFill>
            </a:endParaRPr>
          </a:p>
        </p:txBody>
      </p:sp>
      <p:sp>
        <p:nvSpPr>
          <p:cNvPr id="2206" name="Google Shape;2206;p34"/>
          <p:cNvSpPr txBox="1">
            <a:spLocks noGrp="1"/>
          </p:cNvSpPr>
          <p:nvPr>
            <p:ph type="ctrTitle" idx="4294967295"/>
          </p:nvPr>
        </p:nvSpPr>
        <p:spPr>
          <a:xfrm>
            <a:off x="685800" y="1202438"/>
            <a:ext cx="4343700" cy="832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7200" dirty="0"/>
              <a:t>THANKS!</a:t>
            </a:r>
            <a:endParaRPr sz="7200" dirty="0"/>
          </a:p>
        </p:txBody>
      </p:sp>
      <p:sp>
        <p:nvSpPr>
          <p:cNvPr id="2207" name="Google Shape;2207;p34"/>
          <p:cNvSpPr txBox="1">
            <a:spLocks noGrp="1"/>
          </p:cNvSpPr>
          <p:nvPr>
            <p:ph type="subTitle" idx="4294967295"/>
          </p:nvPr>
        </p:nvSpPr>
        <p:spPr>
          <a:xfrm>
            <a:off x="685800" y="2021059"/>
            <a:ext cx="4343700" cy="1920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3600" b="1" dirty="0">
                <a:solidFill>
                  <a:schemeClr val="accent1"/>
                </a:solidFill>
                <a:latin typeface="Barlow"/>
                <a:ea typeface="Barlow"/>
                <a:cs typeface="Barlow"/>
                <a:sym typeface="Barlow"/>
              </a:rPr>
              <a:t>Any questions?</a:t>
            </a:r>
            <a:endParaRPr sz="3600" b="1" dirty="0">
              <a:solidFill>
                <a:schemeClr val="accent1"/>
              </a:solidFill>
              <a:latin typeface="Barlow"/>
              <a:ea typeface="Barlow"/>
              <a:cs typeface="Barlow"/>
              <a:sym typeface="Barlow"/>
            </a:endParaRPr>
          </a:p>
          <a:p>
            <a:pPr marL="0" lvl="0" indent="0" algn="l" rtl="0">
              <a:spcBef>
                <a:spcPts val="600"/>
              </a:spcBef>
              <a:spcAft>
                <a:spcPts val="0"/>
              </a:spcAft>
              <a:buClr>
                <a:schemeClr val="dk1"/>
              </a:buClr>
              <a:buSzPts val="1100"/>
              <a:buFont typeface="Arial"/>
              <a:buNone/>
            </a:pPr>
            <a:r>
              <a:rPr lang="en" dirty="0"/>
              <a:t>You can find </a:t>
            </a:r>
            <a:r>
              <a:rPr lang="en-US" b="1" dirty="0"/>
              <a:t>Kobena</a:t>
            </a:r>
            <a:r>
              <a:rPr lang="en" b="1" dirty="0"/>
              <a:t> Bonney </a:t>
            </a:r>
            <a:r>
              <a:rPr lang="en" dirty="0"/>
              <a:t>at: </a:t>
            </a:r>
            <a:endParaRPr dirty="0"/>
          </a:p>
          <a:p>
            <a:pPr marL="457200" lvl="0" indent="-342900" algn="l" rtl="0">
              <a:spcBef>
                <a:spcPts val="600"/>
              </a:spcBef>
              <a:spcAft>
                <a:spcPts val="0"/>
              </a:spcAft>
              <a:buSzPts val="1800"/>
              <a:buChar char="▸"/>
            </a:pPr>
            <a:r>
              <a:rPr lang="en" dirty="0">
                <a:hlinkClick r:id="rId3"/>
              </a:rPr>
              <a:t>info@massmatch.org</a:t>
            </a:r>
            <a:endParaRPr lang="en" dirty="0"/>
          </a:p>
          <a:p>
            <a:pPr marL="457200" lvl="0" indent="-342900" algn="l" rtl="0">
              <a:spcBef>
                <a:spcPts val="600"/>
              </a:spcBef>
              <a:spcAft>
                <a:spcPts val="0"/>
              </a:spcAft>
              <a:buSzPts val="1800"/>
              <a:buChar char="▸"/>
            </a:pPr>
            <a:r>
              <a:rPr lang="en" dirty="0">
                <a:hlinkClick r:id="rId4"/>
              </a:rPr>
              <a:t>www.massmatch.org</a:t>
            </a:r>
            <a:endParaRPr lang="en" dirty="0"/>
          </a:p>
          <a:p>
            <a:pPr marL="114300" lvl="0" indent="0" algn="l" rtl="0">
              <a:spcBef>
                <a:spcPts val="600"/>
              </a:spcBef>
              <a:spcAft>
                <a:spcPts val="0"/>
              </a:spcAft>
              <a:buSzPts val="1800"/>
              <a:buNone/>
            </a:pPr>
            <a:endParaRPr dirty="0"/>
          </a:p>
        </p:txBody>
      </p:sp>
      <p:pic>
        <p:nvPicPr>
          <p:cNvPr id="6" name="Picture 5" descr="Picture of Kobena Bonney.">
            <a:extLst>
              <a:ext uri="{FF2B5EF4-FFF2-40B4-BE49-F238E27FC236}">
                <a16:creationId xmlns:a16="http://schemas.microsoft.com/office/drawing/2014/main" id="{F5E67602-45A5-4FD4-8833-539D466BA050}"/>
              </a:ext>
            </a:extLst>
          </p:cNvPr>
          <p:cNvPicPr>
            <a:picLocks noChangeAspect="1"/>
          </p:cNvPicPr>
          <p:nvPr/>
        </p:nvPicPr>
        <p:blipFill>
          <a:blip r:embed="rId5"/>
          <a:stretch>
            <a:fillRect/>
          </a:stretch>
        </p:blipFill>
        <p:spPr>
          <a:xfrm>
            <a:off x="5130165" y="0"/>
            <a:ext cx="2571750" cy="5143500"/>
          </a:xfrm>
          <a:prstGeom prst="ellipse">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3"/>
          <p:cNvSpPr txBox="1">
            <a:spLocks noGrp="1"/>
          </p:cNvSpPr>
          <p:nvPr>
            <p:ph type="title"/>
          </p:nvPr>
        </p:nvSpPr>
        <p:spPr>
          <a:xfrm>
            <a:off x="457200" y="699778"/>
            <a:ext cx="5640900" cy="63997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Learning Object</a:t>
            </a:r>
            <a:r>
              <a:rPr lang="en-US" dirty="0"/>
              <a:t>ives</a:t>
            </a:r>
            <a:endParaRPr dirty="0"/>
          </a:p>
        </p:txBody>
      </p:sp>
      <p:sp>
        <p:nvSpPr>
          <p:cNvPr id="347" name="Google Shape;347;p13"/>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3</a:t>
            </a:fld>
            <a:endParaRPr dirty="0"/>
          </a:p>
        </p:txBody>
      </p:sp>
      <p:grpSp>
        <p:nvGrpSpPr>
          <p:cNvPr id="348" name="Google Shape;348;p13" descr="Graphic of a magnifier on a piece of paper"/>
          <p:cNvGrpSpPr/>
          <p:nvPr/>
        </p:nvGrpSpPr>
        <p:grpSpPr>
          <a:xfrm>
            <a:off x="6297735" y="468911"/>
            <a:ext cx="2664901" cy="1602453"/>
            <a:chOff x="6986665" y="3298709"/>
            <a:chExt cx="1817809" cy="1077669"/>
          </a:xfrm>
        </p:grpSpPr>
        <p:sp>
          <p:nvSpPr>
            <p:cNvPr id="349" name="Google Shape;349;p13"/>
            <p:cNvSpPr/>
            <p:nvPr/>
          </p:nvSpPr>
          <p:spPr>
            <a:xfrm>
              <a:off x="6986665" y="3342725"/>
              <a:ext cx="1790318" cy="1033653"/>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13"/>
            <p:cNvSpPr/>
            <p:nvPr/>
          </p:nvSpPr>
          <p:spPr>
            <a:xfrm>
              <a:off x="7014156" y="3327342"/>
              <a:ext cx="1790318" cy="1033653"/>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13"/>
            <p:cNvSpPr/>
            <p:nvPr/>
          </p:nvSpPr>
          <p:spPr>
            <a:xfrm>
              <a:off x="7014156" y="3298709"/>
              <a:ext cx="1790318" cy="1033653"/>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13"/>
            <p:cNvSpPr/>
            <p:nvPr/>
          </p:nvSpPr>
          <p:spPr>
            <a:xfrm>
              <a:off x="7976493" y="3396565"/>
              <a:ext cx="664692" cy="383742"/>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13"/>
            <p:cNvSpPr/>
            <p:nvPr/>
          </p:nvSpPr>
          <p:spPr>
            <a:xfrm>
              <a:off x="7912754" y="3450709"/>
              <a:ext cx="634670" cy="366446"/>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13"/>
            <p:cNvSpPr/>
            <p:nvPr/>
          </p:nvSpPr>
          <p:spPr>
            <a:xfrm>
              <a:off x="7863331" y="3479190"/>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13"/>
            <p:cNvSpPr/>
            <p:nvPr/>
          </p:nvSpPr>
          <p:spPr>
            <a:xfrm>
              <a:off x="7813984" y="3507747"/>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13"/>
            <p:cNvSpPr/>
            <p:nvPr/>
          </p:nvSpPr>
          <p:spPr>
            <a:xfrm>
              <a:off x="7451727" y="3699575"/>
              <a:ext cx="664616" cy="383743"/>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13"/>
            <p:cNvSpPr/>
            <p:nvPr/>
          </p:nvSpPr>
          <p:spPr>
            <a:xfrm>
              <a:off x="7387988" y="3753643"/>
              <a:ext cx="593293" cy="342595"/>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13"/>
            <p:cNvSpPr/>
            <p:nvPr/>
          </p:nvSpPr>
          <p:spPr>
            <a:xfrm>
              <a:off x="7338565" y="3782200"/>
              <a:ext cx="582091" cy="33604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13"/>
            <p:cNvSpPr/>
            <p:nvPr/>
          </p:nvSpPr>
          <p:spPr>
            <a:xfrm>
              <a:off x="7289218" y="3810681"/>
              <a:ext cx="496671" cy="286816"/>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13"/>
            <p:cNvSpPr/>
            <p:nvPr/>
          </p:nvSpPr>
          <p:spPr>
            <a:xfrm>
              <a:off x="7582329" y="3561435"/>
              <a:ext cx="337413" cy="194766"/>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13"/>
            <p:cNvSpPr/>
            <p:nvPr/>
          </p:nvSpPr>
          <p:spPr>
            <a:xfrm>
              <a:off x="7800200" y="3687162"/>
              <a:ext cx="337413" cy="194843"/>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13"/>
            <p:cNvSpPr/>
            <p:nvPr/>
          </p:nvSpPr>
          <p:spPr>
            <a:xfrm>
              <a:off x="8018073" y="3812966"/>
              <a:ext cx="337413" cy="194843"/>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13"/>
            <p:cNvSpPr/>
            <p:nvPr/>
          </p:nvSpPr>
          <p:spPr>
            <a:xfrm>
              <a:off x="7794459" y="3551002"/>
              <a:ext cx="540846" cy="312343"/>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13"/>
            <p:cNvSpPr/>
            <p:nvPr/>
          </p:nvSpPr>
          <p:spPr>
            <a:xfrm>
              <a:off x="7824798" y="3491907"/>
              <a:ext cx="470058" cy="181410"/>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13"/>
            <p:cNvSpPr/>
            <p:nvPr/>
          </p:nvSpPr>
          <p:spPr>
            <a:xfrm>
              <a:off x="7794490" y="3623727"/>
              <a:ext cx="41071" cy="82677"/>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13"/>
            <p:cNvSpPr/>
            <p:nvPr/>
          </p:nvSpPr>
          <p:spPr>
            <a:xfrm>
              <a:off x="8298847" y="3624184"/>
              <a:ext cx="36118" cy="82219"/>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13"/>
            <p:cNvSpPr/>
            <p:nvPr/>
          </p:nvSpPr>
          <p:spPr>
            <a:xfrm>
              <a:off x="7842237" y="3535238"/>
              <a:ext cx="450190" cy="259842"/>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13"/>
            <p:cNvSpPr/>
            <p:nvPr/>
          </p:nvSpPr>
          <p:spPr>
            <a:xfrm>
              <a:off x="7815050" y="3673683"/>
              <a:ext cx="491790" cy="176435"/>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13"/>
            <p:cNvSpPr/>
            <p:nvPr/>
          </p:nvSpPr>
          <p:spPr>
            <a:xfrm>
              <a:off x="7794490" y="3472184"/>
              <a:ext cx="540791" cy="312391"/>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13"/>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13"/>
            <p:cNvSpPr/>
            <p:nvPr/>
          </p:nvSpPr>
          <p:spPr>
            <a:xfrm>
              <a:off x="7752377" y="3752957"/>
              <a:ext cx="148970" cy="86030"/>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13"/>
            <p:cNvSpPr/>
            <p:nvPr/>
          </p:nvSpPr>
          <p:spPr>
            <a:xfrm>
              <a:off x="7787483" y="3773138"/>
              <a:ext cx="113842" cy="106298"/>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373;p13"/>
            <p:cNvSpPr/>
            <p:nvPr/>
          </p:nvSpPr>
          <p:spPr>
            <a:xfrm>
              <a:off x="7465892" y="3799784"/>
              <a:ext cx="345033" cy="254286"/>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13"/>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 name="Text Placeholder 4">
            <a:extLst>
              <a:ext uri="{FF2B5EF4-FFF2-40B4-BE49-F238E27FC236}">
                <a16:creationId xmlns:a16="http://schemas.microsoft.com/office/drawing/2014/main" id="{36651EC6-6EF2-4A0B-8427-0A9CB69A4775}"/>
              </a:ext>
            </a:extLst>
          </p:cNvPr>
          <p:cNvSpPr>
            <a:spLocks noGrp="1"/>
          </p:cNvSpPr>
          <p:nvPr>
            <p:ph type="body" idx="1"/>
          </p:nvPr>
        </p:nvSpPr>
        <p:spPr>
          <a:xfrm>
            <a:off x="457200" y="1777432"/>
            <a:ext cx="7527820" cy="3101468"/>
          </a:xfrm>
        </p:spPr>
        <p:txBody>
          <a:bodyPr/>
          <a:lstStyle/>
          <a:p>
            <a:pPr>
              <a:lnSpc>
                <a:spcPct val="100000"/>
              </a:lnSpc>
              <a:spcAft>
                <a:spcPts val="600"/>
              </a:spcAft>
            </a:pPr>
            <a:r>
              <a:rPr lang="en-US" sz="2000" dirty="0"/>
              <a:t>Define how to access your individual state AT Program</a:t>
            </a:r>
          </a:p>
          <a:p>
            <a:pPr>
              <a:lnSpc>
                <a:spcPct val="100000"/>
              </a:lnSpc>
              <a:spcAft>
                <a:spcPts val="600"/>
              </a:spcAft>
            </a:pPr>
            <a:r>
              <a:rPr lang="en-US" sz="2000" dirty="0"/>
              <a:t>Identify 3-5 types of assistance provided by State AT Programs</a:t>
            </a:r>
          </a:p>
          <a:p>
            <a:pPr marL="457200" marR="0" lvl="0" indent="-342900" algn="l" defTabSz="914400" rtl="0" eaLnBrk="1" fontAlgn="auto" latinLnBrk="0" hangingPunct="1">
              <a:lnSpc>
                <a:spcPct val="100000"/>
              </a:lnSpc>
              <a:spcBef>
                <a:spcPts val="600"/>
              </a:spcBef>
              <a:spcAft>
                <a:spcPts val="600"/>
              </a:spcAft>
              <a:buClr>
                <a:srgbClr val="00B5DD"/>
              </a:buClr>
              <a:buSzPts val="1800"/>
              <a:buFont typeface="Barlow Light"/>
              <a:buChar char="▸"/>
              <a:tabLst/>
              <a:defRPr/>
            </a:pPr>
            <a:r>
              <a:rPr kumimoji="0" lang="en-US" sz="2000" b="0" i="0" u="none" strike="noStrike" kern="0" cap="none" spc="0" normalizeH="0" baseline="0" noProof="0" dirty="0">
                <a:ln>
                  <a:noFill/>
                </a:ln>
                <a:solidFill>
                  <a:srgbClr val="3A3F50"/>
                </a:solidFill>
                <a:effectLst/>
                <a:uLnTx/>
                <a:uFillTx/>
                <a:latin typeface="Barlow Light"/>
                <a:sym typeface="Barlow Light"/>
              </a:rPr>
              <a:t>List 3-5 examples of AT that support independence &amp; employability for a variety of functional limitations</a:t>
            </a:r>
          </a:p>
          <a:p>
            <a:pPr marL="457200" marR="0" lvl="0" indent="-342900" algn="l" defTabSz="914400" rtl="0" eaLnBrk="1" fontAlgn="auto" latinLnBrk="0" hangingPunct="1">
              <a:lnSpc>
                <a:spcPct val="100000"/>
              </a:lnSpc>
              <a:spcBef>
                <a:spcPts val="600"/>
              </a:spcBef>
              <a:spcAft>
                <a:spcPts val="0"/>
              </a:spcAft>
              <a:buClr>
                <a:srgbClr val="00B5DD"/>
              </a:buClr>
              <a:buSzPts val="1800"/>
              <a:buFont typeface="Barlow Light"/>
              <a:buChar char="▸"/>
              <a:tabLst/>
              <a:defRPr/>
            </a:pPr>
            <a:r>
              <a:rPr kumimoji="0" lang="en-US" sz="2000" b="0" i="0" u="none" strike="noStrike" kern="0" cap="none" spc="0" normalizeH="0" baseline="0" noProof="0" dirty="0">
                <a:ln>
                  <a:noFill/>
                </a:ln>
                <a:solidFill>
                  <a:srgbClr val="3A3F50"/>
                </a:solidFill>
                <a:effectLst/>
                <a:uLnTx/>
                <a:uFillTx/>
                <a:latin typeface="Barlow Light"/>
                <a:sym typeface="Barlow Light"/>
              </a:rPr>
              <a:t>Identify several resources that could be used to locate free/reduced </a:t>
            </a:r>
            <a:r>
              <a:rPr lang="en-US" sz="2000" dirty="0">
                <a:solidFill>
                  <a:srgbClr val="3A3F50"/>
                </a:solidFill>
              </a:rPr>
              <a:t>AT </a:t>
            </a:r>
            <a:r>
              <a:rPr kumimoji="0" lang="en-US" sz="2000" b="0" i="0" u="none" strike="noStrike" kern="0" cap="none" spc="0" normalizeH="0" baseline="0" noProof="0" dirty="0">
                <a:ln>
                  <a:noFill/>
                </a:ln>
                <a:solidFill>
                  <a:srgbClr val="3A3F50"/>
                </a:solidFill>
                <a:effectLst/>
                <a:uLnTx/>
                <a:uFillTx/>
                <a:latin typeface="Barlow Light"/>
                <a:sym typeface="Barlow Light"/>
              </a:rPr>
              <a:t>to support students with disabilities</a:t>
            </a:r>
          </a:p>
          <a:p>
            <a:pPr marL="457200" marR="0" lvl="0" indent="-342900" algn="l" defTabSz="914400" rtl="0" eaLnBrk="1" fontAlgn="auto" latinLnBrk="0" hangingPunct="1">
              <a:lnSpc>
                <a:spcPct val="100000"/>
              </a:lnSpc>
              <a:spcBef>
                <a:spcPts val="600"/>
              </a:spcBef>
              <a:spcAft>
                <a:spcPts val="600"/>
              </a:spcAft>
              <a:buClr>
                <a:srgbClr val="00B5DD"/>
              </a:buClr>
              <a:buSzPts val="1800"/>
              <a:buFont typeface="Barlow Light"/>
              <a:buChar char="▸"/>
              <a:tabLst/>
              <a:defRPr/>
            </a:pPr>
            <a:endParaRPr kumimoji="0" lang="en-US" sz="2000" b="0" i="0" u="none" strike="noStrike" kern="0" cap="none" spc="0" normalizeH="0" baseline="0" noProof="0" dirty="0">
              <a:ln>
                <a:noFill/>
              </a:ln>
              <a:solidFill>
                <a:srgbClr val="3A3F50"/>
              </a:solidFill>
              <a:effectLst/>
              <a:uLnTx/>
              <a:uFillTx/>
              <a:latin typeface="Barlow Light"/>
              <a:sym typeface="Barlow Light"/>
            </a:endParaRPr>
          </a:p>
          <a:p>
            <a:pPr>
              <a:lnSpc>
                <a:spcPct val="100000"/>
              </a:lnSpc>
            </a:pP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4"/>
          <p:cNvSpPr txBox="1">
            <a:spLocks noGrp="1"/>
          </p:cNvSpPr>
          <p:nvPr>
            <p:ph type="ctrTitle" idx="4294967295"/>
          </p:nvPr>
        </p:nvSpPr>
        <p:spPr>
          <a:xfrm>
            <a:off x="685800" y="1202438"/>
            <a:ext cx="4343700" cy="832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7200" dirty="0"/>
              <a:t>HELLO!</a:t>
            </a:r>
            <a:endParaRPr sz="7200" dirty="0"/>
          </a:p>
        </p:txBody>
      </p:sp>
      <p:sp>
        <p:nvSpPr>
          <p:cNvPr id="380" name="Google Shape;380;p14"/>
          <p:cNvSpPr txBox="1">
            <a:spLocks noGrp="1"/>
          </p:cNvSpPr>
          <p:nvPr>
            <p:ph type="subTitle" idx="4294967295"/>
          </p:nvPr>
        </p:nvSpPr>
        <p:spPr>
          <a:xfrm>
            <a:off x="685800" y="2021059"/>
            <a:ext cx="4343700" cy="1920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3600" b="1" dirty="0">
                <a:solidFill>
                  <a:schemeClr val="accent1"/>
                </a:solidFill>
                <a:latin typeface="Barlow"/>
                <a:ea typeface="Barlow"/>
                <a:cs typeface="Barlow"/>
                <a:sym typeface="Barlow"/>
              </a:rPr>
              <a:t>I am Kobena Bonney</a:t>
            </a:r>
            <a:endParaRPr sz="3600" b="1" dirty="0">
              <a:solidFill>
                <a:schemeClr val="accent1"/>
              </a:solidFill>
              <a:latin typeface="Barlow"/>
              <a:ea typeface="Barlow"/>
              <a:cs typeface="Barlow"/>
              <a:sym typeface="Barlow"/>
            </a:endParaRPr>
          </a:p>
          <a:p>
            <a:pPr marL="0" lvl="0" indent="0" algn="l" rtl="0">
              <a:spcBef>
                <a:spcPts val="600"/>
              </a:spcBef>
              <a:spcAft>
                <a:spcPts val="0"/>
              </a:spcAft>
              <a:buClr>
                <a:schemeClr val="dk1"/>
              </a:buClr>
              <a:buSzPts val="1100"/>
              <a:buFont typeface="Arial"/>
              <a:buNone/>
            </a:pPr>
            <a:r>
              <a:rPr lang="en" dirty="0"/>
              <a:t>I am the Coordi</a:t>
            </a:r>
            <a:r>
              <a:rPr lang="en-US" dirty="0"/>
              <a:t>nator of the Massachusetts Assistive Technology Program.</a:t>
            </a:r>
            <a:endParaRPr dirty="0"/>
          </a:p>
        </p:txBody>
      </p:sp>
      <p:sp>
        <p:nvSpPr>
          <p:cNvPr id="381" name="Google Shape;381;p1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4</a:t>
            </a:fld>
            <a:endParaRPr dirty="0"/>
          </a:p>
        </p:txBody>
      </p:sp>
      <p:pic>
        <p:nvPicPr>
          <p:cNvPr id="3" name="Picture 2" descr="Picture of Kobena.">
            <a:extLst>
              <a:ext uri="{FF2B5EF4-FFF2-40B4-BE49-F238E27FC236}">
                <a16:creationId xmlns:a16="http://schemas.microsoft.com/office/drawing/2014/main" id="{17AF1BB5-3B5D-40A0-B4D2-1B81FC550BE4}"/>
              </a:ext>
            </a:extLst>
          </p:cNvPr>
          <p:cNvPicPr>
            <a:picLocks noChangeAspect="1"/>
          </p:cNvPicPr>
          <p:nvPr/>
        </p:nvPicPr>
        <p:blipFill>
          <a:blip r:embed="rId3"/>
          <a:stretch>
            <a:fillRect/>
          </a:stretch>
        </p:blipFill>
        <p:spPr>
          <a:xfrm>
            <a:off x="5130165" y="0"/>
            <a:ext cx="2571750" cy="5143500"/>
          </a:xfrm>
          <a:prstGeom prst="ellipse">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110" name="Google Shape;23;p5">
            <a:extLst>
              <a:ext uri="{FF2B5EF4-FFF2-40B4-BE49-F238E27FC236}">
                <a16:creationId xmlns:a16="http://schemas.microsoft.com/office/drawing/2014/main" id="{40ADE8F5-6DB5-43D3-80AD-6FCD9182F60A}"/>
              </a:ext>
              <a:ext uri="{C183D7F6-B498-43B3-948B-1728B52AA6E4}">
                <adec:decorative xmlns:adec="http://schemas.microsoft.com/office/drawing/2017/decorative" val="1"/>
              </a:ext>
            </a:extLst>
          </p:cNvPr>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5"/>
          <p:cNvSpPr txBox="1">
            <a:spLocks noGrp="1"/>
          </p:cNvSpPr>
          <p:nvPr>
            <p:ph type="ctrTitle"/>
          </p:nvPr>
        </p:nvSpPr>
        <p:spPr>
          <a:xfrm>
            <a:off x="1104685" y="1866900"/>
            <a:ext cx="4491673" cy="1316729"/>
          </a:xfrm>
          <a:prstGeom prst="rect">
            <a:avLst/>
          </a:prstGeom>
        </p:spPr>
        <p:txBody>
          <a:bodyPr spcFirstLastPara="1" wrap="square" lIns="0" tIns="0" rIns="0" bIns="0" anchor="b" anchorCtr="0">
            <a:noAutofit/>
          </a:bodyPr>
          <a:lstStyle/>
          <a:p>
            <a:pPr marL="0" lvl="0" indent="0" algn="l" rtl="0">
              <a:lnSpc>
                <a:spcPct val="114000"/>
              </a:lnSpc>
              <a:spcBef>
                <a:spcPts val="600"/>
              </a:spcBef>
              <a:spcAft>
                <a:spcPts val="0"/>
              </a:spcAft>
              <a:buNone/>
            </a:pPr>
            <a:r>
              <a:rPr lang="en" sz="4000" dirty="0"/>
              <a:t>What is Assistive Technology (AT)?</a:t>
            </a:r>
            <a:endParaRPr sz="4000" dirty="0"/>
          </a:p>
        </p:txBody>
      </p:sp>
      <p:sp>
        <p:nvSpPr>
          <p:cNvPr id="407" name="Google Shape;407;p15"/>
          <p:cNvSpPr txBox="1"/>
          <p:nvPr/>
        </p:nvSpPr>
        <p:spPr>
          <a:xfrm>
            <a:off x="0" y="1866900"/>
            <a:ext cx="609600" cy="142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chemeClr val="lt1"/>
                </a:solidFill>
                <a:latin typeface="Barlow"/>
                <a:ea typeface="Barlow"/>
                <a:cs typeface="Barlow"/>
                <a:sym typeface="Barlow"/>
              </a:rPr>
              <a:t>1</a:t>
            </a:r>
            <a:endParaRPr sz="3600" b="1">
              <a:solidFill>
                <a:schemeClr val="lt1"/>
              </a:solidFill>
              <a:latin typeface="Barlow"/>
              <a:ea typeface="Barlow"/>
              <a:cs typeface="Barlow"/>
              <a:sym typeface="Barlow"/>
            </a:endParaRPr>
          </a:p>
        </p:txBody>
      </p:sp>
      <p:grpSp>
        <p:nvGrpSpPr>
          <p:cNvPr id="408" name="Google Shape;408;p15" descr="Graphic of a rocket blasting off, a large computer monitor, and a woman behind a console pushing a button"/>
          <p:cNvGrpSpPr/>
          <p:nvPr/>
        </p:nvGrpSpPr>
        <p:grpSpPr>
          <a:xfrm>
            <a:off x="5549379" y="912417"/>
            <a:ext cx="3239723" cy="3318665"/>
            <a:chOff x="2270525" y="117216"/>
            <a:chExt cx="4650765" cy="4762722"/>
          </a:xfrm>
        </p:grpSpPr>
        <p:sp>
          <p:nvSpPr>
            <p:cNvPr id="409" name="Google Shape;409;p15"/>
            <p:cNvSpPr/>
            <p:nvPr/>
          </p:nvSpPr>
          <p:spPr>
            <a:xfrm>
              <a:off x="2270525" y="2788917"/>
              <a:ext cx="1367464" cy="791146"/>
            </a:xfrm>
            <a:custGeom>
              <a:avLst/>
              <a:gdLst/>
              <a:ahLst/>
              <a:cxnLst/>
              <a:rect l="l" t="t" r="r" b="b"/>
              <a:pathLst>
                <a:path w="1367464" h="791146" extrusionOk="0">
                  <a:moveTo>
                    <a:pt x="1367464" y="395573"/>
                  </a:moveTo>
                  <a:cubicBezTo>
                    <a:pt x="1367464" y="614042"/>
                    <a:pt x="1061347" y="791146"/>
                    <a:pt x="683732" y="791146"/>
                  </a:cubicBezTo>
                  <a:cubicBezTo>
                    <a:pt x="306117" y="791146"/>
                    <a:pt x="0" y="614042"/>
                    <a:pt x="0" y="395573"/>
                  </a:cubicBezTo>
                  <a:cubicBezTo>
                    <a:pt x="0" y="177104"/>
                    <a:pt x="306117" y="0"/>
                    <a:pt x="683732" y="0"/>
                  </a:cubicBezTo>
                  <a:cubicBezTo>
                    <a:pt x="1061347" y="0"/>
                    <a:pt x="1367464" y="177104"/>
                    <a:pt x="1367464" y="395573"/>
                  </a:cubicBezTo>
                  <a:close/>
                </a:path>
              </a:pathLst>
            </a:custGeom>
            <a:solidFill>
              <a:srgbClr val="D6D8E5">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15"/>
            <p:cNvSpPr/>
            <p:nvPr/>
          </p:nvSpPr>
          <p:spPr>
            <a:xfrm>
              <a:off x="2565006" y="2921600"/>
              <a:ext cx="762723" cy="441198"/>
            </a:xfrm>
            <a:custGeom>
              <a:avLst/>
              <a:gdLst/>
              <a:ahLst/>
              <a:cxnLst/>
              <a:rect l="l" t="t" r="r" b="b"/>
              <a:pathLst>
                <a:path w="762723" h="441198" extrusionOk="0">
                  <a:moveTo>
                    <a:pt x="762723" y="220599"/>
                  </a:moveTo>
                  <a:cubicBezTo>
                    <a:pt x="762723" y="342432"/>
                    <a:pt x="591982" y="441198"/>
                    <a:pt x="381362" y="441198"/>
                  </a:cubicBezTo>
                  <a:cubicBezTo>
                    <a:pt x="170741" y="441198"/>
                    <a:pt x="0" y="342432"/>
                    <a:pt x="0" y="220599"/>
                  </a:cubicBezTo>
                  <a:cubicBezTo>
                    <a:pt x="0" y="98765"/>
                    <a:pt x="170741" y="0"/>
                    <a:pt x="381362" y="0"/>
                  </a:cubicBezTo>
                  <a:cubicBezTo>
                    <a:pt x="591982" y="0"/>
                    <a:pt x="762723" y="98765"/>
                    <a:pt x="762723" y="220599"/>
                  </a:cubicBezTo>
                  <a:close/>
                </a:path>
              </a:pathLst>
            </a:custGeom>
            <a:solidFill>
              <a:srgbClr val="EDEFF9">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15"/>
            <p:cNvSpPr/>
            <p:nvPr/>
          </p:nvSpPr>
          <p:spPr>
            <a:xfrm>
              <a:off x="2834012" y="3000943"/>
              <a:ext cx="217486" cy="125920"/>
            </a:xfrm>
            <a:custGeom>
              <a:avLst/>
              <a:gdLst/>
              <a:ahLst/>
              <a:cxnLst/>
              <a:rect l="l" t="t" r="r" b="b"/>
              <a:pathLst>
                <a:path w="217486" h="125920" extrusionOk="0">
                  <a:moveTo>
                    <a:pt x="217486" y="62960"/>
                  </a:moveTo>
                  <a:cubicBezTo>
                    <a:pt x="217486" y="97732"/>
                    <a:pt x="168800" y="125920"/>
                    <a:pt x="108743" y="125920"/>
                  </a:cubicBezTo>
                  <a:cubicBezTo>
                    <a:pt x="48686" y="125920"/>
                    <a:pt x="0" y="97732"/>
                    <a:pt x="0" y="62960"/>
                  </a:cubicBezTo>
                  <a:cubicBezTo>
                    <a:pt x="0" y="28188"/>
                    <a:pt x="48686" y="0"/>
                    <a:pt x="108743" y="0"/>
                  </a:cubicBezTo>
                  <a:cubicBezTo>
                    <a:pt x="168800" y="0"/>
                    <a:pt x="217486" y="28188"/>
                    <a:pt x="217486" y="62960"/>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15"/>
            <p:cNvSpPr/>
            <p:nvPr/>
          </p:nvSpPr>
          <p:spPr>
            <a:xfrm>
              <a:off x="2841806" y="2229228"/>
              <a:ext cx="209121" cy="823531"/>
            </a:xfrm>
            <a:custGeom>
              <a:avLst/>
              <a:gdLst/>
              <a:ahLst/>
              <a:cxnLst/>
              <a:rect l="l" t="t" r="r" b="b"/>
              <a:pathLst>
                <a:path w="209121" h="823531" extrusionOk="0">
                  <a:moveTo>
                    <a:pt x="0" y="0"/>
                  </a:moveTo>
                  <a:lnTo>
                    <a:pt x="209121" y="0"/>
                  </a:lnTo>
                  <a:lnTo>
                    <a:pt x="209121" y="823532"/>
                  </a:lnTo>
                  <a:lnTo>
                    <a:pt x="0" y="823532"/>
                  </a:ln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15"/>
            <p:cNvSpPr/>
            <p:nvPr/>
          </p:nvSpPr>
          <p:spPr>
            <a:xfrm>
              <a:off x="2831826" y="2112223"/>
              <a:ext cx="249895" cy="580777"/>
            </a:xfrm>
            <a:custGeom>
              <a:avLst/>
              <a:gdLst/>
              <a:ahLst/>
              <a:cxnLst/>
              <a:rect l="l" t="t" r="r" b="b"/>
              <a:pathLst>
                <a:path w="249895" h="580777" extrusionOk="0">
                  <a:moveTo>
                    <a:pt x="0" y="107670"/>
                  </a:moveTo>
                  <a:cubicBezTo>
                    <a:pt x="0" y="107670"/>
                    <a:pt x="5703" y="277025"/>
                    <a:pt x="125948" y="580777"/>
                  </a:cubicBezTo>
                  <a:cubicBezTo>
                    <a:pt x="125948" y="580777"/>
                    <a:pt x="237923" y="336175"/>
                    <a:pt x="249520" y="102527"/>
                  </a:cubicBezTo>
                  <a:cubicBezTo>
                    <a:pt x="261117" y="-131122"/>
                    <a:pt x="0" y="107670"/>
                    <a:pt x="0" y="107670"/>
                  </a:cubicBezTo>
                  <a:close/>
                </a:path>
              </a:pathLst>
            </a:custGeom>
            <a:solidFill>
              <a:srgbClr val="FFBC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15"/>
            <p:cNvSpPr/>
            <p:nvPr/>
          </p:nvSpPr>
          <p:spPr>
            <a:xfrm>
              <a:off x="2373659" y="1582290"/>
              <a:ext cx="397711" cy="625506"/>
            </a:xfrm>
            <a:custGeom>
              <a:avLst/>
              <a:gdLst/>
              <a:ahLst/>
              <a:cxnLst/>
              <a:rect l="l" t="t" r="r" b="b"/>
              <a:pathLst>
                <a:path w="397711" h="625506" extrusionOk="0">
                  <a:moveTo>
                    <a:pt x="311306" y="0"/>
                  </a:moveTo>
                  <a:lnTo>
                    <a:pt x="33079" y="271272"/>
                  </a:lnTo>
                  <a:lnTo>
                    <a:pt x="0" y="625507"/>
                  </a:lnTo>
                  <a:lnTo>
                    <a:pt x="336495" y="456438"/>
                  </a:lnTo>
                  <a:lnTo>
                    <a:pt x="397711" y="24384"/>
                  </a:lnTo>
                  <a:lnTo>
                    <a:pt x="311306"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15"/>
            <p:cNvSpPr/>
            <p:nvPr/>
          </p:nvSpPr>
          <p:spPr>
            <a:xfrm>
              <a:off x="3144177" y="1582290"/>
              <a:ext cx="397710" cy="625506"/>
            </a:xfrm>
            <a:custGeom>
              <a:avLst/>
              <a:gdLst/>
              <a:ahLst/>
              <a:cxnLst/>
              <a:rect l="l" t="t" r="r" b="b"/>
              <a:pathLst>
                <a:path w="397710" h="625506" extrusionOk="0">
                  <a:moveTo>
                    <a:pt x="86405" y="0"/>
                  </a:moveTo>
                  <a:lnTo>
                    <a:pt x="364537" y="271272"/>
                  </a:lnTo>
                  <a:lnTo>
                    <a:pt x="397711" y="625507"/>
                  </a:lnTo>
                  <a:lnTo>
                    <a:pt x="59980" y="444722"/>
                  </a:lnTo>
                  <a:lnTo>
                    <a:pt x="0" y="24384"/>
                  </a:lnTo>
                  <a:lnTo>
                    <a:pt x="86405"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15"/>
            <p:cNvSpPr/>
            <p:nvPr/>
          </p:nvSpPr>
          <p:spPr>
            <a:xfrm>
              <a:off x="2815951" y="2102641"/>
              <a:ext cx="276610" cy="160020"/>
            </a:xfrm>
            <a:custGeom>
              <a:avLst/>
              <a:gdLst/>
              <a:ahLst/>
              <a:cxnLst/>
              <a:rect l="l" t="t" r="r" b="b"/>
              <a:pathLst>
                <a:path w="276610" h="160020" extrusionOk="0">
                  <a:moveTo>
                    <a:pt x="276611" y="80010"/>
                  </a:moveTo>
                  <a:cubicBezTo>
                    <a:pt x="276611" y="124198"/>
                    <a:pt x="214689" y="160020"/>
                    <a:pt x="138305" y="160020"/>
                  </a:cubicBezTo>
                  <a:cubicBezTo>
                    <a:pt x="61921" y="160020"/>
                    <a:pt x="0" y="124198"/>
                    <a:pt x="0" y="80010"/>
                  </a:cubicBezTo>
                  <a:cubicBezTo>
                    <a:pt x="0" y="35822"/>
                    <a:pt x="61921" y="0"/>
                    <a:pt x="138305" y="0"/>
                  </a:cubicBezTo>
                  <a:cubicBezTo>
                    <a:pt x="214689" y="0"/>
                    <a:pt x="276611" y="35822"/>
                    <a:pt x="276611" y="80010"/>
                  </a:cubicBezTo>
                  <a:close/>
                </a:path>
              </a:pathLst>
            </a:custGeom>
            <a:solidFill>
              <a:srgbClr val="42495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15"/>
            <p:cNvSpPr/>
            <p:nvPr/>
          </p:nvSpPr>
          <p:spPr>
            <a:xfrm>
              <a:off x="2744565" y="2030632"/>
              <a:ext cx="418908" cy="74675"/>
            </a:xfrm>
            <a:custGeom>
              <a:avLst/>
              <a:gdLst/>
              <a:ahLst/>
              <a:cxnLst/>
              <a:rect l="l" t="t" r="r" b="b"/>
              <a:pathLst>
                <a:path w="418908" h="74675" extrusionOk="0">
                  <a:moveTo>
                    <a:pt x="0" y="72009"/>
                  </a:moveTo>
                  <a:lnTo>
                    <a:pt x="0" y="0"/>
                  </a:lnTo>
                  <a:lnTo>
                    <a:pt x="418908" y="0"/>
                  </a:lnTo>
                  <a:lnTo>
                    <a:pt x="418908" y="74676"/>
                  </a:lnTo>
                  <a:lnTo>
                    <a:pt x="0" y="72009"/>
                  </a:lnTo>
                  <a:close/>
                </a:path>
              </a:pathLst>
            </a:custGeom>
            <a:solidFill>
              <a:srgbClr val="4949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15"/>
            <p:cNvSpPr/>
            <p:nvPr/>
          </p:nvSpPr>
          <p:spPr>
            <a:xfrm>
              <a:off x="2744565" y="1981197"/>
              <a:ext cx="419383" cy="242697"/>
            </a:xfrm>
            <a:custGeom>
              <a:avLst/>
              <a:gdLst/>
              <a:ahLst/>
              <a:cxnLst/>
              <a:rect l="l" t="t" r="r" b="b"/>
              <a:pathLst>
                <a:path w="419383" h="242697" extrusionOk="0">
                  <a:moveTo>
                    <a:pt x="419384" y="121348"/>
                  </a:moveTo>
                  <a:cubicBezTo>
                    <a:pt x="419384" y="188367"/>
                    <a:pt x="325501" y="242697"/>
                    <a:pt x="209692" y="242697"/>
                  </a:cubicBezTo>
                  <a:cubicBezTo>
                    <a:pt x="93882" y="242697"/>
                    <a:pt x="0" y="188367"/>
                    <a:pt x="0" y="121348"/>
                  </a:cubicBezTo>
                  <a:cubicBezTo>
                    <a:pt x="0" y="54330"/>
                    <a:pt x="93882" y="0"/>
                    <a:pt x="209692" y="0"/>
                  </a:cubicBezTo>
                  <a:cubicBezTo>
                    <a:pt x="325501" y="0"/>
                    <a:pt x="419384" y="54329"/>
                    <a:pt x="419384" y="12134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15"/>
            <p:cNvSpPr/>
            <p:nvPr/>
          </p:nvSpPr>
          <p:spPr>
            <a:xfrm>
              <a:off x="2697703" y="1845275"/>
              <a:ext cx="511777" cy="296036"/>
            </a:xfrm>
            <a:custGeom>
              <a:avLst/>
              <a:gdLst/>
              <a:ahLst/>
              <a:cxnLst/>
              <a:rect l="l" t="t" r="r" b="b"/>
              <a:pathLst>
                <a:path w="511777" h="296036" extrusionOk="0">
                  <a:moveTo>
                    <a:pt x="511777" y="148019"/>
                  </a:moveTo>
                  <a:cubicBezTo>
                    <a:pt x="511777" y="229767"/>
                    <a:pt x="397212" y="296037"/>
                    <a:pt x="255889" y="296037"/>
                  </a:cubicBezTo>
                  <a:cubicBezTo>
                    <a:pt x="114565" y="296037"/>
                    <a:pt x="0" y="229767"/>
                    <a:pt x="0" y="148019"/>
                  </a:cubicBezTo>
                  <a:cubicBezTo>
                    <a:pt x="0" y="66270"/>
                    <a:pt x="114565" y="0"/>
                    <a:pt x="255889" y="0"/>
                  </a:cubicBezTo>
                  <a:cubicBezTo>
                    <a:pt x="397212" y="0"/>
                    <a:pt x="511777" y="66270"/>
                    <a:pt x="511777" y="148019"/>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15"/>
            <p:cNvSpPr/>
            <p:nvPr/>
          </p:nvSpPr>
          <p:spPr>
            <a:xfrm>
              <a:off x="2681484" y="530635"/>
              <a:ext cx="548516" cy="1538895"/>
            </a:xfrm>
            <a:custGeom>
              <a:avLst/>
              <a:gdLst/>
              <a:ahLst/>
              <a:cxnLst/>
              <a:rect l="l" t="t" r="r" b="b"/>
              <a:pathLst>
                <a:path w="548516" h="1538895" extrusionOk="0">
                  <a:moveTo>
                    <a:pt x="548433" y="1199007"/>
                  </a:moveTo>
                  <a:lnTo>
                    <a:pt x="548433" y="1199007"/>
                  </a:lnTo>
                  <a:cubicBezTo>
                    <a:pt x="548433" y="1210913"/>
                    <a:pt x="548433" y="1222629"/>
                    <a:pt x="548433" y="1233964"/>
                  </a:cubicBezTo>
                  <a:cubicBezTo>
                    <a:pt x="548433" y="1243489"/>
                    <a:pt x="548433" y="1253014"/>
                    <a:pt x="548433" y="1262539"/>
                  </a:cubicBezTo>
                  <a:cubicBezTo>
                    <a:pt x="548433" y="1275398"/>
                    <a:pt x="547767" y="1287685"/>
                    <a:pt x="547292" y="1299686"/>
                  </a:cubicBezTo>
                  <a:cubicBezTo>
                    <a:pt x="547292" y="1314641"/>
                    <a:pt x="546246" y="1328833"/>
                    <a:pt x="545486" y="1342454"/>
                  </a:cubicBezTo>
                  <a:cubicBezTo>
                    <a:pt x="544725" y="1356074"/>
                    <a:pt x="544060" y="1369409"/>
                    <a:pt x="543109" y="1381697"/>
                  </a:cubicBezTo>
                  <a:cubicBezTo>
                    <a:pt x="539212" y="1435513"/>
                    <a:pt x="539307" y="1475137"/>
                    <a:pt x="532653" y="1490662"/>
                  </a:cubicBezTo>
                  <a:cubicBezTo>
                    <a:pt x="496437" y="1575530"/>
                    <a:pt x="373911" y="1528762"/>
                    <a:pt x="313456" y="1498283"/>
                  </a:cubicBezTo>
                  <a:cubicBezTo>
                    <a:pt x="291118" y="1487043"/>
                    <a:pt x="276384" y="1477804"/>
                    <a:pt x="276384" y="1477804"/>
                  </a:cubicBezTo>
                  <a:lnTo>
                    <a:pt x="270871" y="1477804"/>
                  </a:lnTo>
                  <a:cubicBezTo>
                    <a:pt x="270871" y="1477804"/>
                    <a:pt x="253381" y="1487329"/>
                    <a:pt x="227526" y="1497616"/>
                  </a:cubicBezTo>
                  <a:cubicBezTo>
                    <a:pt x="164124" y="1523333"/>
                    <a:pt x="51104" y="1568958"/>
                    <a:pt x="19735" y="1490377"/>
                  </a:cubicBezTo>
                  <a:cubicBezTo>
                    <a:pt x="14127" y="1476280"/>
                    <a:pt x="8519" y="1429703"/>
                    <a:pt x="5097" y="1380935"/>
                  </a:cubicBezTo>
                  <a:cubicBezTo>
                    <a:pt x="4241" y="1368743"/>
                    <a:pt x="3481" y="1355693"/>
                    <a:pt x="2721" y="1341787"/>
                  </a:cubicBezTo>
                  <a:cubicBezTo>
                    <a:pt x="1960" y="1327880"/>
                    <a:pt x="1580" y="1314069"/>
                    <a:pt x="1010" y="1299115"/>
                  </a:cubicBezTo>
                  <a:cubicBezTo>
                    <a:pt x="1010" y="1287208"/>
                    <a:pt x="344" y="1274921"/>
                    <a:pt x="59" y="1262158"/>
                  </a:cubicBezTo>
                  <a:cubicBezTo>
                    <a:pt x="59" y="1252633"/>
                    <a:pt x="59" y="1243108"/>
                    <a:pt x="59" y="1233583"/>
                  </a:cubicBezTo>
                  <a:lnTo>
                    <a:pt x="59" y="1233583"/>
                  </a:lnTo>
                  <a:lnTo>
                    <a:pt x="59" y="1198626"/>
                  </a:lnTo>
                  <a:lnTo>
                    <a:pt x="59" y="1198626"/>
                  </a:lnTo>
                  <a:cubicBezTo>
                    <a:pt x="-1652" y="866299"/>
                    <a:pt x="33518" y="334899"/>
                    <a:pt x="149676" y="108109"/>
                  </a:cubicBezTo>
                  <a:cubicBezTo>
                    <a:pt x="183230" y="42481"/>
                    <a:pt x="223534" y="2381"/>
                    <a:pt x="271727" y="0"/>
                  </a:cubicBezTo>
                  <a:lnTo>
                    <a:pt x="271727" y="0"/>
                  </a:lnTo>
                  <a:lnTo>
                    <a:pt x="277240" y="0"/>
                  </a:lnTo>
                  <a:lnTo>
                    <a:pt x="277240" y="0"/>
                  </a:lnTo>
                  <a:cubicBezTo>
                    <a:pt x="324768" y="2476"/>
                    <a:pt x="365546" y="42386"/>
                    <a:pt x="399196" y="107728"/>
                  </a:cubicBezTo>
                  <a:cubicBezTo>
                    <a:pt x="513737" y="333661"/>
                    <a:pt x="550524" y="862965"/>
                    <a:pt x="548433" y="1199007"/>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15"/>
            <p:cNvSpPr/>
            <p:nvPr/>
          </p:nvSpPr>
          <p:spPr>
            <a:xfrm>
              <a:off x="2858251" y="1222531"/>
              <a:ext cx="193342" cy="193738"/>
            </a:xfrm>
            <a:custGeom>
              <a:avLst/>
              <a:gdLst/>
              <a:ahLst/>
              <a:cxnLst/>
              <a:rect l="l" t="t" r="r" b="b"/>
              <a:pathLst>
                <a:path w="193342" h="193738" extrusionOk="0">
                  <a:moveTo>
                    <a:pt x="193342" y="96869"/>
                  </a:moveTo>
                  <a:cubicBezTo>
                    <a:pt x="193342" y="150369"/>
                    <a:pt x="150061" y="193739"/>
                    <a:pt x="96671" y="193739"/>
                  </a:cubicBezTo>
                  <a:cubicBezTo>
                    <a:pt x="43281" y="193739"/>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15"/>
            <p:cNvSpPr/>
            <p:nvPr/>
          </p:nvSpPr>
          <p:spPr>
            <a:xfrm>
              <a:off x="2844088" y="1208338"/>
              <a:ext cx="221668" cy="222122"/>
            </a:xfrm>
            <a:custGeom>
              <a:avLst/>
              <a:gdLst/>
              <a:ahLst/>
              <a:cxnLst/>
              <a:rect l="l" t="t" r="r" b="b"/>
              <a:pathLst>
                <a:path w="221668" h="222122" extrusionOk="0">
                  <a:moveTo>
                    <a:pt x="110834" y="222123"/>
                  </a:moveTo>
                  <a:cubicBezTo>
                    <a:pt x="49623" y="222123"/>
                    <a:pt x="0" y="172402"/>
                    <a:pt x="0" y="111061"/>
                  </a:cubicBezTo>
                  <a:cubicBezTo>
                    <a:pt x="0" y="49720"/>
                    <a:pt x="49623" y="0"/>
                    <a:pt x="110834" y="0"/>
                  </a:cubicBezTo>
                  <a:cubicBezTo>
                    <a:pt x="172046" y="0"/>
                    <a:pt x="221669" y="49720"/>
                    <a:pt x="221669" y="111061"/>
                  </a:cubicBezTo>
                  <a:cubicBezTo>
                    <a:pt x="221617" y="172374"/>
                    <a:pt x="172025" y="222066"/>
                    <a:pt x="110834" y="222123"/>
                  </a:cubicBezTo>
                  <a:close/>
                  <a:moveTo>
                    <a:pt x="110834" y="28384"/>
                  </a:moveTo>
                  <a:cubicBezTo>
                    <a:pt x="65267" y="28327"/>
                    <a:pt x="28284" y="65303"/>
                    <a:pt x="28231" y="110966"/>
                  </a:cubicBezTo>
                  <a:cubicBezTo>
                    <a:pt x="28179" y="156629"/>
                    <a:pt x="65077" y="193681"/>
                    <a:pt x="110644" y="193738"/>
                  </a:cubicBezTo>
                  <a:cubicBezTo>
                    <a:pt x="156212" y="193796"/>
                    <a:pt x="193195" y="156820"/>
                    <a:pt x="193247" y="111157"/>
                  </a:cubicBezTo>
                  <a:cubicBezTo>
                    <a:pt x="193247" y="111128"/>
                    <a:pt x="193247" y="111090"/>
                    <a:pt x="193247" y="111061"/>
                  </a:cubicBezTo>
                  <a:cubicBezTo>
                    <a:pt x="193195" y="65456"/>
                    <a:pt x="156343" y="28489"/>
                    <a:pt x="110834" y="28384"/>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15"/>
            <p:cNvSpPr/>
            <p:nvPr/>
          </p:nvSpPr>
          <p:spPr>
            <a:xfrm>
              <a:off x="2858251" y="937733"/>
              <a:ext cx="193342" cy="193738"/>
            </a:xfrm>
            <a:custGeom>
              <a:avLst/>
              <a:gdLst/>
              <a:ahLst/>
              <a:cxnLst/>
              <a:rect l="l" t="t" r="r" b="b"/>
              <a:pathLst>
                <a:path w="193342" h="193738" extrusionOk="0">
                  <a:moveTo>
                    <a:pt x="193342" y="96869"/>
                  </a:moveTo>
                  <a:cubicBezTo>
                    <a:pt x="193342" y="150369"/>
                    <a:pt x="150061" y="193738"/>
                    <a:pt x="96671" y="193738"/>
                  </a:cubicBezTo>
                  <a:cubicBezTo>
                    <a:pt x="43281" y="193738"/>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15"/>
            <p:cNvSpPr/>
            <p:nvPr/>
          </p:nvSpPr>
          <p:spPr>
            <a:xfrm>
              <a:off x="2843898" y="923636"/>
              <a:ext cx="221858" cy="222313"/>
            </a:xfrm>
            <a:custGeom>
              <a:avLst/>
              <a:gdLst/>
              <a:ahLst/>
              <a:cxnLst/>
              <a:rect l="l" t="t" r="r" b="b"/>
              <a:pathLst>
                <a:path w="221858" h="222313" extrusionOk="0">
                  <a:moveTo>
                    <a:pt x="111025" y="222314"/>
                  </a:moveTo>
                  <a:cubicBezTo>
                    <a:pt x="49760" y="222371"/>
                    <a:pt x="52" y="172641"/>
                    <a:pt x="0" y="111252"/>
                  </a:cubicBezTo>
                  <a:cubicBezTo>
                    <a:pt x="-52" y="49861"/>
                    <a:pt x="49570" y="52"/>
                    <a:pt x="110834" y="0"/>
                  </a:cubicBezTo>
                  <a:cubicBezTo>
                    <a:pt x="172062" y="-52"/>
                    <a:pt x="221754" y="49614"/>
                    <a:pt x="221859" y="110966"/>
                  </a:cubicBezTo>
                  <a:cubicBezTo>
                    <a:pt x="221911" y="172374"/>
                    <a:pt x="172305" y="222209"/>
                    <a:pt x="111025" y="222314"/>
                  </a:cubicBezTo>
                  <a:close/>
                  <a:moveTo>
                    <a:pt x="111025" y="28575"/>
                  </a:moveTo>
                  <a:cubicBezTo>
                    <a:pt x="65457" y="28523"/>
                    <a:pt x="28474" y="65496"/>
                    <a:pt x="28422" y="111157"/>
                  </a:cubicBezTo>
                  <a:cubicBezTo>
                    <a:pt x="28369" y="156820"/>
                    <a:pt x="65267" y="193872"/>
                    <a:pt x="110834" y="193929"/>
                  </a:cubicBezTo>
                  <a:cubicBezTo>
                    <a:pt x="156402" y="193986"/>
                    <a:pt x="193385" y="157010"/>
                    <a:pt x="193437" y="111347"/>
                  </a:cubicBezTo>
                  <a:cubicBezTo>
                    <a:pt x="193437" y="111283"/>
                    <a:pt x="193437" y="111221"/>
                    <a:pt x="193437" y="111157"/>
                  </a:cubicBezTo>
                  <a:cubicBezTo>
                    <a:pt x="193490" y="65496"/>
                    <a:pt x="156592" y="28437"/>
                    <a:pt x="111025" y="28385"/>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15"/>
            <p:cNvSpPr/>
            <p:nvPr/>
          </p:nvSpPr>
          <p:spPr>
            <a:xfrm>
              <a:off x="2680593" y="1921189"/>
              <a:ext cx="549324" cy="167997"/>
            </a:xfrm>
            <a:custGeom>
              <a:avLst/>
              <a:gdLst/>
              <a:ahLst/>
              <a:cxnLst/>
              <a:rect l="l" t="t" r="r" b="b"/>
              <a:pathLst>
                <a:path w="549324" h="167997" extrusionOk="0">
                  <a:moveTo>
                    <a:pt x="549324" y="0"/>
                  </a:moveTo>
                  <a:cubicBezTo>
                    <a:pt x="549324" y="11906"/>
                    <a:pt x="549324" y="23622"/>
                    <a:pt x="549324" y="35052"/>
                  </a:cubicBezTo>
                  <a:cubicBezTo>
                    <a:pt x="539819" y="66484"/>
                    <a:pt x="513964" y="96583"/>
                    <a:pt x="471949" y="120777"/>
                  </a:cubicBezTo>
                  <a:cubicBezTo>
                    <a:pt x="363016" y="183737"/>
                    <a:pt x="186784" y="183737"/>
                    <a:pt x="77375" y="120777"/>
                  </a:cubicBezTo>
                  <a:cubicBezTo>
                    <a:pt x="35361" y="96393"/>
                    <a:pt x="9601" y="66199"/>
                    <a:pt x="0" y="35052"/>
                  </a:cubicBezTo>
                  <a:lnTo>
                    <a:pt x="0" y="35052"/>
                  </a:lnTo>
                  <a:lnTo>
                    <a:pt x="0" y="95"/>
                  </a:lnTo>
                  <a:cubicBezTo>
                    <a:pt x="9506" y="32099"/>
                    <a:pt x="35170" y="62579"/>
                    <a:pt x="77755" y="87249"/>
                  </a:cubicBezTo>
                  <a:cubicBezTo>
                    <a:pt x="186784" y="150209"/>
                    <a:pt x="363396" y="150209"/>
                    <a:pt x="472329" y="87249"/>
                  </a:cubicBezTo>
                  <a:cubicBezTo>
                    <a:pt x="514059" y="62293"/>
                    <a:pt x="540484" y="31909"/>
                    <a:pt x="549324"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15"/>
            <p:cNvSpPr/>
            <p:nvPr/>
          </p:nvSpPr>
          <p:spPr>
            <a:xfrm>
              <a:off x="2680308" y="1976244"/>
              <a:ext cx="548753" cy="165782"/>
            </a:xfrm>
            <a:custGeom>
              <a:avLst/>
              <a:gdLst/>
              <a:ahLst/>
              <a:cxnLst/>
              <a:rect l="l" t="t" r="r" b="b"/>
              <a:pathLst>
                <a:path w="548753" h="165782" extrusionOk="0">
                  <a:moveTo>
                    <a:pt x="548754" y="381"/>
                  </a:moveTo>
                  <a:cubicBezTo>
                    <a:pt x="548754" y="13145"/>
                    <a:pt x="548088" y="25527"/>
                    <a:pt x="547613" y="37433"/>
                  </a:cubicBezTo>
                  <a:cubicBezTo>
                    <a:pt x="536967" y="67151"/>
                    <a:pt x="511682" y="95441"/>
                    <a:pt x="471569" y="118491"/>
                  </a:cubicBezTo>
                  <a:cubicBezTo>
                    <a:pt x="362636" y="181546"/>
                    <a:pt x="186403" y="181546"/>
                    <a:pt x="76995" y="118491"/>
                  </a:cubicBezTo>
                  <a:cubicBezTo>
                    <a:pt x="36976" y="95250"/>
                    <a:pt x="11692" y="66770"/>
                    <a:pt x="951" y="36862"/>
                  </a:cubicBezTo>
                  <a:cubicBezTo>
                    <a:pt x="951" y="24955"/>
                    <a:pt x="285" y="12668"/>
                    <a:pt x="0" y="0"/>
                  </a:cubicBezTo>
                  <a:cubicBezTo>
                    <a:pt x="9506" y="31051"/>
                    <a:pt x="35456" y="60579"/>
                    <a:pt x="76900" y="84582"/>
                  </a:cubicBezTo>
                  <a:cubicBezTo>
                    <a:pt x="185928" y="147638"/>
                    <a:pt x="362541" y="147638"/>
                    <a:pt x="471474" y="84582"/>
                  </a:cubicBezTo>
                  <a:cubicBezTo>
                    <a:pt x="513108" y="60674"/>
                    <a:pt x="538773" y="31242"/>
                    <a:pt x="548754" y="38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15"/>
            <p:cNvSpPr/>
            <p:nvPr/>
          </p:nvSpPr>
          <p:spPr>
            <a:xfrm>
              <a:off x="2683349" y="1877470"/>
              <a:ext cx="542765" cy="158087"/>
            </a:xfrm>
            <a:custGeom>
              <a:avLst/>
              <a:gdLst/>
              <a:ahLst/>
              <a:cxnLst/>
              <a:rect l="l" t="t" r="r" b="b"/>
              <a:pathLst>
                <a:path w="542765" h="158087" extrusionOk="0">
                  <a:moveTo>
                    <a:pt x="542765" y="762"/>
                  </a:moveTo>
                  <a:cubicBezTo>
                    <a:pt x="531264" y="28670"/>
                    <a:pt x="506549" y="55245"/>
                    <a:pt x="468812" y="76962"/>
                  </a:cubicBezTo>
                  <a:cubicBezTo>
                    <a:pt x="359879" y="139922"/>
                    <a:pt x="183647" y="139922"/>
                    <a:pt x="74238" y="76962"/>
                  </a:cubicBezTo>
                  <a:cubicBezTo>
                    <a:pt x="36216" y="54864"/>
                    <a:pt x="11502" y="28194"/>
                    <a:pt x="0" y="0"/>
                  </a:cubicBezTo>
                  <a:cubicBezTo>
                    <a:pt x="760" y="13906"/>
                    <a:pt x="1521" y="26956"/>
                    <a:pt x="2376" y="39148"/>
                  </a:cubicBezTo>
                  <a:cubicBezTo>
                    <a:pt x="14639" y="65437"/>
                    <a:pt x="38592" y="90202"/>
                    <a:pt x="74238" y="110871"/>
                  </a:cubicBezTo>
                  <a:cubicBezTo>
                    <a:pt x="120732" y="136255"/>
                    <a:pt x="172028" y="151571"/>
                    <a:pt x="224806" y="155829"/>
                  </a:cubicBezTo>
                  <a:cubicBezTo>
                    <a:pt x="253246" y="158601"/>
                    <a:pt x="281876" y="158820"/>
                    <a:pt x="310355" y="156496"/>
                  </a:cubicBezTo>
                  <a:cubicBezTo>
                    <a:pt x="365732" y="152991"/>
                    <a:pt x="419677" y="137417"/>
                    <a:pt x="468432" y="110871"/>
                  </a:cubicBezTo>
                  <a:cubicBezTo>
                    <a:pt x="503793" y="90392"/>
                    <a:pt x="527652" y="65913"/>
                    <a:pt x="540009" y="399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15"/>
            <p:cNvSpPr/>
            <p:nvPr/>
          </p:nvSpPr>
          <p:spPr>
            <a:xfrm>
              <a:off x="2829449" y="530444"/>
              <a:ext cx="249519" cy="126863"/>
            </a:xfrm>
            <a:custGeom>
              <a:avLst/>
              <a:gdLst/>
              <a:ahLst/>
              <a:cxnLst/>
              <a:rect l="l" t="t" r="r" b="b"/>
              <a:pathLst>
                <a:path w="249519" h="126863" extrusionOk="0">
                  <a:moveTo>
                    <a:pt x="249520" y="108109"/>
                  </a:moveTo>
                  <a:cubicBezTo>
                    <a:pt x="168218" y="133115"/>
                    <a:pt x="81302" y="133115"/>
                    <a:pt x="0" y="108109"/>
                  </a:cubicBezTo>
                  <a:cubicBezTo>
                    <a:pt x="33555" y="42481"/>
                    <a:pt x="73858" y="2381"/>
                    <a:pt x="122051" y="0"/>
                  </a:cubicBezTo>
                  <a:lnTo>
                    <a:pt x="122051" y="0"/>
                  </a:lnTo>
                  <a:lnTo>
                    <a:pt x="127564" y="0"/>
                  </a:lnTo>
                  <a:lnTo>
                    <a:pt x="127564" y="0"/>
                  </a:lnTo>
                  <a:cubicBezTo>
                    <a:pt x="175567" y="2857"/>
                    <a:pt x="215870" y="42767"/>
                    <a:pt x="249520" y="108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15"/>
            <p:cNvSpPr/>
            <p:nvPr/>
          </p:nvSpPr>
          <p:spPr>
            <a:xfrm>
              <a:off x="2934010" y="1583052"/>
              <a:ext cx="47432" cy="623982"/>
            </a:xfrm>
            <a:custGeom>
              <a:avLst/>
              <a:gdLst/>
              <a:ahLst/>
              <a:cxnLst/>
              <a:rect l="l" t="t" r="r" b="b"/>
              <a:pathLst>
                <a:path w="47432" h="623982" extrusionOk="0">
                  <a:moveTo>
                    <a:pt x="0" y="0"/>
                  </a:moveTo>
                  <a:lnTo>
                    <a:pt x="47433" y="0"/>
                  </a:lnTo>
                  <a:lnTo>
                    <a:pt x="47433" y="623983"/>
                  </a:lnTo>
                  <a:lnTo>
                    <a:pt x="0" y="62398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30" name="Google Shape;430;p15"/>
            <p:cNvGrpSpPr/>
            <p:nvPr/>
          </p:nvGrpSpPr>
          <p:grpSpPr>
            <a:xfrm>
              <a:off x="4031993" y="117216"/>
              <a:ext cx="2889297" cy="3901793"/>
              <a:chOff x="5533368" y="1047716"/>
              <a:chExt cx="2889297" cy="3901793"/>
            </a:xfrm>
          </p:grpSpPr>
          <p:sp>
            <p:nvSpPr>
              <p:cNvPr id="431" name="Google Shape;431;p15"/>
              <p:cNvSpPr/>
              <p:nvPr/>
            </p:nvSpPr>
            <p:spPr>
              <a:xfrm>
                <a:off x="6153722" y="4072604"/>
                <a:ext cx="1090544" cy="630910"/>
              </a:xfrm>
              <a:custGeom>
                <a:avLst/>
                <a:gdLst/>
                <a:ahLst/>
                <a:cxnLst/>
                <a:rect l="l" t="t" r="r" b="b"/>
                <a:pathLst>
                  <a:path w="1090544" h="630910" extrusionOk="0">
                    <a:moveTo>
                      <a:pt x="578197" y="615410"/>
                    </a:moveTo>
                    <a:lnTo>
                      <a:pt x="26877" y="296418"/>
                    </a:lnTo>
                    <a:cubicBezTo>
                      <a:pt x="-12951" y="273367"/>
                      <a:pt x="-7913" y="233172"/>
                      <a:pt x="37998" y="206597"/>
                    </a:cubicBezTo>
                    <a:lnTo>
                      <a:pt x="395216" y="0"/>
                    </a:lnTo>
                    <a:lnTo>
                      <a:pt x="1090545" y="402241"/>
                    </a:lnTo>
                    <a:lnTo>
                      <a:pt x="733327" y="608933"/>
                    </a:lnTo>
                    <a:cubicBezTo>
                      <a:pt x="687320" y="635508"/>
                      <a:pt x="617930" y="638365"/>
                      <a:pt x="578197" y="61541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15"/>
              <p:cNvSpPr/>
              <p:nvPr/>
            </p:nvSpPr>
            <p:spPr>
              <a:xfrm>
                <a:off x="6193969" y="4048886"/>
                <a:ext cx="1090601" cy="630901"/>
              </a:xfrm>
              <a:custGeom>
                <a:avLst/>
                <a:gdLst/>
                <a:ahLst/>
                <a:cxnLst/>
                <a:rect l="l" t="t" r="r" b="b"/>
                <a:pathLst>
                  <a:path w="1090601" h="630901" extrusionOk="0">
                    <a:moveTo>
                      <a:pt x="578158" y="615410"/>
                    </a:moveTo>
                    <a:lnTo>
                      <a:pt x="26838" y="296323"/>
                    </a:lnTo>
                    <a:cubicBezTo>
                      <a:pt x="-12895" y="273368"/>
                      <a:pt x="-7952" y="233172"/>
                      <a:pt x="37960" y="206597"/>
                    </a:cubicBezTo>
                    <a:lnTo>
                      <a:pt x="395272" y="0"/>
                    </a:lnTo>
                    <a:lnTo>
                      <a:pt x="1090601" y="402241"/>
                    </a:lnTo>
                    <a:lnTo>
                      <a:pt x="733764" y="608838"/>
                    </a:lnTo>
                    <a:cubicBezTo>
                      <a:pt x="687377" y="635508"/>
                      <a:pt x="617891" y="638366"/>
                      <a:pt x="578158" y="6154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15"/>
              <p:cNvSpPr/>
              <p:nvPr/>
            </p:nvSpPr>
            <p:spPr>
              <a:xfrm>
                <a:off x="7252346" y="4430077"/>
                <a:ext cx="32128" cy="21050"/>
              </a:xfrm>
              <a:custGeom>
                <a:avLst/>
                <a:gdLst/>
                <a:ahLst/>
                <a:cxnLst/>
                <a:rect l="l" t="t" r="r" b="b"/>
                <a:pathLst>
                  <a:path w="32128" h="21050" extrusionOk="0">
                    <a:moveTo>
                      <a:pt x="32129" y="21050"/>
                    </a:moveTo>
                    <a:lnTo>
                      <a:pt x="32129" y="0"/>
                    </a:lnTo>
                    <a:lnTo>
                      <a:pt x="0" y="18574"/>
                    </a:lnTo>
                    <a:lnTo>
                      <a:pt x="32129" y="2105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15"/>
              <p:cNvSpPr/>
              <p:nvPr/>
            </p:nvSpPr>
            <p:spPr>
              <a:xfrm>
                <a:off x="6193906" y="4285773"/>
                <a:ext cx="32984" cy="21431"/>
              </a:xfrm>
              <a:custGeom>
                <a:avLst/>
                <a:gdLst/>
                <a:ahLst/>
                <a:cxnLst/>
                <a:rect l="l" t="t" r="r" b="b"/>
                <a:pathLst>
                  <a:path w="32984" h="21431" extrusionOk="0">
                    <a:moveTo>
                      <a:pt x="0" y="21431"/>
                    </a:moveTo>
                    <a:lnTo>
                      <a:pt x="0" y="0"/>
                    </a:lnTo>
                    <a:lnTo>
                      <a:pt x="32984" y="13716"/>
                    </a:lnTo>
                    <a:lnTo>
                      <a:pt x="0" y="214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15"/>
              <p:cNvSpPr/>
              <p:nvPr/>
            </p:nvSpPr>
            <p:spPr>
              <a:xfrm>
                <a:off x="6193969" y="4027741"/>
                <a:ext cx="1090601" cy="630949"/>
              </a:xfrm>
              <a:custGeom>
                <a:avLst/>
                <a:gdLst/>
                <a:ahLst/>
                <a:cxnLst/>
                <a:rect l="l" t="t" r="r" b="b"/>
                <a:pathLst>
                  <a:path w="1090601" h="630949" extrusionOk="0">
                    <a:moveTo>
                      <a:pt x="578158" y="615410"/>
                    </a:moveTo>
                    <a:lnTo>
                      <a:pt x="26838" y="296418"/>
                    </a:lnTo>
                    <a:cubicBezTo>
                      <a:pt x="-12895" y="273368"/>
                      <a:pt x="-7952" y="233267"/>
                      <a:pt x="37960" y="206693"/>
                    </a:cubicBezTo>
                    <a:lnTo>
                      <a:pt x="395272" y="0"/>
                    </a:lnTo>
                    <a:lnTo>
                      <a:pt x="1090601" y="402336"/>
                    </a:lnTo>
                    <a:lnTo>
                      <a:pt x="733764" y="608934"/>
                    </a:lnTo>
                    <a:cubicBezTo>
                      <a:pt x="687377" y="635508"/>
                      <a:pt x="617891" y="638461"/>
                      <a:pt x="578158" y="615410"/>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15"/>
              <p:cNvSpPr/>
              <p:nvPr/>
            </p:nvSpPr>
            <p:spPr>
              <a:xfrm>
                <a:off x="6504927" y="3742563"/>
                <a:ext cx="779547" cy="687514"/>
              </a:xfrm>
              <a:custGeom>
                <a:avLst/>
                <a:gdLst/>
                <a:ahLst/>
                <a:cxnLst/>
                <a:rect l="l" t="t" r="r" b="b"/>
                <a:pathLst>
                  <a:path w="779547" h="687514" extrusionOk="0">
                    <a:moveTo>
                      <a:pt x="86025" y="286131"/>
                    </a:moveTo>
                    <a:lnTo>
                      <a:pt x="0" y="0"/>
                    </a:lnTo>
                    <a:lnTo>
                      <a:pt x="702933" y="404050"/>
                    </a:lnTo>
                    <a:lnTo>
                      <a:pt x="779548" y="687514"/>
                    </a:lnTo>
                    <a:lnTo>
                      <a:pt x="86025" y="2861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15"/>
              <p:cNvSpPr/>
              <p:nvPr/>
            </p:nvSpPr>
            <p:spPr>
              <a:xfrm>
                <a:off x="7254152" y="4405788"/>
                <a:ext cx="30322" cy="36004"/>
              </a:xfrm>
              <a:custGeom>
                <a:avLst/>
                <a:gdLst/>
                <a:ahLst/>
                <a:cxnLst/>
                <a:rect l="l" t="t" r="r" b="b"/>
                <a:pathLst>
                  <a:path w="30322" h="36004" extrusionOk="0">
                    <a:moveTo>
                      <a:pt x="9981" y="36004"/>
                    </a:moveTo>
                    <a:lnTo>
                      <a:pt x="30323" y="24289"/>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15"/>
              <p:cNvSpPr/>
              <p:nvPr/>
            </p:nvSpPr>
            <p:spPr>
              <a:xfrm>
                <a:off x="6482779" y="3753326"/>
                <a:ext cx="781258" cy="688466"/>
              </a:xfrm>
              <a:custGeom>
                <a:avLst/>
                <a:gdLst/>
                <a:ahLst/>
                <a:cxnLst/>
                <a:rect l="l" t="t" r="r" b="b"/>
                <a:pathLst>
                  <a:path w="781258" h="688466" extrusionOk="0">
                    <a:moveTo>
                      <a:pt x="86025" y="286131"/>
                    </a:moveTo>
                    <a:lnTo>
                      <a:pt x="0" y="0"/>
                    </a:lnTo>
                    <a:lnTo>
                      <a:pt x="702933" y="404051"/>
                    </a:lnTo>
                    <a:lnTo>
                      <a:pt x="781259" y="688467"/>
                    </a:lnTo>
                    <a:lnTo>
                      <a:pt x="86025" y="2861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15"/>
              <p:cNvSpPr/>
              <p:nvPr/>
            </p:nvSpPr>
            <p:spPr>
              <a:xfrm>
                <a:off x="5563120" y="1047716"/>
                <a:ext cx="2859545" cy="3884751"/>
              </a:xfrm>
              <a:custGeom>
                <a:avLst/>
                <a:gdLst/>
                <a:ahLst/>
                <a:cxnLst/>
                <a:rect l="l" t="t" r="r" b="b"/>
                <a:pathLst>
                  <a:path w="2859545" h="3884751" extrusionOk="0">
                    <a:moveTo>
                      <a:pt x="2790441" y="3876709"/>
                    </a:moveTo>
                    <a:lnTo>
                      <a:pt x="69105" y="2302131"/>
                    </a:lnTo>
                    <a:cubicBezTo>
                      <a:pt x="31083" y="2280033"/>
                      <a:pt x="0" y="2220787"/>
                      <a:pt x="0" y="2169829"/>
                    </a:cubicBezTo>
                    <a:lnTo>
                      <a:pt x="0" y="60708"/>
                    </a:lnTo>
                    <a:cubicBezTo>
                      <a:pt x="0" y="9654"/>
                      <a:pt x="30988" y="-13778"/>
                      <a:pt x="69105" y="8320"/>
                    </a:cubicBezTo>
                    <a:lnTo>
                      <a:pt x="2790441" y="1582517"/>
                    </a:lnTo>
                    <a:cubicBezTo>
                      <a:pt x="2828463" y="1604615"/>
                      <a:pt x="2859546" y="1663861"/>
                      <a:pt x="2859546" y="1714819"/>
                    </a:cubicBezTo>
                    <a:lnTo>
                      <a:pt x="2859546" y="3823940"/>
                    </a:lnTo>
                    <a:cubicBezTo>
                      <a:pt x="2859261" y="3874899"/>
                      <a:pt x="2828463" y="3898330"/>
                      <a:pt x="2790441" y="3876709"/>
                    </a:cubicBez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15"/>
              <p:cNvSpPr/>
              <p:nvPr/>
            </p:nvSpPr>
            <p:spPr>
              <a:xfrm>
                <a:off x="8367249" y="4838795"/>
                <a:ext cx="30132" cy="106965"/>
              </a:xfrm>
              <a:custGeom>
                <a:avLst/>
                <a:gdLst/>
                <a:ahLst/>
                <a:cxnLst/>
                <a:rect l="l" t="t" r="r" b="b"/>
                <a:pathLst>
                  <a:path w="30132" h="106965" extrusionOk="0">
                    <a:moveTo>
                      <a:pt x="0" y="106966"/>
                    </a:moveTo>
                    <a:lnTo>
                      <a:pt x="30132" y="89535"/>
                    </a:lnTo>
                    <a:lnTo>
                      <a:pt x="17110" y="0"/>
                    </a:lnTo>
                    <a:lnTo>
                      <a:pt x="0" y="10696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15"/>
              <p:cNvSpPr/>
              <p:nvPr/>
            </p:nvSpPr>
            <p:spPr>
              <a:xfrm>
                <a:off x="5558272" y="1051845"/>
                <a:ext cx="72337" cy="31155"/>
              </a:xfrm>
              <a:custGeom>
                <a:avLst/>
                <a:gdLst/>
                <a:ahLst/>
                <a:cxnLst/>
                <a:rect l="l" t="t" r="r" b="b"/>
                <a:pathLst>
                  <a:path w="72337" h="31155" extrusionOk="0">
                    <a:moveTo>
                      <a:pt x="0" y="17240"/>
                    </a:moveTo>
                    <a:lnTo>
                      <a:pt x="29657" y="0"/>
                    </a:lnTo>
                    <a:lnTo>
                      <a:pt x="72337" y="24479"/>
                    </a:lnTo>
                    <a:cubicBezTo>
                      <a:pt x="72337" y="24479"/>
                      <a:pt x="26901" y="31433"/>
                      <a:pt x="25760" y="31147"/>
                    </a:cubicBezTo>
                    <a:cubicBezTo>
                      <a:pt x="24619" y="30861"/>
                      <a:pt x="0" y="17240"/>
                      <a:pt x="0" y="1724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15"/>
              <p:cNvSpPr/>
              <p:nvPr/>
            </p:nvSpPr>
            <p:spPr>
              <a:xfrm>
                <a:off x="5538216" y="1062192"/>
                <a:ext cx="2859165" cy="3884558"/>
              </a:xfrm>
              <a:custGeom>
                <a:avLst/>
                <a:gdLst/>
                <a:ahLst/>
                <a:cxnLst/>
                <a:rect l="l" t="t" r="r" b="b"/>
                <a:pathLst>
                  <a:path w="2859165" h="3884558" extrusionOk="0">
                    <a:moveTo>
                      <a:pt x="2790061" y="3876234"/>
                    </a:moveTo>
                    <a:lnTo>
                      <a:pt x="69105" y="2302037"/>
                    </a:lnTo>
                    <a:cubicBezTo>
                      <a:pt x="31083" y="2279939"/>
                      <a:pt x="0" y="2220789"/>
                      <a:pt x="0" y="2169735"/>
                    </a:cubicBezTo>
                    <a:lnTo>
                      <a:pt x="0" y="60614"/>
                    </a:lnTo>
                    <a:cubicBezTo>
                      <a:pt x="0" y="9655"/>
                      <a:pt x="30893" y="-13776"/>
                      <a:pt x="69105" y="8322"/>
                    </a:cubicBezTo>
                    <a:lnTo>
                      <a:pt x="2790061" y="1582519"/>
                    </a:lnTo>
                    <a:cubicBezTo>
                      <a:pt x="2828083" y="1604617"/>
                      <a:pt x="2859166" y="1663862"/>
                      <a:pt x="2859166" y="1714821"/>
                    </a:cubicBezTo>
                    <a:lnTo>
                      <a:pt x="2859166" y="3824132"/>
                    </a:lnTo>
                    <a:cubicBezTo>
                      <a:pt x="2859166" y="3874900"/>
                      <a:pt x="2828273" y="3898332"/>
                      <a:pt x="2790061" y="3876234"/>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15"/>
              <p:cNvSpPr/>
              <p:nvPr/>
            </p:nvSpPr>
            <p:spPr>
              <a:xfrm>
                <a:off x="5533368" y="1064955"/>
                <a:ext cx="2859260" cy="3884554"/>
              </a:xfrm>
              <a:custGeom>
                <a:avLst/>
                <a:gdLst/>
                <a:ahLst/>
                <a:cxnLst/>
                <a:rect l="l" t="t" r="r" b="b"/>
                <a:pathLst>
                  <a:path w="2859260" h="3884554" extrusionOk="0">
                    <a:moveTo>
                      <a:pt x="2790156" y="3876234"/>
                    </a:moveTo>
                    <a:lnTo>
                      <a:pt x="69105" y="2302037"/>
                    </a:lnTo>
                    <a:cubicBezTo>
                      <a:pt x="31083" y="2279939"/>
                      <a:pt x="0" y="2220694"/>
                      <a:pt x="0" y="2169735"/>
                    </a:cubicBezTo>
                    <a:lnTo>
                      <a:pt x="0" y="60614"/>
                    </a:lnTo>
                    <a:cubicBezTo>
                      <a:pt x="0" y="9655"/>
                      <a:pt x="30988" y="-13776"/>
                      <a:pt x="69105" y="8322"/>
                    </a:cubicBezTo>
                    <a:lnTo>
                      <a:pt x="2790156" y="1582995"/>
                    </a:lnTo>
                    <a:cubicBezTo>
                      <a:pt x="2828178" y="1604998"/>
                      <a:pt x="2859261" y="1664243"/>
                      <a:pt x="2859261" y="1715297"/>
                    </a:cubicBezTo>
                    <a:lnTo>
                      <a:pt x="2859261" y="3823847"/>
                    </a:lnTo>
                    <a:cubicBezTo>
                      <a:pt x="2859261" y="3874900"/>
                      <a:pt x="2828273" y="3898332"/>
                      <a:pt x="2790156" y="38762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15"/>
              <p:cNvSpPr/>
              <p:nvPr/>
            </p:nvSpPr>
            <p:spPr>
              <a:xfrm>
                <a:off x="5568443" y="1110406"/>
                <a:ext cx="2788159" cy="3702480"/>
              </a:xfrm>
              <a:custGeom>
                <a:avLst/>
                <a:gdLst/>
                <a:ahLst/>
                <a:cxnLst/>
                <a:rect l="l" t="t" r="r" b="b"/>
                <a:pathLst>
                  <a:path w="2788159" h="3702480" extrusionOk="0">
                    <a:moveTo>
                      <a:pt x="2786734" y="3702481"/>
                    </a:moveTo>
                    <a:lnTo>
                      <a:pt x="0" y="2089993"/>
                    </a:lnTo>
                    <a:lnTo>
                      <a:pt x="951" y="23640"/>
                    </a:lnTo>
                    <a:cubicBezTo>
                      <a:pt x="951" y="2494"/>
                      <a:pt x="15779" y="-6078"/>
                      <a:pt x="34030" y="4590"/>
                    </a:cubicBezTo>
                    <a:lnTo>
                      <a:pt x="2755080" y="1578691"/>
                    </a:lnTo>
                    <a:cubicBezTo>
                      <a:pt x="2774529" y="1591407"/>
                      <a:pt x="2786800" y="1612610"/>
                      <a:pt x="2788160" y="163584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15"/>
              <p:cNvSpPr/>
              <p:nvPr/>
            </p:nvSpPr>
            <p:spPr>
              <a:xfrm>
                <a:off x="5762166" y="1403396"/>
                <a:ext cx="919754" cy="618313"/>
              </a:xfrm>
              <a:custGeom>
                <a:avLst/>
                <a:gdLst/>
                <a:ahLst/>
                <a:cxnLst/>
                <a:rect l="l" t="t" r="r" b="b"/>
                <a:pathLst>
                  <a:path w="919754" h="618313" extrusionOk="0">
                    <a:moveTo>
                      <a:pt x="906256" y="616665"/>
                    </a:moveTo>
                    <a:lnTo>
                      <a:pt x="13498" y="100220"/>
                    </a:lnTo>
                    <a:cubicBezTo>
                      <a:pt x="5142" y="94185"/>
                      <a:pt x="133" y="84538"/>
                      <a:pt x="0" y="74217"/>
                    </a:cubicBezTo>
                    <a:lnTo>
                      <a:pt x="0" y="11828"/>
                    </a:lnTo>
                    <a:cubicBezTo>
                      <a:pt x="0" y="2303"/>
                      <a:pt x="5988" y="-2745"/>
                      <a:pt x="13498" y="1541"/>
                    </a:cubicBezTo>
                    <a:lnTo>
                      <a:pt x="906256" y="517986"/>
                    </a:lnTo>
                    <a:cubicBezTo>
                      <a:pt x="914574" y="524052"/>
                      <a:pt x="919574" y="533680"/>
                      <a:pt x="919754" y="543990"/>
                    </a:cubicBezTo>
                    <a:lnTo>
                      <a:pt x="919754" y="606378"/>
                    </a:lnTo>
                    <a:cubicBezTo>
                      <a:pt x="919754" y="616380"/>
                      <a:pt x="913671" y="621047"/>
                      <a:pt x="906256" y="61666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15"/>
              <p:cNvSpPr/>
              <p:nvPr/>
            </p:nvSpPr>
            <p:spPr>
              <a:xfrm>
                <a:off x="5766158" y="1584712"/>
                <a:ext cx="686298" cy="451951"/>
              </a:xfrm>
              <a:custGeom>
                <a:avLst/>
                <a:gdLst/>
                <a:ahLst/>
                <a:cxnLst/>
                <a:rect l="l" t="t" r="r" b="b"/>
                <a:pathLst>
                  <a:path w="686298" h="451951" extrusionOk="0">
                    <a:moveTo>
                      <a:pt x="672991" y="450304"/>
                    </a:moveTo>
                    <a:lnTo>
                      <a:pt x="13593" y="68827"/>
                    </a:lnTo>
                    <a:cubicBezTo>
                      <a:pt x="5199" y="62853"/>
                      <a:pt x="152" y="53231"/>
                      <a:pt x="0" y="42919"/>
                    </a:cubicBezTo>
                    <a:lnTo>
                      <a:pt x="0" y="11868"/>
                    </a:lnTo>
                    <a:cubicBezTo>
                      <a:pt x="0" y="2343"/>
                      <a:pt x="6084" y="-2801"/>
                      <a:pt x="13593" y="1581"/>
                    </a:cubicBezTo>
                    <a:lnTo>
                      <a:pt x="672991" y="383057"/>
                    </a:lnTo>
                    <a:cubicBezTo>
                      <a:pt x="681261" y="389103"/>
                      <a:pt x="686194" y="398708"/>
                      <a:pt x="686299" y="408965"/>
                    </a:cubicBezTo>
                    <a:lnTo>
                      <a:pt x="686299" y="440017"/>
                    </a:lnTo>
                    <a:cubicBezTo>
                      <a:pt x="686299" y="450018"/>
                      <a:pt x="680405" y="454685"/>
                      <a:pt x="672991" y="45030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15"/>
              <p:cNvSpPr/>
              <p:nvPr/>
            </p:nvSpPr>
            <p:spPr>
              <a:xfrm>
                <a:off x="5766158" y="1702632"/>
                <a:ext cx="686488" cy="451759"/>
              </a:xfrm>
              <a:custGeom>
                <a:avLst/>
                <a:gdLst/>
                <a:ahLst/>
                <a:cxnLst/>
                <a:rect l="l" t="t" r="r" b="b"/>
                <a:pathLst>
                  <a:path w="686488" h="451759" extrusionOk="0">
                    <a:moveTo>
                      <a:pt x="672991" y="450018"/>
                    </a:moveTo>
                    <a:lnTo>
                      <a:pt x="13593" y="69018"/>
                    </a:lnTo>
                    <a:cubicBezTo>
                      <a:pt x="5199" y="63044"/>
                      <a:pt x="152" y="53422"/>
                      <a:pt x="0" y="43110"/>
                    </a:cubicBezTo>
                    <a:lnTo>
                      <a:pt x="0" y="11868"/>
                    </a:lnTo>
                    <a:cubicBezTo>
                      <a:pt x="0" y="2343"/>
                      <a:pt x="6084" y="-2801"/>
                      <a:pt x="13593" y="1581"/>
                    </a:cubicBezTo>
                    <a:lnTo>
                      <a:pt x="672991" y="383343"/>
                    </a:lnTo>
                    <a:cubicBezTo>
                      <a:pt x="681337" y="389344"/>
                      <a:pt x="686337" y="398964"/>
                      <a:pt x="686489" y="409251"/>
                    </a:cubicBezTo>
                    <a:lnTo>
                      <a:pt x="686489" y="440302"/>
                    </a:lnTo>
                    <a:cubicBezTo>
                      <a:pt x="686299" y="450018"/>
                      <a:pt x="680405" y="454495"/>
                      <a:pt x="672991" y="45001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15"/>
              <p:cNvSpPr/>
              <p:nvPr/>
            </p:nvSpPr>
            <p:spPr>
              <a:xfrm>
                <a:off x="5766158" y="1820170"/>
                <a:ext cx="562156" cy="379997"/>
              </a:xfrm>
              <a:custGeom>
                <a:avLst/>
                <a:gdLst/>
                <a:ahLst/>
                <a:cxnLst/>
                <a:rect l="l" t="t" r="r" b="b"/>
                <a:pathLst>
                  <a:path w="562156" h="379997" extrusionOk="0">
                    <a:moveTo>
                      <a:pt x="548564" y="378390"/>
                    </a:moveTo>
                    <a:lnTo>
                      <a:pt x="13593" y="68827"/>
                    </a:lnTo>
                    <a:cubicBezTo>
                      <a:pt x="5199" y="62853"/>
                      <a:pt x="152" y="53231"/>
                      <a:pt x="0" y="42919"/>
                    </a:cubicBezTo>
                    <a:lnTo>
                      <a:pt x="0" y="11868"/>
                    </a:lnTo>
                    <a:cubicBezTo>
                      <a:pt x="0" y="2343"/>
                      <a:pt x="6084" y="-2801"/>
                      <a:pt x="13593" y="1581"/>
                    </a:cubicBezTo>
                    <a:lnTo>
                      <a:pt x="548564" y="311048"/>
                    </a:lnTo>
                    <a:cubicBezTo>
                      <a:pt x="556948" y="317077"/>
                      <a:pt x="561985" y="326717"/>
                      <a:pt x="562157" y="337051"/>
                    </a:cubicBezTo>
                    <a:lnTo>
                      <a:pt x="562157" y="368103"/>
                    </a:lnTo>
                    <a:cubicBezTo>
                      <a:pt x="562157" y="378104"/>
                      <a:pt x="556073" y="382676"/>
                      <a:pt x="548564" y="37839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15"/>
              <p:cNvSpPr/>
              <p:nvPr/>
            </p:nvSpPr>
            <p:spPr>
              <a:xfrm>
                <a:off x="5762166" y="2639293"/>
                <a:ext cx="919754" cy="618340"/>
              </a:xfrm>
              <a:custGeom>
                <a:avLst/>
                <a:gdLst/>
                <a:ahLst/>
                <a:cxnLst/>
                <a:rect l="l" t="t" r="r" b="b"/>
                <a:pathLst>
                  <a:path w="919754" h="618340" extrusionOk="0">
                    <a:moveTo>
                      <a:pt x="906256" y="616732"/>
                    </a:moveTo>
                    <a:lnTo>
                      <a:pt x="13498" y="100287"/>
                    </a:lnTo>
                    <a:cubicBezTo>
                      <a:pt x="5142" y="94248"/>
                      <a:pt x="133" y="84609"/>
                      <a:pt x="0" y="74284"/>
                    </a:cubicBezTo>
                    <a:lnTo>
                      <a:pt x="0" y="11895"/>
                    </a:lnTo>
                    <a:cubicBezTo>
                      <a:pt x="0" y="1894"/>
                      <a:pt x="5988" y="-2678"/>
                      <a:pt x="13498" y="1608"/>
                    </a:cubicBezTo>
                    <a:lnTo>
                      <a:pt x="906256" y="518053"/>
                    </a:lnTo>
                    <a:cubicBezTo>
                      <a:pt x="914574" y="524121"/>
                      <a:pt x="919574" y="533751"/>
                      <a:pt x="919754" y="544057"/>
                    </a:cubicBezTo>
                    <a:lnTo>
                      <a:pt x="919754" y="606445"/>
                    </a:lnTo>
                    <a:cubicBezTo>
                      <a:pt x="919754" y="616447"/>
                      <a:pt x="913671" y="621019"/>
                      <a:pt x="906256" y="61673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15"/>
              <p:cNvSpPr/>
              <p:nvPr/>
            </p:nvSpPr>
            <p:spPr>
              <a:xfrm>
                <a:off x="5766158" y="2821069"/>
                <a:ext cx="686488" cy="451519"/>
              </a:xfrm>
              <a:custGeom>
                <a:avLst/>
                <a:gdLst/>
                <a:ahLst/>
                <a:cxnLst/>
                <a:rect l="l" t="t" r="r" b="b"/>
                <a:pathLst>
                  <a:path w="686488" h="451519" extrusionOk="0">
                    <a:moveTo>
                      <a:pt x="672991" y="449910"/>
                    </a:moveTo>
                    <a:lnTo>
                      <a:pt x="13593" y="68910"/>
                    </a:lnTo>
                    <a:cubicBezTo>
                      <a:pt x="5209" y="62881"/>
                      <a:pt x="171" y="53242"/>
                      <a:pt x="0" y="42907"/>
                    </a:cubicBezTo>
                    <a:lnTo>
                      <a:pt x="0" y="11856"/>
                    </a:lnTo>
                    <a:cubicBezTo>
                      <a:pt x="0" y="1854"/>
                      <a:pt x="6084" y="-2718"/>
                      <a:pt x="13593" y="1664"/>
                    </a:cubicBezTo>
                    <a:lnTo>
                      <a:pt x="672991" y="382664"/>
                    </a:lnTo>
                    <a:cubicBezTo>
                      <a:pt x="681308" y="388731"/>
                      <a:pt x="686308" y="398361"/>
                      <a:pt x="686489" y="408667"/>
                    </a:cubicBezTo>
                    <a:lnTo>
                      <a:pt x="686489" y="439719"/>
                    </a:lnTo>
                    <a:cubicBezTo>
                      <a:pt x="686299" y="449625"/>
                      <a:pt x="680405" y="454197"/>
                      <a:pt x="672991" y="44991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15"/>
              <p:cNvSpPr/>
              <p:nvPr/>
            </p:nvSpPr>
            <p:spPr>
              <a:xfrm>
                <a:off x="5766158" y="2938486"/>
                <a:ext cx="686488" cy="451826"/>
              </a:xfrm>
              <a:custGeom>
                <a:avLst/>
                <a:gdLst/>
                <a:ahLst/>
                <a:cxnLst/>
                <a:rect l="l" t="t" r="r" b="b"/>
                <a:pathLst>
                  <a:path w="686488" h="451826" extrusionOk="0">
                    <a:moveTo>
                      <a:pt x="672991" y="450223"/>
                    </a:moveTo>
                    <a:lnTo>
                      <a:pt x="13593" y="68747"/>
                    </a:lnTo>
                    <a:cubicBezTo>
                      <a:pt x="5228" y="62756"/>
                      <a:pt x="190" y="53145"/>
                      <a:pt x="0" y="42839"/>
                    </a:cubicBezTo>
                    <a:lnTo>
                      <a:pt x="0" y="11787"/>
                    </a:lnTo>
                    <a:cubicBezTo>
                      <a:pt x="0" y="2262"/>
                      <a:pt x="6084" y="-2786"/>
                      <a:pt x="13593" y="1595"/>
                    </a:cubicBezTo>
                    <a:lnTo>
                      <a:pt x="672991" y="382595"/>
                    </a:lnTo>
                    <a:cubicBezTo>
                      <a:pt x="681308" y="388663"/>
                      <a:pt x="686308" y="398293"/>
                      <a:pt x="686489" y="408599"/>
                    </a:cubicBezTo>
                    <a:lnTo>
                      <a:pt x="686489" y="439650"/>
                    </a:lnTo>
                    <a:cubicBezTo>
                      <a:pt x="686299" y="449937"/>
                      <a:pt x="680405" y="454509"/>
                      <a:pt x="672991" y="45022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15"/>
              <p:cNvSpPr/>
              <p:nvPr/>
            </p:nvSpPr>
            <p:spPr>
              <a:xfrm>
                <a:off x="5766158" y="3056051"/>
                <a:ext cx="562156" cy="379920"/>
              </a:xfrm>
              <a:custGeom>
                <a:avLst/>
                <a:gdLst/>
                <a:ahLst/>
                <a:cxnLst/>
                <a:rect l="l" t="t" r="r" b="b"/>
                <a:pathLst>
                  <a:path w="562156" h="379920" extrusionOk="0">
                    <a:moveTo>
                      <a:pt x="548564" y="378378"/>
                    </a:moveTo>
                    <a:lnTo>
                      <a:pt x="13593" y="68910"/>
                    </a:lnTo>
                    <a:cubicBezTo>
                      <a:pt x="5199" y="62900"/>
                      <a:pt x="152" y="53242"/>
                      <a:pt x="0" y="42907"/>
                    </a:cubicBezTo>
                    <a:lnTo>
                      <a:pt x="0" y="11856"/>
                    </a:lnTo>
                    <a:cubicBezTo>
                      <a:pt x="0" y="1854"/>
                      <a:pt x="6084" y="-2718"/>
                      <a:pt x="13593" y="1664"/>
                    </a:cubicBezTo>
                    <a:lnTo>
                      <a:pt x="548564" y="311131"/>
                    </a:lnTo>
                    <a:cubicBezTo>
                      <a:pt x="556948" y="317161"/>
                      <a:pt x="561985" y="326800"/>
                      <a:pt x="562157" y="337134"/>
                    </a:cubicBezTo>
                    <a:lnTo>
                      <a:pt x="562157" y="368186"/>
                    </a:lnTo>
                    <a:cubicBezTo>
                      <a:pt x="562157" y="378187"/>
                      <a:pt x="556073" y="382473"/>
                      <a:pt x="548564" y="37837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453;p15"/>
              <p:cNvSpPr/>
              <p:nvPr/>
            </p:nvSpPr>
            <p:spPr>
              <a:xfrm>
                <a:off x="6897600" y="3332192"/>
                <a:ext cx="1250451" cy="1162368"/>
              </a:xfrm>
              <a:custGeom>
                <a:avLst/>
                <a:gdLst/>
                <a:ahLst/>
                <a:cxnLst/>
                <a:rect l="l" t="t" r="r" b="b"/>
                <a:pathLst>
                  <a:path w="1250451" h="1162368" extrusionOk="0">
                    <a:moveTo>
                      <a:pt x="9696" y="77186"/>
                    </a:moveTo>
                    <a:cubicBezTo>
                      <a:pt x="9696" y="77186"/>
                      <a:pt x="108173" y="160053"/>
                      <a:pt x="250376" y="46896"/>
                    </a:cubicBezTo>
                    <a:cubicBezTo>
                      <a:pt x="351895" y="-36543"/>
                      <a:pt x="442672" y="11082"/>
                      <a:pt x="493242" y="39657"/>
                    </a:cubicBezTo>
                    <a:cubicBezTo>
                      <a:pt x="543811" y="68232"/>
                      <a:pt x="616813" y="85758"/>
                      <a:pt x="755879" y="337409"/>
                    </a:cubicBezTo>
                    <a:cubicBezTo>
                      <a:pt x="755879" y="337409"/>
                      <a:pt x="801125" y="416276"/>
                      <a:pt x="875839" y="459519"/>
                    </a:cubicBezTo>
                    <a:cubicBezTo>
                      <a:pt x="950552" y="502763"/>
                      <a:pt x="986483" y="481617"/>
                      <a:pt x="1045227" y="392844"/>
                    </a:cubicBezTo>
                    <a:cubicBezTo>
                      <a:pt x="1103971" y="304071"/>
                      <a:pt x="1142469" y="205773"/>
                      <a:pt x="1250452" y="269972"/>
                    </a:cubicBezTo>
                    <a:lnTo>
                      <a:pt x="1250452" y="1162369"/>
                    </a:lnTo>
                    <a:lnTo>
                      <a:pt x="0" y="439707"/>
                    </a:lnTo>
                    <a:lnTo>
                      <a:pt x="0" y="71375"/>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454;p15"/>
              <p:cNvSpPr/>
              <p:nvPr/>
            </p:nvSpPr>
            <p:spPr>
              <a:xfrm>
                <a:off x="5766443" y="2003281"/>
                <a:ext cx="882682" cy="1029375"/>
              </a:xfrm>
              <a:custGeom>
                <a:avLst/>
                <a:gdLst/>
                <a:ahLst/>
                <a:cxnLst/>
                <a:rect l="l" t="t" r="r" b="b"/>
                <a:pathLst>
                  <a:path w="882682" h="1029375" extrusionOk="0">
                    <a:moveTo>
                      <a:pt x="869090" y="1027764"/>
                    </a:moveTo>
                    <a:lnTo>
                      <a:pt x="13593" y="532464"/>
                    </a:lnTo>
                    <a:cubicBezTo>
                      <a:pt x="5209" y="526435"/>
                      <a:pt x="171" y="516796"/>
                      <a:pt x="0" y="506461"/>
                    </a:cubicBezTo>
                    <a:lnTo>
                      <a:pt x="0" y="11828"/>
                    </a:lnTo>
                    <a:cubicBezTo>
                      <a:pt x="0" y="2303"/>
                      <a:pt x="6084" y="-2745"/>
                      <a:pt x="13593" y="1541"/>
                    </a:cubicBezTo>
                    <a:lnTo>
                      <a:pt x="869090" y="496841"/>
                    </a:lnTo>
                    <a:cubicBezTo>
                      <a:pt x="877474" y="502870"/>
                      <a:pt x="882512" y="512510"/>
                      <a:pt x="882683" y="522844"/>
                    </a:cubicBezTo>
                    <a:lnTo>
                      <a:pt x="882683" y="1017668"/>
                    </a:lnTo>
                    <a:cubicBezTo>
                      <a:pt x="882683" y="1027479"/>
                      <a:pt x="876599" y="1032051"/>
                      <a:pt x="869090" y="102776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15"/>
              <p:cNvSpPr/>
              <p:nvPr/>
            </p:nvSpPr>
            <p:spPr>
              <a:xfrm>
                <a:off x="6897600" y="3388613"/>
                <a:ext cx="1250451" cy="1106424"/>
              </a:xfrm>
              <a:custGeom>
                <a:avLst/>
                <a:gdLst/>
                <a:ahLst/>
                <a:cxnLst/>
                <a:rect l="l" t="t" r="r" b="b"/>
                <a:pathLst>
                  <a:path w="1250451" h="1106424" extrusionOk="0">
                    <a:moveTo>
                      <a:pt x="0" y="0"/>
                    </a:moveTo>
                    <a:lnTo>
                      <a:pt x="0" y="383096"/>
                    </a:lnTo>
                    <a:lnTo>
                      <a:pt x="1250452" y="1106424"/>
                    </a:lnTo>
                    <a:lnTo>
                      <a:pt x="1250452" y="214027"/>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15"/>
              <p:cNvSpPr/>
              <p:nvPr/>
            </p:nvSpPr>
            <p:spPr>
              <a:xfrm>
                <a:off x="7389036" y="3376326"/>
                <a:ext cx="9505" cy="678751"/>
              </a:xfrm>
              <a:custGeom>
                <a:avLst/>
                <a:gdLst/>
                <a:ahLst/>
                <a:cxnLst/>
                <a:rect l="l" t="t" r="r" b="b"/>
                <a:pathLst>
                  <a:path w="9505" h="678751" extrusionOk="0">
                    <a:moveTo>
                      <a:pt x="0" y="0"/>
                    </a:moveTo>
                    <a:lnTo>
                      <a:pt x="0" y="678752"/>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15"/>
              <p:cNvSpPr/>
              <p:nvPr/>
            </p:nvSpPr>
            <p:spPr>
              <a:xfrm>
                <a:off x="7771633" y="3805618"/>
                <a:ext cx="9505" cy="470725"/>
              </a:xfrm>
              <a:custGeom>
                <a:avLst/>
                <a:gdLst/>
                <a:ahLst/>
                <a:cxnLst/>
                <a:rect l="l" t="t" r="r" b="b"/>
                <a:pathLst>
                  <a:path w="9505" h="470725" extrusionOk="0">
                    <a:moveTo>
                      <a:pt x="0" y="0"/>
                    </a:moveTo>
                    <a:lnTo>
                      <a:pt x="0" y="470725"/>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458;p15"/>
              <p:cNvSpPr/>
              <p:nvPr/>
            </p:nvSpPr>
            <p:spPr>
              <a:xfrm>
                <a:off x="6897600" y="3332663"/>
                <a:ext cx="1250451" cy="479359"/>
              </a:xfrm>
              <a:custGeom>
                <a:avLst/>
                <a:gdLst/>
                <a:ahLst/>
                <a:cxnLst/>
                <a:rect l="l" t="t" r="r" b="b"/>
                <a:pathLst>
                  <a:path w="1250451" h="479359" extrusionOk="0">
                    <a:moveTo>
                      <a:pt x="0" y="70905"/>
                    </a:moveTo>
                    <a:cubicBezTo>
                      <a:pt x="221859" y="208732"/>
                      <a:pt x="253227" y="-102831"/>
                      <a:pt x="494953" y="36996"/>
                    </a:cubicBezTo>
                    <a:cubicBezTo>
                      <a:pt x="736678" y="176823"/>
                      <a:pt x="703314" y="359036"/>
                      <a:pt x="881732" y="462288"/>
                    </a:cubicBezTo>
                    <a:cubicBezTo>
                      <a:pt x="1060151" y="565538"/>
                      <a:pt x="1064333" y="162250"/>
                      <a:pt x="1250452" y="269978"/>
                    </a:cubicBezTo>
                  </a:path>
                </a:pathLst>
              </a:custGeom>
              <a:noFill/>
              <a:ln w="14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459;p15"/>
              <p:cNvSpPr/>
              <p:nvPr/>
            </p:nvSpPr>
            <p:spPr>
              <a:xfrm rot="-1801764">
                <a:off x="7364922" y="3334621"/>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15"/>
              <p:cNvSpPr/>
              <p:nvPr/>
            </p:nvSpPr>
            <p:spPr>
              <a:xfrm rot="-1790023">
                <a:off x="8141346" y="3571007"/>
                <a:ext cx="48265" cy="83920"/>
              </a:xfrm>
              <a:custGeom>
                <a:avLst/>
                <a:gdLst/>
                <a:ahLst/>
                <a:cxnLst/>
                <a:rect l="l" t="t" r="r" b="b"/>
                <a:pathLst>
                  <a:path w="48263" h="83917" extrusionOk="0">
                    <a:moveTo>
                      <a:pt x="48265" y="41960"/>
                    </a:moveTo>
                    <a:cubicBezTo>
                      <a:pt x="48265" y="65133"/>
                      <a:pt x="37461" y="83919"/>
                      <a:pt x="24134" y="83919"/>
                    </a:cubicBezTo>
                    <a:cubicBezTo>
                      <a:pt x="10806" y="83919"/>
                      <a:pt x="2" y="65133"/>
                      <a:pt x="2" y="41960"/>
                    </a:cubicBezTo>
                    <a:cubicBezTo>
                      <a:pt x="2" y="18787"/>
                      <a:pt x="10806" y="1"/>
                      <a:pt x="24134"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15"/>
              <p:cNvSpPr/>
              <p:nvPr/>
            </p:nvSpPr>
            <p:spPr>
              <a:xfrm rot="-1790023">
                <a:off x="7763340" y="3766404"/>
                <a:ext cx="48265" cy="83920"/>
              </a:xfrm>
              <a:custGeom>
                <a:avLst/>
                <a:gdLst/>
                <a:ahLst/>
                <a:cxnLst/>
                <a:rect l="l" t="t" r="r" b="b"/>
                <a:pathLst>
                  <a:path w="48263" h="83917" extrusionOk="0">
                    <a:moveTo>
                      <a:pt x="48265" y="41960"/>
                    </a:moveTo>
                    <a:cubicBezTo>
                      <a:pt x="48265" y="65133"/>
                      <a:pt x="37461" y="83919"/>
                      <a:pt x="24133" y="83919"/>
                    </a:cubicBezTo>
                    <a:cubicBezTo>
                      <a:pt x="10806" y="83919"/>
                      <a:pt x="2" y="65133"/>
                      <a:pt x="2" y="41960"/>
                    </a:cubicBezTo>
                    <a:cubicBezTo>
                      <a:pt x="2" y="18787"/>
                      <a:pt x="10806" y="1"/>
                      <a:pt x="24133"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15"/>
              <p:cNvSpPr/>
              <p:nvPr/>
            </p:nvSpPr>
            <p:spPr>
              <a:xfrm rot="-1801764">
                <a:off x="6873548" y="3361832"/>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15"/>
              <p:cNvSpPr/>
              <p:nvPr/>
            </p:nvSpPr>
            <p:spPr>
              <a:xfrm>
                <a:off x="6868038" y="2430219"/>
                <a:ext cx="78705" cy="316778"/>
              </a:xfrm>
              <a:custGeom>
                <a:avLst/>
                <a:gdLst/>
                <a:ahLst/>
                <a:cxnLst/>
                <a:rect l="l" t="t" r="r" b="b"/>
                <a:pathLst>
                  <a:path w="78705" h="316778" extrusionOk="0">
                    <a:moveTo>
                      <a:pt x="64828" y="315171"/>
                    </a:moveTo>
                    <a:lnTo>
                      <a:pt x="13593" y="285548"/>
                    </a:lnTo>
                    <a:cubicBezTo>
                      <a:pt x="5209" y="279519"/>
                      <a:pt x="171" y="269880"/>
                      <a:pt x="0" y="259545"/>
                    </a:cubicBezTo>
                    <a:lnTo>
                      <a:pt x="0" y="11895"/>
                    </a:lnTo>
                    <a:cubicBezTo>
                      <a:pt x="0" y="1894"/>
                      <a:pt x="6083" y="-2678"/>
                      <a:pt x="13593" y="1608"/>
                    </a:cubicBezTo>
                    <a:lnTo>
                      <a:pt x="64828" y="31326"/>
                    </a:lnTo>
                    <a:cubicBezTo>
                      <a:pt x="73193" y="37136"/>
                      <a:pt x="78335" y="46566"/>
                      <a:pt x="78706" y="56758"/>
                    </a:cubicBezTo>
                    <a:lnTo>
                      <a:pt x="78706" y="304884"/>
                    </a:lnTo>
                    <a:cubicBezTo>
                      <a:pt x="78706" y="314885"/>
                      <a:pt x="72337" y="319457"/>
                      <a:pt x="64828" y="3151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15"/>
              <p:cNvSpPr/>
              <p:nvPr/>
            </p:nvSpPr>
            <p:spPr>
              <a:xfrm>
                <a:off x="6986477" y="2241366"/>
                <a:ext cx="78420" cy="573928"/>
              </a:xfrm>
              <a:custGeom>
                <a:avLst/>
                <a:gdLst/>
                <a:ahLst/>
                <a:cxnLst/>
                <a:rect l="l" t="t" r="r" b="b"/>
                <a:pathLst>
                  <a:path w="78420" h="573928" extrusionOk="0">
                    <a:moveTo>
                      <a:pt x="64828" y="572319"/>
                    </a:moveTo>
                    <a:lnTo>
                      <a:pt x="13593" y="542601"/>
                    </a:lnTo>
                    <a:cubicBezTo>
                      <a:pt x="5199" y="536629"/>
                      <a:pt x="152" y="527009"/>
                      <a:pt x="0" y="516693"/>
                    </a:cubicBezTo>
                    <a:lnTo>
                      <a:pt x="0" y="11868"/>
                    </a:lnTo>
                    <a:cubicBezTo>
                      <a:pt x="0" y="2343"/>
                      <a:pt x="6084" y="-2801"/>
                      <a:pt x="13593" y="1581"/>
                    </a:cubicBezTo>
                    <a:lnTo>
                      <a:pt x="64828" y="31299"/>
                    </a:lnTo>
                    <a:cubicBezTo>
                      <a:pt x="73211" y="37328"/>
                      <a:pt x="78249" y="46967"/>
                      <a:pt x="78421" y="57302"/>
                    </a:cubicBezTo>
                    <a:lnTo>
                      <a:pt x="78421" y="562127"/>
                    </a:lnTo>
                    <a:cubicBezTo>
                      <a:pt x="78041" y="572033"/>
                      <a:pt x="71957" y="576605"/>
                      <a:pt x="64828" y="5723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5" name="Google Shape;465;p15"/>
              <p:cNvSpPr/>
              <p:nvPr/>
            </p:nvSpPr>
            <p:spPr>
              <a:xfrm>
                <a:off x="7222119" y="2426981"/>
                <a:ext cx="78420" cy="524860"/>
              </a:xfrm>
              <a:custGeom>
                <a:avLst/>
                <a:gdLst/>
                <a:ahLst/>
                <a:cxnLst/>
                <a:rect l="l" t="t" r="r" b="b"/>
                <a:pathLst>
                  <a:path w="78420" h="524860" extrusionOk="0">
                    <a:moveTo>
                      <a:pt x="64828" y="523197"/>
                    </a:moveTo>
                    <a:lnTo>
                      <a:pt x="13593" y="493574"/>
                    </a:lnTo>
                    <a:cubicBezTo>
                      <a:pt x="5181" y="487583"/>
                      <a:pt x="124" y="477915"/>
                      <a:pt x="0" y="467571"/>
                    </a:cubicBezTo>
                    <a:lnTo>
                      <a:pt x="0" y="11895"/>
                    </a:lnTo>
                    <a:cubicBezTo>
                      <a:pt x="0" y="1894"/>
                      <a:pt x="6083" y="-2678"/>
                      <a:pt x="13593" y="1608"/>
                    </a:cubicBezTo>
                    <a:lnTo>
                      <a:pt x="64828" y="31231"/>
                    </a:lnTo>
                    <a:cubicBezTo>
                      <a:pt x="73211" y="37260"/>
                      <a:pt x="78249" y="46899"/>
                      <a:pt x="78421" y="57234"/>
                    </a:cubicBezTo>
                    <a:lnTo>
                      <a:pt x="78421" y="513005"/>
                    </a:lnTo>
                    <a:cubicBezTo>
                      <a:pt x="78421" y="523006"/>
                      <a:pt x="72337" y="527578"/>
                      <a:pt x="64828" y="52319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6" name="Google Shape;466;p15"/>
              <p:cNvSpPr/>
              <p:nvPr/>
            </p:nvSpPr>
            <p:spPr>
              <a:xfrm>
                <a:off x="7340177" y="2573447"/>
                <a:ext cx="78420" cy="446687"/>
              </a:xfrm>
              <a:custGeom>
                <a:avLst/>
                <a:gdLst/>
                <a:ahLst/>
                <a:cxnLst/>
                <a:rect l="l" t="t" r="r" b="b"/>
                <a:pathLst>
                  <a:path w="78420" h="446687" extrusionOk="0">
                    <a:moveTo>
                      <a:pt x="64827" y="445025"/>
                    </a:moveTo>
                    <a:lnTo>
                      <a:pt x="13593" y="415402"/>
                    </a:lnTo>
                    <a:cubicBezTo>
                      <a:pt x="5209" y="409373"/>
                      <a:pt x="171" y="399734"/>
                      <a:pt x="0" y="389399"/>
                    </a:cubicBezTo>
                    <a:lnTo>
                      <a:pt x="0" y="11828"/>
                    </a:lnTo>
                    <a:cubicBezTo>
                      <a:pt x="0" y="2303"/>
                      <a:pt x="6083" y="-2745"/>
                      <a:pt x="13593" y="1541"/>
                    </a:cubicBezTo>
                    <a:lnTo>
                      <a:pt x="64827" y="31259"/>
                    </a:lnTo>
                    <a:cubicBezTo>
                      <a:pt x="73221" y="37231"/>
                      <a:pt x="78268" y="46851"/>
                      <a:pt x="78421" y="57167"/>
                    </a:cubicBezTo>
                    <a:lnTo>
                      <a:pt x="78421" y="434738"/>
                    </a:lnTo>
                    <a:cubicBezTo>
                      <a:pt x="78421" y="444835"/>
                      <a:pt x="72337" y="449406"/>
                      <a:pt x="64827" y="4450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15"/>
              <p:cNvSpPr/>
              <p:nvPr/>
            </p:nvSpPr>
            <p:spPr>
              <a:xfrm>
                <a:off x="7575249" y="2900319"/>
                <a:ext cx="78325" cy="255777"/>
              </a:xfrm>
              <a:custGeom>
                <a:avLst/>
                <a:gdLst/>
                <a:ahLst/>
                <a:cxnLst/>
                <a:rect l="l" t="t" r="r" b="b"/>
                <a:pathLst>
                  <a:path w="78325" h="255777" extrusionOk="0">
                    <a:moveTo>
                      <a:pt x="64828" y="254170"/>
                    </a:moveTo>
                    <a:lnTo>
                      <a:pt x="13498" y="224547"/>
                    </a:lnTo>
                    <a:cubicBezTo>
                      <a:pt x="5143" y="218508"/>
                      <a:pt x="133" y="208869"/>
                      <a:pt x="0" y="198544"/>
                    </a:cubicBezTo>
                    <a:lnTo>
                      <a:pt x="0" y="11949"/>
                    </a:lnTo>
                    <a:cubicBezTo>
                      <a:pt x="0" y="1853"/>
                      <a:pt x="5989" y="-2719"/>
                      <a:pt x="13498" y="1662"/>
                    </a:cubicBezTo>
                    <a:lnTo>
                      <a:pt x="64828" y="31285"/>
                    </a:lnTo>
                    <a:cubicBezTo>
                      <a:pt x="73145" y="37352"/>
                      <a:pt x="78145" y="46982"/>
                      <a:pt x="78325" y="57288"/>
                    </a:cubicBezTo>
                    <a:lnTo>
                      <a:pt x="78325" y="243883"/>
                    </a:lnTo>
                    <a:cubicBezTo>
                      <a:pt x="78325" y="253884"/>
                      <a:pt x="72242" y="258456"/>
                      <a:pt x="64828" y="2541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15"/>
              <p:cNvSpPr/>
              <p:nvPr/>
            </p:nvSpPr>
            <p:spPr>
              <a:xfrm>
                <a:off x="7693593" y="2520557"/>
                <a:ext cx="78420" cy="703833"/>
              </a:xfrm>
              <a:custGeom>
                <a:avLst/>
                <a:gdLst/>
                <a:ahLst/>
                <a:cxnLst/>
                <a:rect l="l" t="t" r="r" b="b"/>
                <a:pathLst>
                  <a:path w="78420" h="703833" extrusionOk="0">
                    <a:moveTo>
                      <a:pt x="64447" y="702226"/>
                    </a:moveTo>
                    <a:lnTo>
                      <a:pt x="13593" y="672508"/>
                    </a:lnTo>
                    <a:cubicBezTo>
                      <a:pt x="5199" y="666536"/>
                      <a:pt x="152" y="656916"/>
                      <a:pt x="0" y="646600"/>
                    </a:cubicBezTo>
                    <a:lnTo>
                      <a:pt x="0" y="11949"/>
                    </a:lnTo>
                    <a:cubicBezTo>
                      <a:pt x="0" y="1853"/>
                      <a:pt x="6083" y="-2719"/>
                      <a:pt x="13593" y="1662"/>
                    </a:cubicBezTo>
                    <a:lnTo>
                      <a:pt x="64828" y="31285"/>
                    </a:lnTo>
                    <a:cubicBezTo>
                      <a:pt x="73221" y="37305"/>
                      <a:pt x="78268" y="46954"/>
                      <a:pt x="78421" y="57288"/>
                    </a:cubicBezTo>
                    <a:lnTo>
                      <a:pt x="78421" y="691939"/>
                    </a:lnTo>
                    <a:cubicBezTo>
                      <a:pt x="78040" y="701940"/>
                      <a:pt x="71957" y="706512"/>
                      <a:pt x="64447" y="7022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15"/>
              <p:cNvSpPr/>
              <p:nvPr/>
            </p:nvSpPr>
            <p:spPr>
              <a:xfrm>
                <a:off x="7981135" y="3135165"/>
                <a:ext cx="78420" cy="255818"/>
              </a:xfrm>
              <a:custGeom>
                <a:avLst/>
                <a:gdLst/>
                <a:ahLst/>
                <a:cxnLst/>
                <a:rect l="l" t="t" r="r" b="b"/>
                <a:pathLst>
                  <a:path w="78420" h="255818" extrusionOk="0">
                    <a:moveTo>
                      <a:pt x="64828" y="254211"/>
                    </a:moveTo>
                    <a:lnTo>
                      <a:pt x="13593" y="224493"/>
                    </a:lnTo>
                    <a:cubicBezTo>
                      <a:pt x="5199" y="218521"/>
                      <a:pt x="152" y="208900"/>
                      <a:pt x="0" y="198585"/>
                    </a:cubicBezTo>
                    <a:lnTo>
                      <a:pt x="0" y="11895"/>
                    </a:lnTo>
                    <a:cubicBezTo>
                      <a:pt x="0" y="1894"/>
                      <a:pt x="6083" y="-2678"/>
                      <a:pt x="13593" y="1608"/>
                    </a:cubicBezTo>
                    <a:lnTo>
                      <a:pt x="64828" y="31326"/>
                    </a:lnTo>
                    <a:cubicBezTo>
                      <a:pt x="73240" y="37317"/>
                      <a:pt x="78297" y="46985"/>
                      <a:pt x="78421" y="57329"/>
                    </a:cubicBezTo>
                    <a:lnTo>
                      <a:pt x="78421" y="243924"/>
                    </a:lnTo>
                    <a:cubicBezTo>
                      <a:pt x="78421" y="253925"/>
                      <a:pt x="72337" y="258497"/>
                      <a:pt x="64828" y="25421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470;p15"/>
              <p:cNvSpPr/>
              <p:nvPr/>
            </p:nvSpPr>
            <p:spPr>
              <a:xfrm>
                <a:off x="8099193" y="3142308"/>
                <a:ext cx="78420" cy="316963"/>
              </a:xfrm>
              <a:custGeom>
                <a:avLst/>
                <a:gdLst/>
                <a:ahLst/>
                <a:cxnLst/>
                <a:rect l="l" t="t" r="r" b="b"/>
                <a:pathLst>
                  <a:path w="78420" h="316963" extrusionOk="0">
                    <a:moveTo>
                      <a:pt x="64828" y="315266"/>
                    </a:moveTo>
                    <a:lnTo>
                      <a:pt x="13593" y="285548"/>
                    </a:lnTo>
                    <a:cubicBezTo>
                      <a:pt x="5181" y="279557"/>
                      <a:pt x="124" y="269889"/>
                      <a:pt x="0" y="259545"/>
                    </a:cubicBezTo>
                    <a:lnTo>
                      <a:pt x="0" y="11895"/>
                    </a:lnTo>
                    <a:cubicBezTo>
                      <a:pt x="0" y="1894"/>
                      <a:pt x="6084" y="-2678"/>
                      <a:pt x="13593" y="1608"/>
                    </a:cubicBezTo>
                    <a:lnTo>
                      <a:pt x="64828" y="31230"/>
                    </a:lnTo>
                    <a:cubicBezTo>
                      <a:pt x="73211" y="37260"/>
                      <a:pt x="78249" y="46899"/>
                      <a:pt x="78421" y="57234"/>
                    </a:cubicBezTo>
                    <a:lnTo>
                      <a:pt x="78421" y="305360"/>
                    </a:lnTo>
                    <a:cubicBezTo>
                      <a:pt x="78421" y="315266"/>
                      <a:pt x="72337" y="319648"/>
                      <a:pt x="64828" y="31526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1" name="Google Shape;471;p15"/>
            <p:cNvSpPr/>
            <p:nvPr/>
          </p:nvSpPr>
          <p:spPr>
            <a:xfrm>
              <a:off x="2810939" y="4355647"/>
              <a:ext cx="905825" cy="524291"/>
            </a:xfrm>
            <a:custGeom>
              <a:avLst/>
              <a:gdLst/>
              <a:ahLst/>
              <a:cxnLst/>
              <a:rect l="l" t="t" r="r" b="b"/>
              <a:pathLst>
                <a:path w="905825" h="524291" extrusionOk="0">
                  <a:moveTo>
                    <a:pt x="456810" y="505052"/>
                  </a:moveTo>
                  <a:lnTo>
                    <a:pt x="32483" y="259879"/>
                  </a:lnTo>
                  <a:cubicBezTo>
                    <a:pt x="-15615" y="231970"/>
                    <a:pt x="-9626" y="183679"/>
                    <a:pt x="45981" y="151294"/>
                  </a:cubicBezTo>
                  <a:lnTo>
                    <a:pt x="261376" y="26611"/>
                  </a:lnTo>
                  <a:cubicBezTo>
                    <a:pt x="316889" y="-5488"/>
                    <a:pt x="400632" y="-9298"/>
                    <a:pt x="449015" y="19277"/>
                  </a:cubicBezTo>
                  <a:lnTo>
                    <a:pt x="873342" y="264832"/>
                  </a:lnTo>
                  <a:cubicBezTo>
                    <a:pt x="921440" y="292645"/>
                    <a:pt x="915451" y="341032"/>
                    <a:pt x="859844" y="373322"/>
                  </a:cubicBezTo>
                  <a:lnTo>
                    <a:pt x="644449" y="498004"/>
                  </a:lnTo>
                  <a:cubicBezTo>
                    <a:pt x="588937" y="529627"/>
                    <a:pt x="505193" y="533627"/>
                    <a:pt x="456810" y="505052"/>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2" name="Google Shape;472;p15"/>
            <p:cNvSpPr/>
            <p:nvPr/>
          </p:nvSpPr>
          <p:spPr>
            <a:xfrm>
              <a:off x="2999385" y="3858955"/>
              <a:ext cx="906089" cy="910207"/>
            </a:xfrm>
            <a:custGeom>
              <a:avLst/>
              <a:gdLst/>
              <a:ahLst/>
              <a:cxnLst/>
              <a:rect l="l" t="t" r="r" b="b"/>
              <a:pathLst>
                <a:path w="906089" h="910207" extrusionOk="0">
                  <a:moveTo>
                    <a:pt x="906089" y="695706"/>
                  </a:moveTo>
                  <a:lnTo>
                    <a:pt x="906089" y="102203"/>
                  </a:lnTo>
                  <a:lnTo>
                    <a:pt x="23" y="0"/>
                  </a:lnTo>
                  <a:lnTo>
                    <a:pt x="23" y="597218"/>
                  </a:lnTo>
                  <a:lnTo>
                    <a:pt x="23" y="597218"/>
                  </a:lnTo>
                  <a:cubicBezTo>
                    <a:pt x="-547" y="615506"/>
                    <a:pt x="9528" y="632936"/>
                    <a:pt x="32342" y="645891"/>
                  </a:cubicBezTo>
                  <a:lnTo>
                    <a:pt x="456668" y="891445"/>
                  </a:lnTo>
                  <a:cubicBezTo>
                    <a:pt x="504766" y="919258"/>
                    <a:pt x="588795" y="915734"/>
                    <a:pt x="644307" y="883634"/>
                  </a:cubicBezTo>
                  <a:lnTo>
                    <a:pt x="859702" y="758952"/>
                  </a:lnTo>
                  <a:cubicBezTo>
                    <a:pt x="890975" y="740855"/>
                    <a:pt x="906565" y="717518"/>
                    <a:pt x="905614" y="6957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 name="Google Shape;473;p15"/>
            <p:cNvSpPr/>
            <p:nvPr/>
          </p:nvSpPr>
          <p:spPr>
            <a:xfrm>
              <a:off x="2999385" y="3718383"/>
              <a:ext cx="905566" cy="524522"/>
            </a:xfrm>
            <a:custGeom>
              <a:avLst/>
              <a:gdLst/>
              <a:ahLst/>
              <a:cxnLst/>
              <a:rect l="l" t="t" r="r" b="b"/>
              <a:pathLst>
                <a:path w="905566" h="524522" extrusionOk="0">
                  <a:moveTo>
                    <a:pt x="905519" y="307545"/>
                  </a:moveTo>
                  <a:lnTo>
                    <a:pt x="905519" y="242775"/>
                  </a:lnTo>
                  <a:lnTo>
                    <a:pt x="835843" y="242775"/>
                  </a:lnTo>
                  <a:lnTo>
                    <a:pt x="448874" y="18842"/>
                  </a:lnTo>
                  <a:cubicBezTo>
                    <a:pt x="400776" y="-9066"/>
                    <a:pt x="316747" y="-5542"/>
                    <a:pt x="261235" y="26557"/>
                  </a:cubicBezTo>
                  <a:lnTo>
                    <a:pt x="45839" y="151716"/>
                  </a:lnTo>
                  <a:cubicBezTo>
                    <a:pt x="42009" y="153897"/>
                    <a:pt x="38296" y="156279"/>
                    <a:pt x="34718" y="158860"/>
                  </a:cubicBezTo>
                  <a:lnTo>
                    <a:pt x="23" y="141048"/>
                  </a:lnTo>
                  <a:cubicBezTo>
                    <a:pt x="23" y="141048"/>
                    <a:pt x="23" y="209533"/>
                    <a:pt x="23" y="211819"/>
                  </a:cubicBezTo>
                  <a:lnTo>
                    <a:pt x="23" y="211819"/>
                  </a:lnTo>
                  <a:cubicBezTo>
                    <a:pt x="-547" y="229916"/>
                    <a:pt x="9528" y="247347"/>
                    <a:pt x="32342" y="260301"/>
                  </a:cubicBezTo>
                  <a:lnTo>
                    <a:pt x="456668" y="505760"/>
                  </a:lnTo>
                  <a:cubicBezTo>
                    <a:pt x="504766" y="533573"/>
                    <a:pt x="588795" y="530049"/>
                    <a:pt x="644307" y="497950"/>
                  </a:cubicBezTo>
                  <a:lnTo>
                    <a:pt x="859702" y="373363"/>
                  </a:lnTo>
                  <a:cubicBezTo>
                    <a:pt x="891926" y="354313"/>
                    <a:pt x="907230" y="330500"/>
                    <a:pt x="905424" y="308021"/>
                  </a:cubicBezTo>
                  <a:close/>
                </a:path>
              </a:pathLst>
            </a:custGeom>
            <a:solidFill>
              <a:srgbClr val="EDF0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474;p15"/>
            <p:cNvSpPr/>
            <p:nvPr/>
          </p:nvSpPr>
          <p:spPr>
            <a:xfrm>
              <a:off x="2999243" y="3647851"/>
              <a:ext cx="905825" cy="524031"/>
            </a:xfrm>
            <a:custGeom>
              <a:avLst/>
              <a:gdLst/>
              <a:ahLst/>
              <a:cxnLst/>
              <a:rect l="l" t="t" r="r" b="b"/>
              <a:pathLst>
                <a:path w="905825" h="524031" extrusionOk="0">
                  <a:moveTo>
                    <a:pt x="456810" y="505236"/>
                  </a:moveTo>
                  <a:lnTo>
                    <a:pt x="32483" y="259777"/>
                  </a:lnTo>
                  <a:cubicBezTo>
                    <a:pt x="-15615" y="231964"/>
                    <a:pt x="-9626" y="183577"/>
                    <a:pt x="45981" y="151192"/>
                  </a:cubicBezTo>
                  <a:lnTo>
                    <a:pt x="261376" y="26605"/>
                  </a:lnTo>
                  <a:cubicBezTo>
                    <a:pt x="316889" y="-5589"/>
                    <a:pt x="400917" y="-9018"/>
                    <a:pt x="449015" y="18795"/>
                  </a:cubicBezTo>
                  <a:lnTo>
                    <a:pt x="873342" y="264254"/>
                  </a:lnTo>
                  <a:cubicBezTo>
                    <a:pt x="921440" y="292067"/>
                    <a:pt x="915451" y="340454"/>
                    <a:pt x="859844" y="372839"/>
                  </a:cubicBezTo>
                  <a:lnTo>
                    <a:pt x="644449" y="497426"/>
                  </a:lnTo>
                  <a:cubicBezTo>
                    <a:pt x="588937" y="529620"/>
                    <a:pt x="504908" y="533050"/>
                    <a:pt x="456810" y="505236"/>
                  </a:cubicBezTo>
                  <a:close/>
                </a:path>
              </a:pathLst>
            </a:custGeom>
            <a:solidFill>
              <a:srgbClr val="E2E5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475;p15"/>
            <p:cNvSpPr/>
            <p:nvPr/>
          </p:nvSpPr>
          <p:spPr>
            <a:xfrm>
              <a:off x="3230772" y="3780524"/>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293" y="12575"/>
                    <a:pt x="13716" y="14395"/>
                    <a:pt x="11312" y="16424"/>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15"/>
            <p:cNvSpPr/>
            <p:nvPr/>
          </p:nvSpPr>
          <p:spPr>
            <a:xfrm>
              <a:off x="3230772" y="3756847"/>
              <a:ext cx="129655" cy="75056"/>
            </a:xfrm>
            <a:custGeom>
              <a:avLst/>
              <a:gdLst/>
              <a:ahLst/>
              <a:cxnLst/>
              <a:rect l="l" t="t" r="r" b="b"/>
              <a:pathLst>
                <a:path w="129655" h="75056" extrusionOk="0">
                  <a:moveTo>
                    <a:pt x="129655" y="37528"/>
                  </a:moveTo>
                  <a:cubicBezTo>
                    <a:pt x="129655" y="58255"/>
                    <a:pt x="100631" y="75057"/>
                    <a:pt x="64828" y="75057"/>
                  </a:cubicBezTo>
                  <a:cubicBezTo>
                    <a:pt x="29024" y="75057"/>
                    <a:pt x="0" y="58255"/>
                    <a:pt x="0" y="37528"/>
                  </a:cubicBezTo>
                  <a:cubicBezTo>
                    <a:pt x="0" y="16802"/>
                    <a:pt x="29024" y="0"/>
                    <a:pt x="64828" y="0"/>
                  </a:cubicBezTo>
                  <a:cubicBezTo>
                    <a:pt x="100631" y="0"/>
                    <a:pt x="129655" y="16802"/>
                    <a:pt x="129655" y="3752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15"/>
            <p:cNvSpPr/>
            <p:nvPr/>
          </p:nvSpPr>
          <p:spPr>
            <a:xfrm>
              <a:off x="3393243" y="3872036"/>
              <a:ext cx="129623" cy="74995"/>
            </a:xfrm>
            <a:custGeom>
              <a:avLst/>
              <a:gdLst/>
              <a:ahLst/>
              <a:cxnLst/>
              <a:rect l="l" t="t" r="r" b="b"/>
              <a:pathLst>
                <a:path w="129623" h="74995" extrusionOk="0">
                  <a:moveTo>
                    <a:pt x="128018" y="45689"/>
                  </a:moveTo>
                  <a:cubicBezTo>
                    <a:pt x="124482" y="53623"/>
                    <a:pt x="118341" y="60110"/>
                    <a:pt x="110623" y="64072"/>
                  </a:cubicBezTo>
                  <a:cubicBezTo>
                    <a:pt x="81812" y="78636"/>
                    <a:pt x="47801" y="78636"/>
                    <a:pt x="18990" y="64072"/>
                  </a:cubicBezTo>
                  <a:cubicBezTo>
                    <a:pt x="11271" y="60110"/>
                    <a:pt x="5131" y="53623"/>
                    <a:pt x="1595" y="45689"/>
                  </a:cubicBezTo>
                  <a:cubicBezTo>
                    <a:pt x="-3158" y="33497"/>
                    <a:pt x="2735" y="20448"/>
                    <a:pt x="18990" y="10923"/>
                  </a:cubicBezTo>
                  <a:cubicBezTo>
                    <a:pt x="47801" y="-3641"/>
                    <a:pt x="81812" y="-3641"/>
                    <a:pt x="110623" y="10923"/>
                  </a:cubicBezTo>
                  <a:cubicBezTo>
                    <a:pt x="126972" y="19971"/>
                    <a:pt x="132771" y="33021"/>
                    <a:pt x="128018" y="456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 name="Google Shape;478;p15"/>
            <p:cNvSpPr/>
            <p:nvPr/>
          </p:nvSpPr>
          <p:spPr>
            <a:xfrm>
              <a:off x="3395112" y="3888323"/>
              <a:ext cx="126148" cy="58707"/>
            </a:xfrm>
            <a:custGeom>
              <a:avLst/>
              <a:gdLst/>
              <a:ahLst/>
              <a:cxnLst/>
              <a:rect l="l" t="t" r="r" b="b"/>
              <a:pathLst>
                <a:path w="126148" h="58707" extrusionOk="0">
                  <a:moveTo>
                    <a:pt x="126149" y="29401"/>
                  </a:moveTo>
                  <a:cubicBezTo>
                    <a:pt x="122613" y="37336"/>
                    <a:pt x="116472" y="43822"/>
                    <a:pt x="108754" y="47784"/>
                  </a:cubicBezTo>
                  <a:cubicBezTo>
                    <a:pt x="79942" y="62348"/>
                    <a:pt x="45932" y="62348"/>
                    <a:pt x="17120" y="47784"/>
                  </a:cubicBezTo>
                  <a:cubicBezTo>
                    <a:pt x="6959" y="47051"/>
                    <a:pt x="-683" y="38202"/>
                    <a:pt x="48" y="28030"/>
                  </a:cubicBezTo>
                  <a:cubicBezTo>
                    <a:pt x="704" y="18867"/>
                    <a:pt x="7976" y="11580"/>
                    <a:pt x="17120" y="10923"/>
                  </a:cubicBezTo>
                  <a:cubicBezTo>
                    <a:pt x="45932" y="-3641"/>
                    <a:pt x="79942" y="-3641"/>
                    <a:pt x="108754" y="10923"/>
                  </a:cubicBezTo>
                  <a:cubicBezTo>
                    <a:pt x="116491" y="14904"/>
                    <a:pt x="122632" y="21429"/>
                    <a:pt x="126149" y="29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15"/>
            <p:cNvSpPr/>
            <p:nvPr/>
          </p:nvSpPr>
          <p:spPr>
            <a:xfrm>
              <a:off x="3543979" y="3964737"/>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321" y="12585"/>
                    <a:pt x="13745" y="14366"/>
                    <a:pt x="11312" y="16328"/>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15"/>
            <p:cNvSpPr/>
            <p:nvPr/>
          </p:nvSpPr>
          <p:spPr>
            <a:xfrm>
              <a:off x="3543979" y="3941061"/>
              <a:ext cx="129655" cy="75056"/>
            </a:xfrm>
            <a:custGeom>
              <a:avLst/>
              <a:gdLst/>
              <a:ahLst/>
              <a:cxnLst/>
              <a:rect l="l" t="t" r="r" b="b"/>
              <a:pathLst>
                <a:path w="129655" h="75056" extrusionOk="0">
                  <a:moveTo>
                    <a:pt x="129655" y="37529"/>
                  </a:moveTo>
                  <a:cubicBezTo>
                    <a:pt x="129655" y="58255"/>
                    <a:pt x="100631" y="75057"/>
                    <a:pt x="64828" y="75057"/>
                  </a:cubicBezTo>
                  <a:cubicBezTo>
                    <a:pt x="29024" y="75057"/>
                    <a:pt x="0" y="58255"/>
                    <a:pt x="0" y="37529"/>
                  </a:cubicBezTo>
                  <a:cubicBezTo>
                    <a:pt x="0" y="16802"/>
                    <a:pt x="29024" y="0"/>
                    <a:pt x="64828" y="0"/>
                  </a:cubicBezTo>
                  <a:cubicBezTo>
                    <a:pt x="100631" y="0"/>
                    <a:pt x="129655" y="16802"/>
                    <a:pt x="129655" y="3752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15"/>
            <p:cNvSpPr/>
            <p:nvPr/>
          </p:nvSpPr>
          <p:spPr>
            <a:xfrm>
              <a:off x="5673026" y="4464079"/>
              <a:ext cx="468241" cy="270891"/>
            </a:xfrm>
            <a:custGeom>
              <a:avLst/>
              <a:gdLst/>
              <a:ahLst/>
              <a:cxnLst/>
              <a:rect l="l" t="t" r="r" b="b"/>
              <a:pathLst>
                <a:path w="468241" h="270891" extrusionOk="0">
                  <a:moveTo>
                    <a:pt x="468242" y="135445"/>
                  </a:moveTo>
                  <a:cubicBezTo>
                    <a:pt x="468242" y="210250"/>
                    <a:pt x="363422" y="270891"/>
                    <a:pt x="234121" y="270891"/>
                  </a:cubicBezTo>
                  <a:cubicBezTo>
                    <a:pt x="104819" y="270891"/>
                    <a:pt x="0" y="210250"/>
                    <a:pt x="0" y="135445"/>
                  </a:cubicBezTo>
                  <a:cubicBezTo>
                    <a:pt x="0" y="60641"/>
                    <a:pt x="104819" y="0"/>
                    <a:pt x="234121" y="0"/>
                  </a:cubicBezTo>
                  <a:cubicBezTo>
                    <a:pt x="363422" y="0"/>
                    <a:pt x="468242" y="60641"/>
                    <a:pt x="468242" y="13544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82;p15"/>
            <p:cNvSpPr/>
            <p:nvPr/>
          </p:nvSpPr>
          <p:spPr>
            <a:xfrm>
              <a:off x="5819482" y="3280817"/>
              <a:ext cx="243195" cy="356577"/>
            </a:xfrm>
            <a:custGeom>
              <a:avLst/>
              <a:gdLst/>
              <a:ahLst/>
              <a:cxnLst/>
              <a:rect l="l" t="t" r="r" b="b"/>
              <a:pathLst>
                <a:path w="243195" h="356577" extrusionOk="0">
                  <a:moveTo>
                    <a:pt x="85669" y="11781"/>
                  </a:moveTo>
                  <a:cubicBezTo>
                    <a:pt x="95174" y="-3744"/>
                    <a:pt x="169318" y="-14031"/>
                    <a:pt x="193652" y="48738"/>
                  </a:cubicBezTo>
                  <a:cubicBezTo>
                    <a:pt x="203157" y="72551"/>
                    <a:pt x="201446" y="133416"/>
                    <a:pt x="209145" y="171611"/>
                  </a:cubicBezTo>
                  <a:cubicBezTo>
                    <a:pt x="216845" y="209806"/>
                    <a:pt x="235000" y="231523"/>
                    <a:pt x="241559" y="262479"/>
                  </a:cubicBezTo>
                  <a:cubicBezTo>
                    <a:pt x="248118" y="293436"/>
                    <a:pt x="237472" y="345442"/>
                    <a:pt x="162854" y="354681"/>
                  </a:cubicBezTo>
                  <a:cubicBezTo>
                    <a:pt x="88236" y="363921"/>
                    <a:pt x="30917" y="337632"/>
                    <a:pt x="13332" y="313819"/>
                  </a:cubicBezTo>
                  <a:cubicBezTo>
                    <a:pt x="-4253" y="290007"/>
                    <a:pt x="-4634" y="239334"/>
                    <a:pt x="13332" y="212092"/>
                  </a:cubicBezTo>
                  <a:cubicBezTo>
                    <a:pt x="31297" y="184851"/>
                    <a:pt x="45556" y="162848"/>
                    <a:pt x="45080" y="12741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15"/>
            <p:cNvSpPr/>
            <p:nvPr/>
          </p:nvSpPr>
          <p:spPr>
            <a:xfrm>
              <a:off x="5837923" y="3277536"/>
              <a:ext cx="116085" cy="143945"/>
            </a:xfrm>
            <a:custGeom>
              <a:avLst/>
              <a:gdLst/>
              <a:ahLst/>
              <a:cxnLst/>
              <a:rect l="l" t="t" r="r" b="b"/>
              <a:pathLst>
                <a:path w="116085" h="143945" extrusionOk="0">
                  <a:moveTo>
                    <a:pt x="116086" y="4300"/>
                  </a:moveTo>
                  <a:cubicBezTo>
                    <a:pt x="116086" y="4300"/>
                    <a:pt x="60383" y="-11798"/>
                    <a:pt x="26639" y="18301"/>
                  </a:cubicBezTo>
                  <a:cubicBezTo>
                    <a:pt x="3978" y="39285"/>
                    <a:pt x="-5176" y="71137"/>
                    <a:pt x="2875" y="100979"/>
                  </a:cubicBezTo>
                  <a:cubicBezTo>
                    <a:pt x="7343" y="118600"/>
                    <a:pt x="16373" y="142603"/>
                    <a:pt x="30346" y="143936"/>
                  </a:cubicBezTo>
                  <a:cubicBezTo>
                    <a:pt x="44319" y="145270"/>
                    <a:pt x="116086" y="4300"/>
                    <a:pt x="116086" y="4300"/>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84;p15"/>
            <p:cNvSpPr/>
            <p:nvPr/>
          </p:nvSpPr>
          <p:spPr>
            <a:xfrm>
              <a:off x="5860663" y="3433950"/>
              <a:ext cx="143677" cy="161015"/>
            </a:xfrm>
            <a:custGeom>
              <a:avLst/>
              <a:gdLst/>
              <a:ahLst/>
              <a:cxnLst/>
              <a:rect l="l" t="t" r="r" b="b"/>
              <a:pathLst>
                <a:path w="143677" h="161015" extrusionOk="0">
                  <a:moveTo>
                    <a:pt x="114638" y="0"/>
                  </a:moveTo>
                  <a:cubicBezTo>
                    <a:pt x="114638" y="0"/>
                    <a:pt x="110931" y="62103"/>
                    <a:pt x="112072" y="66675"/>
                  </a:cubicBezTo>
                  <a:cubicBezTo>
                    <a:pt x="113212" y="71247"/>
                    <a:pt x="136406" y="76200"/>
                    <a:pt x="142965" y="81153"/>
                  </a:cubicBezTo>
                  <a:cubicBezTo>
                    <a:pt x="149524" y="86106"/>
                    <a:pt x="109220" y="149638"/>
                    <a:pt x="88783" y="158972"/>
                  </a:cubicBezTo>
                  <a:cubicBezTo>
                    <a:pt x="68346" y="168307"/>
                    <a:pt x="4944" y="144399"/>
                    <a:pt x="477" y="112871"/>
                  </a:cubicBezTo>
                  <a:cubicBezTo>
                    <a:pt x="-3515" y="83725"/>
                    <a:pt x="18632" y="61151"/>
                    <a:pt x="27187" y="53245"/>
                  </a:cubicBezTo>
                  <a:cubicBezTo>
                    <a:pt x="32995" y="52692"/>
                    <a:pt x="38841" y="52531"/>
                    <a:pt x="44678" y="52769"/>
                  </a:cubicBezTo>
                  <a:lnTo>
                    <a:pt x="46579" y="22670"/>
                  </a:lnTo>
                  <a:cubicBezTo>
                    <a:pt x="74335" y="13811"/>
                    <a:pt x="114638" y="0"/>
                    <a:pt x="114638"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15"/>
            <p:cNvSpPr/>
            <p:nvPr/>
          </p:nvSpPr>
          <p:spPr>
            <a:xfrm>
              <a:off x="5729287" y="3551002"/>
              <a:ext cx="121787" cy="284211"/>
            </a:xfrm>
            <a:custGeom>
              <a:avLst/>
              <a:gdLst/>
              <a:ahLst/>
              <a:cxnLst/>
              <a:rect l="l" t="t" r="r" b="b"/>
              <a:pathLst>
                <a:path w="121787" h="284211" extrusionOk="0">
                  <a:moveTo>
                    <a:pt x="96303" y="391"/>
                  </a:moveTo>
                  <a:cubicBezTo>
                    <a:pt x="96303" y="-1418"/>
                    <a:pt x="86797" y="3630"/>
                    <a:pt x="86797" y="3725"/>
                  </a:cubicBezTo>
                  <a:cubicBezTo>
                    <a:pt x="86797" y="3820"/>
                    <a:pt x="82330" y="163269"/>
                    <a:pt x="74535" y="177747"/>
                  </a:cubicBezTo>
                  <a:lnTo>
                    <a:pt x="74535" y="177747"/>
                  </a:lnTo>
                  <a:cubicBezTo>
                    <a:pt x="54669" y="211560"/>
                    <a:pt x="2103" y="268901"/>
                    <a:pt x="772" y="275283"/>
                  </a:cubicBezTo>
                  <a:cubicBezTo>
                    <a:pt x="-3125" y="294333"/>
                    <a:pt x="8092" y="277283"/>
                    <a:pt x="26152" y="275283"/>
                  </a:cubicBezTo>
                  <a:cubicBezTo>
                    <a:pt x="36323" y="274044"/>
                    <a:pt x="96113" y="213466"/>
                    <a:pt x="109516" y="199654"/>
                  </a:cubicBezTo>
                  <a:lnTo>
                    <a:pt x="110371" y="200131"/>
                  </a:lnTo>
                  <a:lnTo>
                    <a:pt x="110371" y="198607"/>
                  </a:lnTo>
                  <a:lnTo>
                    <a:pt x="112082" y="196797"/>
                  </a:lnTo>
                  <a:cubicBezTo>
                    <a:pt x="112424" y="192482"/>
                    <a:pt x="112424" y="188158"/>
                    <a:pt x="112082" y="183843"/>
                  </a:cubicBezTo>
                  <a:cubicBezTo>
                    <a:pt x="137272" y="10583"/>
                    <a:pt x="106664" y="-942"/>
                    <a:pt x="96303" y="39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15"/>
            <p:cNvSpPr/>
            <p:nvPr/>
          </p:nvSpPr>
          <p:spPr>
            <a:xfrm>
              <a:off x="5818929" y="3486611"/>
              <a:ext cx="209320" cy="241045"/>
            </a:xfrm>
            <a:custGeom>
              <a:avLst/>
              <a:gdLst/>
              <a:ahLst/>
              <a:cxnLst/>
              <a:rect l="l" t="t" r="r" b="b"/>
              <a:pathLst>
                <a:path w="209320" h="241045" extrusionOk="0">
                  <a:moveTo>
                    <a:pt x="164832" y="20110"/>
                  </a:moveTo>
                  <a:cubicBezTo>
                    <a:pt x="182322" y="22777"/>
                    <a:pt x="202189" y="32111"/>
                    <a:pt x="204945" y="41636"/>
                  </a:cubicBezTo>
                  <a:cubicBezTo>
                    <a:pt x="212141" y="76098"/>
                    <a:pt x="210439" y="111835"/>
                    <a:pt x="200002" y="145459"/>
                  </a:cubicBezTo>
                  <a:cubicBezTo>
                    <a:pt x="184889" y="185464"/>
                    <a:pt x="174718" y="210895"/>
                    <a:pt x="165973" y="228136"/>
                  </a:cubicBezTo>
                  <a:cubicBezTo>
                    <a:pt x="165973" y="228136"/>
                    <a:pt x="90594" y="260521"/>
                    <a:pt x="29758" y="222706"/>
                  </a:cubicBezTo>
                  <a:cubicBezTo>
                    <a:pt x="29758" y="222706"/>
                    <a:pt x="25576" y="179844"/>
                    <a:pt x="25291" y="156889"/>
                  </a:cubicBezTo>
                  <a:cubicBezTo>
                    <a:pt x="-30792" y="107835"/>
                    <a:pt x="17211" y="47351"/>
                    <a:pt x="64739" y="393"/>
                  </a:cubicBezTo>
                  <a:cubicBezTo>
                    <a:pt x="70433" y="-131"/>
                    <a:pt x="76155" y="-131"/>
                    <a:pt x="81849" y="393"/>
                  </a:cubicBezTo>
                  <a:cubicBezTo>
                    <a:pt x="81849" y="393"/>
                    <a:pt x="39454" y="50685"/>
                    <a:pt x="68921" y="79260"/>
                  </a:cubicBezTo>
                  <a:cubicBezTo>
                    <a:pt x="132133" y="59638"/>
                    <a:pt x="144680" y="31063"/>
                    <a:pt x="164832" y="2011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487;p15"/>
            <p:cNvSpPr/>
            <p:nvPr/>
          </p:nvSpPr>
          <p:spPr>
            <a:xfrm>
              <a:off x="5856166" y="3289038"/>
              <a:ext cx="154042" cy="190250"/>
            </a:xfrm>
            <a:custGeom>
              <a:avLst/>
              <a:gdLst/>
              <a:ahLst/>
              <a:cxnLst/>
              <a:rect l="l" t="t" r="r" b="b"/>
              <a:pathLst>
                <a:path w="154042" h="190250" extrusionOk="0">
                  <a:moveTo>
                    <a:pt x="3263" y="67854"/>
                  </a:moveTo>
                  <a:lnTo>
                    <a:pt x="3263" y="67854"/>
                  </a:lnTo>
                  <a:cubicBezTo>
                    <a:pt x="9442" y="27945"/>
                    <a:pt x="38244" y="-2250"/>
                    <a:pt x="79308" y="132"/>
                  </a:cubicBezTo>
                  <a:cubicBezTo>
                    <a:pt x="122872" y="2484"/>
                    <a:pt x="156274" y="39784"/>
                    <a:pt x="153926" y="83437"/>
                  </a:cubicBezTo>
                  <a:cubicBezTo>
                    <a:pt x="152586" y="108288"/>
                    <a:pt x="139668" y="131053"/>
                    <a:pt x="119041" y="144912"/>
                  </a:cubicBezTo>
                  <a:cubicBezTo>
                    <a:pt x="117624" y="150960"/>
                    <a:pt x="115486" y="156808"/>
                    <a:pt x="112672" y="162342"/>
                  </a:cubicBezTo>
                  <a:cubicBezTo>
                    <a:pt x="98129" y="179297"/>
                    <a:pt x="59441" y="190060"/>
                    <a:pt x="46704" y="190251"/>
                  </a:cubicBezTo>
                  <a:cubicBezTo>
                    <a:pt x="35677" y="190251"/>
                    <a:pt x="26172" y="180059"/>
                    <a:pt x="15811" y="162914"/>
                  </a:cubicBezTo>
                  <a:cubicBezTo>
                    <a:pt x="-5672" y="127195"/>
                    <a:pt x="-158" y="87571"/>
                    <a:pt x="3263" y="6785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15"/>
            <p:cNvSpPr/>
            <p:nvPr/>
          </p:nvSpPr>
          <p:spPr>
            <a:xfrm>
              <a:off x="5862376" y="3287995"/>
              <a:ext cx="154704" cy="145954"/>
            </a:xfrm>
            <a:custGeom>
              <a:avLst/>
              <a:gdLst/>
              <a:ahLst/>
              <a:cxnLst/>
              <a:rect l="l" t="t" r="r" b="b"/>
              <a:pathLst>
                <a:path w="154704" h="145954" extrusionOk="0">
                  <a:moveTo>
                    <a:pt x="85930" y="1937"/>
                  </a:moveTo>
                  <a:cubicBezTo>
                    <a:pt x="114447" y="7557"/>
                    <a:pt x="138400" y="15748"/>
                    <a:pt x="146290" y="44038"/>
                  </a:cubicBezTo>
                  <a:cubicBezTo>
                    <a:pt x="151613" y="63659"/>
                    <a:pt x="158647" y="101188"/>
                    <a:pt x="151993" y="116523"/>
                  </a:cubicBezTo>
                  <a:lnTo>
                    <a:pt x="147811" y="127857"/>
                  </a:lnTo>
                  <a:lnTo>
                    <a:pt x="112926" y="145955"/>
                  </a:lnTo>
                  <a:cubicBezTo>
                    <a:pt x="112926" y="145955"/>
                    <a:pt x="96576" y="132334"/>
                    <a:pt x="101709" y="92424"/>
                  </a:cubicBezTo>
                  <a:cubicBezTo>
                    <a:pt x="101510" y="87043"/>
                    <a:pt x="99798" y="81823"/>
                    <a:pt x="96766" y="77375"/>
                  </a:cubicBezTo>
                  <a:cubicBezTo>
                    <a:pt x="94580" y="73594"/>
                    <a:pt x="92954" y="69517"/>
                    <a:pt x="91919" y="65278"/>
                  </a:cubicBezTo>
                  <a:cubicBezTo>
                    <a:pt x="87774" y="54496"/>
                    <a:pt x="79685" y="45704"/>
                    <a:pt x="69295" y="40704"/>
                  </a:cubicBezTo>
                  <a:cubicBezTo>
                    <a:pt x="43345" y="26130"/>
                    <a:pt x="5323" y="38704"/>
                    <a:pt x="0" y="44038"/>
                  </a:cubicBezTo>
                  <a:cubicBezTo>
                    <a:pt x="15142" y="11452"/>
                    <a:pt x="50959" y="-6102"/>
                    <a:pt x="85930" y="193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15"/>
            <p:cNvSpPr/>
            <p:nvPr/>
          </p:nvSpPr>
          <p:spPr>
            <a:xfrm>
              <a:off x="5888298" y="4552945"/>
              <a:ext cx="121626" cy="93085"/>
            </a:xfrm>
            <a:custGeom>
              <a:avLst/>
              <a:gdLst/>
              <a:ahLst/>
              <a:cxnLst/>
              <a:rect l="l" t="t" r="r" b="b"/>
              <a:pathLst>
                <a:path w="121626" h="93085" extrusionOk="0">
                  <a:moveTo>
                    <a:pt x="112478" y="2"/>
                  </a:moveTo>
                  <a:cubicBezTo>
                    <a:pt x="97840" y="11908"/>
                    <a:pt x="75121" y="3717"/>
                    <a:pt x="74456" y="4765"/>
                  </a:cubicBezTo>
                  <a:cubicBezTo>
                    <a:pt x="57422" y="19395"/>
                    <a:pt x="39590" y="33073"/>
                    <a:pt x="21035" y="45722"/>
                  </a:cubicBezTo>
                  <a:cubicBezTo>
                    <a:pt x="11529" y="52866"/>
                    <a:pt x="-2254" y="62486"/>
                    <a:pt x="313" y="76202"/>
                  </a:cubicBezTo>
                  <a:cubicBezTo>
                    <a:pt x="4875" y="100872"/>
                    <a:pt x="44228" y="93347"/>
                    <a:pt x="59057" y="85727"/>
                  </a:cubicBezTo>
                  <a:cubicBezTo>
                    <a:pt x="73886" y="78107"/>
                    <a:pt x="86053" y="65725"/>
                    <a:pt x="100121" y="57152"/>
                  </a:cubicBezTo>
                  <a:cubicBezTo>
                    <a:pt x="110102" y="50961"/>
                    <a:pt x="119987" y="47627"/>
                    <a:pt x="121604" y="35054"/>
                  </a:cubicBezTo>
                  <a:cubicBezTo>
                    <a:pt x="122079" y="27149"/>
                    <a:pt x="115045" y="-284"/>
                    <a:pt x="112478"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490;p15"/>
            <p:cNvSpPr/>
            <p:nvPr/>
          </p:nvSpPr>
          <p:spPr>
            <a:xfrm>
              <a:off x="5888421" y="4582665"/>
              <a:ext cx="121131" cy="63346"/>
            </a:xfrm>
            <a:custGeom>
              <a:avLst/>
              <a:gdLst/>
              <a:ahLst/>
              <a:cxnLst/>
              <a:rect l="l" t="t" r="r" b="b"/>
              <a:pathLst>
                <a:path w="121131" h="63346" extrusionOk="0">
                  <a:moveTo>
                    <a:pt x="120910" y="0"/>
                  </a:moveTo>
                  <a:cubicBezTo>
                    <a:pt x="118914" y="12192"/>
                    <a:pt x="109219" y="15526"/>
                    <a:pt x="99238" y="21717"/>
                  </a:cubicBezTo>
                  <a:cubicBezTo>
                    <a:pt x="84979" y="30575"/>
                    <a:pt x="72432" y="43434"/>
                    <a:pt x="57604" y="50959"/>
                  </a:cubicBezTo>
                  <a:cubicBezTo>
                    <a:pt x="42775" y="58484"/>
                    <a:pt x="9601" y="64770"/>
                    <a:pt x="0" y="47244"/>
                  </a:cubicBezTo>
                  <a:cubicBezTo>
                    <a:pt x="5228" y="70961"/>
                    <a:pt x="43916" y="63532"/>
                    <a:pt x="58554" y="56007"/>
                  </a:cubicBezTo>
                  <a:cubicBezTo>
                    <a:pt x="73193" y="48482"/>
                    <a:pt x="85550" y="36004"/>
                    <a:pt x="99618" y="27432"/>
                  </a:cubicBezTo>
                  <a:cubicBezTo>
                    <a:pt x="109599" y="21241"/>
                    <a:pt x="119484" y="17907"/>
                    <a:pt x="121101" y="5334"/>
                  </a:cubicBezTo>
                  <a:cubicBezTo>
                    <a:pt x="121177" y="3553"/>
                    <a:pt x="121110" y="1772"/>
                    <a:pt x="120910"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15"/>
            <p:cNvSpPr/>
            <p:nvPr/>
          </p:nvSpPr>
          <p:spPr>
            <a:xfrm>
              <a:off x="5795742" y="4532466"/>
              <a:ext cx="111395" cy="86487"/>
            </a:xfrm>
            <a:custGeom>
              <a:avLst/>
              <a:gdLst/>
              <a:ahLst/>
              <a:cxnLst/>
              <a:rect l="l" t="t" r="r" b="b"/>
              <a:pathLst>
                <a:path w="111395" h="86487" extrusionOk="0">
                  <a:moveTo>
                    <a:pt x="102659" y="2"/>
                  </a:moveTo>
                  <a:cubicBezTo>
                    <a:pt x="89257" y="10956"/>
                    <a:pt x="69105" y="4765"/>
                    <a:pt x="68154" y="5812"/>
                  </a:cubicBezTo>
                  <a:cubicBezTo>
                    <a:pt x="52537" y="19109"/>
                    <a:pt x="36225" y="31578"/>
                    <a:pt x="19296" y="43151"/>
                  </a:cubicBezTo>
                  <a:cubicBezTo>
                    <a:pt x="10931" y="49723"/>
                    <a:pt x="-2091" y="58486"/>
                    <a:pt x="285" y="71059"/>
                  </a:cubicBezTo>
                  <a:cubicBezTo>
                    <a:pt x="4467" y="93633"/>
                    <a:pt x="40493" y="86680"/>
                    <a:pt x="54181" y="79822"/>
                  </a:cubicBezTo>
                  <a:cubicBezTo>
                    <a:pt x="67869" y="72964"/>
                    <a:pt x="78800" y="61438"/>
                    <a:pt x="91728" y="53437"/>
                  </a:cubicBezTo>
                  <a:cubicBezTo>
                    <a:pt x="101234" y="47722"/>
                    <a:pt x="109884" y="44770"/>
                    <a:pt x="111309" y="33149"/>
                  </a:cubicBezTo>
                  <a:cubicBezTo>
                    <a:pt x="112260" y="26101"/>
                    <a:pt x="105036" y="-283"/>
                    <a:pt x="102659"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15"/>
            <p:cNvSpPr/>
            <p:nvPr/>
          </p:nvSpPr>
          <p:spPr>
            <a:xfrm>
              <a:off x="5796313" y="4560948"/>
              <a:ext cx="110894" cy="58013"/>
            </a:xfrm>
            <a:custGeom>
              <a:avLst/>
              <a:gdLst/>
              <a:ahLst/>
              <a:cxnLst/>
              <a:rect l="l" t="t" r="r" b="b"/>
              <a:pathLst>
                <a:path w="110894" h="58013" extrusionOk="0">
                  <a:moveTo>
                    <a:pt x="110644" y="0"/>
                  </a:moveTo>
                  <a:cubicBezTo>
                    <a:pt x="108838" y="11144"/>
                    <a:pt x="99903" y="14192"/>
                    <a:pt x="90778" y="19812"/>
                  </a:cubicBezTo>
                  <a:cubicBezTo>
                    <a:pt x="77755" y="28004"/>
                    <a:pt x="66254" y="39719"/>
                    <a:pt x="52756" y="46672"/>
                  </a:cubicBezTo>
                  <a:cubicBezTo>
                    <a:pt x="39258" y="53626"/>
                    <a:pt x="8840" y="59341"/>
                    <a:pt x="0" y="43244"/>
                  </a:cubicBezTo>
                  <a:cubicBezTo>
                    <a:pt x="4753" y="64961"/>
                    <a:pt x="40208" y="58198"/>
                    <a:pt x="53706" y="51340"/>
                  </a:cubicBezTo>
                  <a:cubicBezTo>
                    <a:pt x="67204" y="44482"/>
                    <a:pt x="78325" y="32956"/>
                    <a:pt x="91253" y="24955"/>
                  </a:cubicBezTo>
                  <a:cubicBezTo>
                    <a:pt x="100758" y="19240"/>
                    <a:pt x="109408" y="16288"/>
                    <a:pt x="110834" y="4667"/>
                  </a:cubicBezTo>
                  <a:cubicBezTo>
                    <a:pt x="110958" y="3105"/>
                    <a:pt x="110891" y="1543"/>
                    <a:pt x="11064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15"/>
            <p:cNvSpPr/>
            <p:nvPr/>
          </p:nvSpPr>
          <p:spPr>
            <a:xfrm>
              <a:off x="5813683" y="3728558"/>
              <a:ext cx="237954" cy="833275"/>
            </a:xfrm>
            <a:custGeom>
              <a:avLst/>
              <a:gdLst/>
              <a:ahLst/>
              <a:cxnLst/>
              <a:rect l="l" t="t" r="r" b="b"/>
              <a:pathLst>
                <a:path w="237954" h="833275" extrusionOk="0">
                  <a:moveTo>
                    <a:pt x="6013" y="123825"/>
                  </a:moveTo>
                  <a:cubicBezTo>
                    <a:pt x="12477" y="73342"/>
                    <a:pt x="31013" y="0"/>
                    <a:pt x="31013" y="0"/>
                  </a:cubicBezTo>
                  <a:cubicBezTo>
                    <a:pt x="48541" y="8201"/>
                    <a:pt x="67495" y="12897"/>
                    <a:pt x="86810" y="13811"/>
                  </a:cubicBezTo>
                  <a:cubicBezTo>
                    <a:pt x="115136" y="13716"/>
                    <a:pt x="143396" y="10973"/>
                    <a:pt x="171219" y="5620"/>
                  </a:cubicBezTo>
                  <a:cubicBezTo>
                    <a:pt x="180287" y="21517"/>
                    <a:pt x="190220" y="36909"/>
                    <a:pt x="200971" y="51721"/>
                  </a:cubicBezTo>
                  <a:cubicBezTo>
                    <a:pt x="215515" y="71914"/>
                    <a:pt x="243746" y="116109"/>
                    <a:pt x="236902" y="193357"/>
                  </a:cubicBezTo>
                  <a:cubicBezTo>
                    <a:pt x="232435" y="243840"/>
                    <a:pt x="204203" y="458248"/>
                    <a:pt x="204203" y="458248"/>
                  </a:cubicBezTo>
                  <a:cubicBezTo>
                    <a:pt x="215201" y="494290"/>
                    <a:pt x="221056" y="531714"/>
                    <a:pt x="221598" y="569405"/>
                  </a:cubicBezTo>
                  <a:cubicBezTo>
                    <a:pt x="218937" y="614229"/>
                    <a:pt x="213024" y="658796"/>
                    <a:pt x="203918" y="702755"/>
                  </a:cubicBezTo>
                  <a:lnTo>
                    <a:pt x="187093" y="824389"/>
                  </a:lnTo>
                  <a:cubicBezTo>
                    <a:pt x="187093" y="824389"/>
                    <a:pt x="164660" y="840676"/>
                    <a:pt x="149071" y="829151"/>
                  </a:cubicBezTo>
                  <a:lnTo>
                    <a:pt x="151067" y="710089"/>
                  </a:lnTo>
                  <a:cubicBezTo>
                    <a:pt x="149166" y="680942"/>
                    <a:pt x="146219" y="637984"/>
                    <a:pt x="144413" y="610552"/>
                  </a:cubicBezTo>
                  <a:cubicBezTo>
                    <a:pt x="141371" y="565785"/>
                    <a:pt x="133387" y="494824"/>
                    <a:pt x="131106" y="477202"/>
                  </a:cubicBezTo>
                  <a:cubicBezTo>
                    <a:pt x="128824" y="459581"/>
                    <a:pt x="123121" y="428434"/>
                    <a:pt x="120364" y="393763"/>
                  </a:cubicBezTo>
                  <a:cubicBezTo>
                    <a:pt x="117608" y="359092"/>
                    <a:pt x="104680" y="182594"/>
                    <a:pt x="104680" y="182594"/>
                  </a:cubicBezTo>
                  <a:lnTo>
                    <a:pt x="102874" y="215646"/>
                  </a:lnTo>
                  <a:cubicBezTo>
                    <a:pt x="102874" y="215646"/>
                    <a:pt x="101068" y="269272"/>
                    <a:pt x="93369" y="335470"/>
                  </a:cubicBezTo>
                  <a:cubicBezTo>
                    <a:pt x="85669" y="401669"/>
                    <a:pt x="83008" y="430720"/>
                    <a:pt x="83008" y="430720"/>
                  </a:cubicBezTo>
                  <a:cubicBezTo>
                    <a:pt x="90308" y="444074"/>
                    <a:pt x="95412" y="458514"/>
                    <a:pt x="98121" y="473488"/>
                  </a:cubicBezTo>
                  <a:cubicBezTo>
                    <a:pt x="99452" y="487775"/>
                    <a:pt x="115707" y="600932"/>
                    <a:pt x="106011" y="658463"/>
                  </a:cubicBezTo>
                  <a:lnTo>
                    <a:pt x="85954" y="804863"/>
                  </a:lnTo>
                  <a:cubicBezTo>
                    <a:pt x="75869" y="811882"/>
                    <a:pt x="63018" y="813587"/>
                    <a:pt x="51449" y="809434"/>
                  </a:cubicBezTo>
                  <a:lnTo>
                    <a:pt x="39663" y="661892"/>
                  </a:lnTo>
                  <a:cubicBezTo>
                    <a:pt x="31773" y="605790"/>
                    <a:pt x="15043" y="486823"/>
                    <a:pt x="12477" y="471392"/>
                  </a:cubicBezTo>
                  <a:cubicBezTo>
                    <a:pt x="6773" y="440226"/>
                    <a:pt x="3408" y="408670"/>
                    <a:pt x="2401" y="376999"/>
                  </a:cubicBezTo>
                  <a:cubicBezTo>
                    <a:pt x="-1782" y="312991"/>
                    <a:pt x="-451" y="174212"/>
                    <a:pt x="6013" y="12382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94;p15"/>
            <p:cNvSpPr/>
            <p:nvPr/>
          </p:nvSpPr>
          <p:spPr>
            <a:xfrm>
              <a:off x="5803516" y="3708175"/>
              <a:ext cx="253612" cy="553963"/>
            </a:xfrm>
            <a:custGeom>
              <a:avLst/>
              <a:gdLst/>
              <a:ahLst/>
              <a:cxnLst/>
              <a:rect l="l" t="t" r="r" b="b"/>
              <a:pathLst>
                <a:path w="253612" h="553963" extrusionOk="0">
                  <a:moveTo>
                    <a:pt x="181386" y="6572"/>
                  </a:moveTo>
                  <a:lnTo>
                    <a:pt x="224731" y="93726"/>
                  </a:lnTo>
                  <a:cubicBezTo>
                    <a:pt x="224731" y="93726"/>
                    <a:pt x="291270" y="190690"/>
                    <a:pt x="222355" y="439960"/>
                  </a:cubicBezTo>
                  <a:lnTo>
                    <a:pt x="235187" y="516922"/>
                  </a:lnTo>
                  <a:cubicBezTo>
                    <a:pt x="235187" y="516922"/>
                    <a:pt x="105532" y="600265"/>
                    <a:pt x="18746" y="516922"/>
                  </a:cubicBezTo>
                  <a:cubicBezTo>
                    <a:pt x="18746" y="516922"/>
                    <a:pt x="-11291" y="286512"/>
                    <a:pt x="4678" y="180308"/>
                  </a:cubicBezTo>
                  <a:cubicBezTo>
                    <a:pt x="13613" y="119272"/>
                    <a:pt x="27121" y="59007"/>
                    <a:pt x="45077" y="0"/>
                  </a:cubicBezTo>
                  <a:cubicBezTo>
                    <a:pt x="45077" y="0"/>
                    <a:pt x="66369" y="23527"/>
                    <a:pt x="175683" y="8001"/>
                  </a:cubicBezTo>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15"/>
            <p:cNvSpPr/>
            <p:nvPr/>
          </p:nvSpPr>
          <p:spPr>
            <a:xfrm>
              <a:off x="5812662" y="3486508"/>
              <a:ext cx="71005" cy="74600"/>
            </a:xfrm>
            <a:custGeom>
              <a:avLst/>
              <a:gdLst/>
              <a:ahLst/>
              <a:cxnLst/>
              <a:rect l="l" t="t" r="r" b="b"/>
              <a:pathLst>
                <a:path w="71005" h="74600" extrusionOk="0">
                  <a:moveTo>
                    <a:pt x="71006" y="496"/>
                  </a:moveTo>
                  <a:cubicBezTo>
                    <a:pt x="71006" y="496"/>
                    <a:pt x="36596" y="-10077"/>
                    <a:pt x="0" y="66409"/>
                  </a:cubicBezTo>
                  <a:lnTo>
                    <a:pt x="13688" y="74600"/>
                  </a:lnTo>
                  <a:cubicBezTo>
                    <a:pt x="13688" y="74600"/>
                    <a:pt x="49714" y="20117"/>
                    <a:pt x="71006" y="49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6" name="Google Shape;496;p15"/>
            <p:cNvSpPr/>
            <p:nvPr/>
          </p:nvSpPr>
          <p:spPr>
            <a:xfrm>
              <a:off x="5614947" y="3815235"/>
              <a:ext cx="254367" cy="147732"/>
            </a:xfrm>
            <a:custGeom>
              <a:avLst/>
              <a:gdLst/>
              <a:ahLst/>
              <a:cxnLst/>
              <a:rect l="l" t="t" r="r" b="b"/>
              <a:pathLst>
                <a:path w="254367" h="147732" extrusionOk="0">
                  <a:moveTo>
                    <a:pt x="0" y="86201"/>
                  </a:moveTo>
                  <a:lnTo>
                    <a:pt x="148096" y="0"/>
                  </a:lnTo>
                  <a:lnTo>
                    <a:pt x="254368" y="61436"/>
                  </a:lnTo>
                  <a:lnTo>
                    <a:pt x="106272" y="147733"/>
                  </a:lnTo>
                  <a:lnTo>
                    <a:pt x="0" y="862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497;p15"/>
            <p:cNvSpPr/>
            <p:nvPr/>
          </p:nvSpPr>
          <p:spPr>
            <a:xfrm>
              <a:off x="5694413" y="3821487"/>
              <a:ext cx="53706" cy="44771"/>
            </a:xfrm>
            <a:custGeom>
              <a:avLst/>
              <a:gdLst/>
              <a:ahLst/>
              <a:cxnLst/>
              <a:rect l="l" t="t" r="r" b="b"/>
              <a:pathLst>
                <a:path w="53706" h="44771" extrusionOk="0">
                  <a:moveTo>
                    <a:pt x="49524" y="35"/>
                  </a:moveTo>
                  <a:cubicBezTo>
                    <a:pt x="40237" y="968"/>
                    <a:pt x="31254" y="3892"/>
                    <a:pt x="23194" y="8607"/>
                  </a:cubicBezTo>
                  <a:cubicBezTo>
                    <a:pt x="20228" y="11198"/>
                    <a:pt x="17053" y="13522"/>
                    <a:pt x="13688" y="15561"/>
                  </a:cubicBezTo>
                  <a:cubicBezTo>
                    <a:pt x="12262" y="16227"/>
                    <a:pt x="10836" y="17180"/>
                    <a:pt x="9315" y="17846"/>
                  </a:cubicBezTo>
                  <a:cubicBezTo>
                    <a:pt x="7053" y="18675"/>
                    <a:pt x="5000" y="20009"/>
                    <a:pt x="3327" y="21752"/>
                  </a:cubicBezTo>
                  <a:cubicBezTo>
                    <a:pt x="1673" y="24200"/>
                    <a:pt x="780" y="27086"/>
                    <a:pt x="760" y="30038"/>
                  </a:cubicBezTo>
                  <a:cubicBezTo>
                    <a:pt x="0" y="33572"/>
                    <a:pt x="-190" y="37211"/>
                    <a:pt x="190" y="40802"/>
                  </a:cubicBezTo>
                  <a:cubicBezTo>
                    <a:pt x="1521" y="46136"/>
                    <a:pt x="7034" y="45660"/>
                    <a:pt x="9696" y="41945"/>
                  </a:cubicBezTo>
                  <a:cubicBezTo>
                    <a:pt x="11141" y="40088"/>
                    <a:pt x="11968" y="37821"/>
                    <a:pt x="12072" y="35468"/>
                  </a:cubicBezTo>
                  <a:cubicBezTo>
                    <a:pt x="12234" y="30905"/>
                    <a:pt x="14562" y="26686"/>
                    <a:pt x="18346" y="24133"/>
                  </a:cubicBezTo>
                  <a:lnTo>
                    <a:pt x="53706" y="2130"/>
                  </a:lnTo>
                  <a:cubicBezTo>
                    <a:pt x="52870" y="644"/>
                    <a:pt x="51216" y="-184"/>
                    <a:pt x="49524" y="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98;p15"/>
            <p:cNvSpPr/>
            <p:nvPr/>
          </p:nvSpPr>
          <p:spPr>
            <a:xfrm>
              <a:off x="5775008" y="3530248"/>
              <a:ext cx="253611" cy="322722"/>
            </a:xfrm>
            <a:custGeom>
              <a:avLst/>
              <a:gdLst/>
              <a:ahLst/>
              <a:cxnLst/>
              <a:rect l="l" t="t" r="r" b="b"/>
              <a:pathLst>
                <a:path w="253611" h="322722" extrusionOk="0">
                  <a:moveTo>
                    <a:pt x="250673" y="25527"/>
                  </a:moveTo>
                  <a:cubicBezTo>
                    <a:pt x="245826" y="5334"/>
                    <a:pt x="230046" y="11811"/>
                    <a:pt x="216453" y="0"/>
                  </a:cubicBezTo>
                  <a:cubicBezTo>
                    <a:pt x="184990" y="44672"/>
                    <a:pt x="205902" y="165449"/>
                    <a:pt x="210180" y="178308"/>
                  </a:cubicBezTo>
                  <a:lnTo>
                    <a:pt x="89270" y="255556"/>
                  </a:lnTo>
                  <a:lnTo>
                    <a:pt x="89270" y="255556"/>
                  </a:lnTo>
                  <a:lnTo>
                    <a:pt x="81095" y="260604"/>
                  </a:lnTo>
                  <a:cubicBezTo>
                    <a:pt x="67331" y="269662"/>
                    <a:pt x="52131" y="276301"/>
                    <a:pt x="36134" y="280225"/>
                  </a:cubicBezTo>
                  <a:cubicBezTo>
                    <a:pt x="24062" y="281654"/>
                    <a:pt x="17788" y="298704"/>
                    <a:pt x="4860" y="300228"/>
                  </a:cubicBezTo>
                  <a:cubicBezTo>
                    <a:pt x="2075" y="300333"/>
                    <a:pt x="-92" y="302666"/>
                    <a:pt x="3" y="305457"/>
                  </a:cubicBezTo>
                  <a:cubicBezTo>
                    <a:pt x="51" y="306753"/>
                    <a:pt x="602" y="307991"/>
                    <a:pt x="1533" y="308896"/>
                  </a:cubicBezTo>
                  <a:cubicBezTo>
                    <a:pt x="6667" y="313849"/>
                    <a:pt x="20545" y="309753"/>
                    <a:pt x="30050" y="298704"/>
                  </a:cubicBezTo>
                  <a:cubicBezTo>
                    <a:pt x="30002" y="298952"/>
                    <a:pt x="30002" y="299218"/>
                    <a:pt x="30050" y="299466"/>
                  </a:cubicBezTo>
                  <a:cubicBezTo>
                    <a:pt x="30202" y="303057"/>
                    <a:pt x="32227" y="306314"/>
                    <a:pt x="35373" y="308038"/>
                  </a:cubicBezTo>
                  <a:cubicBezTo>
                    <a:pt x="36067" y="308458"/>
                    <a:pt x="36846" y="308724"/>
                    <a:pt x="37655" y="308800"/>
                  </a:cubicBezTo>
                  <a:cubicBezTo>
                    <a:pt x="37655" y="309610"/>
                    <a:pt x="37883" y="310401"/>
                    <a:pt x="38320" y="311087"/>
                  </a:cubicBezTo>
                  <a:cubicBezTo>
                    <a:pt x="39708" y="313925"/>
                    <a:pt x="42417" y="315887"/>
                    <a:pt x="45544" y="316325"/>
                  </a:cubicBezTo>
                  <a:lnTo>
                    <a:pt x="45544" y="316325"/>
                  </a:lnTo>
                  <a:cubicBezTo>
                    <a:pt x="46941" y="320335"/>
                    <a:pt x="50820" y="322945"/>
                    <a:pt x="55050" y="322707"/>
                  </a:cubicBezTo>
                  <a:cubicBezTo>
                    <a:pt x="57825" y="322564"/>
                    <a:pt x="60439" y="321373"/>
                    <a:pt x="62369" y="319373"/>
                  </a:cubicBezTo>
                  <a:cubicBezTo>
                    <a:pt x="72682" y="315430"/>
                    <a:pt x="81789" y="308867"/>
                    <a:pt x="88794" y="300323"/>
                  </a:cubicBezTo>
                  <a:cubicBezTo>
                    <a:pt x="94982" y="293875"/>
                    <a:pt x="101522" y="287769"/>
                    <a:pt x="108375" y="282035"/>
                  </a:cubicBezTo>
                  <a:cubicBezTo>
                    <a:pt x="141170" y="267843"/>
                    <a:pt x="239552" y="225742"/>
                    <a:pt x="243924" y="219742"/>
                  </a:cubicBezTo>
                  <a:cubicBezTo>
                    <a:pt x="250768" y="210693"/>
                    <a:pt x="257707" y="54102"/>
                    <a:pt x="250673" y="2552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9" name="Google Shape;499;p15"/>
            <p:cNvSpPr/>
            <p:nvPr/>
          </p:nvSpPr>
          <p:spPr>
            <a:xfrm>
              <a:off x="5965891" y="3514431"/>
              <a:ext cx="72720" cy="103595"/>
            </a:xfrm>
            <a:custGeom>
              <a:avLst/>
              <a:gdLst/>
              <a:ahLst/>
              <a:cxnLst/>
              <a:rect l="l" t="t" r="r" b="b"/>
              <a:pathLst>
                <a:path w="72720" h="103595" extrusionOk="0">
                  <a:moveTo>
                    <a:pt x="70816" y="95541"/>
                  </a:moveTo>
                  <a:cubicBezTo>
                    <a:pt x="70816" y="95541"/>
                    <a:pt x="32129" y="112876"/>
                    <a:pt x="0" y="96684"/>
                  </a:cubicBezTo>
                  <a:lnTo>
                    <a:pt x="4658" y="36009"/>
                  </a:lnTo>
                  <a:cubicBezTo>
                    <a:pt x="4658" y="36009"/>
                    <a:pt x="5133" y="3434"/>
                    <a:pt x="34125" y="195"/>
                  </a:cubicBezTo>
                  <a:cubicBezTo>
                    <a:pt x="63117" y="-3043"/>
                    <a:pt x="78325" y="34200"/>
                    <a:pt x="70816" y="9554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00" name="Google Shape;500;p15"/>
            <p:cNvGrpSpPr/>
            <p:nvPr/>
          </p:nvGrpSpPr>
          <p:grpSpPr>
            <a:xfrm flipH="1">
              <a:off x="2865273" y="3434801"/>
              <a:ext cx="598186" cy="1340314"/>
              <a:chOff x="4210728" y="4525714"/>
              <a:chExt cx="546438" cy="1224366"/>
            </a:xfrm>
          </p:grpSpPr>
          <p:sp>
            <p:nvSpPr>
              <p:cNvPr id="501" name="Google Shape;501;p15"/>
              <p:cNvSpPr/>
              <p:nvPr/>
            </p:nvSpPr>
            <p:spPr>
              <a:xfrm>
                <a:off x="4672107" y="4726590"/>
                <a:ext cx="85002" cy="305847"/>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15"/>
              <p:cNvSpPr/>
              <p:nvPr/>
            </p:nvSpPr>
            <p:spPr>
              <a:xfrm>
                <a:off x="4408366" y="5679962"/>
                <a:ext cx="123900" cy="70118"/>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15"/>
              <p:cNvSpPr/>
              <p:nvPr/>
            </p:nvSpPr>
            <p:spPr>
              <a:xfrm>
                <a:off x="4408245" y="5691663"/>
                <a:ext cx="121939" cy="58416"/>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504;p15"/>
              <p:cNvSpPr/>
              <p:nvPr/>
            </p:nvSpPr>
            <p:spPr>
              <a:xfrm>
                <a:off x="4566152" y="5600798"/>
                <a:ext cx="119416" cy="67472"/>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5" name="Google Shape;505;p15"/>
              <p:cNvSpPr/>
              <p:nvPr/>
            </p:nvSpPr>
            <p:spPr>
              <a:xfrm>
                <a:off x="4566197" y="5611939"/>
                <a:ext cx="117340" cy="56332"/>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506;p15"/>
              <p:cNvSpPr/>
              <p:nvPr/>
            </p:nvSpPr>
            <p:spPr>
              <a:xfrm>
                <a:off x="4483409" y="4968525"/>
                <a:ext cx="238054" cy="732926"/>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15"/>
              <p:cNvSpPr/>
              <p:nvPr/>
            </p:nvSpPr>
            <p:spPr>
              <a:xfrm>
                <a:off x="4484426" y="4968525"/>
                <a:ext cx="236925" cy="409866"/>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508;p15"/>
              <p:cNvSpPr/>
              <p:nvPr/>
            </p:nvSpPr>
            <p:spPr>
              <a:xfrm>
                <a:off x="4531702" y="4525767"/>
                <a:ext cx="160521" cy="258577"/>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509;p15"/>
              <p:cNvSpPr/>
              <p:nvPr/>
            </p:nvSpPr>
            <p:spPr>
              <a:xfrm>
                <a:off x="4695825" y="4756088"/>
                <a:ext cx="61341" cy="108805"/>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510;p15"/>
              <p:cNvSpPr/>
              <p:nvPr/>
            </p:nvSpPr>
            <p:spPr>
              <a:xfrm>
                <a:off x="4523612" y="4724507"/>
                <a:ext cx="191546" cy="273865"/>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1" name="Google Shape;511;p15"/>
              <p:cNvSpPr/>
              <p:nvPr/>
            </p:nvSpPr>
            <p:spPr>
              <a:xfrm>
                <a:off x="4210728" y="4780936"/>
                <a:ext cx="368747" cy="265455"/>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512;p15"/>
              <p:cNvSpPr/>
              <p:nvPr/>
            </p:nvSpPr>
            <p:spPr>
              <a:xfrm>
                <a:off x="4484370" y="4765472"/>
                <a:ext cx="100785" cy="104755"/>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15"/>
              <p:cNvSpPr/>
              <p:nvPr/>
            </p:nvSpPr>
            <p:spPr>
              <a:xfrm>
                <a:off x="4524935" y="4525714"/>
                <a:ext cx="201012" cy="328692"/>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11" name="Google Shape;347;p13">
            <a:extLst>
              <a:ext uri="{FF2B5EF4-FFF2-40B4-BE49-F238E27FC236}">
                <a16:creationId xmlns:a16="http://schemas.microsoft.com/office/drawing/2014/main" id="{5A591ECA-202F-4A7C-8D32-4866C9CBD340}"/>
              </a:ext>
            </a:extLst>
          </p:cNvPr>
          <p:cNvSpPr txBox="1">
            <a:spLocks/>
          </p:cNvSpPr>
          <p:nvPr/>
        </p:nvSpPr>
        <p:spPr>
          <a:xfrm>
            <a:off x="8649025" y="4636750"/>
            <a:ext cx="456900" cy="4686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z="1100" smtClean="0">
                <a:solidFill>
                  <a:schemeClr val="bg1"/>
                </a:solidFill>
              </a:rPr>
              <a:pPr algn="r"/>
              <a:t>5</a:t>
            </a:fld>
            <a:endParaRPr lang="en" sz="11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50000">
              <a:schemeClr val="lt1"/>
            </a:gs>
            <a:gs pos="100000">
              <a:schemeClr val="lt2"/>
            </a:gs>
          </a:gsLst>
          <a:lin ang="16200038" scaled="0"/>
        </a:gradFill>
        <a:effectLst/>
      </p:bgPr>
    </p:bg>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D78C7782-697E-47A8-9D40-EC83D1676E24}"/>
              </a:ext>
            </a:extLst>
          </p:cNvPr>
          <p:cNvSpPr>
            <a:spLocks noGrp="1" noRot="1" noChangeArrowheads="1"/>
          </p:cNvSpPr>
          <p:nvPr>
            <p:ph type="title"/>
          </p:nvPr>
        </p:nvSpPr>
        <p:spPr>
          <a:xfrm>
            <a:off x="449978" y="402574"/>
            <a:ext cx="5827474" cy="1020640"/>
          </a:xfrm>
        </p:spPr>
        <p:txBody>
          <a:bodyPr/>
          <a:lstStyle/>
          <a:p>
            <a:pPr eaLnBrk="1" hangingPunct="1">
              <a:lnSpc>
                <a:spcPct val="114000"/>
              </a:lnSpc>
              <a:spcBef>
                <a:spcPts val="600"/>
              </a:spcBef>
              <a:defRPr/>
            </a:pPr>
            <a:r>
              <a:rPr lang="en-US" sz="2800" dirty="0"/>
              <a:t>The Assistive Technology Act of 1998 and as amended in 2004</a:t>
            </a:r>
          </a:p>
        </p:txBody>
      </p:sp>
      <p:sp>
        <p:nvSpPr>
          <p:cNvPr id="109571" name="Rectangle 3">
            <a:extLst>
              <a:ext uri="{FF2B5EF4-FFF2-40B4-BE49-F238E27FC236}">
                <a16:creationId xmlns:a16="http://schemas.microsoft.com/office/drawing/2014/main" id="{54999342-2966-4256-89AB-14700334C880}"/>
              </a:ext>
            </a:extLst>
          </p:cNvPr>
          <p:cNvSpPr>
            <a:spLocks noGrp="1" noChangeArrowheads="1"/>
          </p:cNvSpPr>
          <p:nvPr>
            <p:ph type="body" idx="1"/>
          </p:nvPr>
        </p:nvSpPr>
        <p:spPr>
          <a:xfrm>
            <a:off x="308383" y="1758571"/>
            <a:ext cx="6055356" cy="2696164"/>
          </a:xfrm>
        </p:spPr>
        <p:txBody>
          <a:bodyPr/>
          <a:lstStyle/>
          <a:p>
            <a:pPr eaLnBrk="1" hangingPunct="1">
              <a:lnSpc>
                <a:spcPct val="114000"/>
              </a:lnSpc>
              <a:defRPr/>
            </a:pPr>
            <a:r>
              <a:rPr lang="en-US" sz="2400" dirty="0"/>
              <a:t>“Any item, piece of equipment, or product system, whether acquired commercially off the shelf, modified, or customized, that is used to increase, maintain, or improve functional capabilities of individuals with disabilities." </a:t>
            </a:r>
          </a:p>
          <a:p>
            <a:pPr marL="114300" indent="0" eaLnBrk="1" hangingPunct="1">
              <a:buNone/>
              <a:defRPr/>
            </a:pPr>
            <a:endParaRPr lang="en-US" sz="2250" dirty="0"/>
          </a:p>
        </p:txBody>
      </p:sp>
      <p:sp>
        <p:nvSpPr>
          <p:cNvPr id="212" name="Google Shape;23;p5">
            <a:extLst>
              <a:ext uri="{FF2B5EF4-FFF2-40B4-BE49-F238E27FC236}">
                <a16:creationId xmlns:a16="http://schemas.microsoft.com/office/drawing/2014/main" id="{FE8DB96C-A4E1-463C-A9E1-D0090DC74E18}"/>
              </a:ext>
              <a:ext uri="{C183D7F6-B498-43B3-948B-1728B52AA6E4}">
                <adec:decorative xmlns:adec="http://schemas.microsoft.com/office/drawing/2017/decorative" val="1"/>
              </a:ext>
            </a:extLst>
          </p:cNvPr>
          <p:cNvSpPr/>
          <p:nvPr/>
        </p:nvSpPr>
        <p:spPr>
          <a:xfrm flipH="1">
            <a:off x="8675400" y="4674900"/>
            <a:ext cx="468600" cy="468600"/>
          </a:xfrm>
          <a:prstGeom prst="rtTriangle">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347;p13">
            <a:extLst>
              <a:ext uri="{FF2B5EF4-FFF2-40B4-BE49-F238E27FC236}">
                <a16:creationId xmlns:a16="http://schemas.microsoft.com/office/drawing/2014/main" id="{DE936123-BED0-453C-96CF-89FDD538A131}"/>
              </a:ext>
            </a:extLst>
          </p:cNvPr>
          <p:cNvSpPr txBox="1">
            <a:spLocks/>
          </p:cNvSpPr>
          <p:nvPr/>
        </p:nvSpPr>
        <p:spPr>
          <a:xfrm>
            <a:off x="8649025" y="4636750"/>
            <a:ext cx="456900" cy="4686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z="1100" smtClean="0">
                <a:solidFill>
                  <a:schemeClr val="accent2"/>
                </a:solidFill>
              </a:rPr>
              <a:pPr algn="r"/>
              <a:t>6</a:t>
            </a:fld>
            <a:endParaRPr lang="en" sz="1100" dirty="0">
              <a:solidFill>
                <a:schemeClr val="accent2"/>
              </a:solidFill>
            </a:endParaRPr>
          </a:p>
        </p:txBody>
      </p:sp>
      <p:grpSp>
        <p:nvGrpSpPr>
          <p:cNvPr id="214" name="Google Shape;520;p16" descr="Graphic of two men facing each other (each holding a cell phone) symbolizing communication">
            <a:extLst>
              <a:ext uri="{FF2B5EF4-FFF2-40B4-BE49-F238E27FC236}">
                <a16:creationId xmlns:a16="http://schemas.microsoft.com/office/drawing/2014/main" id="{161341A8-E366-4D16-98B9-249C52915499}"/>
              </a:ext>
            </a:extLst>
          </p:cNvPr>
          <p:cNvGrpSpPr/>
          <p:nvPr/>
        </p:nvGrpSpPr>
        <p:grpSpPr>
          <a:xfrm>
            <a:off x="6517122" y="986122"/>
            <a:ext cx="2318495" cy="3612478"/>
            <a:chOff x="6661328" y="2103554"/>
            <a:chExt cx="850574" cy="1325339"/>
          </a:xfrm>
        </p:grpSpPr>
        <p:sp>
          <p:nvSpPr>
            <p:cNvPr id="215" name="Google Shape;521;p16">
              <a:extLst>
                <a:ext uri="{FF2B5EF4-FFF2-40B4-BE49-F238E27FC236}">
                  <a16:creationId xmlns:a16="http://schemas.microsoft.com/office/drawing/2014/main" id="{7712251B-D3A8-49D1-9A4B-4770296BD0D8}"/>
                </a:ext>
              </a:extLst>
            </p:cNvPr>
            <p:cNvSpPr/>
            <p:nvPr/>
          </p:nvSpPr>
          <p:spPr>
            <a:xfrm>
              <a:off x="7216759" y="3070053"/>
              <a:ext cx="247057" cy="142875"/>
            </a:xfrm>
            <a:custGeom>
              <a:avLst/>
              <a:gdLst/>
              <a:ahLst/>
              <a:cxnLst/>
              <a:rect l="l" t="t" r="r" b="b"/>
              <a:pathLst>
                <a:path w="658819" h="381000" extrusionOk="0">
                  <a:moveTo>
                    <a:pt x="658819" y="190500"/>
                  </a:moveTo>
                  <a:cubicBezTo>
                    <a:pt x="658819" y="295710"/>
                    <a:pt x="511337" y="381000"/>
                    <a:pt x="329409" y="381000"/>
                  </a:cubicBezTo>
                  <a:cubicBezTo>
                    <a:pt x="147482" y="381000"/>
                    <a:pt x="0" y="295710"/>
                    <a:pt x="0" y="190500"/>
                  </a:cubicBezTo>
                  <a:cubicBezTo>
                    <a:pt x="0" y="85290"/>
                    <a:pt x="147481" y="0"/>
                    <a:pt x="329409" y="0"/>
                  </a:cubicBezTo>
                  <a:cubicBezTo>
                    <a:pt x="511337" y="0"/>
                    <a:pt x="658819" y="85290"/>
                    <a:pt x="658819" y="19050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522;p16">
              <a:extLst>
                <a:ext uri="{FF2B5EF4-FFF2-40B4-BE49-F238E27FC236}">
                  <a16:creationId xmlns:a16="http://schemas.microsoft.com/office/drawing/2014/main" id="{C9D5B9BE-E597-4F7B-AF20-7DB31A28D3A7}"/>
                </a:ext>
              </a:extLst>
            </p:cNvPr>
            <p:cNvSpPr/>
            <p:nvPr/>
          </p:nvSpPr>
          <p:spPr>
            <a:xfrm>
              <a:off x="7342016" y="3123138"/>
              <a:ext cx="71660" cy="55453"/>
            </a:xfrm>
            <a:custGeom>
              <a:avLst/>
              <a:gdLst/>
              <a:ahLst/>
              <a:cxnLst/>
              <a:rect l="l" t="t" r="r" b="b"/>
              <a:pathLst>
                <a:path w="191092" h="147874" extrusionOk="0">
                  <a:moveTo>
                    <a:pt x="175923" y="5"/>
                  </a:moveTo>
                  <a:cubicBezTo>
                    <a:pt x="153005" y="19055"/>
                    <a:pt x="118866" y="1625"/>
                    <a:pt x="117534" y="3339"/>
                  </a:cubicBezTo>
                  <a:cubicBezTo>
                    <a:pt x="90651" y="28352"/>
                    <a:pt x="62427" y="51879"/>
                    <a:pt x="32995" y="73824"/>
                  </a:cubicBezTo>
                  <a:cubicBezTo>
                    <a:pt x="18731" y="85064"/>
                    <a:pt x="-3522" y="100113"/>
                    <a:pt x="472" y="121449"/>
                  </a:cubicBezTo>
                  <a:cubicBezTo>
                    <a:pt x="7699" y="160121"/>
                    <a:pt x="69511" y="148214"/>
                    <a:pt x="92810" y="136403"/>
                  </a:cubicBezTo>
                  <a:cubicBezTo>
                    <a:pt x="116108" y="124592"/>
                    <a:pt x="135127" y="104971"/>
                    <a:pt x="157189" y="91255"/>
                  </a:cubicBezTo>
                  <a:cubicBezTo>
                    <a:pt x="172975" y="81730"/>
                    <a:pt x="188475" y="76396"/>
                    <a:pt x="190948" y="56489"/>
                  </a:cubicBezTo>
                  <a:cubicBezTo>
                    <a:pt x="192564" y="44678"/>
                    <a:pt x="180202" y="-566"/>
                    <a:pt x="175923"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523;p16">
              <a:extLst>
                <a:ext uri="{FF2B5EF4-FFF2-40B4-BE49-F238E27FC236}">
                  <a16:creationId xmlns:a16="http://schemas.microsoft.com/office/drawing/2014/main" id="{7166A4D4-192C-42F1-9D68-CB6A7C3065F8}"/>
                </a:ext>
              </a:extLst>
            </p:cNvPr>
            <p:cNvSpPr/>
            <p:nvPr/>
          </p:nvSpPr>
          <p:spPr>
            <a:xfrm>
              <a:off x="7342406" y="3141358"/>
              <a:ext cx="71304" cy="37263"/>
            </a:xfrm>
            <a:custGeom>
              <a:avLst/>
              <a:gdLst/>
              <a:ahLst/>
              <a:cxnLst/>
              <a:rect l="l" t="t" r="r" b="b"/>
              <a:pathLst>
                <a:path w="190145" h="99367" extrusionOk="0">
                  <a:moveTo>
                    <a:pt x="189715" y="0"/>
                  </a:moveTo>
                  <a:cubicBezTo>
                    <a:pt x="186767" y="19050"/>
                    <a:pt x="171457" y="24289"/>
                    <a:pt x="155861" y="34004"/>
                  </a:cubicBezTo>
                  <a:cubicBezTo>
                    <a:pt x="133419" y="47911"/>
                    <a:pt x="113639" y="68104"/>
                    <a:pt x="90340" y="79915"/>
                  </a:cubicBezTo>
                  <a:cubicBezTo>
                    <a:pt x="68849" y="90774"/>
                    <a:pt x="15120" y="101632"/>
                    <a:pt x="0" y="74009"/>
                  </a:cubicBezTo>
                  <a:cubicBezTo>
                    <a:pt x="8178" y="111347"/>
                    <a:pt x="68849" y="99632"/>
                    <a:pt x="91957" y="87916"/>
                  </a:cubicBezTo>
                  <a:cubicBezTo>
                    <a:pt x="115065" y="76200"/>
                    <a:pt x="134275" y="56483"/>
                    <a:pt x="156336" y="42767"/>
                  </a:cubicBezTo>
                  <a:cubicBezTo>
                    <a:pt x="172122" y="33242"/>
                    <a:pt x="187623" y="27908"/>
                    <a:pt x="190095" y="8001"/>
                  </a:cubicBezTo>
                  <a:cubicBezTo>
                    <a:pt x="190229" y="5325"/>
                    <a:pt x="190095" y="2648"/>
                    <a:pt x="18971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524;p16">
              <a:extLst>
                <a:ext uri="{FF2B5EF4-FFF2-40B4-BE49-F238E27FC236}">
                  <a16:creationId xmlns:a16="http://schemas.microsoft.com/office/drawing/2014/main" id="{52F1207A-0071-44FA-984C-DDA02F31BC12}"/>
                </a:ext>
              </a:extLst>
            </p:cNvPr>
            <p:cNvSpPr/>
            <p:nvPr/>
          </p:nvSpPr>
          <p:spPr>
            <a:xfrm>
              <a:off x="7268719" y="3095364"/>
              <a:ext cx="71613" cy="53417"/>
            </a:xfrm>
            <a:custGeom>
              <a:avLst/>
              <a:gdLst/>
              <a:ahLst/>
              <a:cxnLst/>
              <a:rect l="l" t="t" r="r" b="b"/>
              <a:pathLst>
                <a:path w="190969" h="142446" extrusionOk="0">
                  <a:moveTo>
                    <a:pt x="173186" y="102"/>
                  </a:moveTo>
                  <a:cubicBezTo>
                    <a:pt x="150268" y="19152"/>
                    <a:pt x="110138" y="-1613"/>
                    <a:pt x="108522" y="102"/>
                  </a:cubicBezTo>
                  <a:cubicBezTo>
                    <a:pt x="84624" y="24276"/>
                    <a:pt x="59386" y="47079"/>
                    <a:pt x="32921" y="68396"/>
                  </a:cubicBezTo>
                  <a:cubicBezTo>
                    <a:pt x="18657" y="79636"/>
                    <a:pt x="-3596" y="94685"/>
                    <a:pt x="493" y="116021"/>
                  </a:cubicBezTo>
                  <a:cubicBezTo>
                    <a:pt x="7626" y="154693"/>
                    <a:pt x="69437" y="142786"/>
                    <a:pt x="92736" y="130975"/>
                  </a:cubicBezTo>
                  <a:cubicBezTo>
                    <a:pt x="116034" y="119164"/>
                    <a:pt x="135148" y="99543"/>
                    <a:pt x="157210" y="85827"/>
                  </a:cubicBezTo>
                  <a:cubicBezTo>
                    <a:pt x="172901" y="76302"/>
                    <a:pt x="188402" y="70968"/>
                    <a:pt x="190874" y="51061"/>
                  </a:cubicBezTo>
                  <a:cubicBezTo>
                    <a:pt x="192300" y="39249"/>
                    <a:pt x="177275" y="-374"/>
                    <a:pt x="173186" y="10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525;p16">
              <a:extLst>
                <a:ext uri="{FF2B5EF4-FFF2-40B4-BE49-F238E27FC236}">
                  <a16:creationId xmlns:a16="http://schemas.microsoft.com/office/drawing/2014/main" id="{F8FD223D-27F1-4601-A5DF-0299662F67FD}"/>
                </a:ext>
              </a:extLst>
            </p:cNvPr>
            <p:cNvSpPr/>
            <p:nvPr/>
          </p:nvSpPr>
          <p:spPr>
            <a:xfrm>
              <a:off x="7268869" y="3112444"/>
              <a:ext cx="71304" cy="37267"/>
            </a:xfrm>
            <a:custGeom>
              <a:avLst/>
              <a:gdLst/>
              <a:ahLst/>
              <a:cxnLst/>
              <a:rect l="l" t="t" r="r" b="b"/>
              <a:pathLst>
                <a:path w="190145" h="99378" extrusionOk="0">
                  <a:moveTo>
                    <a:pt x="189715" y="0"/>
                  </a:moveTo>
                  <a:cubicBezTo>
                    <a:pt x="186767" y="19050"/>
                    <a:pt x="171457" y="24289"/>
                    <a:pt x="155861" y="34004"/>
                  </a:cubicBezTo>
                  <a:cubicBezTo>
                    <a:pt x="133418" y="48006"/>
                    <a:pt x="113639" y="68104"/>
                    <a:pt x="90340" y="79915"/>
                  </a:cubicBezTo>
                  <a:cubicBezTo>
                    <a:pt x="68849" y="90869"/>
                    <a:pt x="15120" y="101727"/>
                    <a:pt x="0" y="74104"/>
                  </a:cubicBezTo>
                  <a:cubicBezTo>
                    <a:pt x="8178" y="111347"/>
                    <a:pt x="68944" y="99631"/>
                    <a:pt x="91957" y="87916"/>
                  </a:cubicBezTo>
                  <a:cubicBezTo>
                    <a:pt x="114970" y="76200"/>
                    <a:pt x="134274" y="56579"/>
                    <a:pt x="156431" y="42767"/>
                  </a:cubicBezTo>
                  <a:cubicBezTo>
                    <a:pt x="172122" y="33242"/>
                    <a:pt x="187622" y="27908"/>
                    <a:pt x="190095" y="8001"/>
                  </a:cubicBezTo>
                  <a:cubicBezTo>
                    <a:pt x="190228" y="5324"/>
                    <a:pt x="190095" y="2648"/>
                    <a:pt x="18971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526;p16">
              <a:extLst>
                <a:ext uri="{FF2B5EF4-FFF2-40B4-BE49-F238E27FC236}">
                  <a16:creationId xmlns:a16="http://schemas.microsoft.com/office/drawing/2014/main" id="{208B7C1F-A3B7-4B90-98EF-064E2B7585D3}"/>
                </a:ext>
              </a:extLst>
            </p:cNvPr>
            <p:cNvSpPr/>
            <p:nvPr/>
          </p:nvSpPr>
          <p:spPr>
            <a:xfrm>
              <a:off x="7286737" y="2775175"/>
              <a:ext cx="123184" cy="353826"/>
            </a:xfrm>
            <a:custGeom>
              <a:avLst/>
              <a:gdLst/>
              <a:ahLst/>
              <a:cxnLst/>
              <a:rect l="l" t="t" r="r" b="b"/>
              <a:pathLst>
                <a:path w="328490" h="943536" extrusionOk="0">
                  <a:moveTo>
                    <a:pt x="324560" y="81915"/>
                  </a:moveTo>
                  <a:cubicBezTo>
                    <a:pt x="323514" y="116681"/>
                    <a:pt x="312673" y="267367"/>
                    <a:pt x="307918" y="347091"/>
                  </a:cubicBezTo>
                  <a:cubicBezTo>
                    <a:pt x="303163" y="426815"/>
                    <a:pt x="301927" y="524637"/>
                    <a:pt x="301927" y="524637"/>
                  </a:cubicBezTo>
                  <a:cubicBezTo>
                    <a:pt x="301927" y="524637"/>
                    <a:pt x="315716" y="582740"/>
                    <a:pt x="324560" y="651034"/>
                  </a:cubicBezTo>
                  <a:cubicBezTo>
                    <a:pt x="333403" y="719328"/>
                    <a:pt x="324560" y="934879"/>
                    <a:pt x="324560" y="934879"/>
                  </a:cubicBezTo>
                  <a:cubicBezTo>
                    <a:pt x="306701" y="946423"/>
                    <a:pt x="283745" y="946423"/>
                    <a:pt x="265886" y="934879"/>
                  </a:cubicBezTo>
                  <a:cubicBezTo>
                    <a:pt x="265886" y="934879"/>
                    <a:pt x="229274" y="762381"/>
                    <a:pt x="212252" y="684657"/>
                  </a:cubicBezTo>
                  <a:cubicBezTo>
                    <a:pt x="195230" y="606933"/>
                    <a:pt x="192378" y="562166"/>
                    <a:pt x="183724" y="513969"/>
                  </a:cubicBezTo>
                  <a:cubicBezTo>
                    <a:pt x="173073" y="455676"/>
                    <a:pt x="150060" y="183642"/>
                    <a:pt x="150060" y="183642"/>
                  </a:cubicBezTo>
                  <a:lnTo>
                    <a:pt x="140551" y="184214"/>
                  </a:lnTo>
                  <a:lnTo>
                    <a:pt x="116206" y="491490"/>
                  </a:lnTo>
                  <a:cubicBezTo>
                    <a:pt x="123766" y="514131"/>
                    <a:pt x="128959" y="537496"/>
                    <a:pt x="131707" y="561213"/>
                  </a:cubicBezTo>
                  <a:cubicBezTo>
                    <a:pt x="138363" y="611219"/>
                    <a:pt x="124670" y="862870"/>
                    <a:pt x="124670" y="862870"/>
                  </a:cubicBezTo>
                  <a:cubicBezTo>
                    <a:pt x="104700" y="873966"/>
                    <a:pt x="80213" y="872938"/>
                    <a:pt x="61241" y="860203"/>
                  </a:cubicBezTo>
                  <a:cubicBezTo>
                    <a:pt x="61241" y="860203"/>
                    <a:pt x="0" y="526828"/>
                    <a:pt x="0" y="476250"/>
                  </a:cubicBezTo>
                  <a:cubicBezTo>
                    <a:pt x="0" y="442722"/>
                    <a:pt x="5706" y="0"/>
                    <a:pt x="5706"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527;p16">
              <a:extLst>
                <a:ext uri="{FF2B5EF4-FFF2-40B4-BE49-F238E27FC236}">
                  <a16:creationId xmlns:a16="http://schemas.microsoft.com/office/drawing/2014/main" id="{F10C5868-2A8E-46CE-BDCE-592B8BB9E6C8}"/>
                </a:ext>
              </a:extLst>
            </p:cNvPr>
            <p:cNvSpPr/>
            <p:nvPr/>
          </p:nvSpPr>
          <p:spPr>
            <a:xfrm>
              <a:off x="7314533" y="2554952"/>
              <a:ext cx="78868" cy="76871"/>
            </a:xfrm>
            <a:custGeom>
              <a:avLst/>
              <a:gdLst/>
              <a:ahLst/>
              <a:cxnLst/>
              <a:rect l="l" t="t" r="r" b="b"/>
              <a:pathLst>
                <a:path w="210314" h="204988" extrusionOk="0">
                  <a:moveTo>
                    <a:pt x="167279" y="0"/>
                  </a:moveTo>
                  <a:cubicBezTo>
                    <a:pt x="167279" y="0"/>
                    <a:pt x="163380" y="75629"/>
                    <a:pt x="165092" y="82391"/>
                  </a:cubicBezTo>
                  <a:cubicBezTo>
                    <a:pt x="166804" y="89154"/>
                    <a:pt x="199707" y="110966"/>
                    <a:pt x="209312" y="119158"/>
                  </a:cubicBezTo>
                  <a:cubicBezTo>
                    <a:pt x="218916" y="127349"/>
                    <a:pt x="157104" y="188214"/>
                    <a:pt x="127054" y="202025"/>
                  </a:cubicBezTo>
                  <a:cubicBezTo>
                    <a:pt x="97004" y="215836"/>
                    <a:pt x="1719" y="179451"/>
                    <a:pt x="102" y="132588"/>
                  </a:cubicBezTo>
                  <a:cubicBezTo>
                    <a:pt x="-1515" y="85725"/>
                    <a:pt x="16363" y="46387"/>
                    <a:pt x="31008" y="44291"/>
                  </a:cubicBezTo>
                  <a:cubicBezTo>
                    <a:pt x="45653" y="42196"/>
                    <a:pt x="167279" y="0"/>
                    <a:pt x="167279"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528;p16">
              <a:extLst>
                <a:ext uri="{FF2B5EF4-FFF2-40B4-BE49-F238E27FC236}">
                  <a16:creationId xmlns:a16="http://schemas.microsoft.com/office/drawing/2014/main" id="{83FCECC9-DB13-4162-A3A3-0AAC18A8C38B}"/>
                </a:ext>
              </a:extLst>
            </p:cNvPr>
            <p:cNvSpPr/>
            <p:nvPr/>
          </p:nvSpPr>
          <p:spPr>
            <a:xfrm>
              <a:off x="7190170" y="2579409"/>
              <a:ext cx="118999" cy="169986"/>
            </a:xfrm>
            <a:custGeom>
              <a:avLst/>
              <a:gdLst/>
              <a:ahLst/>
              <a:cxnLst/>
              <a:rect l="l" t="t" r="r" b="b"/>
              <a:pathLst>
                <a:path w="317332" h="453297" extrusionOk="0">
                  <a:moveTo>
                    <a:pt x="317332" y="2194"/>
                  </a:moveTo>
                  <a:cubicBezTo>
                    <a:pt x="317332" y="2194"/>
                    <a:pt x="296887" y="-29144"/>
                    <a:pt x="222237" y="145069"/>
                  </a:cubicBezTo>
                  <a:cubicBezTo>
                    <a:pt x="147588" y="319281"/>
                    <a:pt x="101562" y="365001"/>
                    <a:pt x="68088" y="408340"/>
                  </a:cubicBezTo>
                  <a:cubicBezTo>
                    <a:pt x="37848" y="447773"/>
                    <a:pt x="22918" y="385099"/>
                    <a:pt x="22918" y="385099"/>
                  </a:cubicBezTo>
                  <a:cubicBezTo>
                    <a:pt x="22918" y="385099"/>
                    <a:pt x="46977" y="354714"/>
                    <a:pt x="26912" y="354714"/>
                  </a:cubicBezTo>
                  <a:cubicBezTo>
                    <a:pt x="15691" y="355381"/>
                    <a:pt x="0" y="378526"/>
                    <a:pt x="0" y="378526"/>
                  </a:cubicBezTo>
                  <a:lnTo>
                    <a:pt x="25581" y="419484"/>
                  </a:lnTo>
                  <a:lnTo>
                    <a:pt x="92147" y="453298"/>
                  </a:lnTo>
                  <a:cubicBezTo>
                    <a:pt x="92147" y="453298"/>
                    <a:pt x="173644" y="378241"/>
                    <a:pt x="199985" y="331949"/>
                  </a:cubicBezTo>
                  <a:cubicBezTo>
                    <a:pt x="228514" y="295468"/>
                    <a:pt x="271211" y="223078"/>
                    <a:pt x="271211" y="223078"/>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529;p16">
              <a:extLst>
                <a:ext uri="{FF2B5EF4-FFF2-40B4-BE49-F238E27FC236}">
                  <a16:creationId xmlns:a16="http://schemas.microsoft.com/office/drawing/2014/main" id="{E63B602A-3185-4E17-BDD4-D0BC401E0622}"/>
                </a:ext>
              </a:extLst>
            </p:cNvPr>
            <p:cNvSpPr/>
            <p:nvPr/>
          </p:nvSpPr>
          <p:spPr>
            <a:xfrm>
              <a:off x="7180686" y="2720915"/>
              <a:ext cx="56790" cy="37169"/>
            </a:xfrm>
            <a:custGeom>
              <a:avLst/>
              <a:gdLst/>
              <a:ahLst/>
              <a:cxnLst/>
              <a:rect l="l" t="t" r="r" b="b"/>
              <a:pathLst>
                <a:path w="151441" h="99116" extrusionOk="0">
                  <a:moveTo>
                    <a:pt x="25622" y="35807"/>
                  </a:moveTo>
                  <a:cubicBezTo>
                    <a:pt x="24861" y="35236"/>
                    <a:pt x="4986" y="12090"/>
                    <a:pt x="4986" y="12090"/>
                  </a:cubicBezTo>
                  <a:cubicBezTo>
                    <a:pt x="4986" y="12090"/>
                    <a:pt x="-6901" y="1708"/>
                    <a:pt x="6032" y="946"/>
                  </a:cubicBezTo>
                  <a:cubicBezTo>
                    <a:pt x="18965" y="184"/>
                    <a:pt x="65086" y="89"/>
                    <a:pt x="65086" y="89"/>
                  </a:cubicBezTo>
                  <a:cubicBezTo>
                    <a:pt x="69803" y="-369"/>
                    <a:pt x="74510" y="955"/>
                    <a:pt x="78305" y="3803"/>
                  </a:cubicBezTo>
                  <a:cubicBezTo>
                    <a:pt x="84105" y="8375"/>
                    <a:pt x="150957" y="93148"/>
                    <a:pt x="150957" y="93148"/>
                  </a:cubicBezTo>
                  <a:cubicBezTo>
                    <a:pt x="150957" y="93148"/>
                    <a:pt x="153905" y="98291"/>
                    <a:pt x="145252" y="98863"/>
                  </a:cubicBezTo>
                  <a:cubicBezTo>
                    <a:pt x="136598" y="99434"/>
                    <a:pt x="80587" y="98863"/>
                    <a:pt x="80587" y="98863"/>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530;p16">
              <a:extLst>
                <a:ext uri="{FF2B5EF4-FFF2-40B4-BE49-F238E27FC236}">
                  <a16:creationId xmlns:a16="http://schemas.microsoft.com/office/drawing/2014/main" id="{4C128CB1-9CB0-4A9A-9CEC-BA13A0F42CA9}"/>
                </a:ext>
              </a:extLst>
            </p:cNvPr>
            <p:cNvSpPr/>
            <p:nvPr/>
          </p:nvSpPr>
          <p:spPr>
            <a:xfrm>
              <a:off x="7182331" y="2728860"/>
              <a:ext cx="37082" cy="30910"/>
            </a:xfrm>
            <a:custGeom>
              <a:avLst/>
              <a:gdLst/>
              <a:ahLst/>
              <a:cxnLst/>
              <a:rect l="l" t="t" r="r" b="b"/>
              <a:pathLst>
                <a:path w="98885" h="82426" extrusionOk="0">
                  <a:moveTo>
                    <a:pt x="15807" y="295"/>
                  </a:moveTo>
                  <a:cubicBezTo>
                    <a:pt x="15807" y="295"/>
                    <a:pt x="-3878" y="-3420"/>
                    <a:pt x="687" y="15534"/>
                  </a:cubicBezTo>
                  <a:cubicBezTo>
                    <a:pt x="5251" y="34489"/>
                    <a:pt x="33495" y="54111"/>
                    <a:pt x="33495" y="54111"/>
                  </a:cubicBezTo>
                  <a:lnTo>
                    <a:pt x="62974" y="78876"/>
                  </a:lnTo>
                  <a:cubicBezTo>
                    <a:pt x="70334" y="83610"/>
                    <a:pt x="79768" y="83610"/>
                    <a:pt x="87128" y="78876"/>
                  </a:cubicBezTo>
                  <a:cubicBezTo>
                    <a:pt x="94736" y="74113"/>
                    <a:pt x="105387" y="61159"/>
                    <a:pt x="93690" y="48872"/>
                  </a:cubicBezTo>
                  <a:cubicBezTo>
                    <a:pt x="81993" y="36585"/>
                    <a:pt x="71533" y="9629"/>
                    <a:pt x="41673" y="10772"/>
                  </a:cubicBezTo>
                  <a:cubicBezTo>
                    <a:pt x="41673" y="10772"/>
                    <a:pt x="40056" y="3628"/>
                    <a:pt x="22654" y="1247"/>
                  </a:cubicBezTo>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531;p16">
              <a:extLst>
                <a:ext uri="{FF2B5EF4-FFF2-40B4-BE49-F238E27FC236}">
                  <a16:creationId xmlns:a16="http://schemas.microsoft.com/office/drawing/2014/main" id="{32CD85A0-A9FF-47BC-B80E-34E63BE6C1A0}"/>
                </a:ext>
              </a:extLst>
            </p:cNvPr>
            <p:cNvSpPr/>
            <p:nvPr/>
          </p:nvSpPr>
          <p:spPr>
            <a:xfrm>
              <a:off x="7286654" y="2565698"/>
              <a:ext cx="128280" cy="258276"/>
            </a:xfrm>
            <a:custGeom>
              <a:avLst/>
              <a:gdLst/>
              <a:ahLst/>
              <a:cxnLst/>
              <a:rect l="l" t="t" r="r" b="b"/>
              <a:pathLst>
                <a:path w="342080" h="688737" extrusionOk="0">
                  <a:moveTo>
                    <a:pt x="250227" y="66733"/>
                  </a:moveTo>
                  <a:cubicBezTo>
                    <a:pt x="250227" y="66733"/>
                    <a:pt x="195357" y="148457"/>
                    <a:pt x="118901" y="156172"/>
                  </a:cubicBezTo>
                  <a:cubicBezTo>
                    <a:pt x="94841" y="132360"/>
                    <a:pt x="92654" y="47683"/>
                    <a:pt x="126033" y="20632"/>
                  </a:cubicBezTo>
                  <a:cubicBezTo>
                    <a:pt x="126033" y="20632"/>
                    <a:pt x="95317" y="-4229"/>
                    <a:pt x="74301" y="629"/>
                  </a:cubicBezTo>
                  <a:cubicBezTo>
                    <a:pt x="49433" y="14088"/>
                    <a:pt x="30395" y="36272"/>
                    <a:pt x="20857" y="62923"/>
                  </a:cubicBezTo>
                  <a:cubicBezTo>
                    <a:pt x="6783" y="106071"/>
                    <a:pt x="-1110" y="155792"/>
                    <a:pt x="126" y="236087"/>
                  </a:cubicBezTo>
                  <a:cubicBezTo>
                    <a:pt x="1363" y="316383"/>
                    <a:pt x="126" y="561557"/>
                    <a:pt x="126" y="561557"/>
                  </a:cubicBezTo>
                  <a:cubicBezTo>
                    <a:pt x="126" y="561557"/>
                    <a:pt x="10967" y="613468"/>
                    <a:pt x="80102" y="652044"/>
                  </a:cubicBezTo>
                  <a:cubicBezTo>
                    <a:pt x="149236" y="690620"/>
                    <a:pt x="200207" y="694335"/>
                    <a:pt x="247754" y="683381"/>
                  </a:cubicBezTo>
                  <a:cubicBezTo>
                    <a:pt x="286458" y="674333"/>
                    <a:pt x="318410" y="660712"/>
                    <a:pt x="331723" y="632613"/>
                  </a:cubicBezTo>
                  <a:cubicBezTo>
                    <a:pt x="328300" y="576320"/>
                    <a:pt x="303195" y="429540"/>
                    <a:pt x="312704" y="358769"/>
                  </a:cubicBezTo>
                  <a:cubicBezTo>
                    <a:pt x="322214" y="287999"/>
                    <a:pt x="336954" y="234944"/>
                    <a:pt x="341233" y="177794"/>
                  </a:cubicBezTo>
                  <a:cubicBezTo>
                    <a:pt x="345512" y="120644"/>
                    <a:pt x="333625" y="121692"/>
                    <a:pt x="305001" y="101594"/>
                  </a:cubicBezTo>
                  <a:cubicBezTo>
                    <a:pt x="287618" y="88650"/>
                    <a:pt x="269312" y="77001"/>
                    <a:pt x="250227" y="6673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532;p16">
              <a:extLst>
                <a:ext uri="{FF2B5EF4-FFF2-40B4-BE49-F238E27FC236}">
                  <a16:creationId xmlns:a16="http://schemas.microsoft.com/office/drawing/2014/main" id="{B00A0279-80B9-4680-8DAE-77950CCEF0CA}"/>
                </a:ext>
              </a:extLst>
            </p:cNvPr>
            <p:cNvSpPr/>
            <p:nvPr/>
          </p:nvSpPr>
          <p:spPr>
            <a:xfrm>
              <a:off x="7391109" y="2618517"/>
              <a:ext cx="49710" cy="228160"/>
            </a:xfrm>
            <a:custGeom>
              <a:avLst/>
              <a:gdLst/>
              <a:ahLst/>
              <a:cxnLst/>
              <a:rect l="l" t="t" r="r" b="b"/>
              <a:pathLst>
                <a:path w="132559" h="608427" extrusionOk="0">
                  <a:moveTo>
                    <a:pt x="1779" y="533694"/>
                  </a:moveTo>
                  <a:cubicBezTo>
                    <a:pt x="13190" y="520931"/>
                    <a:pt x="32779" y="450160"/>
                    <a:pt x="44001" y="405488"/>
                  </a:cubicBezTo>
                  <a:cubicBezTo>
                    <a:pt x="54832" y="355339"/>
                    <a:pt x="57019" y="303694"/>
                    <a:pt x="50467" y="252802"/>
                  </a:cubicBezTo>
                  <a:cubicBezTo>
                    <a:pt x="40387" y="191842"/>
                    <a:pt x="12429" y="107451"/>
                    <a:pt x="4536" y="72494"/>
                  </a:cubicBezTo>
                  <a:cubicBezTo>
                    <a:pt x="-3357" y="37537"/>
                    <a:pt x="7104" y="22678"/>
                    <a:pt x="22604" y="8581"/>
                  </a:cubicBezTo>
                  <a:cubicBezTo>
                    <a:pt x="40767" y="-7993"/>
                    <a:pt x="67870" y="-3040"/>
                    <a:pt x="85367" y="45538"/>
                  </a:cubicBezTo>
                  <a:cubicBezTo>
                    <a:pt x="108199" y="112727"/>
                    <a:pt x="123538" y="182231"/>
                    <a:pt x="131108" y="252802"/>
                  </a:cubicBezTo>
                  <a:cubicBezTo>
                    <a:pt x="135206" y="305361"/>
                    <a:pt x="130614" y="358234"/>
                    <a:pt x="117509" y="409298"/>
                  </a:cubicBezTo>
                  <a:cubicBezTo>
                    <a:pt x="105813" y="456923"/>
                    <a:pt x="88981" y="491403"/>
                    <a:pt x="66728" y="535028"/>
                  </a:cubicBezTo>
                  <a:cubicBezTo>
                    <a:pt x="60737" y="546839"/>
                    <a:pt x="47044" y="580081"/>
                    <a:pt x="38200" y="604084"/>
                  </a:cubicBezTo>
                  <a:cubicBezTo>
                    <a:pt x="29356" y="628087"/>
                    <a:pt x="-8587" y="545315"/>
                    <a:pt x="1779" y="53369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533;p16">
              <a:extLst>
                <a:ext uri="{FF2B5EF4-FFF2-40B4-BE49-F238E27FC236}">
                  <a16:creationId xmlns:a16="http://schemas.microsoft.com/office/drawing/2014/main" id="{79274CFC-29E5-4E59-BF07-ED436BC6D70B}"/>
                </a:ext>
              </a:extLst>
            </p:cNvPr>
            <p:cNvSpPr/>
            <p:nvPr/>
          </p:nvSpPr>
          <p:spPr>
            <a:xfrm>
              <a:off x="7311279" y="2475275"/>
              <a:ext cx="85098" cy="103818"/>
            </a:xfrm>
            <a:custGeom>
              <a:avLst/>
              <a:gdLst/>
              <a:ahLst/>
              <a:cxnLst/>
              <a:rect l="l" t="t" r="r" b="b"/>
              <a:pathLst>
                <a:path w="226927" h="276849" extrusionOk="0">
                  <a:moveTo>
                    <a:pt x="4992" y="100093"/>
                  </a:moveTo>
                  <a:lnTo>
                    <a:pt x="4992" y="100093"/>
                  </a:lnTo>
                  <a:cubicBezTo>
                    <a:pt x="14026" y="41324"/>
                    <a:pt x="56248" y="-3158"/>
                    <a:pt x="116729" y="176"/>
                  </a:cubicBezTo>
                  <a:cubicBezTo>
                    <a:pt x="180871" y="3548"/>
                    <a:pt x="230140" y="58374"/>
                    <a:pt x="226764" y="122620"/>
                  </a:cubicBezTo>
                  <a:cubicBezTo>
                    <a:pt x="224862" y="159005"/>
                    <a:pt x="206061" y="192400"/>
                    <a:pt x="175973" y="212869"/>
                  </a:cubicBezTo>
                  <a:cubicBezTo>
                    <a:pt x="173795" y="221746"/>
                    <a:pt x="170610" y="230347"/>
                    <a:pt x="166464" y="238491"/>
                  </a:cubicBezTo>
                  <a:cubicBezTo>
                    <a:pt x="145067" y="263542"/>
                    <a:pt x="80403" y="279068"/>
                    <a:pt x="61859" y="276591"/>
                  </a:cubicBezTo>
                  <a:cubicBezTo>
                    <a:pt x="37990" y="273162"/>
                    <a:pt x="25152" y="263161"/>
                    <a:pt x="13741" y="237062"/>
                  </a:cubicBezTo>
                  <a:cubicBezTo>
                    <a:pt x="-6229" y="190771"/>
                    <a:pt x="47" y="129144"/>
                    <a:pt x="4992" y="10009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534;p16">
              <a:extLst>
                <a:ext uri="{FF2B5EF4-FFF2-40B4-BE49-F238E27FC236}">
                  <a16:creationId xmlns:a16="http://schemas.microsoft.com/office/drawing/2014/main" id="{0FF5683B-5027-4347-913F-270DBE931F5A}"/>
                </a:ext>
              </a:extLst>
            </p:cNvPr>
            <p:cNvSpPr/>
            <p:nvPr/>
          </p:nvSpPr>
          <p:spPr>
            <a:xfrm>
              <a:off x="7314515" y="2466234"/>
              <a:ext cx="89964" cy="88884"/>
            </a:xfrm>
            <a:custGeom>
              <a:avLst/>
              <a:gdLst/>
              <a:ahLst/>
              <a:cxnLst/>
              <a:rect l="l" t="t" r="r" b="b"/>
              <a:pathLst>
                <a:path w="239905" h="237025" extrusionOk="0">
                  <a:moveTo>
                    <a:pt x="167327" y="237026"/>
                  </a:moveTo>
                  <a:lnTo>
                    <a:pt x="167327" y="237026"/>
                  </a:lnTo>
                  <a:lnTo>
                    <a:pt x="161811" y="185781"/>
                  </a:lnTo>
                  <a:cubicBezTo>
                    <a:pt x="161811" y="185781"/>
                    <a:pt x="203558" y="77387"/>
                    <a:pt x="104754" y="98151"/>
                  </a:cubicBezTo>
                  <a:cubicBezTo>
                    <a:pt x="39519" y="111962"/>
                    <a:pt x="23163" y="117868"/>
                    <a:pt x="3383" y="74053"/>
                  </a:cubicBezTo>
                  <a:cubicBezTo>
                    <a:pt x="-16397" y="30238"/>
                    <a:pt x="53498" y="-9100"/>
                    <a:pt x="136516" y="1853"/>
                  </a:cubicBezTo>
                  <a:cubicBezTo>
                    <a:pt x="196036" y="7797"/>
                    <a:pt x="241026" y="58537"/>
                    <a:pt x="239884" y="118439"/>
                  </a:cubicBezTo>
                  <a:cubicBezTo>
                    <a:pt x="237222" y="150729"/>
                    <a:pt x="228663" y="215975"/>
                    <a:pt x="167327" y="23702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535;p16">
              <a:extLst>
                <a:ext uri="{FF2B5EF4-FFF2-40B4-BE49-F238E27FC236}">
                  <a16:creationId xmlns:a16="http://schemas.microsoft.com/office/drawing/2014/main" id="{789C60FC-CE34-4116-A428-5B5B41474D13}"/>
                </a:ext>
              </a:extLst>
            </p:cNvPr>
            <p:cNvSpPr/>
            <p:nvPr/>
          </p:nvSpPr>
          <p:spPr>
            <a:xfrm>
              <a:off x="7384763" y="2604603"/>
              <a:ext cx="55737" cy="75876"/>
            </a:xfrm>
            <a:custGeom>
              <a:avLst/>
              <a:gdLst/>
              <a:ahLst/>
              <a:cxnLst/>
              <a:rect l="l" t="t" r="r" b="b"/>
              <a:pathLst>
                <a:path w="148633" h="202336" extrusionOk="0">
                  <a:moveTo>
                    <a:pt x="148634" y="161388"/>
                  </a:moveTo>
                  <a:cubicBezTo>
                    <a:pt x="148634" y="161388"/>
                    <a:pt x="94810" y="215109"/>
                    <a:pt x="31001" y="199488"/>
                  </a:cubicBezTo>
                  <a:cubicBezTo>
                    <a:pt x="21491" y="193297"/>
                    <a:pt x="0" y="67757"/>
                    <a:pt x="0" y="67757"/>
                  </a:cubicBezTo>
                  <a:cubicBezTo>
                    <a:pt x="0" y="67757"/>
                    <a:pt x="0" y="-1775"/>
                    <a:pt x="53253" y="35"/>
                  </a:cubicBezTo>
                  <a:cubicBezTo>
                    <a:pt x="106506" y="1844"/>
                    <a:pt x="148634" y="161388"/>
                    <a:pt x="148634" y="16138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536;p16">
              <a:extLst>
                <a:ext uri="{FF2B5EF4-FFF2-40B4-BE49-F238E27FC236}">
                  <a16:creationId xmlns:a16="http://schemas.microsoft.com/office/drawing/2014/main" id="{0558AF0F-2F70-4EEC-8EA0-39F3BD707574}"/>
                </a:ext>
              </a:extLst>
            </p:cNvPr>
            <p:cNvSpPr/>
            <p:nvPr/>
          </p:nvSpPr>
          <p:spPr>
            <a:xfrm>
              <a:off x="7269438" y="2565933"/>
              <a:ext cx="45289" cy="73030"/>
            </a:xfrm>
            <a:custGeom>
              <a:avLst/>
              <a:gdLst/>
              <a:ahLst/>
              <a:cxnLst/>
              <a:rect l="l" t="t" r="r" b="b"/>
              <a:pathLst>
                <a:path w="120770" h="194746" extrusionOk="0">
                  <a:moveTo>
                    <a:pt x="46502" y="194215"/>
                  </a:moveTo>
                  <a:cubicBezTo>
                    <a:pt x="46502" y="194215"/>
                    <a:pt x="11602" y="198596"/>
                    <a:pt x="0" y="182213"/>
                  </a:cubicBezTo>
                  <a:cubicBezTo>
                    <a:pt x="2092" y="153638"/>
                    <a:pt x="48594" y="7906"/>
                    <a:pt x="120771" y="0"/>
                  </a:cubicBezTo>
                  <a:cubicBezTo>
                    <a:pt x="103197" y="15916"/>
                    <a:pt x="88011" y="34300"/>
                    <a:pt x="75696" y="54578"/>
                  </a:cubicBezTo>
                  <a:cubicBezTo>
                    <a:pt x="49925" y="97345"/>
                    <a:pt x="46502" y="194215"/>
                    <a:pt x="46502" y="19421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537;p16">
              <a:extLst>
                <a:ext uri="{FF2B5EF4-FFF2-40B4-BE49-F238E27FC236}">
                  <a16:creationId xmlns:a16="http://schemas.microsoft.com/office/drawing/2014/main" id="{A95EEDB0-01A8-4BE6-953B-E8415D267296}"/>
                </a:ext>
              </a:extLst>
            </p:cNvPr>
            <p:cNvSpPr/>
            <p:nvPr/>
          </p:nvSpPr>
          <p:spPr>
            <a:xfrm>
              <a:off x="6661328" y="3286571"/>
              <a:ext cx="246169" cy="142323"/>
            </a:xfrm>
            <a:custGeom>
              <a:avLst/>
              <a:gdLst/>
              <a:ahLst/>
              <a:cxnLst/>
              <a:rect l="l" t="t" r="r" b="b"/>
              <a:pathLst>
                <a:path w="657677" h="380237" extrusionOk="0">
                  <a:moveTo>
                    <a:pt x="657678" y="190119"/>
                  </a:moveTo>
                  <a:cubicBezTo>
                    <a:pt x="657678" y="295119"/>
                    <a:pt x="510452" y="380238"/>
                    <a:pt x="328839" y="380238"/>
                  </a:cubicBezTo>
                  <a:cubicBezTo>
                    <a:pt x="147226" y="380238"/>
                    <a:pt x="0" y="295119"/>
                    <a:pt x="0" y="190119"/>
                  </a:cubicBezTo>
                  <a:cubicBezTo>
                    <a:pt x="0" y="85119"/>
                    <a:pt x="147226" y="0"/>
                    <a:pt x="328839" y="0"/>
                  </a:cubicBezTo>
                  <a:cubicBezTo>
                    <a:pt x="510452" y="0"/>
                    <a:pt x="657678" y="85119"/>
                    <a:pt x="657678" y="190119"/>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538;p16">
              <a:extLst>
                <a:ext uri="{FF2B5EF4-FFF2-40B4-BE49-F238E27FC236}">
                  <a16:creationId xmlns:a16="http://schemas.microsoft.com/office/drawing/2014/main" id="{7234E22B-9341-48C8-9E76-1C21DA66E454}"/>
                </a:ext>
              </a:extLst>
            </p:cNvPr>
            <p:cNvSpPr/>
            <p:nvPr/>
          </p:nvSpPr>
          <p:spPr>
            <a:xfrm>
              <a:off x="6681151" y="2824698"/>
              <a:ext cx="58982" cy="128668"/>
            </a:xfrm>
            <a:custGeom>
              <a:avLst/>
              <a:gdLst/>
              <a:ahLst/>
              <a:cxnLst/>
              <a:rect l="l" t="t" r="r" b="b"/>
              <a:pathLst>
                <a:path w="157580" h="343757" extrusionOk="0">
                  <a:moveTo>
                    <a:pt x="34717" y="0"/>
                  </a:moveTo>
                  <a:cubicBezTo>
                    <a:pt x="31009" y="32004"/>
                    <a:pt x="-7029" y="170021"/>
                    <a:pt x="1149" y="217361"/>
                  </a:cubicBezTo>
                  <a:cubicBezTo>
                    <a:pt x="9327" y="264700"/>
                    <a:pt x="139512" y="343757"/>
                    <a:pt x="139512" y="343757"/>
                  </a:cubicBezTo>
                  <a:lnTo>
                    <a:pt x="157580" y="262795"/>
                  </a:lnTo>
                  <a:lnTo>
                    <a:pt x="85403" y="192024"/>
                  </a:lnTo>
                  <a:lnTo>
                    <a:pt x="104898" y="57912"/>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539;p16">
              <a:extLst>
                <a:ext uri="{FF2B5EF4-FFF2-40B4-BE49-F238E27FC236}">
                  <a16:creationId xmlns:a16="http://schemas.microsoft.com/office/drawing/2014/main" id="{8E3B797F-ED2E-4D55-A5AA-DD0FBA95F408}"/>
                </a:ext>
              </a:extLst>
            </p:cNvPr>
            <p:cNvSpPr/>
            <p:nvPr/>
          </p:nvSpPr>
          <p:spPr>
            <a:xfrm>
              <a:off x="6689412" y="2771791"/>
              <a:ext cx="42428" cy="81725"/>
            </a:xfrm>
            <a:custGeom>
              <a:avLst/>
              <a:gdLst/>
              <a:ahLst/>
              <a:cxnLst/>
              <a:rect l="l" t="t" r="r" b="b"/>
              <a:pathLst>
                <a:path w="113353" h="218341" extrusionOk="0">
                  <a:moveTo>
                    <a:pt x="113353" y="5238"/>
                  </a:moveTo>
                  <a:cubicBezTo>
                    <a:pt x="87120" y="-6849"/>
                    <a:pt x="56006" y="2599"/>
                    <a:pt x="40891" y="27240"/>
                  </a:cubicBezTo>
                  <a:cubicBezTo>
                    <a:pt x="21872" y="59054"/>
                    <a:pt x="1807" y="168020"/>
                    <a:pt x="0" y="186689"/>
                  </a:cubicBezTo>
                  <a:cubicBezTo>
                    <a:pt x="0" y="186689"/>
                    <a:pt x="26912" y="223836"/>
                    <a:pt x="67232" y="21764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540;p16">
              <a:extLst>
                <a:ext uri="{FF2B5EF4-FFF2-40B4-BE49-F238E27FC236}">
                  <a16:creationId xmlns:a16="http://schemas.microsoft.com/office/drawing/2014/main" id="{34E9E055-409C-450F-8D21-1C00DB79C46A}"/>
                </a:ext>
              </a:extLst>
            </p:cNvPr>
            <p:cNvSpPr/>
            <p:nvPr/>
          </p:nvSpPr>
          <p:spPr>
            <a:xfrm>
              <a:off x="6782889" y="3337575"/>
              <a:ext cx="91454" cy="51556"/>
            </a:xfrm>
            <a:custGeom>
              <a:avLst/>
              <a:gdLst/>
              <a:ahLst/>
              <a:cxnLst/>
              <a:rect l="l" t="t" r="r" b="b"/>
              <a:pathLst>
                <a:path w="244333" h="137739" extrusionOk="0">
                  <a:moveTo>
                    <a:pt x="12344" y="32993"/>
                  </a:moveTo>
                  <a:cubicBezTo>
                    <a:pt x="40672" y="40842"/>
                    <a:pt x="70948" y="37175"/>
                    <a:pt x="96598" y="22802"/>
                  </a:cubicBezTo>
                  <a:cubicBezTo>
                    <a:pt x="116948" y="23468"/>
                    <a:pt x="227163" y="-23775"/>
                    <a:pt x="242093" y="15848"/>
                  </a:cubicBezTo>
                  <a:cubicBezTo>
                    <a:pt x="255216" y="50615"/>
                    <a:pt x="207479" y="82523"/>
                    <a:pt x="181993" y="89001"/>
                  </a:cubicBezTo>
                  <a:cubicBezTo>
                    <a:pt x="126363" y="102431"/>
                    <a:pt x="85186" y="130244"/>
                    <a:pt x="62839" y="135006"/>
                  </a:cubicBezTo>
                  <a:cubicBezTo>
                    <a:pt x="46197" y="138530"/>
                    <a:pt x="24801" y="140817"/>
                    <a:pt x="11297" y="127672"/>
                  </a:cubicBezTo>
                  <a:cubicBezTo>
                    <a:pt x="-4583" y="111956"/>
                    <a:pt x="-3252" y="53472"/>
                    <a:pt x="12344" y="3299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541;p16">
              <a:extLst>
                <a:ext uri="{FF2B5EF4-FFF2-40B4-BE49-F238E27FC236}">
                  <a16:creationId xmlns:a16="http://schemas.microsoft.com/office/drawing/2014/main" id="{D538DD05-6723-47A6-AB32-17A87727C7C3}"/>
                </a:ext>
              </a:extLst>
            </p:cNvPr>
            <p:cNvSpPr/>
            <p:nvPr/>
          </p:nvSpPr>
          <p:spPr>
            <a:xfrm>
              <a:off x="6784412" y="3346110"/>
              <a:ext cx="89915" cy="43199"/>
            </a:xfrm>
            <a:custGeom>
              <a:avLst/>
              <a:gdLst/>
              <a:ahLst/>
              <a:cxnLst/>
              <a:rect l="l" t="t" r="r" b="b"/>
              <a:pathLst>
                <a:path w="240222" h="115414" extrusionOk="0">
                  <a:moveTo>
                    <a:pt x="58769" y="102584"/>
                  </a:moveTo>
                  <a:cubicBezTo>
                    <a:pt x="81116" y="97822"/>
                    <a:pt x="122292" y="70009"/>
                    <a:pt x="177923" y="56579"/>
                  </a:cubicBezTo>
                  <a:cubicBezTo>
                    <a:pt x="199319" y="51340"/>
                    <a:pt x="236121" y="28004"/>
                    <a:pt x="239830" y="0"/>
                  </a:cubicBezTo>
                  <a:cubicBezTo>
                    <a:pt x="244775" y="32004"/>
                    <a:pt x="201792" y="60388"/>
                    <a:pt x="177923" y="66675"/>
                  </a:cubicBezTo>
                  <a:cubicBezTo>
                    <a:pt x="122292" y="80105"/>
                    <a:pt x="81116" y="107918"/>
                    <a:pt x="58769" y="112681"/>
                  </a:cubicBezTo>
                  <a:cubicBezTo>
                    <a:pt x="42127" y="116205"/>
                    <a:pt x="20731" y="118491"/>
                    <a:pt x="7227" y="105346"/>
                  </a:cubicBezTo>
                  <a:cubicBezTo>
                    <a:pt x="3793" y="101575"/>
                    <a:pt x="1314" y="97041"/>
                    <a:pt x="0" y="92107"/>
                  </a:cubicBezTo>
                  <a:cubicBezTo>
                    <a:pt x="16840" y="104699"/>
                    <a:pt x="38626" y="108575"/>
                    <a:pt x="58769" y="10258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542;p16">
              <a:extLst>
                <a:ext uri="{FF2B5EF4-FFF2-40B4-BE49-F238E27FC236}">
                  <a16:creationId xmlns:a16="http://schemas.microsoft.com/office/drawing/2014/main" id="{4A6F61E2-5B71-4CE7-A04A-0509ADBED676}"/>
                </a:ext>
              </a:extLst>
            </p:cNvPr>
            <p:cNvSpPr/>
            <p:nvPr/>
          </p:nvSpPr>
          <p:spPr>
            <a:xfrm>
              <a:off x="6715968" y="3307485"/>
              <a:ext cx="91493" cy="51556"/>
            </a:xfrm>
            <a:custGeom>
              <a:avLst/>
              <a:gdLst/>
              <a:ahLst/>
              <a:cxnLst/>
              <a:rect l="l" t="t" r="r" b="b"/>
              <a:pathLst>
                <a:path w="244438" h="137739" extrusionOk="0">
                  <a:moveTo>
                    <a:pt x="12449" y="32993"/>
                  </a:moveTo>
                  <a:cubicBezTo>
                    <a:pt x="40778" y="40842"/>
                    <a:pt x="71053" y="37175"/>
                    <a:pt x="96703" y="22802"/>
                  </a:cubicBezTo>
                  <a:cubicBezTo>
                    <a:pt x="116959" y="23468"/>
                    <a:pt x="227174" y="-23775"/>
                    <a:pt x="242199" y="15848"/>
                  </a:cubicBezTo>
                  <a:cubicBezTo>
                    <a:pt x="255322" y="50615"/>
                    <a:pt x="207584" y="82523"/>
                    <a:pt x="182099" y="89001"/>
                  </a:cubicBezTo>
                  <a:cubicBezTo>
                    <a:pt x="126468" y="102526"/>
                    <a:pt x="85197" y="130244"/>
                    <a:pt x="62849" y="135006"/>
                  </a:cubicBezTo>
                  <a:cubicBezTo>
                    <a:pt x="46208" y="138530"/>
                    <a:pt x="24811" y="140817"/>
                    <a:pt x="11403" y="127672"/>
                  </a:cubicBezTo>
                  <a:cubicBezTo>
                    <a:pt x="-4573" y="111956"/>
                    <a:pt x="-3337" y="53758"/>
                    <a:pt x="12449" y="3299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543;p16">
              <a:extLst>
                <a:ext uri="{FF2B5EF4-FFF2-40B4-BE49-F238E27FC236}">
                  <a16:creationId xmlns:a16="http://schemas.microsoft.com/office/drawing/2014/main" id="{263ED950-B523-48D6-A90F-E549100C4171}"/>
                </a:ext>
              </a:extLst>
            </p:cNvPr>
            <p:cNvSpPr/>
            <p:nvPr/>
          </p:nvSpPr>
          <p:spPr>
            <a:xfrm>
              <a:off x="6717638" y="3316019"/>
              <a:ext cx="89951" cy="43199"/>
            </a:xfrm>
            <a:custGeom>
              <a:avLst/>
              <a:gdLst/>
              <a:ahLst/>
              <a:cxnLst/>
              <a:rect l="l" t="t" r="r" b="b"/>
              <a:pathLst>
                <a:path w="240317" h="115414" extrusionOk="0">
                  <a:moveTo>
                    <a:pt x="58769" y="102584"/>
                  </a:moveTo>
                  <a:cubicBezTo>
                    <a:pt x="81116" y="97822"/>
                    <a:pt x="122387" y="70009"/>
                    <a:pt x="178018" y="56579"/>
                  </a:cubicBezTo>
                  <a:cubicBezTo>
                    <a:pt x="199319" y="51340"/>
                    <a:pt x="236216" y="28004"/>
                    <a:pt x="239925" y="0"/>
                  </a:cubicBezTo>
                  <a:cubicBezTo>
                    <a:pt x="244870" y="32004"/>
                    <a:pt x="201887" y="60388"/>
                    <a:pt x="178018" y="66675"/>
                  </a:cubicBezTo>
                  <a:cubicBezTo>
                    <a:pt x="122387" y="80201"/>
                    <a:pt x="81116" y="107918"/>
                    <a:pt x="58769" y="112681"/>
                  </a:cubicBezTo>
                  <a:cubicBezTo>
                    <a:pt x="42127" y="116205"/>
                    <a:pt x="20731" y="118491"/>
                    <a:pt x="7322" y="105346"/>
                  </a:cubicBezTo>
                  <a:cubicBezTo>
                    <a:pt x="3892" y="101556"/>
                    <a:pt x="1386" y="97031"/>
                    <a:pt x="0" y="92107"/>
                  </a:cubicBezTo>
                  <a:cubicBezTo>
                    <a:pt x="16840" y="104699"/>
                    <a:pt x="38626" y="108576"/>
                    <a:pt x="58769" y="10258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544;p16">
              <a:extLst>
                <a:ext uri="{FF2B5EF4-FFF2-40B4-BE49-F238E27FC236}">
                  <a16:creationId xmlns:a16="http://schemas.microsoft.com/office/drawing/2014/main" id="{BDAAB50D-B2C2-4896-9AD6-EA5B96AD39E0}"/>
                </a:ext>
              </a:extLst>
            </p:cNvPr>
            <p:cNvSpPr/>
            <p:nvPr/>
          </p:nvSpPr>
          <p:spPr>
            <a:xfrm>
              <a:off x="6715994" y="2973759"/>
              <a:ext cx="133983" cy="378277"/>
            </a:xfrm>
            <a:custGeom>
              <a:avLst/>
              <a:gdLst/>
              <a:ahLst/>
              <a:cxnLst/>
              <a:rect l="l" t="t" r="r" b="b"/>
              <a:pathLst>
                <a:path w="357956" h="1010624" extrusionOk="0">
                  <a:moveTo>
                    <a:pt x="10194" y="624745"/>
                  </a:moveTo>
                  <a:cubicBezTo>
                    <a:pt x="14905" y="583749"/>
                    <a:pt x="23405" y="543287"/>
                    <a:pt x="35584" y="503872"/>
                  </a:cubicBezTo>
                  <a:cubicBezTo>
                    <a:pt x="35584" y="503872"/>
                    <a:pt x="28071" y="399574"/>
                    <a:pt x="24268" y="300609"/>
                  </a:cubicBezTo>
                  <a:cubicBezTo>
                    <a:pt x="19893" y="188404"/>
                    <a:pt x="-19001" y="89630"/>
                    <a:pt x="11715" y="0"/>
                  </a:cubicBezTo>
                  <a:lnTo>
                    <a:pt x="357956" y="77057"/>
                  </a:lnTo>
                  <a:cubicBezTo>
                    <a:pt x="357956" y="77057"/>
                    <a:pt x="337035" y="524732"/>
                    <a:pt x="332376" y="578739"/>
                  </a:cubicBezTo>
                  <a:cubicBezTo>
                    <a:pt x="329842" y="620897"/>
                    <a:pt x="324665" y="662864"/>
                    <a:pt x="316875" y="704374"/>
                  </a:cubicBezTo>
                  <a:cubicBezTo>
                    <a:pt x="301090" y="791242"/>
                    <a:pt x="275414" y="997839"/>
                    <a:pt x="275414" y="997839"/>
                  </a:cubicBezTo>
                  <a:cubicBezTo>
                    <a:pt x="238897" y="1019175"/>
                    <a:pt x="190874" y="1007364"/>
                    <a:pt x="190874" y="1007364"/>
                  </a:cubicBezTo>
                  <a:cubicBezTo>
                    <a:pt x="190874" y="1007364"/>
                    <a:pt x="193537" y="745998"/>
                    <a:pt x="195914" y="683514"/>
                  </a:cubicBezTo>
                  <a:cubicBezTo>
                    <a:pt x="198767" y="607314"/>
                    <a:pt x="201049" y="612934"/>
                    <a:pt x="201049" y="612934"/>
                  </a:cubicBezTo>
                  <a:lnTo>
                    <a:pt x="189638" y="422434"/>
                  </a:lnTo>
                  <a:lnTo>
                    <a:pt x="182221" y="327755"/>
                  </a:lnTo>
                  <a:cubicBezTo>
                    <a:pt x="182221" y="327755"/>
                    <a:pt x="172711" y="397288"/>
                    <a:pt x="166435" y="459391"/>
                  </a:cubicBezTo>
                  <a:cubicBezTo>
                    <a:pt x="160919" y="513493"/>
                    <a:pt x="147416" y="562451"/>
                    <a:pt x="133342" y="663226"/>
                  </a:cubicBezTo>
                  <a:cubicBezTo>
                    <a:pt x="120694" y="750665"/>
                    <a:pt x="100154" y="926306"/>
                    <a:pt x="100154" y="926306"/>
                  </a:cubicBezTo>
                  <a:cubicBezTo>
                    <a:pt x="63637" y="947547"/>
                    <a:pt x="13997" y="929926"/>
                    <a:pt x="13997" y="929926"/>
                  </a:cubicBezTo>
                  <a:cubicBezTo>
                    <a:pt x="13997" y="929926"/>
                    <a:pt x="304" y="700564"/>
                    <a:pt x="10194" y="624745"/>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545;p16">
              <a:extLst>
                <a:ext uri="{FF2B5EF4-FFF2-40B4-BE49-F238E27FC236}">
                  <a16:creationId xmlns:a16="http://schemas.microsoft.com/office/drawing/2014/main" id="{4574393C-F151-4E72-BC5A-CAE182AADE91}"/>
                </a:ext>
              </a:extLst>
            </p:cNvPr>
            <p:cNvSpPr/>
            <p:nvPr/>
          </p:nvSpPr>
          <p:spPr>
            <a:xfrm>
              <a:off x="6733197" y="2663396"/>
              <a:ext cx="97219" cy="155678"/>
            </a:xfrm>
            <a:custGeom>
              <a:avLst/>
              <a:gdLst/>
              <a:ahLst/>
              <a:cxnLst/>
              <a:rect l="l" t="t" r="r" b="b"/>
              <a:pathLst>
                <a:path w="259735" h="415919" extrusionOk="0">
                  <a:moveTo>
                    <a:pt x="14728" y="296735"/>
                  </a:moveTo>
                  <a:cubicBezTo>
                    <a:pt x="41069" y="298068"/>
                    <a:pt x="60659" y="304831"/>
                    <a:pt x="63892" y="296735"/>
                  </a:cubicBezTo>
                  <a:cubicBezTo>
                    <a:pt x="66746" y="283124"/>
                    <a:pt x="68778" y="269351"/>
                    <a:pt x="69978" y="255492"/>
                  </a:cubicBezTo>
                  <a:cubicBezTo>
                    <a:pt x="66935" y="247776"/>
                    <a:pt x="64272" y="239585"/>
                    <a:pt x="64272" y="239585"/>
                  </a:cubicBezTo>
                  <a:cubicBezTo>
                    <a:pt x="31274" y="219201"/>
                    <a:pt x="20814" y="183388"/>
                    <a:pt x="16725" y="141763"/>
                  </a:cubicBezTo>
                  <a:cubicBezTo>
                    <a:pt x="9307" y="70516"/>
                    <a:pt x="47726" y="8413"/>
                    <a:pt x="118857" y="698"/>
                  </a:cubicBezTo>
                  <a:cubicBezTo>
                    <a:pt x="185424" y="-6350"/>
                    <a:pt x="234968" y="40798"/>
                    <a:pt x="248091" y="105473"/>
                  </a:cubicBezTo>
                  <a:cubicBezTo>
                    <a:pt x="255128" y="137382"/>
                    <a:pt x="269202" y="197675"/>
                    <a:pt x="250183" y="250158"/>
                  </a:cubicBezTo>
                  <a:cubicBezTo>
                    <a:pt x="239533" y="279495"/>
                    <a:pt x="225839" y="302831"/>
                    <a:pt x="212145" y="307308"/>
                  </a:cubicBezTo>
                  <a:cubicBezTo>
                    <a:pt x="198902" y="306889"/>
                    <a:pt x="185695" y="305708"/>
                    <a:pt x="172586" y="303784"/>
                  </a:cubicBezTo>
                  <a:lnTo>
                    <a:pt x="172586" y="303784"/>
                  </a:lnTo>
                  <a:cubicBezTo>
                    <a:pt x="172586" y="303784"/>
                    <a:pt x="169067" y="323500"/>
                    <a:pt x="166595" y="336264"/>
                  </a:cubicBezTo>
                  <a:cubicBezTo>
                    <a:pt x="164122" y="349027"/>
                    <a:pt x="165168" y="355314"/>
                    <a:pt x="190368" y="371221"/>
                  </a:cubicBezTo>
                  <a:cubicBezTo>
                    <a:pt x="215569" y="387127"/>
                    <a:pt x="152330" y="418846"/>
                    <a:pt x="110774" y="415702"/>
                  </a:cubicBezTo>
                  <a:cubicBezTo>
                    <a:pt x="69217" y="412559"/>
                    <a:pt x="22716" y="387127"/>
                    <a:pt x="9878" y="360648"/>
                  </a:cubicBezTo>
                  <a:cubicBezTo>
                    <a:pt x="-4577" y="331120"/>
                    <a:pt x="-3340" y="295878"/>
                    <a:pt x="14728" y="2967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546;p16">
              <a:extLst>
                <a:ext uri="{FF2B5EF4-FFF2-40B4-BE49-F238E27FC236}">
                  <a16:creationId xmlns:a16="http://schemas.microsoft.com/office/drawing/2014/main" id="{3E708D2F-7A5F-4327-91F5-CACCCEC85AAC}"/>
                </a:ext>
              </a:extLst>
            </p:cNvPr>
            <p:cNvSpPr/>
            <p:nvPr/>
          </p:nvSpPr>
          <p:spPr>
            <a:xfrm>
              <a:off x="6701449" y="2773633"/>
              <a:ext cx="149347" cy="247668"/>
            </a:xfrm>
            <a:custGeom>
              <a:avLst/>
              <a:gdLst/>
              <a:ahLst/>
              <a:cxnLst/>
              <a:rect l="l" t="t" r="r" b="b"/>
              <a:pathLst>
                <a:path w="399004" h="661684" extrusionOk="0">
                  <a:moveTo>
                    <a:pt x="137586" y="6128"/>
                  </a:moveTo>
                  <a:cubicBezTo>
                    <a:pt x="130359" y="24416"/>
                    <a:pt x="148903" y="46704"/>
                    <a:pt x="198352" y="62230"/>
                  </a:cubicBezTo>
                  <a:cubicBezTo>
                    <a:pt x="247801" y="77756"/>
                    <a:pt x="252271" y="57753"/>
                    <a:pt x="252271" y="57753"/>
                  </a:cubicBezTo>
                  <a:cubicBezTo>
                    <a:pt x="252271" y="57753"/>
                    <a:pt x="324733" y="90900"/>
                    <a:pt x="348317" y="107379"/>
                  </a:cubicBezTo>
                  <a:cubicBezTo>
                    <a:pt x="378082" y="128143"/>
                    <a:pt x="391205" y="188341"/>
                    <a:pt x="395199" y="289878"/>
                  </a:cubicBezTo>
                  <a:cubicBezTo>
                    <a:pt x="399859" y="407321"/>
                    <a:pt x="400239" y="581628"/>
                    <a:pt x="396340" y="611727"/>
                  </a:cubicBezTo>
                  <a:cubicBezTo>
                    <a:pt x="396340" y="611727"/>
                    <a:pt x="340900" y="667068"/>
                    <a:pt x="269864" y="661257"/>
                  </a:cubicBezTo>
                  <a:cubicBezTo>
                    <a:pt x="198827" y="655447"/>
                    <a:pt x="79673" y="592487"/>
                    <a:pt x="50479" y="543909"/>
                  </a:cubicBezTo>
                  <a:cubicBezTo>
                    <a:pt x="51240" y="440849"/>
                    <a:pt x="63317" y="424085"/>
                    <a:pt x="46675" y="364744"/>
                  </a:cubicBezTo>
                  <a:cubicBezTo>
                    <a:pt x="8637" y="228918"/>
                    <a:pt x="-11523" y="173292"/>
                    <a:pt x="6925" y="82995"/>
                  </a:cubicBezTo>
                  <a:cubicBezTo>
                    <a:pt x="22236" y="8604"/>
                    <a:pt x="43632" y="-635"/>
                    <a:pt x="73492" y="32"/>
                  </a:cubicBezTo>
                  <a:cubicBezTo>
                    <a:pt x="94947" y="956"/>
                    <a:pt x="116341" y="2985"/>
                    <a:pt x="137586" y="612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547;p16">
              <a:extLst>
                <a:ext uri="{FF2B5EF4-FFF2-40B4-BE49-F238E27FC236}">
                  <a16:creationId xmlns:a16="http://schemas.microsoft.com/office/drawing/2014/main" id="{9B440A4A-1AA6-491A-88F1-5708DA77D567}"/>
                </a:ext>
              </a:extLst>
            </p:cNvPr>
            <p:cNvSpPr/>
            <p:nvPr/>
          </p:nvSpPr>
          <p:spPr>
            <a:xfrm>
              <a:off x="6807278" y="2804619"/>
              <a:ext cx="188299" cy="147777"/>
            </a:xfrm>
            <a:custGeom>
              <a:avLst/>
              <a:gdLst/>
              <a:ahLst/>
              <a:cxnLst/>
              <a:rect l="l" t="t" r="r" b="b"/>
              <a:pathLst>
                <a:path w="503069" h="394810" extrusionOk="0">
                  <a:moveTo>
                    <a:pt x="224008" y="304248"/>
                  </a:moveTo>
                  <a:cubicBezTo>
                    <a:pt x="165809" y="318917"/>
                    <a:pt x="152116" y="282150"/>
                    <a:pt x="144413" y="251670"/>
                  </a:cubicBezTo>
                  <a:cubicBezTo>
                    <a:pt x="125965" y="177852"/>
                    <a:pt x="115884" y="111272"/>
                    <a:pt x="102096" y="69362"/>
                  </a:cubicBezTo>
                  <a:cubicBezTo>
                    <a:pt x="85834" y="20022"/>
                    <a:pt x="68812" y="12212"/>
                    <a:pt x="45039" y="2687"/>
                  </a:cubicBezTo>
                  <a:cubicBezTo>
                    <a:pt x="16510" y="-8553"/>
                    <a:pt x="-7264" y="15260"/>
                    <a:pt x="2056" y="78125"/>
                  </a:cubicBezTo>
                  <a:cubicBezTo>
                    <a:pt x="13182" y="152420"/>
                    <a:pt x="27731" y="204617"/>
                    <a:pt x="55404" y="292628"/>
                  </a:cubicBezTo>
                  <a:cubicBezTo>
                    <a:pt x="62726" y="315583"/>
                    <a:pt x="78988" y="356350"/>
                    <a:pt x="102952" y="376067"/>
                  </a:cubicBezTo>
                  <a:cubicBezTo>
                    <a:pt x="133002" y="400451"/>
                    <a:pt x="178267" y="399403"/>
                    <a:pt x="246735" y="382353"/>
                  </a:cubicBezTo>
                  <a:cubicBezTo>
                    <a:pt x="275929" y="375019"/>
                    <a:pt x="307977" y="357588"/>
                    <a:pt x="363227" y="331776"/>
                  </a:cubicBezTo>
                  <a:cubicBezTo>
                    <a:pt x="378252" y="324822"/>
                    <a:pt x="389853" y="320060"/>
                    <a:pt x="418382" y="306725"/>
                  </a:cubicBezTo>
                  <a:cubicBezTo>
                    <a:pt x="446972" y="293856"/>
                    <a:pt x="472030" y="274245"/>
                    <a:pt x="491415" y="249575"/>
                  </a:cubicBezTo>
                  <a:cubicBezTo>
                    <a:pt x="506345" y="227953"/>
                    <a:pt x="503682" y="214142"/>
                    <a:pt x="500925" y="209284"/>
                  </a:cubicBezTo>
                  <a:cubicBezTo>
                    <a:pt x="498167" y="204426"/>
                    <a:pt x="494934" y="208046"/>
                    <a:pt x="486946" y="217095"/>
                  </a:cubicBezTo>
                  <a:cubicBezTo>
                    <a:pt x="475446" y="232497"/>
                    <a:pt x="461234" y="245670"/>
                    <a:pt x="445009" y="255956"/>
                  </a:cubicBezTo>
                  <a:cubicBezTo>
                    <a:pt x="445009" y="255956"/>
                    <a:pt x="463457" y="236906"/>
                    <a:pt x="473537" y="224524"/>
                  </a:cubicBezTo>
                  <a:cubicBezTo>
                    <a:pt x="482455" y="213561"/>
                    <a:pt x="489875" y="201445"/>
                    <a:pt x="495599" y="188520"/>
                  </a:cubicBezTo>
                  <a:cubicBezTo>
                    <a:pt x="500829" y="175851"/>
                    <a:pt x="489989" y="158706"/>
                    <a:pt x="481715" y="167755"/>
                  </a:cubicBezTo>
                  <a:cubicBezTo>
                    <a:pt x="473442" y="176804"/>
                    <a:pt x="469543" y="185853"/>
                    <a:pt x="454518" y="203950"/>
                  </a:cubicBezTo>
                  <a:cubicBezTo>
                    <a:pt x="446394" y="213542"/>
                    <a:pt x="437170" y="222143"/>
                    <a:pt x="427036" y="229572"/>
                  </a:cubicBezTo>
                  <a:cubicBezTo>
                    <a:pt x="436376" y="216895"/>
                    <a:pt x="444676" y="203483"/>
                    <a:pt x="451855" y="189472"/>
                  </a:cubicBezTo>
                  <a:cubicBezTo>
                    <a:pt x="461365" y="169946"/>
                    <a:pt x="429508" y="179947"/>
                    <a:pt x="411250" y="198997"/>
                  </a:cubicBezTo>
                  <a:cubicBezTo>
                    <a:pt x="397937" y="212808"/>
                    <a:pt x="386620" y="220809"/>
                    <a:pt x="386240" y="216999"/>
                  </a:cubicBezTo>
                  <a:cubicBezTo>
                    <a:pt x="385860" y="213189"/>
                    <a:pt x="359994" y="241097"/>
                    <a:pt x="346775" y="255099"/>
                  </a:cubicBezTo>
                  <a:cubicBezTo>
                    <a:pt x="333557" y="269101"/>
                    <a:pt x="279448" y="290246"/>
                    <a:pt x="224008" y="304248"/>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548;p16">
              <a:extLst>
                <a:ext uri="{FF2B5EF4-FFF2-40B4-BE49-F238E27FC236}">
                  <a16:creationId xmlns:a16="http://schemas.microsoft.com/office/drawing/2014/main" id="{32C9DF50-DA4B-474B-A41A-805CDC3DC553}"/>
                </a:ext>
              </a:extLst>
            </p:cNvPr>
            <p:cNvSpPr/>
            <p:nvPr/>
          </p:nvSpPr>
          <p:spPr>
            <a:xfrm>
              <a:off x="6800502" y="2801416"/>
              <a:ext cx="57697" cy="84545"/>
            </a:xfrm>
            <a:custGeom>
              <a:avLst/>
              <a:gdLst/>
              <a:ahLst/>
              <a:cxnLst/>
              <a:rect l="l" t="t" r="r" b="b"/>
              <a:pathLst>
                <a:path w="154147" h="225876" extrusionOk="0">
                  <a:moveTo>
                    <a:pt x="41365" y="1052"/>
                  </a:moveTo>
                  <a:cubicBezTo>
                    <a:pt x="80259" y="-4758"/>
                    <a:pt x="107931" y="12768"/>
                    <a:pt x="124954" y="71823"/>
                  </a:cubicBezTo>
                  <a:cubicBezTo>
                    <a:pt x="141976" y="130878"/>
                    <a:pt x="154148" y="179360"/>
                    <a:pt x="154148" y="179360"/>
                  </a:cubicBezTo>
                  <a:cubicBezTo>
                    <a:pt x="138761" y="201611"/>
                    <a:pt x="115453" y="217117"/>
                    <a:pt x="89008" y="222699"/>
                  </a:cubicBezTo>
                  <a:cubicBezTo>
                    <a:pt x="42411" y="233939"/>
                    <a:pt x="25674" y="211745"/>
                    <a:pt x="25674" y="211745"/>
                  </a:cubicBezTo>
                  <a:cubicBezTo>
                    <a:pt x="25674" y="211745"/>
                    <a:pt x="12741" y="149833"/>
                    <a:pt x="4753" y="107732"/>
                  </a:cubicBezTo>
                  <a:cubicBezTo>
                    <a:pt x="-3235" y="65632"/>
                    <a:pt x="-6753" y="8101"/>
                    <a:pt x="41365" y="105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549;p16">
              <a:extLst>
                <a:ext uri="{FF2B5EF4-FFF2-40B4-BE49-F238E27FC236}">
                  <a16:creationId xmlns:a16="http://schemas.microsoft.com/office/drawing/2014/main" id="{26C822EC-F932-4AEF-86C4-90C7FB0BAAE8}"/>
                </a:ext>
              </a:extLst>
            </p:cNvPr>
            <p:cNvSpPr/>
            <p:nvPr/>
          </p:nvSpPr>
          <p:spPr>
            <a:xfrm>
              <a:off x="6736209" y="2656556"/>
              <a:ext cx="94148" cy="104017"/>
            </a:xfrm>
            <a:custGeom>
              <a:avLst/>
              <a:gdLst/>
              <a:ahLst/>
              <a:cxnLst/>
              <a:rect l="l" t="t" r="r" b="b"/>
              <a:pathLst>
                <a:path w="251532" h="277898" extrusionOk="0">
                  <a:moveTo>
                    <a:pt x="237382" y="114605"/>
                  </a:moveTo>
                  <a:cubicBezTo>
                    <a:pt x="237382" y="114605"/>
                    <a:pt x="298814" y="20974"/>
                    <a:pt x="165681" y="1924"/>
                  </a:cubicBezTo>
                  <a:cubicBezTo>
                    <a:pt x="69635" y="-11792"/>
                    <a:pt x="7918" y="50025"/>
                    <a:pt x="786" y="117081"/>
                  </a:cubicBezTo>
                  <a:cubicBezTo>
                    <a:pt x="-6061" y="181185"/>
                    <a:pt x="33308" y="247669"/>
                    <a:pt x="61837" y="274149"/>
                  </a:cubicBezTo>
                  <a:cubicBezTo>
                    <a:pt x="75721" y="279102"/>
                    <a:pt x="105581" y="281959"/>
                    <a:pt x="144855" y="264052"/>
                  </a:cubicBezTo>
                  <a:cubicBezTo>
                    <a:pt x="146420" y="246602"/>
                    <a:pt x="147024" y="229086"/>
                    <a:pt x="146662" y="211569"/>
                  </a:cubicBezTo>
                  <a:cubicBezTo>
                    <a:pt x="146662" y="211569"/>
                    <a:pt x="99875" y="112890"/>
                    <a:pt x="237382" y="11460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550;p16">
              <a:extLst>
                <a:ext uri="{FF2B5EF4-FFF2-40B4-BE49-F238E27FC236}">
                  <a16:creationId xmlns:a16="http://schemas.microsoft.com/office/drawing/2014/main" id="{A9D6FD60-197C-404F-AFC6-5FDC0E7BE9A7}"/>
                </a:ext>
              </a:extLst>
            </p:cNvPr>
            <p:cNvSpPr/>
            <p:nvPr/>
          </p:nvSpPr>
          <p:spPr>
            <a:xfrm>
              <a:off x="6938621" y="2869615"/>
              <a:ext cx="28491" cy="25068"/>
            </a:xfrm>
            <a:custGeom>
              <a:avLst/>
              <a:gdLst/>
              <a:ahLst/>
              <a:cxnLst/>
              <a:rect l="l" t="t" r="r" b="b"/>
              <a:pathLst>
                <a:path w="76119" h="66973" extrusionOk="0">
                  <a:moveTo>
                    <a:pt x="8709" y="56972"/>
                  </a:moveTo>
                  <a:cubicBezTo>
                    <a:pt x="8709" y="56972"/>
                    <a:pt x="-6411" y="29445"/>
                    <a:pt x="3194" y="22587"/>
                  </a:cubicBezTo>
                  <a:cubicBezTo>
                    <a:pt x="12798" y="15729"/>
                    <a:pt x="26492" y="41637"/>
                    <a:pt x="29250" y="51638"/>
                  </a:cubicBezTo>
                  <a:cubicBezTo>
                    <a:pt x="32008" y="61639"/>
                    <a:pt x="28204" y="48590"/>
                    <a:pt x="28204" y="48590"/>
                  </a:cubicBezTo>
                  <a:cubicBezTo>
                    <a:pt x="28204" y="48590"/>
                    <a:pt x="17838" y="17443"/>
                    <a:pt x="24590" y="11442"/>
                  </a:cubicBezTo>
                  <a:cubicBezTo>
                    <a:pt x="31342" y="5442"/>
                    <a:pt x="40376" y="18777"/>
                    <a:pt x="49410" y="38303"/>
                  </a:cubicBezTo>
                  <a:cubicBezTo>
                    <a:pt x="58444" y="57829"/>
                    <a:pt x="51597" y="36684"/>
                    <a:pt x="51597" y="36684"/>
                  </a:cubicBezTo>
                  <a:cubicBezTo>
                    <a:pt x="51597" y="36684"/>
                    <a:pt x="36667" y="5442"/>
                    <a:pt x="43039" y="1060"/>
                  </a:cubicBezTo>
                  <a:cubicBezTo>
                    <a:pt x="51597" y="-4655"/>
                    <a:pt x="65671" y="13823"/>
                    <a:pt x="74040" y="30492"/>
                  </a:cubicBezTo>
                  <a:cubicBezTo>
                    <a:pt x="82408" y="47161"/>
                    <a:pt x="62818" y="66973"/>
                    <a:pt x="62818" y="6697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45" name="Google Shape;551;p16">
              <a:extLst>
                <a:ext uri="{FF2B5EF4-FFF2-40B4-BE49-F238E27FC236}">
                  <a16:creationId xmlns:a16="http://schemas.microsoft.com/office/drawing/2014/main" id="{8BC4E322-F989-4BC7-B02A-605A7FCBAAA6}"/>
                </a:ext>
              </a:extLst>
            </p:cNvPr>
            <p:cNvGrpSpPr/>
            <p:nvPr/>
          </p:nvGrpSpPr>
          <p:grpSpPr>
            <a:xfrm>
              <a:off x="6930455" y="2860622"/>
              <a:ext cx="82395" cy="49453"/>
              <a:chOff x="4865564" y="4292025"/>
              <a:chExt cx="220130" cy="132120"/>
            </a:xfrm>
          </p:grpSpPr>
          <p:sp>
            <p:nvSpPr>
              <p:cNvPr id="264" name="Google Shape;552;p16">
                <a:extLst>
                  <a:ext uri="{FF2B5EF4-FFF2-40B4-BE49-F238E27FC236}">
                    <a16:creationId xmlns:a16="http://schemas.microsoft.com/office/drawing/2014/main" id="{61840D58-C955-48D7-A17B-205F91673BBD}"/>
                  </a:ext>
                </a:extLst>
              </p:cNvPr>
              <p:cNvSpPr/>
              <p:nvPr/>
            </p:nvSpPr>
            <p:spPr>
              <a:xfrm>
                <a:off x="4866015" y="4297264"/>
                <a:ext cx="219679" cy="126881"/>
              </a:xfrm>
              <a:custGeom>
                <a:avLst/>
                <a:gdLst/>
                <a:ahLst/>
                <a:cxnLst/>
                <a:rect l="l" t="t" r="r" b="b"/>
                <a:pathLst>
                  <a:path w="219679" h="126881" extrusionOk="0">
                    <a:moveTo>
                      <a:pt x="59268" y="125002"/>
                    </a:moveTo>
                    <a:lnTo>
                      <a:pt x="3257" y="92332"/>
                    </a:lnTo>
                    <a:cubicBezTo>
                      <a:pt x="-1593" y="89569"/>
                      <a:pt x="-927" y="84807"/>
                      <a:pt x="4589" y="81568"/>
                    </a:cubicBezTo>
                    <a:lnTo>
                      <a:pt x="140955" y="2701"/>
                    </a:lnTo>
                    <a:cubicBezTo>
                      <a:pt x="146802" y="-613"/>
                      <a:pt x="153882" y="-890"/>
                      <a:pt x="159974" y="1939"/>
                    </a:cubicBezTo>
                    <a:lnTo>
                      <a:pt x="216461" y="34610"/>
                    </a:lnTo>
                    <a:cubicBezTo>
                      <a:pt x="221215" y="37372"/>
                      <a:pt x="220645" y="42230"/>
                      <a:pt x="215129" y="45373"/>
                    </a:cubicBezTo>
                    <a:lnTo>
                      <a:pt x="77907" y="124240"/>
                    </a:lnTo>
                    <a:cubicBezTo>
                      <a:pt x="72174" y="127469"/>
                      <a:pt x="65245" y="127755"/>
                      <a:pt x="59268" y="125002"/>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553;p16">
                <a:extLst>
                  <a:ext uri="{FF2B5EF4-FFF2-40B4-BE49-F238E27FC236}">
                    <a16:creationId xmlns:a16="http://schemas.microsoft.com/office/drawing/2014/main" id="{ADC9E590-9C63-4644-9309-D853207E34E6}"/>
                  </a:ext>
                </a:extLst>
              </p:cNvPr>
              <p:cNvSpPr/>
              <p:nvPr/>
            </p:nvSpPr>
            <p:spPr>
              <a:xfrm>
                <a:off x="4865564" y="4379690"/>
                <a:ext cx="6086" cy="5238"/>
              </a:xfrm>
              <a:custGeom>
                <a:avLst/>
                <a:gdLst/>
                <a:ahLst/>
                <a:cxnLst/>
                <a:rect l="l" t="t" r="r" b="b"/>
                <a:pathLst>
                  <a:path w="6086" h="5238" extrusionOk="0">
                    <a:moveTo>
                      <a:pt x="0" y="5239"/>
                    </a:moveTo>
                    <a:lnTo>
                      <a:pt x="0" y="0"/>
                    </a:lnTo>
                    <a:lnTo>
                      <a:pt x="6086" y="2286"/>
                    </a:lnTo>
                    <a:lnTo>
                      <a:pt x="0" y="5239"/>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554;p16">
                <a:extLst>
                  <a:ext uri="{FF2B5EF4-FFF2-40B4-BE49-F238E27FC236}">
                    <a16:creationId xmlns:a16="http://schemas.microsoft.com/office/drawing/2014/main" id="{FC241D4D-002A-417F-839E-13ACE9BC6474}"/>
                  </a:ext>
                </a:extLst>
              </p:cNvPr>
              <p:cNvSpPr/>
              <p:nvPr/>
            </p:nvSpPr>
            <p:spPr>
              <a:xfrm>
                <a:off x="5080003" y="4331398"/>
                <a:ext cx="4849" cy="4953"/>
              </a:xfrm>
              <a:custGeom>
                <a:avLst/>
                <a:gdLst/>
                <a:ahLst/>
                <a:cxnLst/>
                <a:rect l="l" t="t" r="r" b="b"/>
                <a:pathLst>
                  <a:path w="4849" h="4953" extrusionOk="0">
                    <a:moveTo>
                      <a:pt x="4850" y="4953"/>
                    </a:moveTo>
                    <a:lnTo>
                      <a:pt x="4850" y="0"/>
                    </a:lnTo>
                    <a:lnTo>
                      <a:pt x="0" y="3048"/>
                    </a:lnTo>
                    <a:lnTo>
                      <a:pt x="4850" y="4953"/>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555;p16">
                <a:extLst>
                  <a:ext uri="{FF2B5EF4-FFF2-40B4-BE49-F238E27FC236}">
                    <a16:creationId xmlns:a16="http://schemas.microsoft.com/office/drawing/2014/main" id="{648A3641-F26F-4926-83CD-B70A53DBC9F7}"/>
                  </a:ext>
                </a:extLst>
              </p:cNvPr>
              <p:cNvSpPr/>
              <p:nvPr/>
            </p:nvSpPr>
            <p:spPr>
              <a:xfrm>
                <a:off x="4866015" y="4293038"/>
                <a:ext cx="219203" cy="126874"/>
              </a:xfrm>
              <a:custGeom>
                <a:avLst/>
                <a:gdLst/>
                <a:ahLst/>
                <a:cxnLst/>
                <a:rect l="l" t="t" r="r" b="b"/>
                <a:pathLst>
                  <a:path w="219203" h="126874" extrusionOk="0">
                    <a:moveTo>
                      <a:pt x="59268" y="124847"/>
                    </a:moveTo>
                    <a:lnTo>
                      <a:pt x="3257" y="92177"/>
                    </a:lnTo>
                    <a:cubicBezTo>
                      <a:pt x="-1593" y="89414"/>
                      <a:pt x="-927" y="84556"/>
                      <a:pt x="4589" y="81413"/>
                    </a:cubicBezTo>
                    <a:lnTo>
                      <a:pt x="140480" y="2737"/>
                    </a:lnTo>
                    <a:cubicBezTo>
                      <a:pt x="146312" y="-626"/>
                      <a:pt x="153417" y="-902"/>
                      <a:pt x="159499" y="1975"/>
                    </a:cubicBezTo>
                    <a:lnTo>
                      <a:pt x="215985" y="34646"/>
                    </a:lnTo>
                    <a:cubicBezTo>
                      <a:pt x="220740" y="37408"/>
                      <a:pt x="220169" y="42170"/>
                      <a:pt x="214654" y="45409"/>
                    </a:cubicBezTo>
                    <a:lnTo>
                      <a:pt x="78287" y="124276"/>
                    </a:lnTo>
                    <a:cubicBezTo>
                      <a:pt x="72411" y="127524"/>
                      <a:pt x="65330" y="127743"/>
                      <a:pt x="59268" y="124847"/>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556;p16">
                <a:extLst>
                  <a:ext uri="{FF2B5EF4-FFF2-40B4-BE49-F238E27FC236}">
                    <a16:creationId xmlns:a16="http://schemas.microsoft.com/office/drawing/2014/main" id="{24128DD9-FC68-4803-8364-0E65CFCE0F65}"/>
                  </a:ext>
                </a:extLst>
              </p:cNvPr>
              <p:cNvSpPr/>
              <p:nvPr/>
            </p:nvSpPr>
            <p:spPr>
              <a:xfrm rot="-1790023">
                <a:off x="4877359" y="4403357"/>
                <a:ext cx="1145" cy="2102"/>
              </a:xfrm>
              <a:custGeom>
                <a:avLst/>
                <a:gdLst/>
                <a:ahLst/>
                <a:cxnLst/>
                <a:rect l="l" t="t" r="r" b="b"/>
                <a:pathLst>
                  <a:path w="1145" h="2102" extrusionOk="0">
                    <a:moveTo>
                      <a:pt x="1145" y="1053"/>
                    </a:moveTo>
                    <a:cubicBezTo>
                      <a:pt x="1145" y="1634"/>
                      <a:pt x="889" y="2104"/>
                      <a:pt x="573" y="2104"/>
                    </a:cubicBezTo>
                    <a:cubicBezTo>
                      <a:pt x="257" y="2104"/>
                      <a:pt x="0" y="1633"/>
                      <a:pt x="0" y="1053"/>
                    </a:cubicBezTo>
                    <a:cubicBezTo>
                      <a:pt x="0" y="472"/>
                      <a:pt x="257" y="2"/>
                      <a:pt x="573" y="2"/>
                    </a:cubicBezTo>
                    <a:cubicBezTo>
                      <a:pt x="889" y="2"/>
                      <a:pt x="1145" y="472"/>
                      <a:pt x="1145" y="105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557;p16">
                <a:extLst>
                  <a:ext uri="{FF2B5EF4-FFF2-40B4-BE49-F238E27FC236}">
                    <a16:creationId xmlns:a16="http://schemas.microsoft.com/office/drawing/2014/main" id="{7778BE9A-8EC7-4CE8-915B-BF5062305BA0}"/>
                  </a:ext>
                </a:extLst>
              </p:cNvPr>
              <p:cNvSpPr/>
              <p:nvPr/>
            </p:nvSpPr>
            <p:spPr>
              <a:xfrm rot="-1801764">
                <a:off x="4877140" y="4391533"/>
                <a:ext cx="1140" cy="2093"/>
              </a:xfrm>
              <a:custGeom>
                <a:avLst/>
                <a:gdLst/>
                <a:ahLst/>
                <a:cxnLst/>
                <a:rect l="l" t="t" r="r" b="b"/>
                <a:pathLst>
                  <a:path w="1141" h="2095" extrusionOk="0">
                    <a:moveTo>
                      <a:pt x="1141" y="1048"/>
                    </a:moveTo>
                    <a:cubicBezTo>
                      <a:pt x="1141" y="1627"/>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558;p16">
                <a:extLst>
                  <a:ext uri="{FF2B5EF4-FFF2-40B4-BE49-F238E27FC236}">
                    <a16:creationId xmlns:a16="http://schemas.microsoft.com/office/drawing/2014/main" id="{C9307EE5-D73F-444B-91C0-50FA773ECAE6}"/>
                  </a:ext>
                </a:extLst>
              </p:cNvPr>
              <p:cNvSpPr/>
              <p:nvPr/>
            </p:nvSpPr>
            <p:spPr>
              <a:xfrm rot="-1801764">
                <a:off x="4879874" y="4393221"/>
                <a:ext cx="1140" cy="2093"/>
              </a:xfrm>
              <a:custGeom>
                <a:avLst/>
                <a:gdLst/>
                <a:ahLst/>
                <a:cxnLst/>
                <a:rect l="l" t="t" r="r" b="b"/>
                <a:pathLst>
                  <a:path w="1141" h="2095" extrusionOk="0">
                    <a:moveTo>
                      <a:pt x="1141" y="1048"/>
                    </a:moveTo>
                    <a:cubicBezTo>
                      <a:pt x="1141" y="1626"/>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559;p16">
                <a:extLst>
                  <a:ext uri="{FF2B5EF4-FFF2-40B4-BE49-F238E27FC236}">
                    <a16:creationId xmlns:a16="http://schemas.microsoft.com/office/drawing/2014/main" id="{F00BEBFF-4386-44FA-A820-DABD203EE60C}"/>
                  </a:ext>
                </a:extLst>
              </p:cNvPr>
              <p:cNvSpPr/>
              <p:nvPr/>
            </p:nvSpPr>
            <p:spPr>
              <a:xfrm rot="-1801764">
                <a:off x="4882642" y="4394683"/>
                <a:ext cx="1140" cy="2093"/>
              </a:xfrm>
              <a:custGeom>
                <a:avLst/>
                <a:gdLst/>
                <a:ahLst/>
                <a:cxnLst/>
                <a:rect l="l" t="t" r="r" b="b"/>
                <a:pathLst>
                  <a:path w="1141" h="2095" extrusionOk="0">
                    <a:moveTo>
                      <a:pt x="1141" y="1048"/>
                    </a:moveTo>
                    <a:cubicBezTo>
                      <a:pt x="1141" y="1626"/>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560;p16">
                <a:extLst>
                  <a:ext uri="{FF2B5EF4-FFF2-40B4-BE49-F238E27FC236}">
                    <a16:creationId xmlns:a16="http://schemas.microsoft.com/office/drawing/2014/main" id="{F0820C40-ADE7-433E-9BA7-2B48B78C989C}"/>
                  </a:ext>
                </a:extLst>
              </p:cNvPr>
              <p:cNvSpPr/>
              <p:nvPr/>
            </p:nvSpPr>
            <p:spPr>
              <a:xfrm rot="-1801764">
                <a:off x="4905957" y="4408254"/>
                <a:ext cx="1140" cy="2093"/>
              </a:xfrm>
              <a:custGeom>
                <a:avLst/>
                <a:gdLst/>
                <a:ahLst/>
                <a:cxnLst/>
                <a:rect l="l" t="t" r="r" b="b"/>
                <a:pathLst>
                  <a:path w="1141" h="2095" extrusionOk="0">
                    <a:moveTo>
                      <a:pt x="1141" y="1048"/>
                    </a:moveTo>
                    <a:cubicBezTo>
                      <a:pt x="1141" y="1627"/>
                      <a:pt x="886" y="2095"/>
                      <a:pt x="571" y="2095"/>
                    </a:cubicBezTo>
                    <a:cubicBezTo>
                      <a:pt x="256" y="2095"/>
                      <a:pt x="0" y="1626"/>
                      <a:pt x="0" y="1048"/>
                    </a:cubicBezTo>
                    <a:cubicBezTo>
                      <a:pt x="0" y="469"/>
                      <a:pt x="256"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561;p16">
                <a:extLst>
                  <a:ext uri="{FF2B5EF4-FFF2-40B4-BE49-F238E27FC236}">
                    <a16:creationId xmlns:a16="http://schemas.microsoft.com/office/drawing/2014/main" id="{55439108-19FE-47C5-8F41-87CF29680918}"/>
                  </a:ext>
                </a:extLst>
              </p:cNvPr>
              <p:cNvSpPr/>
              <p:nvPr/>
            </p:nvSpPr>
            <p:spPr>
              <a:xfrm rot="-1801764">
                <a:off x="4908679" y="4409799"/>
                <a:ext cx="1140" cy="2093"/>
              </a:xfrm>
              <a:custGeom>
                <a:avLst/>
                <a:gdLst/>
                <a:ahLst/>
                <a:cxnLst/>
                <a:rect l="l" t="t" r="r" b="b"/>
                <a:pathLst>
                  <a:path w="1141" h="2095" extrusionOk="0">
                    <a:moveTo>
                      <a:pt x="1141" y="1048"/>
                    </a:moveTo>
                    <a:cubicBezTo>
                      <a:pt x="1141" y="1626"/>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562;p16">
                <a:extLst>
                  <a:ext uri="{FF2B5EF4-FFF2-40B4-BE49-F238E27FC236}">
                    <a16:creationId xmlns:a16="http://schemas.microsoft.com/office/drawing/2014/main" id="{4869D0E6-E691-47C4-BBC6-528227307FC3}"/>
                  </a:ext>
                </a:extLst>
              </p:cNvPr>
              <p:cNvSpPr/>
              <p:nvPr/>
            </p:nvSpPr>
            <p:spPr>
              <a:xfrm rot="-1801764">
                <a:off x="4911365" y="4411405"/>
                <a:ext cx="1140" cy="2093"/>
              </a:xfrm>
              <a:custGeom>
                <a:avLst/>
                <a:gdLst/>
                <a:ahLst/>
                <a:cxnLst/>
                <a:rect l="l" t="t" r="r" b="b"/>
                <a:pathLst>
                  <a:path w="1141" h="2095" extrusionOk="0">
                    <a:moveTo>
                      <a:pt x="1141" y="1048"/>
                    </a:moveTo>
                    <a:cubicBezTo>
                      <a:pt x="1141" y="1626"/>
                      <a:pt x="886" y="2095"/>
                      <a:pt x="571" y="2095"/>
                    </a:cubicBezTo>
                    <a:cubicBezTo>
                      <a:pt x="256" y="2095"/>
                      <a:pt x="0" y="1626"/>
                      <a:pt x="0" y="1048"/>
                    </a:cubicBezTo>
                    <a:cubicBezTo>
                      <a:pt x="0" y="469"/>
                      <a:pt x="256"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563;p16">
                <a:extLst>
                  <a:ext uri="{FF2B5EF4-FFF2-40B4-BE49-F238E27FC236}">
                    <a16:creationId xmlns:a16="http://schemas.microsoft.com/office/drawing/2014/main" id="{A24C6A1A-F842-4340-8A6E-51AF980D297E}"/>
                  </a:ext>
                </a:extLst>
              </p:cNvPr>
              <p:cNvSpPr/>
              <p:nvPr/>
            </p:nvSpPr>
            <p:spPr>
              <a:xfrm rot="-1801764">
                <a:off x="4914086" y="4412950"/>
                <a:ext cx="1140" cy="2093"/>
              </a:xfrm>
              <a:custGeom>
                <a:avLst/>
                <a:gdLst/>
                <a:ahLst/>
                <a:cxnLst/>
                <a:rect l="l" t="t" r="r" b="b"/>
                <a:pathLst>
                  <a:path w="1141" h="2095" extrusionOk="0">
                    <a:moveTo>
                      <a:pt x="1141" y="1048"/>
                    </a:moveTo>
                    <a:cubicBezTo>
                      <a:pt x="1141" y="1627"/>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564;p16">
                <a:extLst>
                  <a:ext uri="{FF2B5EF4-FFF2-40B4-BE49-F238E27FC236}">
                    <a16:creationId xmlns:a16="http://schemas.microsoft.com/office/drawing/2014/main" id="{8F43D9DC-E9E9-441E-A60E-982ECE0BF489}"/>
                  </a:ext>
                </a:extLst>
              </p:cNvPr>
              <p:cNvSpPr/>
              <p:nvPr/>
            </p:nvSpPr>
            <p:spPr>
              <a:xfrm>
                <a:off x="4890288" y="4399104"/>
                <a:ext cx="9224" cy="6794"/>
              </a:xfrm>
              <a:custGeom>
                <a:avLst/>
                <a:gdLst/>
                <a:ahLst/>
                <a:cxnLst/>
                <a:rect l="l" t="t" r="r" b="b"/>
                <a:pathLst>
                  <a:path w="9224" h="6794" extrusionOk="0">
                    <a:moveTo>
                      <a:pt x="8368" y="6684"/>
                    </a:moveTo>
                    <a:lnTo>
                      <a:pt x="856" y="2398"/>
                    </a:lnTo>
                    <a:cubicBezTo>
                      <a:pt x="322" y="1989"/>
                      <a:pt x="8" y="1360"/>
                      <a:pt x="0" y="684"/>
                    </a:cubicBezTo>
                    <a:lnTo>
                      <a:pt x="0" y="684"/>
                    </a:lnTo>
                    <a:cubicBezTo>
                      <a:pt x="0" y="112"/>
                      <a:pt x="0" y="-174"/>
                      <a:pt x="856" y="112"/>
                    </a:cubicBezTo>
                    <a:lnTo>
                      <a:pt x="8368" y="4398"/>
                    </a:lnTo>
                    <a:cubicBezTo>
                      <a:pt x="8898" y="4770"/>
                      <a:pt x="9217" y="5370"/>
                      <a:pt x="9224" y="6018"/>
                    </a:cubicBezTo>
                    <a:lnTo>
                      <a:pt x="9224" y="6018"/>
                    </a:lnTo>
                    <a:cubicBezTo>
                      <a:pt x="9224" y="6684"/>
                      <a:pt x="8844" y="6970"/>
                      <a:pt x="8368" y="668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565;p16">
                <a:extLst>
                  <a:ext uri="{FF2B5EF4-FFF2-40B4-BE49-F238E27FC236}">
                    <a16:creationId xmlns:a16="http://schemas.microsoft.com/office/drawing/2014/main" id="{552B9388-9158-4CB1-ADE2-DDCC5E734A92}"/>
                  </a:ext>
                </a:extLst>
              </p:cNvPr>
              <p:cNvSpPr/>
              <p:nvPr/>
            </p:nvSpPr>
            <p:spPr>
              <a:xfrm>
                <a:off x="5060033" y="4346638"/>
                <a:ext cx="8558" cy="6096"/>
              </a:xfrm>
              <a:custGeom>
                <a:avLst/>
                <a:gdLst/>
                <a:ahLst/>
                <a:cxnLst/>
                <a:rect l="l" t="t" r="r" b="b"/>
                <a:pathLst>
                  <a:path w="8558" h="6096" extrusionOk="0">
                    <a:moveTo>
                      <a:pt x="7703" y="2096"/>
                    </a:moveTo>
                    <a:lnTo>
                      <a:pt x="761" y="6096"/>
                    </a:lnTo>
                    <a:cubicBezTo>
                      <a:pt x="761" y="6096"/>
                      <a:pt x="0" y="6096"/>
                      <a:pt x="0" y="5525"/>
                    </a:cubicBezTo>
                    <a:lnTo>
                      <a:pt x="0" y="5525"/>
                    </a:lnTo>
                    <a:cubicBezTo>
                      <a:pt x="38" y="4934"/>
                      <a:pt x="312" y="4381"/>
                      <a:pt x="761" y="4001"/>
                    </a:cubicBezTo>
                    <a:lnTo>
                      <a:pt x="7703" y="0"/>
                    </a:lnTo>
                    <a:cubicBezTo>
                      <a:pt x="7703" y="0"/>
                      <a:pt x="8559" y="0"/>
                      <a:pt x="8559" y="571"/>
                    </a:cubicBezTo>
                    <a:lnTo>
                      <a:pt x="8559" y="571"/>
                    </a:lnTo>
                    <a:cubicBezTo>
                      <a:pt x="8554" y="1191"/>
                      <a:pt x="8230" y="1772"/>
                      <a:pt x="7703" y="209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566;p16">
                <a:extLst>
                  <a:ext uri="{FF2B5EF4-FFF2-40B4-BE49-F238E27FC236}">
                    <a16:creationId xmlns:a16="http://schemas.microsoft.com/office/drawing/2014/main" id="{8FDE79D2-24ED-49B7-9E0C-EEA8A3EBABB3}"/>
                  </a:ext>
                </a:extLst>
              </p:cNvPr>
              <p:cNvSpPr/>
              <p:nvPr/>
            </p:nvSpPr>
            <p:spPr>
              <a:xfrm>
                <a:off x="5049382" y="4352829"/>
                <a:ext cx="8559" cy="6096"/>
              </a:xfrm>
              <a:custGeom>
                <a:avLst/>
                <a:gdLst/>
                <a:ahLst/>
                <a:cxnLst/>
                <a:rect l="l" t="t" r="r" b="b"/>
                <a:pathLst>
                  <a:path w="8559" h="6096" extrusionOk="0">
                    <a:moveTo>
                      <a:pt x="7703" y="2096"/>
                    </a:moveTo>
                    <a:lnTo>
                      <a:pt x="761" y="6096"/>
                    </a:lnTo>
                    <a:cubicBezTo>
                      <a:pt x="761" y="6096"/>
                      <a:pt x="1" y="6096"/>
                      <a:pt x="1" y="5525"/>
                    </a:cubicBezTo>
                    <a:lnTo>
                      <a:pt x="1" y="5525"/>
                    </a:lnTo>
                    <a:cubicBezTo>
                      <a:pt x="-16" y="4924"/>
                      <a:pt x="270" y="4353"/>
                      <a:pt x="761" y="4001"/>
                    </a:cubicBezTo>
                    <a:lnTo>
                      <a:pt x="7703" y="0"/>
                    </a:lnTo>
                    <a:cubicBezTo>
                      <a:pt x="7703" y="0"/>
                      <a:pt x="8559" y="0"/>
                      <a:pt x="8559" y="571"/>
                    </a:cubicBezTo>
                    <a:lnTo>
                      <a:pt x="8559" y="571"/>
                    </a:lnTo>
                    <a:cubicBezTo>
                      <a:pt x="8537" y="1191"/>
                      <a:pt x="8218" y="1753"/>
                      <a:pt x="7703" y="209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567;p16">
                <a:extLst>
                  <a:ext uri="{FF2B5EF4-FFF2-40B4-BE49-F238E27FC236}">
                    <a16:creationId xmlns:a16="http://schemas.microsoft.com/office/drawing/2014/main" id="{591A91BC-7FE1-4877-8E57-A88BBFFC89FE}"/>
                  </a:ext>
                </a:extLst>
              </p:cNvPr>
              <p:cNvSpPr/>
              <p:nvPr/>
            </p:nvSpPr>
            <p:spPr>
              <a:xfrm>
                <a:off x="4866015" y="4292025"/>
                <a:ext cx="219679" cy="127142"/>
              </a:xfrm>
              <a:custGeom>
                <a:avLst/>
                <a:gdLst/>
                <a:ahLst/>
                <a:cxnLst/>
                <a:rect l="l" t="t" r="r" b="b"/>
                <a:pathLst>
                  <a:path w="219679" h="127142" extrusionOk="0">
                    <a:moveTo>
                      <a:pt x="59268" y="125097"/>
                    </a:moveTo>
                    <a:lnTo>
                      <a:pt x="3257" y="92427"/>
                    </a:lnTo>
                    <a:cubicBezTo>
                      <a:pt x="-1593" y="89664"/>
                      <a:pt x="-927" y="84807"/>
                      <a:pt x="4589" y="81568"/>
                    </a:cubicBezTo>
                    <a:lnTo>
                      <a:pt x="140955" y="2701"/>
                    </a:lnTo>
                    <a:cubicBezTo>
                      <a:pt x="146802" y="-613"/>
                      <a:pt x="153882" y="-890"/>
                      <a:pt x="159974" y="1939"/>
                    </a:cubicBezTo>
                    <a:lnTo>
                      <a:pt x="216461" y="34610"/>
                    </a:lnTo>
                    <a:cubicBezTo>
                      <a:pt x="221215" y="37372"/>
                      <a:pt x="220645" y="42230"/>
                      <a:pt x="215129" y="45373"/>
                    </a:cubicBezTo>
                    <a:lnTo>
                      <a:pt x="78763" y="124240"/>
                    </a:lnTo>
                    <a:cubicBezTo>
                      <a:pt x="72819" y="127784"/>
                      <a:pt x="65499" y="128098"/>
                      <a:pt x="59268" y="125097"/>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568;p16">
                <a:extLst>
                  <a:ext uri="{FF2B5EF4-FFF2-40B4-BE49-F238E27FC236}">
                    <a16:creationId xmlns:a16="http://schemas.microsoft.com/office/drawing/2014/main" id="{F0D29BAD-DFB0-4341-A87F-E8F38F1166C9}"/>
                  </a:ext>
                </a:extLst>
              </p:cNvPr>
              <p:cNvSpPr/>
              <p:nvPr/>
            </p:nvSpPr>
            <p:spPr>
              <a:xfrm>
                <a:off x="4874289" y="4295203"/>
                <a:ext cx="203812" cy="117633"/>
              </a:xfrm>
              <a:custGeom>
                <a:avLst/>
                <a:gdLst/>
                <a:ahLst/>
                <a:cxnLst/>
                <a:rect l="l" t="t" r="r" b="b"/>
                <a:pathLst>
                  <a:path w="203812" h="117633" extrusionOk="0">
                    <a:moveTo>
                      <a:pt x="201245" y="32766"/>
                    </a:moveTo>
                    <a:lnTo>
                      <a:pt x="179278" y="19621"/>
                    </a:lnTo>
                    <a:lnTo>
                      <a:pt x="179278" y="19621"/>
                    </a:lnTo>
                    <a:cubicBezTo>
                      <a:pt x="176299" y="21184"/>
                      <a:pt x="172748" y="21184"/>
                      <a:pt x="169769" y="19621"/>
                    </a:cubicBezTo>
                    <a:cubicBezTo>
                      <a:pt x="167106" y="18097"/>
                      <a:pt x="167106" y="15716"/>
                      <a:pt x="169769" y="14192"/>
                    </a:cubicBezTo>
                    <a:lnTo>
                      <a:pt x="169769" y="14192"/>
                    </a:lnTo>
                    <a:lnTo>
                      <a:pt x="147802" y="1429"/>
                    </a:lnTo>
                    <a:cubicBezTo>
                      <a:pt x="143967" y="-476"/>
                      <a:pt x="139464" y="-476"/>
                      <a:pt x="135629" y="1429"/>
                    </a:cubicBezTo>
                    <a:lnTo>
                      <a:pt x="2496" y="78200"/>
                    </a:lnTo>
                    <a:cubicBezTo>
                      <a:pt x="-832" y="80200"/>
                      <a:pt x="-832" y="83344"/>
                      <a:pt x="2496" y="85249"/>
                    </a:cubicBezTo>
                    <a:lnTo>
                      <a:pt x="56035" y="116205"/>
                    </a:lnTo>
                    <a:cubicBezTo>
                      <a:pt x="59836" y="118110"/>
                      <a:pt x="64311" y="118110"/>
                      <a:pt x="68112" y="116205"/>
                    </a:cubicBezTo>
                    <a:lnTo>
                      <a:pt x="201245" y="39338"/>
                    </a:lnTo>
                    <a:cubicBezTo>
                      <a:pt x="204668" y="37814"/>
                      <a:pt x="204668" y="34671"/>
                      <a:pt x="201245" y="3276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569;p16">
                <a:extLst>
                  <a:ext uri="{FF2B5EF4-FFF2-40B4-BE49-F238E27FC236}">
                    <a16:creationId xmlns:a16="http://schemas.microsoft.com/office/drawing/2014/main" id="{8F54C9A0-DA0B-461C-991B-700A65378CD1}"/>
                  </a:ext>
                </a:extLst>
              </p:cNvPr>
              <p:cNvSpPr/>
              <p:nvPr/>
            </p:nvSpPr>
            <p:spPr>
              <a:xfrm>
                <a:off x="4874289" y="4295203"/>
                <a:ext cx="203812" cy="117633"/>
              </a:xfrm>
              <a:custGeom>
                <a:avLst/>
                <a:gdLst/>
                <a:ahLst/>
                <a:cxnLst/>
                <a:rect l="l" t="t" r="r" b="b"/>
                <a:pathLst>
                  <a:path w="203812" h="117633" extrusionOk="0">
                    <a:moveTo>
                      <a:pt x="201245" y="32766"/>
                    </a:moveTo>
                    <a:lnTo>
                      <a:pt x="179278" y="19621"/>
                    </a:lnTo>
                    <a:lnTo>
                      <a:pt x="179278" y="19621"/>
                    </a:lnTo>
                    <a:cubicBezTo>
                      <a:pt x="176299" y="21184"/>
                      <a:pt x="172748" y="21184"/>
                      <a:pt x="169769" y="19621"/>
                    </a:cubicBezTo>
                    <a:cubicBezTo>
                      <a:pt x="167106" y="18097"/>
                      <a:pt x="167106" y="15716"/>
                      <a:pt x="169769" y="14192"/>
                    </a:cubicBezTo>
                    <a:lnTo>
                      <a:pt x="169769" y="14192"/>
                    </a:lnTo>
                    <a:lnTo>
                      <a:pt x="147802" y="1429"/>
                    </a:lnTo>
                    <a:cubicBezTo>
                      <a:pt x="143967" y="-476"/>
                      <a:pt x="139464" y="-476"/>
                      <a:pt x="135629" y="1429"/>
                    </a:cubicBezTo>
                    <a:lnTo>
                      <a:pt x="2496" y="78200"/>
                    </a:lnTo>
                    <a:cubicBezTo>
                      <a:pt x="-832" y="80200"/>
                      <a:pt x="-832" y="83344"/>
                      <a:pt x="2496" y="85249"/>
                    </a:cubicBezTo>
                    <a:lnTo>
                      <a:pt x="56035" y="116205"/>
                    </a:lnTo>
                    <a:cubicBezTo>
                      <a:pt x="59836" y="118110"/>
                      <a:pt x="64311" y="118110"/>
                      <a:pt x="68112" y="116205"/>
                    </a:cubicBezTo>
                    <a:lnTo>
                      <a:pt x="201245" y="39338"/>
                    </a:lnTo>
                    <a:cubicBezTo>
                      <a:pt x="204668" y="37814"/>
                      <a:pt x="204668" y="34671"/>
                      <a:pt x="201245" y="32766"/>
                    </a:cubicBezTo>
                    <a:close/>
                  </a:path>
                </a:pathLst>
              </a:custGeom>
              <a:solidFill>
                <a:srgbClr val="000000">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570;p16">
                <a:extLst>
                  <a:ext uri="{FF2B5EF4-FFF2-40B4-BE49-F238E27FC236}">
                    <a16:creationId xmlns:a16="http://schemas.microsoft.com/office/drawing/2014/main" id="{1D2202BC-BB62-4302-A5B3-DF855CDCD885}"/>
                  </a:ext>
                </a:extLst>
              </p:cNvPr>
              <p:cNvSpPr/>
              <p:nvPr/>
            </p:nvSpPr>
            <p:spPr>
              <a:xfrm>
                <a:off x="5044723" y="4311872"/>
                <a:ext cx="5135" cy="2857"/>
              </a:xfrm>
              <a:custGeom>
                <a:avLst/>
                <a:gdLst/>
                <a:ahLst/>
                <a:cxnLst/>
                <a:rect l="l" t="t" r="r" b="b"/>
                <a:pathLst>
                  <a:path w="5135" h="2857" extrusionOk="0">
                    <a:moveTo>
                      <a:pt x="5135" y="1429"/>
                    </a:moveTo>
                    <a:cubicBezTo>
                      <a:pt x="5135" y="2218"/>
                      <a:pt x="3986" y="2857"/>
                      <a:pt x="2568" y="2857"/>
                    </a:cubicBezTo>
                    <a:cubicBezTo>
                      <a:pt x="1150" y="2857"/>
                      <a:pt x="0" y="2218"/>
                      <a:pt x="0" y="1429"/>
                    </a:cubicBezTo>
                    <a:cubicBezTo>
                      <a:pt x="0" y="640"/>
                      <a:pt x="1150" y="0"/>
                      <a:pt x="2568" y="0"/>
                    </a:cubicBezTo>
                    <a:cubicBezTo>
                      <a:pt x="3986" y="0"/>
                      <a:pt x="5135" y="640"/>
                      <a:pt x="5135" y="142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571;p16">
                <a:extLst>
                  <a:ext uri="{FF2B5EF4-FFF2-40B4-BE49-F238E27FC236}">
                    <a16:creationId xmlns:a16="http://schemas.microsoft.com/office/drawing/2014/main" id="{EE910D7F-4D25-4005-AEDF-AC7AFB4DE5AA}"/>
                  </a:ext>
                </a:extLst>
              </p:cNvPr>
              <p:cNvSpPr/>
              <p:nvPr/>
            </p:nvSpPr>
            <p:spPr>
              <a:xfrm>
                <a:off x="5046530" y="4312698"/>
                <a:ext cx="1521" cy="1221"/>
              </a:xfrm>
              <a:custGeom>
                <a:avLst/>
                <a:gdLst/>
                <a:ahLst/>
                <a:cxnLst/>
                <a:rect l="l" t="t" r="r" b="b"/>
                <a:pathLst>
                  <a:path w="1521" h="1221" extrusionOk="0">
                    <a:moveTo>
                      <a:pt x="0" y="1079"/>
                    </a:moveTo>
                    <a:cubicBezTo>
                      <a:pt x="0" y="1079"/>
                      <a:pt x="0" y="412"/>
                      <a:pt x="0" y="221"/>
                    </a:cubicBezTo>
                    <a:cubicBezTo>
                      <a:pt x="465" y="-74"/>
                      <a:pt x="1056" y="-74"/>
                      <a:pt x="1522" y="221"/>
                    </a:cubicBezTo>
                    <a:cubicBezTo>
                      <a:pt x="1522" y="221"/>
                      <a:pt x="1522" y="793"/>
                      <a:pt x="1522" y="1079"/>
                    </a:cubicBezTo>
                    <a:cubicBezTo>
                      <a:pt x="1033" y="1269"/>
                      <a:pt x="489" y="1269"/>
                      <a:pt x="0" y="107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6" name="Google Shape;572;p16">
              <a:extLst>
                <a:ext uri="{FF2B5EF4-FFF2-40B4-BE49-F238E27FC236}">
                  <a16:creationId xmlns:a16="http://schemas.microsoft.com/office/drawing/2014/main" id="{765F39E2-A9D0-4904-9B60-F80FB4980B61}"/>
                </a:ext>
              </a:extLst>
            </p:cNvPr>
            <p:cNvSpPr/>
            <p:nvPr/>
          </p:nvSpPr>
          <p:spPr>
            <a:xfrm>
              <a:off x="6948039" y="2876090"/>
              <a:ext cx="48317" cy="40269"/>
            </a:xfrm>
            <a:custGeom>
              <a:avLst/>
              <a:gdLst/>
              <a:ahLst/>
              <a:cxnLst/>
              <a:rect l="l" t="t" r="r" b="b"/>
              <a:pathLst>
                <a:path w="129087" h="107584" extrusionOk="0">
                  <a:moveTo>
                    <a:pt x="100516" y="75867"/>
                  </a:moveTo>
                  <a:cubicBezTo>
                    <a:pt x="100516" y="75867"/>
                    <a:pt x="130375" y="48911"/>
                    <a:pt x="129044" y="13192"/>
                  </a:cubicBezTo>
                  <a:cubicBezTo>
                    <a:pt x="127237" y="-11668"/>
                    <a:pt x="112212" y="6239"/>
                    <a:pt x="112212" y="6239"/>
                  </a:cubicBezTo>
                  <a:lnTo>
                    <a:pt x="97092" y="33671"/>
                  </a:lnTo>
                  <a:cubicBezTo>
                    <a:pt x="89594" y="43806"/>
                    <a:pt x="79821" y="52026"/>
                    <a:pt x="68564" y="57674"/>
                  </a:cubicBezTo>
                  <a:cubicBezTo>
                    <a:pt x="57968" y="58693"/>
                    <a:pt x="47431" y="60255"/>
                    <a:pt x="36992" y="62341"/>
                  </a:cubicBezTo>
                  <a:cubicBezTo>
                    <a:pt x="18448" y="65961"/>
                    <a:pt x="0" y="89202"/>
                    <a:pt x="0" y="89202"/>
                  </a:cubicBezTo>
                  <a:lnTo>
                    <a:pt x="23298" y="107585"/>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573;p16">
              <a:extLst>
                <a:ext uri="{FF2B5EF4-FFF2-40B4-BE49-F238E27FC236}">
                  <a16:creationId xmlns:a16="http://schemas.microsoft.com/office/drawing/2014/main" id="{06BAB819-688C-448A-BEF3-99816856ED59}"/>
                </a:ext>
              </a:extLst>
            </p:cNvPr>
            <p:cNvSpPr/>
            <p:nvPr/>
          </p:nvSpPr>
          <p:spPr>
            <a:xfrm>
              <a:off x="6688913" y="2310158"/>
              <a:ext cx="266346" cy="294746"/>
            </a:xfrm>
            <a:custGeom>
              <a:avLst/>
              <a:gdLst/>
              <a:ahLst/>
              <a:cxnLst/>
              <a:rect l="l" t="t" r="r" b="b"/>
              <a:pathLst>
                <a:path w="711585" h="787458" extrusionOk="0">
                  <a:moveTo>
                    <a:pt x="654254" y="325496"/>
                  </a:moveTo>
                  <a:lnTo>
                    <a:pt x="104510" y="7551"/>
                  </a:lnTo>
                  <a:cubicBezTo>
                    <a:pt x="93809" y="169"/>
                    <a:pt x="80334" y="-1936"/>
                    <a:pt x="67898" y="1836"/>
                  </a:cubicBezTo>
                  <a:lnTo>
                    <a:pt x="67898" y="1836"/>
                  </a:lnTo>
                  <a:cubicBezTo>
                    <a:pt x="65551" y="2808"/>
                    <a:pt x="63345" y="4093"/>
                    <a:pt x="61336" y="5646"/>
                  </a:cubicBezTo>
                  <a:lnTo>
                    <a:pt x="0" y="40793"/>
                  </a:lnTo>
                  <a:lnTo>
                    <a:pt x="47548" y="96705"/>
                  </a:lnTo>
                  <a:lnTo>
                    <a:pt x="47548" y="326258"/>
                  </a:lnTo>
                  <a:cubicBezTo>
                    <a:pt x="49713" y="366529"/>
                    <a:pt x="70903" y="403353"/>
                    <a:pt x="104605" y="425413"/>
                  </a:cubicBezTo>
                  <a:lnTo>
                    <a:pt x="275776" y="533140"/>
                  </a:lnTo>
                  <a:lnTo>
                    <a:pt x="322277" y="639916"/>
                  </a:lnTo>
                  <a:lnTo>
                    <a:pt x="273303" y="723069"/>
                  </a:lnTo>
                  <a:lnTo>
                    <a:pt x="341487" y="684016"/>
                  </a:lnTo>
                  <a:lnTo>
                    <a:pt x="406246" y="608674"/>
                  </a:lnTo>
                  <a:lnTo>
                    <a:pt x="612888" y="720783"/>
                  </a:lnTo>
                  <a:lnTo>
                    <a:pt x="624014" y="787458"/>
                  </a:lnTo>
                  <a:lnTo>
                    <a:pt x="693624" y="747644"/>
                  </a:lnTo>
                  <a:lnTo>
                    <a:pt x="695526" y="746500"/>
                  </a:lnTo>
                  <a:lnTo>
                    <a:pt x="696191" y="746500"/>
                  </a:lnTo>
                  <a:lnTo>
                    <a:pt x="696191" y="746500"/>
                  </a:lnTo>
                  <a:cubicBezTo>
                    <a:pt x="706983" y="737785"/>
                    <a:pt x="712695" y="724231"/>
                    <a:pt x="711407" y="710401"/>
                  </a:cubicBezTo>
                  <a:lnTo>
                    <a:pt x="711407" y="424651"/>
                  </a:lnTo>
                  <a:cubicBezTo>
                    <a:pt x="709219" y="384370"/>
                    <a:pt x="687992" y="347536"/>
                    <a:pt x="654254" y="325496"/>
                  </a:cubicBez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574;p16">
              <a:extLst>
                <a:ext uri="{FF2B5EF4-FFF2-40B4-BE49-F238E27FC236}">
                  <a16:creationId xmlns:a16="http://schemas.microsoft.com/office/drawing/2014/main" id="{34B9B24A-D030-40A0-B861-3B7F0B59792B}"/>
                </a:ext>
              </a:extLst>
            </p:cNvPr>
            <p:cNvSpPr/>
            <p:nvPr/>
          </p:nvSpPr>
          <p:spPr>
            <a:xfrm>
              <a:off x="6681190" y="2324699"/>
              <a:ext cx="248446" cy="281264"/>
            </a:xfrm>
            <a:custGeom>
              <a:avLst/>
              <a:gdLst/>
              <a:ahLst/>
              <a:cxnLst/>
              <a:rect l="l" t="t" r="r" b="b"/>
              <a:pathLst>
                <a:path w="663763" h="751441" extrusionOk="0">
                  <a:moveTo>
                    <a:pt x="606802" y="325697"/>
                  </a:moveTo>
                  <a:lnTo>
                    <a:pt x="57057" y="7848"/>
                  </a:lnTo>
                  <a:cubicBezTo>
                    <a:pt x="25485" y="-10440"/>
                    <a:pt x="0" y="4324"/>
                    <a:pt x="0" y="40805"/>
                  </a:cubicBezTo>
                  <a:lnTo>
                    <a:pt x="0" y="326555"/>
                  </a:lnTo>
                  <a:cubicBezTo>
                    <a:pt x="2165" y="366826"/>
                    <a:pt x="23356" y="403650"/>
                    <a:pt x="57057" y="425710"/>
                  </a:cubicBezTo>
                  <a:lnTo>
                    <a:pt x="228228" y="533533"/>
                  </a:lnTo>
                  <a:lnTo>
                    <a:pt x="293939" y="684314"/>
                  </a:lnTo>
                  <a:lnTo>
                    <a:pt x="358699" y="608971"/>
                  </a:lnTo>
                  <a:lnTo>
                    <a:pt x="606707" y="743654"/>
                  </a:lnTo>
                  <a:cubicBezTo>
                    <a:pt x="638278" y="761847"/>
                    <a:pt x="663764" y="747083"/>
                    <a:pt x="663764" y="710603"/>
                  </a:cubicBezTo>
                  <a:lnTo>
                    <a:pt x="663764" y="424853"/>
                  </a:lnTo>
                  <a:cubicBezTo>
                    <a:pt x="661621" y="384600"/>
                    <a:pt x="640468" y="347776"/>
                    <a:pt x="606802" y="325697"/>
                  </a:cubicBezTo>
                  <a:close/>
                </a:path>
              </a:pathLst>
            </a:custGeom>
            <a:solidFill>
              <a:srgbClr val="E26D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575;p16">
              <a:extLst>
                <a:ext uri="{FF2B5EF4-FFF2-40B4-BE49-F238E27FC236}">
                  <a16:creationId xmlns:a16="http://schemas.microsoft.com/office/drawing/2014/main" id="{356514BF-5641-4146-88B1-8F5091A3A364}"/>
                </a:ext>
              </a:extLst>
            </p:cNvPr>
            <p:cNvSpPr/>
            <p:nvPr/>
          </p:nvSpPr>
          <p:spPr>
            <a:xfrm>
              <a:off x="7244522" y="2103554"/>
              <a:ext cx="267380" cy="295937"/>
            </a:xfrm>
            <a:custGeom>
              <a:avLst/>
              <a:gdLst/>
              <a:ahLst/>
              <a:cxnLst/>
              <a:rect l="l" t="t" r="r" b="b"/>
              <a:pathLst>
                <a:path w="713014" h="789165" extrusionOk="0">
                  <a:moveTo>
                    <a:pt x="655586" y="326155"/>
                  </a:moveTo>
                  <a:lnTo>
                    <a:pt x="104700" y="7639"/>
                  </a:lnTo>
                  <a:cubicBezTo>
                    <a:pt x="93992" y="191"/>
                    <a:pt x="80470" y="-1949"/>
                    <a:pt x="67993" y="1829"/>
                  </a:cubicBezTo>
                  <a:lnTo>
                    <a:pt x="67993" y="1829"/>
                  </a:lnTo>
                  <a:cubicBezTo>
                    <a:pt x="65625" y="2760"/>
                    <a:pt x="63419" y="4045"/>
                    <a:pt x="61432" y="5639"/>
                  </a:cubicBezTo>
                  <a:lnTo>
                    <a:pt x="0" y="40882"/>
                  </a:lnTo>
                  <a:lnTo>
                    <a:pt x="47548" y="96793"/>
                  </a:lnTo>
                  <a:lnTo>
                    <a:pt x="47548" y="326917"/>
                  </a:lnTo>
                  <a:cubicBezTo>
                    <a:pt x="49697" y="367241"/>
                    <a:pt x="70884" y="404130"/>
                    <a:pt x="104605" y="426263"/>
                  </a:cubicBezTo>
                  <a:lnTo>
                    <a:pt x="276252" y="534277"/>
                  </a:lnTo>
                  <a:lnTo>
                    <a:pt x="322848" y="641242"/>
                  </a:lnTo>
                  <a:lnTo>
                    <a:pt x="273874" y="724586"/>
                  </a:lnTo>
                  <a:lnTo>
                    <a:pt x="342248" y="685629"/>
                  </a:lnTo>
                  <a:lnTo>
                    <a:pt x="407102" y="610096"/>
                  </a:lnTo>
                  <a:lnTo>
                    <a:pt x="614029" y="722491"/>
                  </a:lnTo>
                  <a:lnTo>
                    <a:pt x="625250" y="789166"/>
                  </a:lnTo>
                  <a:lnTo>
                    <a:pt x="694955" y="749161"/>
                  </a:lnTo>
                  <a:lnTo>
                    <a:pt x="696857" y="748113"/>
                  </a:lnTo>
                  <a:lnTo>
                    <a:pt x="697523" y="748113"/>
                  </a:lnTo>
                  <a:lnTo>
                    <a:pt x="697523" y="748113"/>
                  </a:lnTo>
                  <a:cubicBezTo>
                    <a:pt x="708373" y="739436"/>
                    <a:pt x="714136" y="725863"/>
                    <a:pt x="712833" y="712013"/>
                  </a:cubicBezTo>
                  <a:lnTo>
                    <a:pt x="712833" y="426263"/>
                  </a:lnTo>
                  <a:cubicBezTo>
                    <a:pt x="710874" y="385631"/>
                    <a:pt x="689592" y="348402"/>
                    <a:pt x="655586" y="326155"/>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576;p16">
              <a:extLst>
                <a:ext uri="{FF2B5EF4-FFF2-40B4-BE49-F238E27FC236}">
                  <a16:creationId xmlns:a16="http://schemas.microsoft.com/office/drawing/2014/main" id="{B61F8641-C884-4ABA-996D-2FCC339DBFB1}"/>
                </a:ext>
              </a:extLst>
            </p:cNvPr>
            <p:cNvSpPr/>
            <p:nvPr/>
          </p:nvSpPr>
          <p:spPr>
            <a:xfrm>
              <a:off x="7236798" y="2118137"/>
              <a:ext cx="249375" cy="282304"/>
            </a:xfrm>
            <a:custGeom>
              <a:avLst/>
              <a:gdLst/>
              <a:ahLst/>
              <a:cxnLst/>
              <a:rect l="l" t="t" r="r" b="b"/>
              <a:pathLst>
                <a:path w="665000" h="752811" extrusionOk="0">
                  <a:moveTo>
                    <a:pt x="607848" y="326342"/>
                  </a:moveTo>
                  <a:lnTo>
                    <a:pt x="57057" y="7826"/>
                  </a:lnTo>
                  <a:cubicBezTo>
                    <a:pt x="25485" y="-10462"/>
                    <a:pt x="0" y="4397"/>
                    <a:pt x="0" y="40973"/>
                  </a:cubicBezTo>
                  <a:lnTo>
                    <a:pt x="0" y="326723"/>
                  </a:lnTo>
                  <a:cubicBezTo>
                    <a:pt x="2149" y="367046"/>
                    <a:pt x="23336" y="403936"/>
                    <a:pt x="57057" y="426069"/>
                  </a:cubicBezTo>
                  <a:lnTo>
                    <a:pt x="228799" y="534464"/>
                  </a:lnTo>
                  <a:lnTo>
                    <a:pt x="294700" y="685625"/>
                  </a:lnTo>
                  <a:lnTo>
                    <a:pt x="359555" y="610092"/>
                  </a:lnTo>
                  <a:lnTo>
                    <a:pt x="607943" y="744966"/>
                  </a:lnTo>
                  <a:cubicBezTo>
                    <a:pt x="639610" y="763254"/>
                    <a:pt x="665000" y="748490"/>
                    <a:pt x="665000" y="711914"/>
                  </a:cubicBezTo>
                  <a:lnTo>
                    <a:pt x="665000" y="426164"/>
                  </a:lnTo>
                  <a:cubicBezTo>
                    <a:pt x="662994" y="385648"/>
                    <a:pt x="641749" y="348541"/>
                    <a:pt x="607848" y="326342"/>
                  </a:cubicBez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577;p16">
              <a:extLst>
                <a:ext uri="{FF2B5EF4-FFF2-40B4-BE49-F238E27FC236}">
                  <a16:creationId xmlns:a16="http://schemas.microsoft.com/office/drawing/2014/main" id="{5F06E46C-5A93-42CB-8855-89DA53E553CB}"/>
                </a:ext>
              </a:extLst>
            </p:cNvPr>
            <p:cNvSpPr/>
            <p:nvPr/>
          </p:nvSpPr>
          <p:spPr>
            <a:xfrm rot="-1798898">
              <a:off x="7282126" y="2196393"/>
              <a:ext cx="24191" cy="41957"/>
            </a:xfrm>
            <a:custGeom>
              <a:avLst/>
              <a:gdLst/>
              <a:ahLst/>
              <a:cxnLst/>
              <a:rect l="l" t="t" r="r" b="b"/>
              <a:pathLst>
                <a:path w="64474" h="111823" extrusionOk="0">
                  <a:moveTo>
                    <a:pt x="64475" y="55912"/>
                  </a:moveTo>
                  <a:cubicBezTo>
                    <a:pt x="64475" y="86791"/>
                    <a:pt x="50041" y="111823"/>
                    <a:pt x="32237" y="111823"/>
                  </a:cubicBezTo>
                  <a:cubicBezTo>
                    <a:pt x="14433" y="111823"/>
                    <a:pt x="0" y="86791"/>
                    <a:pt x="0" y="55912"/>
                  </a:cubicBezTo>
                  <a:cubicBezTo>
                    <a:pt x="0" y="25033"/>
                    <a:pt x="14433" y="0"/>
                    <a:pt x="32237" y="0"/>
                  </a:cubicBezTo>
                  <a:cubicBezTo>
                    <a:pt x="50041" y="0"/>
                    <a:pt x="64475" y="25033"/>
                    <a:pt x="64475" y="559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578;p16">
              <a:extLst>
                <a:ext uri="{FF2B5EF4-FFF2-40B4-BE49-F238E27FC236}">
                  <a16:creationId xmlns:a16="http://schemas.microsoft.com/office/drawing/2014/main" id="{A7276B77-0110-464D-9DC7-168A9BE6D8B8}"/>
                </a:ext>
              </a:extLst>
            </p:cNvPr>
            <p:cNvSpPr/>
            <p:nvPr/>
          </p:nvSpPr>
          <p:spPr>
            <a:xfrm rot="-1778992">
              <a:off x="7345395" y="2232411"/>
              <a:ext cx="24194" cy="41962"/>
            </a:xfrm>
            <a:custGeom>
              <a:avLst/>
              <a:gdLst/>
              <a:ahLst/>
              <a:cxnLst/>
              <a:rect l="l" t="t" r="r" b="b"/>
              <a:pathLst>
                <a:path w="64696" h="112208" extrusionOk="0">
                  <a:moveTo>
                    <a:pt x="64698" y="56104"/>
                  </a:moveTo>
                  <a:cubicBezTo>
                    <a:pt x="64698" y="87090"/>
                    <a:pt x="50215" y="112209"/>
                    <a:pt x="32350" y="112209"/>
                  </a:cubicBezTo>
                  <a:cubicBezTo>
                    <a:pt x="14484" y="112209"/>
                    <a:pt x="1" y="87090"/>
                    <a:pt x="1" y="56104"/>
                  </a:cubicBezTo>
                  <a:cubicBezTo>
                    <a:pt x="1" y="25119"/>
                    <a:pt x="14484" y="0"/>
                    <a:pt x="32350" y="0"/>
                  </a:cubicBezTo>
                  <a:cubicBezTo>
                    <a:pt x="50215" y="0"/>
                    <a:pt x="64698" y="25119"/>
                    <a:pt x="64698" y="5610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579;p16">
              <a:extLst>
                <a:ext uri="{FF2B5EF4-FFF2-40B4-BE49-F238E27FC236}">
                  <a16:creationId xmlns:a16="http://schemas.microsoft.com/office/drawing/2014/main" id="{240ABDA4-3EE0-4132-8905-A552D586E811}"/>
                </a:ext>
              </a:extLst>
            </p:cNvPr>
            <p:cNvSpPr/>
            <p:nvPr/>
          </p:nvSpPr>
          <p:spPr>
            <a:xfrm rot="-1798898">
              <a:off x="7404420" y="2267151"/>
              <a:ext cx="24191" cy="41957"/>
            </a:xfrm>
            <a:custGeom>
              <a:avLst/>
              <a:gdLst/>
              <a:ahLst/>
              <a:cxnLst/>
              <a:rect l="l" t="t" r="r" b="b"/>
              <a:pathLst>
                <a:path w="64474" h="111823" extrusionOk="0">
                  <a:moveTo>
                    <a:pt x="64474" y="55912"/>
                  </a:moveTo>
                  <a:cubicBezTo>
                    <a:pt x="64474" y="86791"/>
                    <a:pt x="50041" y="111823"/>
                    <a:pt x="32237" y="111823"/>
                  </a:cubicBezTo>
                  <a:cubicBezTo>
                    <a:pt x="14433" y="111823"/>
                    <a:pt x="0" y="86791"/>
                    <a:pt x="0" y="55912"/>
                  </a:cubicBezTo>
                  <a:cubicBezTo>
                    <a:pt x="0" y="25033"/>
                    <a:pt x="14433" y="0"/>
                    <a:pt x="32237" y="0"/>
                  </a:cubicBezTo>
                  <a:cubicBezTo>
                    <a:pt x="50041" y="0"/>
                    <a:pt x="64474" y="25033"/>
                    <a:pt x="64474" y="559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580;p16">
              <a:extLst>
                <a:ext uri="{FF2B5EF4-FFF2-40B4-BE49-F238E27FC236}">
                  <a16:creationId xmlns:a16="http://schemas.microsoft.com/office/drawing/2014/main" id="{6AB9FC84-51A1-44E1-96F7-492B3094D549}"/>
                </a:ext>
              </a:extLst>
            </p:cNvPr>
            <p:cNvSpPr/>
            <p:nvPr/>
          </p:nvSpPr>
          <p:spPr>
            <a:xfrm>
              <a:off x="7054307" y="2375460"/>
              <a:ext cx="81342" cy="108498"/>
            </a:xfrm>
            <a:custGeom>
              <a:avLst/>
              <a:gdLst/>
              <a:ahLst/>
              <a:cxnLst/>
              <a:rect l="l" t="t" r="r" b="b"/>
              <a:pathLst>
                <a:path w="216911" h="289327" extrusionOk="0">
                  <a:moveTo>
                    <a:pt x="216912" y="195983"/>
                  </a:moveTo>
                  <a:cubicBezTo>
                    <a:pt x="216912" y="129308"/>
                    <a:pt x="170030" y="47678"/>
                    <a:pt x="112307" y="14246"/>
                  </a:cubicBezTo>
                  <a:cubicBezTo>
                    <a:pt x="81496" y="-3566"/>
                    <a:pt x="53919" y="-4042"/>
                    <a:pt x="34805" y="9293"/>
                  </a:cubicBezTo>
                  <a:lnTo>
                    <a:pt x="0" y="29009"/>
                  </a:lnTo>
                  <a:lnTo>
                    <a:pt x="14835" y="34915"/>
                  </a:lnTo>
                  <a:cubicBezTo>
                    <a:pt x="9738" y="47589"/>
                    <a:pt x="7246" y="61163"/>
                    <a:pt x="7512" y="74825"/>
                  </a:cubicBezTo>
                  <a:cubicBezTo>
                    <a:pt x="7512" y="141500"/>
                    <a:pt x="54394" y="223034"/>
                    <a:pt x="112117" y="256562"/>
                  </a:cubicBezTo>
                  <a:cubicBezTo>
                    <a:pt x="121018" y="261857"/>
                    <a:pt x="130623" y="265858"/>
                    <a:pt x="140645" y="268468"/>
                  </a:cubicBezTo>
                  <a:lnTo>
                    <a:pt x="140645" y="289328"/>
                  </a:lnTo>
                  <a:lnTo>
                    <a:pt x="185530" y="263991"/>
                  </a:lnTo>
                  <a:lnTo>
                    <a:pt x="185530" y="263991"/>
                  </a:lnTo>
                  <a:lnTo>
                    <a:pt x="185530" y="263991"/>
                  </a:lnTo>
                  <a:cubicBezTo>
                    <a:pt x="205310" y="252656"/>
                    <a:pt x="216912" y="229225"/>
                    <a:pt x="216912" y="195983"/>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581;p16">
              <a:extLst>
                <a:ext uri="{FF2B5EF4-FFF2-40B4-BE49-F238E27FC236}">
                  <a16:creationId xmlns:a16="http://schemas.microsoft.com/office/drawing/2014/main" id="{8503C50D-B115-4629-BF72-391640DE2887}"/>
                </a:ext>
              </a:extLst>
            </p:cNvPr>
            <p:cNvSpPr/>
            <p:nvPr/>
          </p:nvSpPr>
          <p:spPr>
            <a:xfrm rot="-1798898">
              <a:off x="7049958" y="2378905"/>
              <a:ext cx="64153" cy="111361"/>
            </a:xfrm>
            <a:custGeom>
              <a:avLst/>
              <a:gdLst/>
              <a:ahLst/>
              <a:cxnLst/>
              <a:rect l="l" t="t" r="r" b="b"/>
              <a:pathLst>
                <a:path w="170980" h="296798" extrusionOk="0">
                  <a:moveTo>
                    <a:pt x="170981" y="148399"/>
                  </a:moveTo>
                  <a:cubicBezTo>
                    <a:pt x="170981" y="230358"/>
                    <a:pt x="132706" y="296799"/>
                    <a:pt x="85491" y="296799"/>
                  </a:cubicBezTo>
                  <a:cubicBezTo>
                    <a:pt x="38276" y="296799"/>
                    <a:pt x="0" y="230358"/>
                    <a:pt x="0" y="148399"/>
                  </a:cubicBezTo>
                  <a:cubicBezTo>
                    <a:pt x="0" y="66441"/>
                    <a:pt x="38276" y="0"/>
                    <a:pt x="85491" y="0"/>
                  </a:cubicBezTo>
                  <a:cubicBezTo>
                    <a:pt x="132706" y="0"/>
                    <a:pt x="170981" y="66441"/>
                    <a:pt x="170981" y="148399"/>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582;p16">
              <a:extLst>
                <a:ext uri="{FF2B5EF4-FFF2-40B4-BE49-F238E27FC236}">
                  <a16:creationId xmlns:a16="http://schemas.microsoft.com/office/drawing/2014/main" id="{3CCB593D-47CA-42AC-9BEE-4581996FF6D5}"/>
                </a:ext>
              </a:extLst>
            </p:cNvPr>
            <p:cNvSpPr/>
            <p:nvPr/>
          </p:nvSpPr>
          <p:spPr>
            <a:xfrm rot="-1798898">
              <a:off x="7061883" y="2407428"/>
              <a:ext cx="9134" cy="15868"/>
            </a:xfrm>
            <a:custGeom>
              <a:avLst/>
              <a:gdLst/>
              <a:ahLst/>
              <a:cxnLst/>
              <a:rect l="l" t="t" r="r" b="b"/>
              <a:pathLst>
                <a:path w="24344" h="42290" extrusionOk="0">
                  <a:moveTo>
                    <a:pt x="24344" y="21145"/>
                  </a:moveTo>
                  <a:cubicBezTo>
                    <a:pt x="24344" y="32824"/>
                    <a:pt x="18894" y="42291"/>
                    <a:pt x="12172" y="42291"/>
                  </a:cubicBezTo>
                  <a:cubicBezTo>
                    <a:pt x="5449" y="42291"/>
                    <a:pt x="0" y="32824"/>
                    <a:pt x="0" y="21145"/>
                  </a:cubicBezTo>
                  <a:cubicBezTo>
                    <a:pt x="0" y="9467"/>
                    <a:pt x="5450" y="0"/>
                    <a:pt x="12172" y="0"/>
                  </a:cubicBezTo>
                  <a:cubicBezTo>
                    <a:pt x="18895" y="0"/>
                    <a:pt x="24344" y="9467"/>
                    <a:pt x="24344" y="2114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583;p16">
              <a:extLst>
                <a:ext uri="{FF2B5EF4-FFF2-40B4-BE49-F238E27FC236}">
                  <a16:creationId xmlns:a16="http://schemas.microsoft.com/office/drawing/2014/main" id="{A577D79B-FA17-463D-98A1-82F6552CBF36}"/>
                </a:ext>
              </a:extLst>
            </p:cNvPr>
            <p:cNvSpPr/>
            <p:nvPr/>
          </p:nvSpPr>
          <p:spPr>
            <a:xfrm rot="-1798898">
              <a:off x="7092283" y="2424967"/>
              <a:ext cx="9134" cy="15868"/>
            </a:xfrm>
            <a:custGeom>
              <a:avLst/>
              <a:gdLst/>
              <a:ahLst/>
              <a:cxnLst/>
              <a:rect l="l" t="t" r="r" b="b"/>
              <a:pathLst>
                <a:path w="24344" h="42290" extrusionOk="0">
                  <a:moveTo>
                    <a:pt x="24344" y="21145"/>
                  </a:moveTo>
                  <a:cubicBezTo>
                    <a:pt x="24344" y="32824"/>
                    <a:pt x="18894" y="42291"/>
                    <a:pt x="12172" y="42291"/>
                  </a:cubicBezTo>
                  <a:cubicBezTo>
                    <a:pt x="5449" y="42291"/>
                    <a:pt x="0" y="32824"/>
                    <a:pt x="0" y="21145"/>
                  </a:cubicBezTo>
                  <a:cubicBezTo>
                    <a:pt x="0" y="9467"/>
                    <a:pt x="5450" y="0"/>
                    <a:pt x="12172" y="0"/>
                  </a:cubicBezTo>
                  <a:cubicBezTo>
                    <a:pt x="18895" y="0"/>
                    <a:pt x="24344" y="9467"/>
                    <a:pt x="24344" y="2114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584;p16">
              <a:extLst>
                <a:ext uri="{FF2B5EF4-FFF2-40B4-BE49-F238E27FC236}">
                  <a16:creationId xmlns:a16="http://schemas.microsoft.com/office/drawing/2014/main" id="{FF097AD6-5352-4B74-BA74-BB2707958D91}"/>
                </a:ext>
              </a:extLst>
            </p:cNvPr>
            <p:cNvSpPr/>
            <p:nvPr/>
          </p:nvSpPr>
          <p:spPr>
            <a:xfrm>
              <a:off x="7066445" y="2439547"/>
              <a:ext cx="31881" cy="22328"/>
            </a:xfrm>
            <a:custGeom>
              <a:avLst/>
              <a:gdLst/>
              <a:ahLst/>
              <a:cxnLst/>
              <a:rect l="l" t="t" r="r" b="b"/>
              <a:pathLst>
                <a:path w="85015" h="59542" extrusionOk="0">
                  <a:moveTo>
                    <a:pt x="0" y="0"/>
                  </a:moveTo>
                  <a:cubicBezTo>
                    <a:pt x="0" y="0"/>
                    <a:pt x="13694" y="37528"/>
                    <a:pt x="41272" y="53435"/>
                  </a:cubicBezTo>
                  <a:cubicBezTo>
                    <a:pt x="68849" y="69342"/>
                    <a:pt x="85015" y="49149"/>
                    <a:pt x="85015" y="4914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585;p16">
              <a:extLst>
                <a:ext uri="{FF2B5EF4-FFF2-40B4-BE49-F238E27FC236}">
                  <a16:creationId xmlns:a16="http://schemas.microsoft.com/office/drawing/2014/main" id="{84959AD2-F6C7-4F01-8C29-41355E2028DF}"/>
                </a:ext>
              </a:extLst>
            </p:cNvPr>
            <p:cNvSpPr/>
            <p:nvPr/>
          </p:nvSpPr>
          <p:spPr>
            <a:xfrm>
              <a:off x="7016984" y="2605070"/>
              <a:ext cx="22181" cy="70080"/>
            </a:xfrm>
            <a:custGeom>
              <a:avLst/>
              <a:gdLst/>
              <a:ahLst/>
              <a:cxnLst/>
              <a:rect l="l" t="t" r="r" b="b"/>
              <a:pathLst>
                <a:path w="59149" h="186880" extrusionOk="0">
                  <a:moveTo>
                    <a:pt x="0" y="152591"/>
                  </a:moveTo>
                  <a:lnTo>
                    <a:pt x="59149" y="186881"/>
                  </a:lnTo>
                  <a:lnTo>
                    <a:pt x="59149" y="34195"/>
                  </a:lnTo>
                  <a:lnTo>
                    <a:pt x="0" y="0"/>
                  </a:lnTo>
                  <a:lnTo>
                    <a:pt x="0" y="152591"/>
                  </a:lnTo>
                  <a:close/>
                </a:path>
              </a:pathLst>
            </a:custGeom>
            <a:solidFill>
              <a:srgbClr val="1155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586;p16">
              <a:extLst>
                <a:ext uri="{FF2B5EF4-FFF2-40B4-BE49-F238E27FC236}">
                  <a16:creationId xmlns:a16="http://schemas.microsoft.com/office/drawing/2014/main" id="{2FC525FC-0011-41CA-9531-DF144B21A52E}"/>
                </a:ext>
              </a:extLst>
            </p:cNvPr>
            <p:cNvSpPr/>
            <p:nvPr/>
          </p:nvSpPr>
          <p:spPr>
            <a:xfrm>
              <a:off x="7016984" y="2594731"/>
              <a:ext cx="41045" cy="23253"/>
            </a:xfrm>
            <a:custGeom>
              <a:avLst/>
              <a:gdLst/>
              <a:ahLst/>
              <a:cxnLst/>
              <a:rect l="l" t="t" r="r" b="b"/>
              <a:pathLst>
                <a:path w="109454" h="62007" extrusionOk="0">
                  <a:moveTo>
                    <a:pt x="59149" y="62008"/>
                  </a:moveTo>
                  <a:lnTo>
                    <a:pt x="0" y="27718"/>
                  </a:lnTo>
                  <a:lnTo>
                    <a:pt x="47928" y="0"/>
                  </a:lnTo>
                  <a:lnTo>
                    <a:pt x="109455" y="34480"/>
                  </a:lnTo>
                  <a:lnTo>
                    <a:pt x="59149" y="62008"/>
                  </a:lnTo>
                  <a:close/>
                </a:path>
              </a:pathLst>
            </a:custGeom>
            <a:solidFill>
              <a:srgbClr val="3C7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587;p16">
              <a:extLst>
                <a:ext uri="{FF2B5EF4-FFF2-40B4-BE49-F238E27FC236}">
                  <a16:creationId xmlns:a16="http://schemas.microsoft.com/office/drawing/2014/main" id="{A4C89FB9-BEC9-4D5A-91A1-863084E5175C}"/>
                </a:ext>
              </a:extLst>
            </p:cNvPr>
            <p:cNvSpPr/>
            <p:nvPr/>
          </p:nvSpPr>
          <p:spPr>
            <a:xfrm>
              <a:off x="7057740" y="2595705"/>
              <a:ext cx="65605" cy="105819"/>
            </a:xfrm>
            <a:custGeom>
              <a:avLst/>
              <a:gdLst/>
              <a:ahLst/>
              <a:cxnLst/>
              <a:rect l="l" t="t" r="r" b="b"/>
              <a:pathLst>
                <a:path w="174947" h="282184" extrusionOk="0">
                  <a:moveTo>
                    <a:pt x="174880" y="168275"/>
                  </a:moveTo>
                  <a:cubicBezTo>
                    <a:pt x="174376" y="153645"/>
                    <a:pt x="166502" y="140272"/>
                    <a:pt x="153959" y="132747"/>
                  </a:cubicBezTo>
                  <a:lnTo>
                    <a:pt x="84635" y="92646"/>
                  </a:lnTo>
                  <a:lnTo>
                    <a:pt x="95666" y="40545"/>
                  </a:lnTo>
                  <a:lnTo>
                    <a:pt x="95666" y="36639"/>
                  </a:lnTo>
                  <a:cubicBezTo>
                    <a:pt x="95704" y="31096"/>
                    <a:pt x="94933" y="25581"/>
                    <a:pt x="93383" y="20256"/>
                  </a:cubicBezTo>
                  <a:cubicBezTo>
                    <a:pt x="91291" y="13398"/>
                    <a:pt x="83874" y="-2889"/>
                    <a:pt x="79119" y="445"/>
                  </a:cubicBezTo>
                  <a:lnTo>
                    <a:pt x="6562" y="42450"/>
                  </a:lnTo>
                  <a:cubicBezTo>
                    <a:pt x="2187" y="43688"/>
                    <a:pt x="0" y="48736"/>
                    <a:pt x="0" y="56356"/>
                  </a:cubicBezTo>
                  <a:lnTo>
                    <a:pt x="0" y="184087"/>
                  </a:lnTo>
                  <a:cubicBezTo>
                    <a:pt x="903" y="199546"/>
                    <a:pt x="9053" y="213671"/>
                    <a:pt x="21967" y="222187"/>
                  </a:cubicBezTo>
                  <a:lnTo>
                    <a:pt x="120961" y="279337"/>
                  </a:lnTo>
                  <a:cubicBezTo>
                    <a:pt x="129710" y="284385"/>
                    <a:pt x="137412" y="282480"/>
                    <a:pt x="140741" y="275527"/>
                  </a:cubicBezTo>
                  <a:lnTo>
                    <a:pt x="173739" y="204280"/>
                  </a:lnTo>
                  <a:cubicBezTo>
                    <a:pt x="174728" y="201632"/>
                    <a:pt x="175118" y="198803"/>
                    <a:pt x="174880" y="19599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588;p16">
              <a:extLst>
                <a:ext uri="{FF2B5EF4-FFF2-40B4-BE49-F238E27FC236}">
                  <a16:creationId xmlns:a16="http://schemas.microsoft.com/office/drawing/2014/main" id="{439450E4-B755-4B21-B5E7-0CDA90F71465}"/>
                </a:ext>
              </a:extLst>
            </p:cNvPr>
            <p:cNvSpPr/>
            <p:nvPr/>
          </p:nvSpPr>
          <p:spPr>
            <a:xfrm>
              <a:off x="7095932" y="2684289"/>
              <a:ext cx="13087" cy="23860"/>
            </a:xfrm>
            <a:custGeom>
              <a:avLst/>
              <a:gdLst/>
              <a:ahLst/>
              <a:cxnLst/>
              <a:rect l="l" t="t" r="r" b="b"/>
              <a:pathLst>
                <a:path w="34899" h="63627" extrusionOk="0">
                  <a:moveTo>
                    <a:pt x="0" y="63627"/>
                  </a:moveTo>
                  <a:lnTo>
                    <a:pt x="34900" y="43148"/>
                  </a:lnTo>
                  <a:lnTo>
                    <a:pt x="3138" y="0"/>
                  </a:lnTo>
                  <a:lnTo>
                    <a:pt x="0" y="63627"/>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589;p16">
              <a:extLst>
                <a:ext uri="{FF2B5EF4-FFF2-40B4-BE49-F238E27FC236}">
                  <a16:creationId xmlns:a16="http://schemas.microsoft.com/office/drawing/2014/main" id="{00760BD4-4477-4D8A-A0D8-0AE0A6718503}"/>
                </a:ext>
              </a:extLst>
            </p:cNvPr>
            <p:cNvSpPr/>
            <p:nvPr/>
          </p:nvSpPr>
          <p:spPr>
            <a:xfrm>
              <a:off x="7045282" y="2602986"/>
              <a:ext cx="65605" cy="105693"/>
            </a:xfrm>
            <a:custGeom>
              <a:avLst/>
              <a:gdLst/>
              <a:ahLst/>
              <a:cxnLst/>
              <a:rect l="l" t="t" r="r" b="b"/>
              <a:pathLst>
                <a:path w="174947" h="281849" extrusionOk="0">
                  <a:moveTo>
                    <a:pt x="174880" y="168254"/>
                  </a:moveTo>
                  <a:cubicBezTo>
                    <a:pt x="174319" y="153642"/>
                    <a:pt x="166464" y="140288"/>
                    <a:pt x="153959" y="132725"/>
                  </a:cubicBezTo>
                  <a:lnTo>
                    <a:pt x="84635" y="92720"/>
                  </a:lnTo>
                  <a:lnTo>
                    <a:pt x="95666" y="40523"/>
                  </a:lnTo>
                  <a:lnTo>
                    <a:pt x="95666" y="36713"/>
                  </a:lnTo>
                  <a:cubicBezTo>
                    <a:pt x="95704" y="31141"/>
                    <a:pt x="94933" y="25588"/>
                    <a:pt x="93383" y="20235"/>
                  </a:cubicBezTo>
                  <a:cubicBezTo>
                    <a:pt x="91291" y="13377"/>
                    <a:pt x="83874" y="-2815"/>
                    <a:pt x="79119" y="423"/>
                  </a:cubicBezTo>
                  <a:lnTo>
                    <a:pt x="6562" y="42429"/>
                  </a:lnTo>
                  <a:cubicBezTo>
                    <a:pt x="2187" y="43667"/>
                    <a:pt x="0" y="48810"/>
                    <a:pt x="0" y="56430"/>
                  </a:cubicBezTo>
                  <a:lnTo>
                    <a:pt x="0" y="183684"/>
                  </a:lnTo>
                  <a:cubicBezTo>
                    <a:pt x="875" y="199153"/>
                    <a:pt x="9025" y="213288"/>
                    <a:pt x="21967" y="221784"/>
                  </a:cubicBezTo>
                  <a:lnTo>
                    <a:pt x="120961" y="278934"/>
                  </a:lnTo>
                  <a:cubicBezTo>
                    <a:pt x="129710" y="284078"/>
                    <a:pt x="137412" y="282173"/>
                    <a:pt x="140741" y="275124"/>
                  </a:cubicBezTo>
                  <a:lnTo>
                    <a:pt x="173739" y="203877"/>
                  </a:lnTo>
                  <a:cubicBezTo>
                    <a:pt x="174728" y="201229"/>
                    <a:pt x="175118" y="198400"/>
                    <a:pt x="174880" y="195590"/>
                  </a:cubicBezTo>
                  <a:close/>
                </a:path>
              </a:pathLst>
            </a:custGeom>
            <a:solidFill>
              <a:srgbClr val="EFBD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290775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50000">
              <a:schemeClr val="lt1"/>
            </a:gs>
            <a:gs pos="100000">
              <a:schemeClr val="lt2"/>
            </a:gs>
          </a:gsLst>
          <a:lin ang="16200038" scaled="0"/>
        </a:gradFill>
        <a:effectLst/>
      </p:bgPr>
    </p:bg>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D78C7782-697E-47A8-9D40-EC83D1676E24}"/>
              </a:ext>
            </a:extLst>
          </p:cNvPr>
          <p:cNvSpPr>
            <a:spLocks noGrp="1" noRot="1" noChangeArrowheads="1"/>
          </p:cNvSpPr>
          <p:nvPr>
            <p:ph type="title"/>
          </p:nvPr>
        </p:nvSpPr>
        <p:spPr>
          <a:xfrm>
            <a:off x="244525" y="287722"/>
            <a:ext cx="7651867" cy="766034"/>
          </a:xfrm>
        </p:spPr>
        <p:txBody>
          <a:bodyPr/>
          <a:lstStyle/>
          <a:p>
            <a:pPr marL="25400" indent="0">
              <a:lnSpc>
                <a:spcPct val="100000"/>
              </a:lnSpc>
              <a:spcAft>
                <a:spcPts val="600"/>
              </a:spcAft>
              <a:buNone/>
            </a:pPr>
            <a:r>
              <a:rPr lang="en-US" b="1" dirty="0"/>
              <a:t>AT3 Center Definition:</a:t>
            </a:r>
          </a:p>
        </p:txBody>
      </p:sp>
      <p:sp>
        <p:nvSpPr>
          <p:cNvPr id="109571" name="Rectangle 3">
            <a:extLst>
              <a:ext uri="{FF2B5EF4-FFF2-40B4-BE49-F238E27FC236}">
                <a16:creationId xmlns:a16="http://schemas.microsoft.com/office/drawing/2014/main" id="{54999342-2966-4256-89AB-14700334C880}"/>
              </a:ext>
            </a:extLst>
          </p:cNvPr>
          <p:cNvSpPr>
            <a:spLocks noGrp="1" noChangeArrowheads="1"/>
          </p:cNvSpPr>
          <p:nvPr>
            <p:ph type="body" idx="1"/>
          </p:nvPr>
        </p:nvSpPr>
        <p:spPr>
          <a:xfrm>
            <a:off x="244525" y="1169485"/>
            <a:ext cx="6055356" cy="3686293"/>
          </a:xfrm>
        </p:spPr>
        <p:txBody>
          <a:bodyPr/>
          <a:lstStyle/>
          <a:p>
            <a:pPr marL="25400" indent="0">
              <a:lnSpc>
                <a:spcPct val="100000"/>
              </a:lnSpc>
              <a:buNone/>
            </a:pPr>
            <a:r>
              <a:rPr lang="en-US" sz="2400" dirty="0">
                <a:solidFill>
                  <a:schemeClr val="tx1"/>
                </a:solidFill>
              </a:rPr>
              <a:t>AT is any item, device, or piece of equipment used to maintain or improve the functionality of people with disabilities, </a:t>
            </a:r>
            <a:r>
              <a:rPr lang="en-US" sz="2400" b="1" dirty="0">
                <a:solidFill>
                  <a:schemeClr val="tx1"/>
                </a:solidFill>
              </a:rPr>
              <a:t>allowing them to be more independent in education, employment, recreation, and daily living activities</a:t>
            </a:r>
            <a:r>
              <a:rPr lang="en-US" sz="2400" dirty="0">
                <a:solidFill>
                  <a:schemeClr val="tx1"/>
                </a:solidFill>
              </a:rPr>
              <a:t>. </a:t>
            </a:r>
          </a:p>
          <a:p>
            <a:pPr marL="25400" indent="0">
              <a:lnSpc>
                <a:spcPct val="100000"/>
              </a:lnSpc>
              <a:buNone/>
            </a:pPr>
            <a:r>
              <a:rPr lang="en-US" sz="2400" dirty="0">
                <a:solidFill>
                  <a:schemeClr val="tx1"/>
                </a:solidFill>
              </a:rPr>
              <a:t>AT includes the services necessary to get and use the devices, including assessment, customization, repair, and training.</a:t>
            </a:r>
          </a:p>
          <a:p>
            <a:pPr marL="114300" indent="0" eaLnBrk="1" hangingPunct="1">
              <a:buNone/>
              <a:defRPr/>
            </a:pPr>
            <a:endParaRPr lang="en-US" sz="2250" dirty="0"/>
          </a:p>
        </p:txBody>
      </p:sp>
      <p:sp>
        <p:nvSpPr>
          <p:cNvPr id="212" name="Google Shape;23;p5">
            <a:extLst>
              <a:ext uri="{FF2B5EF4-FFF2-40B4-BE49-F238E27FC236}">
                <a16:creationId xmlns:a16="http://schemas.microsoft.com/office/drawing/2014/main" id="{FE8DB96C-A4E1-463C-A9E1-D0090DC74E18}"/>
              </a:ext>
              <a:ext uri="{C183D7F6-B498-43B3-948B-1728B52AA6E4}">
                <adec:decorative xmlns:adec="http://schemas.microsoft.com/office/drawing/2017/decorative" val="1"/>
              </a:ext>
            </a:extLst>
          </p:cNvPr>
          <p:cNvSpPr/>
          <p:nvPr/>
        </p:nvSpPr>
        <p:spPr>
          <a:xfrm flipH="1">
            <a:off x="8675400" y="4674900"/>
            <a:ext cx="468600" cy="468600"/>
          </a:xfrm>
          <a:prstGeom prst="rtTriangle">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347;p13">
            <a:extLst>
              <a:ext uri="{FF2B5EF4-FFF2-40B4-BE49-F238E27FC236}">
                <a16:creationId xmlns:a16="http://schemas.microsoft.com/office/drawing/2014/main" id="{DE936123-BED0-453C-96CF-89FDD538A131}"/>
              </a:ext>
            </a:extLst>
          </p:cNvPr>
          <p:cNvSpPr txBox="1">
            <a:spLocks/>
          </p:cNvSpPr>
          <p:nvPr/>
        </p:nvSpPr>
        <p:spPr>
          <a:xfrm>
            <a:off x="8649025" y="4636750"/>
            <a:ext cx="456900" cy="4686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z="1100" smtClean="0">
                <a:solidFill>
                  <a:schemeClr val="accent2"/>
                </a:solidFill>
              </a:rPr>
              <a:pPr algn="r"/>
              <a:t>7</a:t>
            </a:fld>
            <a:endParaRPr lang="en" sz="1100" dirty="0">
              <a:solidFill>
                <a:schemeClr val="accent2"/>
              </a:solidFill>
            </a:endParaRPr>
          </a:p>
        </p:txBody>
      </p:sp>
      <p:grpSp>
        <p:nvGrpSpPr>
          <p:cNvPr id="214" name="Google Shape;520;p16" descr="Graphic of two men facing each other (each holding a cell phone) symbolizing communication">
            <a:extLst>
              <a:ext uri="{FF2B5EF4-FFF2-40B4-BE49-F238E27FC236}">
                <a16:creationId xmlns:a16="http://schemas.microsoft.com/office/drawing/2014/main" id="{161341A8-E366-4D16-98B9-249C52915499}"/>
              </a:ext>
            </a:extLst>
          </p:cNvPr>
          <p:cNvGrpSpPr/>
          <p:nvPr/>
        </p:nvGrpSpPr>
        <p:grpSpPr>
          <a:xfrm>
            <a:off x="6517122" y="986122"/>
            <a:ext cx="2318495" cy="3612478"/>
            <a:chOff x="6661328" y="2103554"/>
            <a:chExt cx="850574" cy="1325339"/>
          </a:xfrm>
        </p:grpSpPr>
        <p:sp>
          <p:nvSpPr>
            <p:cNvPr id="215" name="Google Shape;521;p16">
              <a:extLst>
                <a:ext uri="{FF2B5EF4-FFF2-40B4-BE49-F238E27FC236}">
                  <a16:creationId xmlns:a16="http://schemas.microsoft.com/office/drawing/2014/main" id="{7712251B-D3A8-49D1-9A4B-4770296BD0D8}"/>
                </a:ext>
              </a:extLst>
            </p:cNvPr>
            <p:cNvSpPr/>
            <p:nvPr/>
          </p:nvSpPr>
          <p:spPr>
            <a:xfrm>
              <a:off x="7216759" y="3070053"/>
              <a:ext cx="247057" cy="142875"/>
            </a:xfrm>
            <a:custGeom>
              <a:avLst/>
              <a:gdLst/>
              <a:ahLst/>
              <a:cxnLst/>
              <a:rect l="l" t="t" r="r" b="b"/>
              <a:pathLst>
                <a:path w="658819" h="381000" extrusionOk="0">
                  <a:moveTo>
                    <a:pt x="658819" y="190500"/>
                  </a:moveTo>
                  <a:cubicBezTo>
                    <a:pt x="658819" y="295710"/>
                    <a:pt x="511337" y="381000"/>
                    <a:pt x="329409" y="381000"/>
                  </a:cubicBezTo>
                  <a:cubicBezTo>
                    <a:pt x="147482" y="381000"/>
                    <a:pt x="0" y="295710"/>
                    <a:pt x="0" y="190500"/>
                  </a:cubicBezTo>
                  <a:cubicBezTo>
                    <a:pt x="0" y="85290"/>
                    <a:pt x="147481" y="0"/>
                    <a:pt x="329409" y="0"/>
                  </a:cubicBezTo>
                  <a:cubicBezTo>
                    <a:pt x="511337" y="0"/>
                    <a:pt x="658819" y="85290"/>
                    <a:pt x="658819" y="19050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522;p16">
              <a:extLst>
                <a:ext uri="{FF2B5EF4-FFF2-40B4-BE49-F238E27FC236}">
                  <a16:creationId xmlns:a16="http://schemas.microsoft.com/office/drawing/2014/main" id="{C9D5B9BE-E597-4F7B-AF20-7DB31A28D3A7}"/>
                </a:ext>
              </a:extLst>
            </p:cNvPr>
            <p:cNvSpPr/>
            <p:nvPr/>
          </p:nvSpPr>
          <p:spPr>
            <a:xfrm>
              <a:off x="7342016" y="3123138"/>
              <a:ext cx="71660" cy="55453"/>
            </a:xfrm>
            <a:custGeom>
              <a:avLst/>
              <a:gdLst/>
              <a:ahLst/>
              <a:cxnLst/>
              <a:rect l="l" t="t" r="r" b="b"/>
              <a:pathLst>
                <a:path w="191092" h="147874" extrusionOk="0">
                  <a:moveTo>
                    <a:pt x="175923" y="5"/>
                  </a:moveTo>
                  <a:cubicBezTo>
                    <a:pt x="153005" y="19055"/>
                    <a:pt x="118866" y="1625"/>
                    <a:pt x="117534" y="3339"/>
                  </a:cubicBezTo>
                  <a:cubicBezTo>
                    <a:pt x="90651" y="28352"/>
                    <a:pt x="62427" y="51879"/>
                    <a:pt x="32995" y="73824"/>
                  </a:cubicBezTo>
                  <a:cubicBezTo>
                    <a:pt x="18731" y="85064"/>
                    <a:pt x="-3522" y="100113"/>
                    <a:pt x="472" y="121449"/>
                  </a:cubicBezTo>
                  <a:cubicBezTo>
                    <a:pt x="7699" y="160121"/>
                    <a:pt x="69511" y="148214"/>
                    <a:pt x="92810" y="136403"/>
                  </a:cubicBezTo>
                  <a:cubicBezTo>
                    <a:pt x="116108" y="124592"/>
                    <a:pt x="135127" y="104971"/>
                    <a:pt x="157189" y="91255"/>
                  </a:cubicBezTo>
                  <a:cubicBezTo>
                    <a:pt x="172975" y="81730"/>
                    <a:pt x="188475" y="76396"/>
                    <a:pt x="190948" y="56489"/>
                  </a:cubicBezTo>
                  <a:cubicBezTo>
                    <a:pt x="192564" y="44678"/>
                    <a:pt x="180202" y="-566"/>
                    <a:pt x="175923"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523;p16">
              <a:extLst>
                <a:ext uri="{FF2B5EF4-FFF2-40B4-BE49-F238E27FC236}">
                  <a16:creationId xmlns:a16="http://schemas.microsoft.com/office/drawing/2014/main" id="{7166A4D4-192C-42F1-9D68-CB6A7C3065F8}"/>
                </a:ext>
              </a:extLst>
            </p:cNvPr>
            <p:cNvSpPr/>
            <p:nvPr/>
          </p:nvSpPr>
          <p:spPr>
            <a:xfrm>
              <a:off x="7342406" y="3141358"/>
              <a:ext cx="71304" cy="37263"/>
            </a:xfrm>
            <a:custGeom>
              <a:avLst/>
              <a:gdLst/>
              <a:ahLst/>
              <a:cxnLst/>
              <a:rect l="l" t="t" r="r" b="b"/>
              <a:pathLst>
                <a:path w="190145" h="99367" extrusionOk="0">
                  <a:moveTo>
                    <a:pt x="189715" y="0"/>
                  </a:moveTo>
                  <a:cubicBezTo>
                    <a:pt x="186767" y="19050"/>
                    <a:pt x="171457" y="24289"/>
                    <a:pt x="155861" y="34004"/>
                  </a:cubicBezTo>
                  <a:cubicBezTo>
                    <a:pt x="133419" y="47911"/>
                    <a:pt x="113639" y="68104"/>
                    <a:pt x="90340" y="79915"/>
                  </a:cubicBezTo>
                  <a:cubicBezTo>
                    <a:pt x="68849" y="90774"/>
                    <a:pt x="15120" y="101632"/>
                    <a:pt x="0" y="74009"/>
                  </a:cubicBezTo>
                  <a:cubicBezTo>
                    <a:pt x="8178" y="111347"/>
                    <a:pt x="68849" y="99632"/>
                    <a:pt x="91957" y="87916"/>
                  </a:cubicBezTo>
                  <a:cubicBezTo>
                    <a:pt x="115065" y="76200"/>
                    <a:pt x="134275" y="56483"/>
                    <a:pt x="156336" y="42767"/>
                  </a:cubicBezTo>
                  <a:cubicBezTo>
                    <a:pt x="172122" y="33242"/>
                    <a:pt x="187623" y="27908"/>
                    <a:pt x="190095" y="8001"/>
                  </a:cubicBezTo>
                  <a:cubicBezTo>
                    <a:pt x="190229" y="5325"/>
                    <a:pt x="190095" y="2648"/>
                    <a:pt x="18971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524;p16">
              <a:extLst>
                <a:ext uri="{FF2B5EF4-FFF2-40B4-BE49-F238E27FC236}">
                  <a16:creationId xmlns:a16="http://schemas.microsoft.com/office/drawing/2014/main" id="{52F1207A-0071-44FA-984C-DDA02F31BC12}"/>
                </a:ext>
              </a:extLst>
            </p:cNvPr>
            <p:cNvSpPr/>
            <p:nvPr/>
          </p:nvSpPr>
          <p:spPr>
            <a:xfrm>
              <a:off x="7268719" y="3095364"/>
              <a:ext cx="71613" cy="53417"/>
            </a:xfrm>
            <a:custGeom>
              <a:avLst/>
              <a:gdLst/>
              <a:ahLst/>
              <a:cxnLst/>
              <a:rect l="l" t="t" r="r" b="b"/>
              <a:pathLst>
                <a:path w="190969" h="142446" extrusionOk="0">
                  <a:moveTo>
                    <a:pt x="173186" y="102"/>
                  </a:moveTo>
                  <a:cubicBezTo>
                    <a:pt x="150268" y="19152"/>
                    <a:pt x="110138" y="-1613"/>
                    <a:pt x="108522" y="102"/>
                  </a:cubicBezTo>
                  <a:cubicBezTo>
                    <a:pt x="84624" y="24276"/>
                    <a:pt x="59386" y="47079"/>
                    <a:pt x="32921" y="68396"/>
                  </a:cubicBezTo>
                  <a:cubicBezTo>
                    <a:pt x="18657" y="79636"/>
                    <a:pt x="-3596" y="94685"/>
                    <a:pt x="493" y="116021"/>
                  </a:cubicBezTo>
                  <a:cubicBezTo>
                    <a:pt x="7626" y="154693"/>
                    <a:pt x="69437" y="142786"/>
                    <a:pt x="92736" y="130975"/>
                  </a:cubicBezTo>
                  <a:cubicBezTo>
                    <a:pt x="116034" y="119164"/>
                    <a:pt x="135148" y="99543"/>
                    <a:pt x="157210" y="85827"/>
                  </a:cubicBezTo>
                  <a:cubicBezTo>
                    <a:pt x="172901" y="76302"/>
                    <a:pt x="188402" y="70968"/>
                    <a:pt x="190874" y="51061"/>
                  </a:cubicBezTo>
                  <a:cubicBezTo>
                    <a:pt x="192300" y="39249"/>
                    <a:pt x="177275" y="-374"/>
                    <a:pt x="173186" y="10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525;p16">
              <a:extLst>
                <a:ext uri="{FF2B5EF4-FFF2-40B4-BE49-F238E27FC236}">
                  <a16:creationId xmlns:a16="http://schemas.microsoft.com/office/drawing/2014/main" id="{F8FD223D-27F1-4601-A5DF-0299662F67FD}"/>
                </a:ext>
              </a:extLst>
            </p:cNvPr>
            <p:cNvSpPr/>
            <p:nvPr/>
          </p:nvSpPr>
          <p:spPr>
            <a:xfrm>
              <a:off x="7268869" y="3112444"/>
              <a:ext cx="71304" cy="37267"/>
            </a:xfrm>
            <a:custGeom>
              <a:avLst/>
              <a:gdLst/>
              <a:ahLst/>
              <a:cxnLst/>
              <a:rect l="l" t="t" r="r" b="b"/>
              <a:pathLst>
                <a:path w="190145" h="99378" extrusionOk="0">
                  <a:moveTo>
                    <a:pt x="189715" y="0"/>
                  </a:moveTo>
                  <a:cubicBezTo>
                    <a:pt x="186767" y="19050"/>
                    <a:pt x="171457" y="24289"/>
                    <a:pt x="155861" y="34004"/>
                  </a:cubicBezTo>
                  <a:cubicBezTo>
                    <a:pt x="133418" y="48006"/>
                    <a:pt x="113639" y="68104"/>
                    <a:pt x="90340" y="79915"/>
                  </a:cubicBezTo>
                  <a:cubicBezTo>
                    <a:pt x="68849" y="90869"/>
                    <a:pt x="15120" y="101727"/>
                    <a:pt x="0" y="74104"/>
                  </a:cubicBezTo>
                  <a:cubicBezTo>
                    <a:pt x="8178" y="111347"/>
                    <a:pt x="68944" y="99631"/>
                    <a:pt x="91957" y="87916"/>
                  </a:cubicBezTo>
                  <a:cubicBezTo>
                    <a:pt x="114970" y="76200"/>
                    <a:pt x="134274" y="56579"/>
                    <a:pt x="156431" y="42767"/>
                  </a:cubicBezTo>
                  <a:cubicBezTo>
                    <a:pt x="172122" y="33242"/>
                    <a:pt x="187622" y="27908"/>
                    <a:pt x="190095" y="8001"/>
                  </a:cubicBezTo>
                  <a:cubicBezTo>
                    <a:pt x="190228" y="5324"/>
                    <a:pt x="190095" y="2648"/>
                    <a:pt x="18971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526;p16">
              <a:extLst>
                <a:ext uri="{FF2B5EF4-FFF2-40B4-BE49-F238E27FC236}">
                  <a16:creationId xmlns:a16="http://schemas.microsoft.com/office/drawing/2014/main" id="{208B7C1F-A3B7-4B90-98EF-064E2B7585D3}"/>
                </a:ext>
              </a:extLst>
            </p:cNvPr>
            <p:cNvSpPr/>
            <p:nvPr/>
          </p:nvSpPr>
          <p:spPr>
            <a:xfrm>
              <a:off x="7286737" y="2775175"/>
              <a:ext cx="123184" cy="353826"/>
            </a:xfrm>
            <a:custGeom>
              <a:avLst/>
              <a:gdLst/>
              <a:ahLst/>
              <a:cxnLst/>
              <a:rect l="l" t="t" r="r" b="b"/>
              <a:pathLst>
                <a:path w="328490" h="943536" extrusionOk="0">
                  <a:moveTo>
                    <a:pt x="324560" y="81915"/>
                  </a:moveTo>
                  <a:cubicBezTo>
                    <a:pt x="323514" y="116681"/>
                    <a:pt x="312673" y="267367"/>
                    <a:pt x="307918" y="347091"/>
                  </a:cubicBezTo>
                  <a:cubicBezTo>
                    <a:pt x="303163" y="426815"/>
                    <a:pt x="301927" y="524637"/>
                    <a:pt x="301927" y="524637"/>
                  </a:cubicBezTo>
                  <a:cubicBezTo>
                    <a:pt x="301927" y="524637"/>
                    <a:pt x="315716" y="582740"/>
                    <a:pt x="324560" y="651034"/>
                  </a:cubicBezTo>
                  <a:cubicBezTo>
                    <a:pt x="333403" y="719328"/>
                    <a:pt x="324560" y="934879"/>
                    <a:pt x="324560" y="934879"/>
                  </a:cubicBezTo>
                  <a:cubicBezTo>
                    <a:pt x="306701" y="946423"/>
                    <a:pt x="283745" y="946423"/>
                    <a:pt x="265886" y="934879"/>
                  </a:cubicBezTo>
                  <a:cubicBezTo>
                    <a:pt x="265886" y="934879"/>
                    <a:pt x="229274" y="762381"/>
                    <a:pt x="212252" y="684657"/>
                  </a:cubicBezTo>
                  <a:cubicBezTo>
                    <a:pt x="195230" y="606933"/>
                    <a:pt x="192378" y="562166"/>
                    <a:pt x="183724" y="513969"/>
                  </a:cubicBezTo>
                  <a:cubicBezTo>
                    <a:pt x="173073" y="455676"/>
                    <a:pt x="150060" y="183642"/>
                    <a:pt x="150060" y="183642"/>
                  </a:cubicBezTo>
                  <a:lnTo>
                    <a:pt x="140551" y="184214"/>
                  </a:lnTo>
                  <a:lnTo>
                    <a:pt x="116206" y="491490"/>
                  </a:lnTo>
                  <a:cubicBezTo>
                    <a:pt x="123766" y="514131"/>
                    <a:pt x="128959" y="537496"/>
                    <a:pt x="131707" y="561213"/>
                  </a:cubicBezTo>
                  <a:cubicBezTo>
                    <a:pt x="138363" y="611219"/>
                    <a:pt x="124670" y="862870"/>
                    <a:pt x="124670" y="862870"/>
                  </a:cubicBezTo>
                  <a:cubicBezTo>
                    <a:pt x="104700" y="873966"/>
                    <a:pt x="80213" y="872938"/>
                    <a:pt x="61241" y="860203"/>
                  </a:cubicBezTo>
                  <a:cubicBezTo>
                    <a:pt x="61241" y="860203"/>
                    <a:pt x="0" y="526828"/>
                    <a:pt x="0" y="476250"/>
                  </a:cubicBezTo>
                  <a:cubicBezTo>
                    <a:pt x="0" y="442722"/>
                    <a:pt x="5706" y="0"/>
                    <a:pt x="5706"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527;p16">
              <a:extLst>
                <a:ext uri="{FF2B5EF4-FFF2-40B4-BE49-F238E27FC236}">
                  <a16:creationId xmlns:a16="http://schemas.microsoft.com/office/drawing/2014/main" id="{F10C5868-2A8E-46CE-BDCE-592B8BB9E6C8}"/>
                </a:ext>
              </a:extLst>
            </p:cNvPr>
            <p:cNvSpPr/>
            <p:nvPr/>
          </p:nvSpPr>
          <p:spPr>
            <a:xfrm>
              <a:off x="7314533" y="2554952"/>
              <a:ext cx="78868" cy="76871"/>
            </a:xfrm>
            <a:custGeom>
              <a:avLst/>
              <a:gdLst/>
              <a:ahLst/>
              <a:cxnLst/>
              <a:rect l="l" t="t" r="r" b="b"/>
              <a:pathLst>
                <a:path w="210314" h="204988" extrusionOk="0">
                  <a:moveTo>
                    <a:pt x="167279" y="0"/>
                  </a:moveTo>
                  <a:cubicBezTo>
                    <a:pt x="167279" y="0"/>
                    <a:pt x="163380" y="75629"/>
                    <a:pt x="165092" y="82391"/>
                  </a:cubicBezTo>
                  <a:cubicBezTo>
                    <a:pt x="166804" y="89154"/>
                    <a:pt x="199707" y="110966"/>
                    <a:pt x="209312" y="119158"/>
                  </a:cubicBezTo>
                  <a:cubicBezTo>
                    <a:pt x="218916" y="127349"/>
                    <a:pt x="157104" y="188214"/>
                    <a:pt x="127054" y="202025"/>
                  </a:cubicBezTo>
                  <a:cubicBezTo>
                    <a:pt x="97004" y="215836"/>
                    <a:pt x="1719" y="179451"/>
                    <a:pt x="102" y="132588"/>
                  </a:cubicBezTo>
                  <a:cubicBezTo>
                    <a:pt x="-1515" y="85725"/>
                    <a:pt x="16363" y="46387"/>
                    <a:pt x="31008" y="44291"/>
                  </a:cubicBezTo>
                  <a:cubicBezTo>
                    <a:pt x="45653" y="42196"/>
                    <a:pt x="167279" y="0"/>
                    <a:pt x="167279"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528;p16">
              <a:extLst>
                <a:ext uri="{FF2B5EF4-FFF2-40B4-BE49-F238E27FC236}">
                  <a16:creationId xmlns:a16="http://schemas.microsoft.com/office/drawing/2014/main" id="{83FCECC9-DB13-4162-A3A3-0AAC18A8C38B}"/>
                </a:ext>
              </a:extLst>
            </p:cNvPr>
            <p:cNvSpPr/>
            <p:nvPr/>
          </p:nvSpPr>
          <p:spPr>
            <a:xfrm>
              <a:off x="7190170" y="2579409"/>
              <a:ext cx="118999" cy="169986"/>
            </a:xfrm>
            <a:custGeom>
              <a:avLst/>
              <a:gdLst/>
              <a:ahLst/>
              <a:cxnLst/>
              <a:rect l="l" t="t" r="r" b="b"/>
              <a:pathLst>
                <a:path w="317332" h="453297" extrusionOk="0">
                  <a:moveTo>
                    <a:pt x="317332" y="2194"/>
                  </a:moveTo>
                  <a:cubicBezTo>
                    <a:pt x="317332" y="2194"/>
                    <a:pt x="296887" y="-29144"/>
                    <a:pt x="222237" y="145069"/>
                  </a:cubicBezTo>
                  <a:cubicBezTo>
                    <a:pt x="147588" y="319281"/>
                    <a:pt x="101562" y="365001"/>
                    <a:pt x="68088" y="408340"/>
                  </a:cubicBezTo>
                  <a:cubicBezTo>
                    <a:pt x="37848" y="447773"/>
                    <a:pt x="22918" y="385099"/>
                    <a:pt x="22918" y="385099"/>
                  </a:cubicBezTo>
                  <a:cubicBezTo>
                    <a:pt x="22918" y="385099"/>
                    <a:pt x="46977" y="354714"/>
                    <a:pt x="26912" y="354714"/>
                  </a:cubicBezTo>
                  <a:cubicBezTo>
                    <a:pt x="15691" y="355381"/>
                    <a:pt x="0" y="378526"/>
                    <a:pt x="0" y="378526"/>
                  </a:cubicBezTo>
                  <a:lnTo>
                    <a:pt x="25581" y="419484"/>
                  </a:lnTo>
                  <a:lnTo>
                    <a:pt x="92147" y="453298"/>
                  </a:lnTo>
                  <a:cubicBezTo>
                    <a:pt x="92147" y="453298"/>
                    <a:pt x="173644" y="378241"/>
                    <a:pt x="199985" y="331949"/>
                  </a:cubicBezTo>
                  <a:cubicBezTo>
                    <a:pt x="228514" y="295468"/>
                    <a:pt x="271211" y="223078"/>
                    <a:pt x="271211" y="223078"/>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529;p16">
              <a:extLst>
                <a:ext uri="{FF2B5EF4-FFF2-40B4-BE49-F238E27FC236}">
                  <a16:creationId xmlns:a16="http://schemas.microsoft.com/office/drawing/2014/main" id="{E63B602A-3185-4E17-BDD4-D0BC401E0622}"/>
                </a:ext>
              </a:extLst>
            </p:cNvPr>
            <p:cNvSpPr/>
            <p:nvPr/>
          </p:nvSpPr>
          <p:spPr>
            <a:xfrm>
              <a:off x="7180686" y="2720915"/>
              <a:ext cx="56790" cy="37169"/>
            </a:xfrm>
            <a:custGeom>
              <a:avLst/>
              <a:gdLst/>
              <a:ahLst/>
              <a:cxnLst/>
              <a:rect l="l" t="t" r="r" b="b"/>
              <a:pathLst>
                <a:path w="151441" h="99116" extrusionOk="0">
                  <a:moveTo>
                    <a:pt x="25622" y="35807"/>
                  </a:moveTo>
                  <a:cubicBezTo>
                    <a:pt x="24861" y="35236"/>
                    <a:pt x="4986" y="12090"/>
                    <a:pt x="4986" y="12090"/>
                  </a:cubicBezTo>
                  <a:cubicBezTo>
                    <a:pt x="4986" y="12090"/>
                    <a:pt x="-6901" y="1708"/>
                    <a:pt x="6032" y="946"/>
                  </a:cubicBezTo>
                  <a:cubicBezTo>
                    <a:pt x="18965" y="184"/>
                    <a:pt x="65086" y="89"/>
                    <a:pt x="65086" y="89"/>
                  </a:cubicBezTo>
                  <a:cubicBezTo>
                    <a:pt x="69803" y="-369"/>
                    <a:pt x="74510" y="955"/>
                    <a:pt x="78305" y="3803"/>
                  </a:cubicBezTo>
                  <a:cubicBezTo>
                    <a:pt x="84105" y="8375"/>
                    <a:pt x="150957" y="93148"/>
                    <a:pt x="150957" y="93148"/>
                  </a:cubicBezTo>
                  <a:cubicBezTo>
                    <a:pt x="150957" y="93148"/>
                    <a:pt x="153905" y="98291"/>
                    <a:pt x="145252" y="98863"/>
                  </a:cubicBezTo>
                  <a:cubicBezTo>
                    <a:pt x="136598" y="99434"/>
                    <a:pt x="80587" y="98863"/>
                    <a:pt x="80587" y="98863"/>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530;p16">
              <a:extLst>
                <a:ext uri="{FF2B5EF4-FFF2-40B4-BE49-F238E27FC236}">
                  <a16:creationId xmlns:a16="http://schemas.microsoft.com/office/drawing/2014/main" id="{4C128CB1-9CB0-4A9A-9CEC-BA13A0F42CA9}"/>
                </a:ext>
              </a:extLst>
            </p:cNvPr>
            <p:cNvSpPr/>
            <p:nvPr/>
          </p:nvSpPr>
          <p:spPr>
            <a:xfrm>
              <a:off x="7182331" y="2728860"/>
              <a:ext cx="37082" cy="30910"/>
            </a:xfrm>
            <a:custGeom>
              <a:avLst/>
              <a:gdLst/>
              <a:ahLst/>
              <a:cxnLst/>
              <a:rect l="l" t="t" r="r" b="b"/>
              <a:pathLst>
                <a:path w="98885" h="82426" extrusionOk="0">
                  <a:moveTo>
                    <a:pt x="15807" y="295"/>
                  </a:moveTo>
                  <a:cubicBezTo>
                    <a:pt x="15807" y="295"/>
                    <a:pt x="-3878" y="-3420"/>
                    <a:pt x="687" y="15534"/>
                  </a:cubicBezTo>
                  <a:cubicBezTo>
                    <a:pt x="5251" y="34489"/>
                    <a:pt x="33495" y="54111"/>
                    <a:pt x="33495" y="54111"/>
                  </a:cubicBezTo>
                  <a:lnTo>
                    <a:pt x="62974" y="78876"/>
                  </a:lnTo>
                  <a:cubicBezTo>
                    <a:pt x="70334" y="83610"/>
                    <a:pt x="79768" y="83610"/>
                    <a:pt x="87128" y="78876"/>
                  </a:cubicBezTo>
                  <a:cubicBezTo>
                    <a:pt x="94736" y="74113"/>
                    <a:pt x="105387" y="61159"/>
                    <a:pt x="93690" y="48872"/>
                  </a:cubicBezTo>
                  <a:cubicBezTo>
                    <a:pt x="81993" y="36585"/>
                    <a:pt x="71533" y="9629"/>
                    <a:pt x="41673" y="10772"/>
                  </a:cubicBezTo>
                  <a:cubicBezTo>
                    <a:pt x="41673" y="10772"/>
                    <a:pt x="40056" y="3628"/>
                    <a:pt x="22654" y="1247"/>
                  </a:cubicBezTo>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531;p16">
              <a:extLst>
                <a:ext uri="{FF2B5EF4-FFF2-40B4-BE49-F238E27FC236}">
                  <a16:creationId xmlns:a16="http://schemas.microsoft.com/office/drawing/2014/main" id="{32CD85A0-A9FF-47BC-B80E-34E63BE6C1A0}"/>
                </a:ext>
              </a:extLst>
            </p:cNvPr>
            <p:cNvSpPr/>
            <p:nvPr/>
          </p:nvSpPr>
          <p:spPr>
            <a:xfrm>
              <a:off x="7286654" y="2565698"/>
              <a:ext cx="128280" cy="258276"/>
            </a:xfrm>
            <a:custGeom>
              <a:avLst/>
              <a:gdLst/>
              <a:ahLst/>
              <a:cxnLst/>
              <a:rect l="l" t="t" r="r" b="b"/>
              <a:pathLst>
                <a:path w="342080" h="688737" extrusionOk="0">
                  <a:moveTo>
                    <a:pt x="250227" y="66733"/>
                  </a:moveTo>
                  <a:cubicBezTo>
                    <a:pt x="250227" y="66733"/>
                    <a:pt x="195357" y="148457"/>
                    <a:pt x="118901" y="156172"/>
                  </a:cubicBezTo>
                  <a:cubicBezTo>
                    <a:pt x="94841" y="132360"/>
                    <a:pt x="92654" y="47683"/>
                    <a:pt x="126033" y="20632"/>
                  </a:cubicBezTo>
                  <a:cubicBezTo>
                    <a:pt x="126033" y="20632"/>
                    <a:pt x="95317" y="-4229"/>
                    <a:pt x="74301" y="629"/>
                  </a:cubicBezTo>
                  <a:cubicBezTo>
                    <a:pt x="49433" y="14088"/>
                    <a:pt x="30395" y="36272"/>
                    <a:pt x="20857" y="62923"/>
                  </a:cubicBezTo>
                  <a:cubicBezTo>
                    <a:pt x="6783" y="106071"/>
                    <a:pt x="-1110" y="155792"/>
                    <a:pt x="126" y="236087"/>
                  </a:cubicBezTo>
                  <a:cubicBezTo>
                    <a:pt x="1363" y="316383"/>
                    <a:pt x="126" y="561557"/>
                    <a:pt x="126" y="561557"/>
                  </a:cubicBezTo>
                  <a:cubicBezTo>
                    <a:pt x="126" y="561557"/>
                    <a:pt x="10967" y="613468"/>
                    <a:pt x="80102" y="652044"/>
                  </a:cubicBezTo>
                  <a:cubicBezTo>
                    <a:pt x="149236" y="690620"/>
                    <a:pt x="200207" y="694335"/>
                    <a:pt x="247754" y="683381"/>
                  </a:cubicBezTo>
                  <a:cubicBezTo>
                    <a:pt x="286458" y="674333"/>
                    <a:pt x="318410" y="660712"/>
                    <a:pt x="331723" y="632613"/>
                  </a:cubicBezTo>
                  <a:cubicBezTo>
                    <a:pt x="328300" y="576320"/>
                    <a:pt x="303195" y="429540"/>
                    <a:pt x="312704" y="358769"/>
                  </a:cubicBezTo>
                  <a:cubicBezTo>
                    <a:pt x="322214" y="287999"/>
                    <a:pt x="336954" y="234944"/>
                    <a:pt x="341233" y="177794"/>
                  </a:cubicBezTo>
                  <a:cubicBezTo>
                    <a:pt x="345512" y="120644"/>
                    <a:pt x="333625" y="121692"/>
                    <a:pt x="305001" y="101594"/>
                  </a:cubicBezTo>
                  <a:cubicBezTo>
                    <a:pt x="287618" y="88650"/>
                    <a:pt x="269312" y="77001"/>
                    <a:pt x="250227" y="6673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532;p16">
              <a:extLst>
                <a:ext uri="{FF2B5EF4-FFF2-40B4-BE49-F238E27FC236}">
                  <a16:creationId xmlns:a16="http://schemas.microsoft.com/office/drawing/2014/main" id="{B00A0279-80B9-4680-8DAE-77950CCEF0CA}"/>
                </a:ext>
              </a:extLst>
            </p:cNvPr>
            <p:cNvSpPr/>
            <p:nvPr/>
          </p:nvSpPr>
          <p:spPr>
            <a:xfrm>
              <a:off x="7391109" y="2618517"/>
              <a:ext cx="49710" cy="228160"/>
            </a:xfrm>
            <a:custGeom>
              <a:avLst/>
              <a:gdLst/>
              <a:ahLst/>
              <a:cxnLst/>
              <a:rect l="l" t="t" r="r" b="b"/>
              <a:pathLst>
                <a:path w="132559" h="608427" extrusionOk="0">
                  <a:moveTo>
                    <a:pt x="1779" y="533694"/>
                  </a:moveTo>
                  <a:cubicBezTo>
                    <a:pt x="13190" y="520931"/>
                    <a:pt x="32779" y="450160"/>
                    <a:pt x="44001" y="405488"/>
                  </a:cubicBezTo>
                  <a:cubicBezTo>
                    <a:pt x="54832" y="355339"/>
                    <a:pt x="57019" y="303694"/>
                    <a:pt x="50467" y="252802"/>
                  </a:cubicBezTo>
                  <a:cubicBezTo>
                    <a:pt x="40387" y="191842"/>
                    <a:pt x="12429" y="107451"/>
                    <a:pt x="4536" y="72494"/>
                  </a:cubicBezTo>
                  <a:cubicBezTo>
                    <a:pt x="-3357" y="37537"/>
                    <a:pt x="7104" y="22678"/>
                    <a:pt x="22604" y="8581"/>
                  </a:cubicBezTo>
                  <a:cubicBezTo>
                    <a:pt x="40767" y="-7993"/>
                    <a:pt x="67870" y="-3040"/>
                    <a:pt x="85367" y="45538"/>
                  </a:cubicBezTo>
                  <a:cubicBezTo>
                    <a:pt x="108199" y="112727"/>
                    <a:pt x="123538" y="182231"/>
                    <a:pt x="131108" y="252802"/>
                  </a:cubicBezTo>
                  <a:cubicBezTo>
                    <a:pt x="135206" y="305361"/>
                    <a:pt x="130614" y="358234"/>
                    <a:pt x="117509" y="409298"/>
                  </a:cubicBezTo>
                  <a:cubicBezTo>
                    <a:pt x="105813" y="456923"/>
                    <a:pt x="88981" y="491403"/>
                    <a:pt x="66728" y="535028"/>
                  </a:cubicBezTo>
                  <a:cubicBezTo>
                    <a:pt x="60737" y="546839"/>
                    <a:pt x="47044" y="580081"/>
                    <a:pt x="38200" y="604084"/>
                  </a:cubicBezTo>
                  <a:cubicBezTo>
                    <a:pt x="29356" y="628087"/>
                    <a:pt x="-8587" y="545315"/>
                    <a:pt x="1779" y="53369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533;p16">
              <a:extLst>
                <a:ext uri="{FF2B5EF4-FFF2-40B4-BE49-F238E27FC236}">
                  <a16:creationId xmlns:a16="http://schemas.microsoft.com/office/drawing/2014/main" id="{79274CFC-29E5-4E59-BF07-ED436BC6D70B}"/>
                </a:ext>
              </a:extLst>
            </p:cNvPr>
            <p:cNvSpPr/>
            <p:nvPr/>
          </p:nvSpPr>
          <p:spPr>
            <a:xfrm>
              <a:off x="7311279" y="2475275"/>
              <a:ext cx="85098" cy="103818"/>
            </a:xfrm>
            <a:custGeom>
              <a:avLst/>
              <a:gdLst/>
              <a:ahLst/>
              <a:cxnLst/>
              <a:rect l="l" t="t" r="r" b="b"/>
              <a:pathLst>
                <a:path w="226927" h="276849" extrusionOk="0">
                  <a:moveTo>
                    <a:pt x="4992" y="100093"/>
                  </a:moveTo>
                  <a:lnTo>
                    <a:pt x="4992" y="100093"/>
                  </a:lnTo>
                  <a:cubicBezTo>
                    <a:pt x="14026" y="41324"/>
                    <a:pt x="56248" y="-3158"/>
                    <a:pt x="116729" y="176"/>
                  </a:cubicBezTo>
                  <a:cubicBezTo>
                    <a:pt x="180871" y="3548"/>
                    <a:pt x="230140" y="58374"/>
                    <a:pt x="226764" y="122620"/>
                  </a:cubicBezTo>
                  <a:cubicBezTo>
                    <a:pt x="224862" y="159005"/>
                    <a:pt x="206061" y="192400"/>
                    <a:pt x="175973" y="212869"/>
                  </a:cubicBezTo>
                  <a:cubicBezTo>
                    <a:pt x="173795" y="221746"/>
                    <a:pt x="170610" y="230347"/>
                    <a:pt x="166464" y="238491"/>
                  </a:cubicBezTo>
                  <a:cubicBezTo>
                    <a:pt x="145067" y="263542"/>
                    <a:pt x="80403" y="279068"/>
                    <a:pt x="61859" y="276591"/>
                  </a:cubicBezTo>
                  <a:cubicBezTo>
                    <a:pt x="37990" y="273162"/>
                    <a:pt x="25152" y="263161"/>
                    <a:pt x="13741" y="237062"/>
                  </a:cubicBezTo>
                  <a:cubicBezTo>
                    <a:pt x="-6229" y="190771"/>
                    <a:pt x="47" y="129144"/>
                    <a:pt x="4992" y="10009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534;p16">
              <a:extLst>
                <a:ext uri="{FF2B5EF4-FFF2-40B4-BE49-F238E27FC236}">
                  <a16:creationId xmlns:a16="http://schemas.microsoft.com/office/drawing/2014/main" id="{0FF5683B-5027-4347-913F-270DBE931F5A}"/>
                </a:ext>
              </a:extLst>
            </p:cNvPr>
            <p:cNvSpPr/>
            <p:nvPr/>
          </p:nvSpPr>
          <p:spPr>
            <a:xfrm>
              <a:off x="7314515" y="2466234"/>
              <a:ext cx="89964" cy="88884"/>
            </a:xfrm>
            <a:custGeom>
              <a:avLst/>
              <a:gdLst/>
              <a:ahLst/>
              <a:cxnLst/>
              <a:rect l="l" t="t" r="r" b="b"/>
              <a:pathLst>
                <a:path w="239905" h="237025" extrusionOk="0">
                  <a:moveTo>
                    <a:pt x="167327" y="237026"/>
                  </a:moveTo>
                  <a:lnTo>
                    <a:pt x="167327" y="237026"/>
                  </a:lnTo>
                  <a:lnTo>
                    <a:pt x="161811" y="185781"/>
                  </a:lnTo>
                  <a:cubicBezTo>
                    <a:pt x="161811" y="185781"/>
                    <a:pt x="203558" y="77387"/>
                    <a:pt x="104754" y="98151"/>
                  </a:cubicBezTo>
                  <a:cubicBezTo>
                    <a:pt x="39519" y="111962"/>
                    <a:pt x="23163" y="117868"/>
                    <a:pt x="3383" y="74053"/>
                  </a:cubicBezTo>
                  <a:cubicBezTo>
                    <a:pt x="-16397" y="30238"/>
                    <a:pt x="53498" y="-9100"/>
                    <a:pt x="136516" y="1853"/>
                  </a:cubicBezTo>
                  <a:cubicBezTo>
                    <a:pt x="196036" y="7797"/>
                    <a:pt x="241026" y="58537"/>
                    <a:pt x="239884" y="118439"/>
                  </a:cubicBezTo>
                  <a:cubicBezTo>
                    <a:pt x="237222" y="150729"/>
                    <a:pt x="228663" y="215975"/>
                    <a:pt x="167327" y="23702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535;p16">
              <a:extLst>
                <a:ext uri="{FF2B5EF4-FFF2-40B4-BE49-F238E27FC236}">
                  <a16:creationId xmlns:a16="http://schemas.microsoft.com/office/drawing/2014/main" id="{789C60FC-CE34-4116-A428-5B5B41474D13}"/>
                </a:ext>
              </a:extLst>
            </p:cNvPr>
            <p:cNvSpPr/>
            <p:nvPr/>
          </p:nvSpPr>
          <p:spPr>
            <a:xfrm>
              <a:off x="7384763" y="2604603"/>
              <a:ext cx="55737" cy="75876"/>
            </a:xfrm>
            <a:custGeom>
              <a:avLst/>
              <a:gdLst/>
              <a:ahLst/>
              <a:cxnLst/>
              <a:rect l="l" t="t" r="r" b="b"/>
              <a:pathLst>
                <a:path w="148633" h="202336" extrusionOk="0">
                  <a:moveTo>
                    <a:pt x="148634" y="161388"/>
                  </a:moveTo>
                  <a:cubicBezTo>
                    <a:pt x="148634" y="161388"/>
                    <a:pt x="94810" y="215109"/>
                    <a:pt x="31001" y="199488"/>
                  </a:cubicBezTo>
                  <a:cubicBezTo>
                    <a:pt x="21491" y="193297"/>
                    <a:pt x="0" y="67757"/>
                    <a:pt x="0" y="67757"/>
                  </a:cubicBezTo>
                  <a:cubicBezTo>
                    <a:pt x="0" y="67757"/>
                    <a:pt x="0" y="-1775"/>
                    <a:pt x="53253" y="35"/>
                  </a:cubicBezTo>
                  <a:cubicBezTo>
                    <a:pt x="106506" y="1844"/>
                    <a:pt x="148634" y="161388"/>
                    <a:pt x="148634" y="16138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536;p16">
              <a:extLst>
                <a:ext uri="{FF2B5EF4-FFF2-40B4-BE49-F238E27FC236}">
                  <a16:creationId xmlns:a16="http://schemas.microsoft.com/office/drawing/2014/main" id="{0558AF0F-2F70-4EEC-8EA0-39F3BD707574}"/>
                </a:ext>
              </a:extLst>
            </p:cNvPr>
            <p:cNvSpPr/>
            <p:nvPr/>
          </p:nvSpPr>
          <p:spPr>
            <a:xfrm>
              <a:off x="7269438" y="2565933"/>
              <a:ext cx="45289" cy="73030"/>
            </a:xfrm>
            <a:custGeom>
              <a:avLst/>
              <a:gdLst/>
              <a:ahLst/>
              <a:cxnLst/>
              <a:rect l="l" t="t" r="r" b="b"/>
              <a:pathLst>
                <a:path w="120770" h="194746" extrusionOk="0">
                  <a:moveTo>
                    <a:pt x="46502" y="194215"/>
                  </a:moveTo>
                  <a:cubicBezTo>
                    <a:pt x="46502" y="194215"/>
                    <a:pt x="11602" y="198596"/>
                    <a:pt x="0" y="182213"/>
                  </a:cubicBezTo>
                  <a:cubicBezTo>
                    <a:pt x="2092" y="153638"/>
                    <a:pt x="48594" y="7906"/>
                    <a:pt x="120771" y="0"/>
                  </a:cubicBezTo>
                  <a:cubicBezTo>
                    <a:pt x="103197" y="15916"/>
                    <a:pt x="88011" y="34300"/>
                    <a:pt x="75696" y="54578"/>
                  </a:cubicBezTo>
                  <a:cubicBezTo>
                    <a:pt x="49925" y="97345"/>
                    <a:pt x="46502" y="194215"/>
                    <a:pt x="46502" y="19421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537;p16">
              <a:extLst>
                <a:ext uri="{FF2B5EF4-FFF2-40B4-BE49-F238E27FC236}">
                  <a16:creationId xmlns:a16="http://schemas.microsoft.com/office/drawing/2014/main" id="{A95EEDB0-01A8-4BE6-953B-E8415D267296}"/>
                </a:ext>
              </a:extLst>
            </p:cNvPr>
            <p:cNvSpPr/>
            <p:nvPr/>
          </p:nvSpPr>
          <p:spPr>
            <a:xfrm>
              <a:off x="6661328" y="3286571"/>
              <a:ext cx="246169" cy="142323"/>
            </a:xfrm>
            <a:custGeom>
              <a:avLst/>
              <a:gdLst/>
              <a:ahLst/>
              <a:cxnLst/>
              <a:rect l="l" t="t" r="r" b="b"/>
              <a:pathLst>
                <a:path w="657677" h="380237" extrusionOk="0">
                  <a:moveTo>
                    <a:pt x="657678" y="190119"/>
                  </a:moveTo>
                  <a:cubicBezTo>
                    <a:pt x="657678" y="295119"/>
                    <a:pt x="510452" y="380238"/>
                    <a:pt x="328839" y="380238"/>
                  </a:cubicBezTo>
                  <a:cubicBezTo>
                    <a:pt x="147226" y="380238"/>
                    <a:pt x="0" y="295119"/>
                    <a:pt x="0" y="190119"/>
                  </a:cubicBezTo>
                  <a:cubicBezTo>
                    <a:pt x="0" y="85119"/>
                    <a:pt x="147226" y="0"/>
                    <a:pt x="328839" y="0"/>
                  </a:cubicBezTo>
                  <a:cubicBezTo>
                    <a:pt x="510452" y="0"/>
                    <a:pt x="657678" y="85119"/>
                    <a:pt x="657678" y="190119"/>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538;p16">
              <a:extLst>
                <a:ext uri="{FF2B5EF4-FFF2-40B4-BE49-F238E27FC236}">
                  <a16:creationId xmlns:a16="http://schemas.microsoft.com/office/drawing/2014/main" id="{7234E22B-9341-48C8-9E76-1C21DA66E454}"/>
                </a:ext>
              </a:extLst>
            </p:cNvPr>
            <p:cNvSpPr/>
            <p:nvPr/>
          </p:nvSpPr>
          <p:spPr>
            <a:xfrm>
              <a:off x="6681151" y="2824698"/>
              <a:ext cx="58982" cy="128668"/>
            </a:xfrm>
            <a:custGeom>
              <a:avLst/>
              <a:gdLst/>
              <a:ahLst/>
              <a:cxnLst/>
              <a:rect l="l" t="t" r="r" b="b"/>
              <a:pathLst>
                <a:path w="157580" h="343757" extrusionOk="0">
                  <a:moveTo>
                    <a:pt x="34717" y="0"/>
                  </a:moveTo>
                  <a:cubicBezTo>
                    <a:pt x="31009" y="32004"/>
                    <a:pt x="-7029" y="170021"/>
                    <a:pt x="1149" y="217361"/>
                  </a:cubicBezTo>
                  <a:cubicBezTo>
                    <a:pt x="9327" y="264700"/>
                    <a:pt x="139512" y="343757"/>
                    <a:pt x="139512" y="343757"/>
                  </a:cubicBezTo>
                  <a:lnTo>
                    <a:pt x="157580" y="262795"/>
                  </a:lnTo>
                  <a:lnTo>
                    <a:pt x="85403" y="192024"/>
                  </a:lnTo>
                  <a:lnTo>
                    <a:pt x="104898" y="57912"/>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539;p16">
              <a:extLst>
                <a:ext uri="{FF2B5EF4-FFF2-40B4-BE49-F238E27FC236}">
                  <a16:creationId xmlns:a16="http://schemas.microsoft.com/office/drawing/2014/main" id="{8E3B797F-ED2E-4D55-A5AA-DD0FBA95F408}"/>
                </a:ext>
              </a:extLst>
            </p:cNvPr>
            <p:cNvSpPr/>
            <p:nvPr/>
          </p:nvSpPr>
          <p:spPr>
            <a:xfrm>
              <a:off x="6689412" y="2771791"/>
              <a:ext cx="42428" cy="81725"/>
            </a:xfrm>
            <a:custGeom>
              <a:avLst/>
              <a:gdLst/>
              <a:ahLst/>
              <a:cxnLst/>
              <a:rect l="l" t="t" r="r" b="b"/>
              <a:pathLst>
                <a:path w="113353" h="218341" extrusionOk="0">
                  <a:moveTo>
                    <a:pt x="113353" y="5238"/>
                  </a:moveTo>
                  <a:cubicBezTo>
                    <a:pt x="87120" y="-6849"/>
                    <a:pt x="56006" y="2599"/>
                    <a:pt x="40891" y="27240"/>
                  </a:cubicBezTo>
                  <a:cubicBezTo>
                    <a:pt x="21872" y="59054"/>
                    <a:pt x="1807" y="168020"/>
                    <a:pt x="0" y="186689"/>
                  </a:cubicBezTo>
                  <a:cubicBezTo>
                    <a:pt x="0" y="186689"/>
                    <a:pt x="26912" y="223836"/>
                    <a:pt x="67232" y="21764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540;p16">
              <a:extLst>
                <a:ext uri="{FF2B5EF4-FFF2-40B4-BE49-F238E27FC236}">
                  <a16:creationId xmlns:a16="http://schemas.microsoft.com/office/drawing/2014/main" id="{34E9E055-409C-450F-8D21-1C00DB79C46A}"/>
                </a:ext>
              </a:extLst>
            </p:cNvPr>
            <p:cNvSpPr/>
            <p:nvPr/>
          </p:nvSpPr>
          <p:spPr>
            <a:xfrm>
              <a:off x="6782889" y="3337575"/>
              <a:ext cx="91454" cy="51556"/>
            </a:xfrm>
            <a:custGeom>
              <a:avLst/>
              <a:gdLst/>
              <a:ahLst/>
              <a:cxnLst/>
              <a:rect l="l" t="t" r="r" b="b"/>
              <a:pathLst>
                <a:path w="244333" h="137739" extrusionOk="0">
                  <a:moveTo>
                    <a:pt x="12344" y="32993"/>
                  </a:moveTo>
                  <a:cubicBezTo>
                    <a:pt x="40672" y="40842"/>
                    <a:pt x="70948" y="37175"/>
                    <a:pt x="96598" y="22802"/>
                  </a:cubicBezTo>
                  <a:cubicBezTo>
                    <a:pt x="116948" y="23468"/>
                    <a:pt x="227163" y="-23775"/>
                    <a:pt x="242093" y="15848"/>
                  </a:cubicBezTo>
                  <a:cubicBezTo>
                    <a:pt x="255216" y="50615"/>
                    <a:pt x="207479" y="82523"/>
                    <a:pt x="181993" y="89001"/>
                  </a:cubicBezTo>
                  <a:cubicBezTo>
                    <a:pt x="126363" y="102431"/>
                    <a:pt x="85186" y="130244"/>
                    <a:pt x="62839" y="135006"/>
                  </a:cubicBezTo>
                  <a:cubicBezTo>
                    <a:pt x="46197" y="138530"/>
                    <a:pt x="24801" y="140817"/>
                    <a:pt x="11297" y="127672"/>
                  </a:cubicBezTo>
                  <a:cubicBezTo>
                    <a:pt x="-4583" y="111956"/>
                    <a:pt x="-3252" y="53472"/>
                    <a:pt x="12344" y="3299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541;p16">
              <a:extLst>
                <a:ext uri="{FF2B5EF4-FFF2-40B4-BE49-F238E27FC236}">
                  <a16:creationId xmlns:a16="http://schemas.microsoft.com/office/drawing/2014/main" id="{D538DD05-6723-47A6-AB32-17A87727C7C3}"/>
                </a:ext>
              </a:extLst>
            </p:cNvPr>
            <p:cNvSpPr/>
            <p:nvPr/>
          </p:nvSpPr>
          <p:spPr>
            <a:xfrm>
              <a:off x="6784412" y="3346110"/>
              <a:ext cx="89915" cy="43199"/>
            </a:xfrm>
            <a:custGeom>
              <a:avLst/>
              <a:gdLst/>
              <a:ahLst/>
              <a:cxnLst/>
              <a:rect l="l" t="t" r="r" b="b"/>
              <a:pathLst>
                <a:path w="240222" h="115414" extrusionOk="0">
                  <a:moveTo>
                    <a:pt x="58769" y="102584"/>
                  </a:moveTo>
                  <a:cubicBezTo>
                    <a:pt x="81116" y="97822"/>
                    <a:pt x="122292" y="70009"/>
                    <a:pt x="177923" y="56579"/>
                  </a:cubicBezTo>
                  <a:cubicBezTo>
                    <a:pt x="199319" y="51340"/>
                    <a:pt x="236121" y="28004"/>
                    <a:pt x="239830" y="0"/>
                  </a:cubicBezTo>
                  <a:cubicBezTo>
                    <a:pt x="244775" y="32004"/>
                    <a:pt x="201792" y="60388"/>
                    <a:pt x="177923" y="66675"/>
                  </a:cubicBezTo>
                  <a:cubicBezTo>
                    <a:pt x="122292" y="80105"/>
                    <a:pt x="81116" y="107918"/>
                    <a:pt x="58769" y="112681"/>
                  </a:cubicBezTo>
                  <a:cubicBezTo>
                    <a:pt x="42127" y="116205"/>
                    <a:pt x="20731" y="118491"/>
                    <a:pt x="7227" y="105346"/>
                  </a:cubicBezTo>
                  <a:cubicBezTo>
                    <a:pt x="3793" y="101575"/>
                    <a:pt x="1314" y="97041"/>
                    <a:pt x="0" y="92107"/>
                  </a:cubicBezTo>
                  <a:cubicBezTo>
                    <a:pt x="16840" y="104699"/>
                    <a:pt x="38626" y="108575"/>
                    <a:pt x="58769" y="10258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542;p16">
              <a:extLst>
                <a:ext uri="{FF2B5EF4-FFF2-40B4-BE49-F238E27FC236}">
                  <a16:creationId xmlns:a16="http://schemas.microsoft.com/office/drawing/2014/main" id="{4A6F61E2-5B71-4CE7-A04A-0509ADBED676}"/>
                </a:ext>
              </a:extLst>
            </p:cNvPr>
            <p:cNvSpPr/>
            <p:nvPr/>
          </p:nvSpPr>
          <p:spPr>
            <a:xfrm>
              <a:off x="6715968" y="3307485"/>
              <a:ext cx="91493" cy="51556"/>
            </a:xfrm>
            <a:custGeom>
              <a:avLst/>
              <a:gdLst/>
              <a:ahLst/>
              <a:cxnLst/>
              <a:rect l="l" t="t" r="r" b="b"/>
              <a:pathLst>
                <a:path w="244438" h="137739" extrusionOk="0">
                  <a:moveTo>
                    <a:pt x="12449" y="32993"/>
                  </a:moveTo>
                  <a:cubicBezTo>
                    <a:pt x="40778" y="40842"/>
                    <a:pt x="71053" y="37175"/>
                    <a:pt x="96703" y="22802"/>
                  </a:cubicBezTo>
                  <a:cubicBezTo>
                    <a:pt x="116959" y="23468"/>
                    <a:pt x="227174" y="-23775"/>
                    <a:pt x="242199" y="15848"/>
                  </a:cubicBezTo>
                  <a:cubicBezTo>
                    <a:pt x="255322" y="50615"/>
                    <a:pt x="207584" y="82523"/>
                    <a:pt x="182099" y="89001"/>
                  </a:cubicBezTo>
                  <a:cubicBezTo>
                    <a:pt x="126468" y="102526"/>
                    <a:pt x="85197" y="130244"/>
                    <a:pt x="62849" y="135006"/>
                  </a:cubicBezTo>
                  <a:cubicBezTo>
                    <a:pt x="46208" y="138530"/>
                    <a:pt x="24811" y="140817"/>
                    <a:pt x="11403" y="127672"/>
                  </a:cubicBezTo>
                  <a:cubicBezTo>
                    <a:pt x="-4573" y="111956"/>
                    <a:pt x="-3337" y="53758"/>
                    <a:pt x="12449" y="3299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543;p16">
              <a:extLst>
                <a:ext uri="{FF2B5EF4-FFF2-40B4-BE49-F238E27FC236}">
                  <a16:creationId xmlns:a16="http://schemas.microsoft.com/office/drawing/2014/main" id="{263ED950-B523-48D6-A90F-E549100C4171}"/>
                </a:ext>
              </a:extLst>
            </p:cNvPr>
            <p:cNvSpPr/>
            <p:nvPr/>
          </p:nvSpPr>
          <p:spPr>
            <a:xfrm>
              <a:off x="6717638" y="3316019"/>
              <a:ext cx="89951" cy="43199"/>
            </a:xfrm>
            <a:custGeom>
              <a:avLst/>
              <a:gdLst/>
              <a:ahLst/>
              <a:cxnLst/>
              <a:rect l="l" t="t" r="r" b="b"/>
              <a:pathLst>
                <a:path w="240317" h="115414" extrusionOk="0">
                  <a:moveTo>
                    <a:pt x="58769" y="102584"/>
                  </a:moveTo>
                  <a:cubicBezTo>
                    <a:pt x="81116" y="97822"/>
                    <a:pt x="122387" y="70009"/>
                    <a:pt x="178018" y="56579"/>
                  </a:cubicBezTo>
                  <a:cubicBezTo>
                    <a:pt x="199319" y="51340"/>
                    <a:pt x="236216" y="28004"/>
                    <a:pt x="239925" y="0"/>
                  </a:cubicBezTo>
                  <a:cubicBezTo>
                    <a:pt x="244870" y="32004"/>
                    <a:pt x="201887" y="60388"/>
                    <a:pt x="178018" y="66675"/>
                  </a:cubicBezTo>
                  <a:cubicBezTo>
                    <a:pt x="122387" y="80201"/>
                    <a:pt x="81116" y="107918"/>
                    <a:pt x="58769" y="112681"/>
                  </a:cubicBezTo>
                  <a:cubicBezTo>
                    <a:pt x="42127" y="116205"/>
                    <a:pt x="20731" y="118491"/>
                    <a:pt x="7322" y="105346"/>
                  </a:cubicBezTo>
                  <a:cubicBezTo>
                    <a:pt x="3892" y="101556"/>
                    <a:pt x="1386" y="97031"/>
                    <a:pt x="0" y="92107"/>
                  </a:cubicBezTo>
                  <a:cubicBezTo>
                    <a:pt x="16840" y="104699"/>
                    <a:pt x="38626" y="108576"/>
                    <a:pt x="58769" y="10258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544;p16">
              <a:extLst>
                <a:ext uri="{FF2B5EF4-FFF2-40B4-BE49-F238E27FC236}">
                  <a16:creationId xmlns:a16="http://schemas.microsoft.com/office/drawing/2014/main" id="{BDAAB50D-B2C2-4896-9AD6-EA5B96AD39E0}"/>
                </a:ext>
              </a:extLst>
            </p:cNvPr>
            <p:cNvSpPr/>
            <p:nvPr/>
          </p:nvSpPr>
          <p:spPr>
            <a:xfrm>
              <a:off x="6715994" y="2973759"/>
              <a:ext cx="133983" cy="378277"/>
            </a:xfrm>
            <a:custGeom>
              <a:avLst/>
              <a:gdLst/>
              <a:ahLst/>
              <a:cxnLst/>
              <a:rect l="l" t="t" r="r" b="b"/>
              <a:pathLst>
                <a:path w="357956" h="1010624" extrusionOk="0">
                  <a:moveTo>
                    <a:pt x="10194" y="624745"/>
                  </a:moveTo>
                  <a:cubicBezTo>
                    <a:pt x="14905" y="583749"/>
                    <a:pt x="23405" y="543287"/>
                    <a:pt x="35584" y="503872"/>
                  </a:cubicBezTo>
                  <a:cubicBezTo>
                    <a:pt x="35584" y="503872"/>
                    <a:pt x="28071" y="399574"/>
                    <a:pt x="24268" y="300609"/>
                  </a:cubicBezTo>
                  <a:cubicBezTo>
                    <a:pt x="19893" y="188404"/>
                    <a:pt x="-19001" y="89630"/>
                    <a:pt x="11715" y="0"/>
                  </a:cubicBezTo>
                  <a:lnTo>
                    <a:pt x="357956" y="77057"/>
                  </a:lnTo>
                  <a:cubicBezTo>
                    <a:pt x="357956" y="77057"/>
                    <a:pt x="337035" y="524732"/>
                    <a:pt x="332376" y="578739"/>
                  </a:cubicBezTo>
                  <a:cubicBezTo>
                    <a:pt x="329842" y="620897"/>
                    <a:pt x="324665" y="662864"/>
                    <a:pt x="316875" y="704374"/>
                  </a:cubicBezTo>
                  <a:cubicBezTo>
                    <a:pt x="301090" y="791242"/>
                    <a:pt x="275414" y="997839"/>
                    <a:pt x="275414" y="997839"/>
                  </a:cubicBezTo>
                  <a:cubicBezTo>
                    <a:pt x="238897" y="1019175"/>
                    <a:pt x="190874" y="1007364"/>
                    <a:pt x="190874" y="1007364"/>
                  </a:cubicBezTo>
                  <a:cubicBezTo>
                    <a:pt x="190874" y="1007364"/>
                    <a:pt x="193537" y="745998"/>
                    <a:pt x="195914" y="683514"/>
                  </a:cubicBezTo>
                  <a:cubicBezTo>
                    <a:pt x="198767" y="607314"/>
                    <a:pt x="201049" y="612934"/>
                    <a:pt x="201049" y="612934"/>
                  </a:cubicBezTo>
                  <a:lnTo>
                    <a:pt x="189638" y="422434"/>
                  </a:lnTo>
                  <a:lnTo>
                    <a:pt x="182221" y="327755"/>
                  </a:lnTo>
                  <a:cubicBezTo>
                    <a:pt x="182221" y="327755"/>
                    <a:pt x="172711" y="397288"/>
                    <a:pt x="166435" y="459391"/>
                  </a:cubicBezTo>
                  <a:cubicBezTo>
                    <a:pt x="160919" y="513493"/>
                    <a:pt x="147416" y="562451"/>
                    <a:pt x="133342" y="663226"/>
                  </a:cubicBezTo>
                  <a:cubicBezTo>
                    <a:pt x="120694" y="750665"/>
                    <a:pt x="100154" y="926306"/>
                    <a:pt x="100154" y="926306"/>
                  </a:cubicBezTo>
                  <a:cubicBezTo>
                    <a:pt x="63637" y="947547"/>
                    <a:pt x="13997" y="929926"/>
                    <a:pt x="13997" y="929926"/>
                  </a:cubicBezTo>
                  <a:cubicBezTo>
                    <a:pt x="13997" y="929926"/>
                    <a:pt x="304" y="700564"/>
                    <a:pt x="10194" y="624745"/>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545;p16">
              <a:extLst>
                <a:ext uri="{FF2B5EF4-FFF2-40B4-BE49-F238E27FC236}">
                  <a16:creationId xmlns:a16="http://schemas.microsoft.com/office/drawing/2014/main" id="{4574393C-F151-4E72-BC5A-CAE182AADE91}"/>
                </a:ext>
              </a:extLst>
            </p:cNvPr>
            <p:cNvSpPr/>
            <p:nvPr/>
          </p:nvSpPr>
          <p:spPr>
            <a:xfrm>
              <a:off x="6733197" y="2663396"/>
              <a:ext cx="97219" cy="155678"/>
            </a:xfrm>
            <a:custGeom>
              <a:avLst/>
              <a:gdLst/>
              <a:ahLst/>
              <a:cxnLst/>
              <a:rect l="l" t="t" r="r" b="b"/>
              <a:pathLst>
                <a:path w="259735" h="415919" extrusionOk="0">
                  <a:moveTo>
                    <a:pt x="14728" y="296735"/>
                  </a:moveTo>
                  <a:cubicBezTo>
                    <a:pt x="41069" y="298068"/>
                    <a:pt x="60659" y="304831"/>
                    <a:pt x="63892" y="296735"/>
                  </a:cubicBezTo>
                  <a:cubicBezTo>
                    <a:pt x="66746" y="283124"/>
                    <a:pt x="68778" y="269351"/>
                    <a:pt x="69978" y="255492"/>
                  </a:cubicBezTo>
                  <a:cubicBezTo>
                    <a:pt x="66935" y="247776"/>
                    <a:pt x="64272" y="239585"/>
                    <a:pt x="64272" y="239585"/>
                  </a:cubicBezTo>
                  <a:cubicBezTo>
                    <a:pt x="31274" y="219201"/>
                    <a:pt x="20814" y="183388"/>
                    <a:pt x="16725" y="141763"/>
                  </a:cubicBezTo>
                  <a:cubicBezTo>
                    <a:pt x="9307" y="70516"/>
                    <a:pt x="47726" y="8413"/>
                    <a:pt x="118857" y="698"/>
                  </a:cubicBezTo>
                  <a:cubicBezTo>
                    <a:pt x="185424" y="-6350"/>
                    <a:pt x="234968" y="40798"/>
                    <a:pt x="248091" y="105473"/>
                  </a:cubicBezTo>
                  <a:cubicBezTo>
                    <a:pt x="255128" y="137382"/>
                    <a:pt x="269202" y="197675"/>
                    <a:pt x="250183" y="250158"/>
                  </a:cubicBezTo>
                  <a:cubicBezTo>
                    <a:pt x="239533" y="279495"/>
                    <a:pt x="225839" y="302831"/>
                    <a:pt x="212145" y="307308"/>
                  </a:cubicBezTo>
                  <a:cubicBezTo>
                    <a:pt x="198902" y="306889"/>
                    <a:pt x="185695" y="305708"/>
                    <a:pt x="172586" y="303784"/>
                  </a:cubicBezTo>
                  <a:lnTo>
                    <a:pt x="172586" y="303784"/>
                  </a:lnTo>
                  <a:cubicBezTo>
                    <a:pt x="172586" y="303784"/>
                    <a:pt x="169067" y="323500"/>
                    <a:pt x="166595" y="336264"/>
                  </a:cubicBezTo>
                  <a:cubicBezTo>
                    <a:pt x="164122" y="349027"/>
                    <a:pt x="165168" y="355314"/>
                    <a:pt x="190368" y="371221"/>
                  </a:cubicBezTo>
                  <a:cubicBezTo>
                    <a:pt x="215569" y="387127"/>
                    <a:pt x="152330" y="418846"/>
                    <a:pt x="110774" y="415702"/>
                  </a:cubicBezTo>
                  <a:cubicBezTo>
                    <a:pt x="69217" y="412559"/>
                    <a:pt x="22716" y="387127"/>
                    <a:pt x="9878" y="360648"/>
                  </a:cubicBezTo>
                  <a:cubicBezTo>
                    <a:pt x="-4577" y="331120"/>
                    <a:pt x="-3340" y="295878"/>
                    <a:pt x="14728" y="2967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546;p16">
              <a:extLst>
                <a:ext uri="{FF2B5EF4-FFF2-40B4-BE49-F238E27FC236}">
                  <a16:creationId xmlns:a16="http://schemas.microsoft.com/office/drawing/2014/main" id="{3E708D2F-7A5F-4327-91F5-CACCCEC85AAC}"/>
                </a:ext>
              </a:extLst>
            </p:cNvPr>
            <p:cNvSpPr/>
            <p:nvPr/>
          </p:nvSpPr>
          <p:spPr>
            <a:xfrm>
              <a:off x="6701449" y="2773633"/>
              <a:ext cx="149347" cy="247668"/>
            </a:xfrm>
            <a:custGeom>
              <a:avLst/>
              <a:gdLst/>
              <a:ahLst/>
              <a:cxnLst/>
              <a:rect l="l" t="t" r="r" b="b"/>
              <a:pathLst>
                <a:path w="399004" h="661684" extrusionOk="0">
                  <a:moveTo>
                    <a:pt x="137586" y="6128"/>
                  </a:moveTo>
                  <a:cubicBezTo>
                    <a:pt x="130359" y="24416"/>
                    <a:pt x="148903" y="46704"/>
                    <a:pt x="198352" y="62230"/>
                  </a:cubicBezTo>
                  <a:cubicBezTo>
                    <a:pt x="247801" y="77756"/>
                    <a:pt x="252271" y="57753"/>
                    <a:pt x="252271" y="57753"/>
                  </a:cubicBezTo>
                  <a:cubicBezTo>
                    <a:pt x="252271" y="57753"/>
                    <a:pt x="324733" y="90900"/>
                    <a:pt x="348317" y="107379"/>
                  </a:cubicBezTo>
                  <a:cubicBezTo>
                    <a:pt x="378082" y="128143"/>
                    <a:pt x="391205" y="188341"/>
                    <a:pt x="395199" y="289878"/>
                  </a:cubicBezTo>
                  <a:cubicBezTo>
                    <a:pt x="399859" y="407321"/>
                    <a:pt x="400239" y="581628"/>
                    <a:pt x="396340" y="611727"/>
                  </a:cubicBezTo>
                  <a:cubicBezTo>
                    <a:pt x="396340" y="611727"/>
                    <a:pt x="340900" y="667068"/>
                    <a:pt x="269864" y="661257"/>
                  </a:cubicBezTo>
                  <a:cubicBezTo>
                    <a:pt x="198827" y="655447"/>
                    <a:pt x="79673" y="592487"/>
                    <a:pt x="50479" y="543909"/>
                  </a:cubicBezTo>
                  <a:cubicBezTo>
                    <a:pt x="51240" y="440849"/>
                    <a:pt x="63317" y="424085"/>
                    <a:pt x="46675" y="364744"/>
                  </a:cubicBezTo>
                  <a:cubicBezTo>
                    <a:pt x="8637" y="228918"/>
                    <a:pt x="-11523" y="173292"/>
                    <a:pt x="6925" y="82995"/>
                  </a:cubicBezTo>
                  <a:cubicBezTo>
                    <a:pt x="22236" y="8604"/>
                    <a:pt x="43632" y="-635"/>
                    <a:pt x="73492" y="32"/>
                  </a:cubicBezTo>
                  <a:cubicBezTo>
                    <a:pt x="94947" y="956"/>
                    <a:pt x="116341" y="2985"/>
                    <a:pt x="137586" y="612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547;p16">
              <a:extLst>
                <a:ext uri="{FF2B5EF4-FFF2-40B4-BE49-F238E27FC236}">
                  <a16:creationId xmlns:a16="http://schemas.microsoft.com/office/drawing/2014/main" id="{9B440A4A-1AA6-491A-88F1-5708DA77D567}"/>
                </a:ext>
              </a:extLst>
            </p:cNvPr>
            <p:cNvSpPr/>
            <p:nvPr/>
          </p:nvSpPr>
          <p:spPr>
            <a:xfrm>
              <a:off x="6807278" y="2804619"/>
              <a:ext cx="188299" cy="147777"/>
            </a:xfrm>
            <a:custGeom>
              <a:avLst/>
              <a:gdLst/>
              <a:ahLst/>
              <a:cxnLst/>
              <a:rect l="l" t="t" r="r" b="b"/>
              <a:pathLst>
                <a:path w="503069" h="394810" extrusionOk="0">
                  <a:moveTo>
                    <a:pt x="224008" y="304248"/>
                  </a:moveTo>
                  <a:cubicBezTo>
                    <a:pt x="165809" y="318917"/>
                    <a:pt x="152116" y="282150"/>
                    <a:pt x="144413" y="251670"/>
                  </a:cubicBezTo>
                  <a:cubicBezTo>
                    <a:pt x="125965" y="177852"/>
                    <a:pt x="115884" y="111272"/>
                    <a:pt x="102096" y="69362"/>
                  </a:cubicBezTo>
                  <a:cubicBezTo>
                    <a:pt x="85834" y="20022"/>
                    <a:pt x="68812" y="12212"/>
                    <a:pt x="45039" y="2687"/>
                  </a:cubicBezTo>
                  <a:cubicBezTo>
                    <a:pt x="16510" y="-8553"/>
                    <a:pt x="-7264" y="15260"/>
                    <a:pt x="2056" y="78125"/>
                  </a:cubicBezTo>
                  <a:cubicBezTo>
                    <a:pt x="13182" y="152420"/>
                    <a:pt x="27731" y="204617"/>
                    <a:pt x="55404" y="292628"/>
                  </a:cubicBezTo>
                  <a:cubicBezTo>
                    <a:pt x="62726" y="315583"/>
                    <a:pt x="78988" y="356350"/>
                    <a:pt x="102952" y="376067"/>
                  </a:cubicBezTo>
                  <a:cubicBezTo>
                    <a:pt x="133002" y="400451"/>
                    <a:pt x="178267" y="399403"/>
                    <a:pt x="246735" y="382353"/>
                  </a:cubicBezTo>
                  <a:cubicBezTo>
                    <a:pt x="275929" y="375019"/>
                    <a:pt x="307977" y="357588"/>
                    <a:pt x="363227" y="331776"/>
                  </a:cubicBezTo>
                  <a:cubicBezTo>
                    <a:pt x="378252" y="324822"/>
                    <a:pt x="389853" y="320060"/>
                    <a:pt x="418382" y="306725"/>
                  </a:cubicBezTo>
                  <a:cubicBezTo>
                    <a:pt x="446972" y="293856"/>
                    <a:pt x="472030" y="274245"/>
                    <a:pt x="491415" y="249575"/>
                  </a:cubicBezTo>
                  <a:cubicBezTo>
                    <a:pt x="506345" y="227953"/>
                    <a:pt x="503682" y="214142"/>
                    <a:pt x="500925" y="209284"/>
                  </a:cubicBezTo>
                  <a:cubicBezTo>
                    <a:pt x="498167" y="204426"/>
                    <a:pt x="494934" y="208046"/>
                    <a:pt x="486946" y="217095"/>
                  </a:cubicBezTo>
                  <a:cubicBezTo>
                    <a:pt x="475446" y="232497"/>
                    <a:pt x="461234" y="245670"/>
                    <a:pt x="445009" y="255956"/>
                  </a:cubicBezTo>
                  <a:cubicBezTo>
                    <a:pt x="445009" y="255956"/>
                    <a:pt x="463457" y="236906"/>
                    <a:pt x="473537" y="224524"/>
                  </a:cubicBezTo>
                  <a:cubicBezTo>
                    <a:pt x="482455" y="213561"/>
                    <a:pt x="489875" y="201445"/>
                    <a:pt x="495599" y="188520"/>
                  </a:cubicBezTo>
                  <a:cubicBezTo>
                    <a:pt x="500829" y="175851"/>
                    <a:pt x="489989" y="158706"/>
                    <a:pt x="481715" y="167755"/>
                  </a:cubicBezTo>
                  <a:cubicBezTo>
                    <a:pt x="473442" y="176804"/>
                    <a:pt x="469543" y="185853"/>
                    <a:pt x="454518" y="203950"/>
                  </a:cubicBezTo>
                  <a:cubicBezTo>
                    <a:pt x="446394" y="213542"/>
                    <a:pt x="437170" y="222143"/>
                    <a:pt x="427036" y="229572"/>
                  </a:cubicBezTo>
                  <a:cubicBezTo>
                    <a:pt x="436376" y="216895"/>
                    <a:pt x="444676" y="203483"/>
                    <a:pt x="451855" y="189472"/>
                  </a:cubicBezTo>
                  <a:cubicBezTo>
                    <a:pt x="461365" y="169946"/>
                    <a:pt x="429508" y="179947"/>
                    <a:pt x="411250" y="198997"/>
                  </a:cubicBezTo>
                  <a:cubicBezTo>
                    <a:pt x="397937" y="212808"/>
                    <a:pt x="386620" y="220809"/>
                    <a:pt x="386240" y="216999"/>
                  </a:cubicBezTo>
                  <a:cubicBezTo>
                    <a:pt x="385860" y="213189"/>
                    <a:pt x="359994" y="241097"/>
                    <a:pt x="346775" y="255099"/>
                  </a:cubicBezTo>
                  <a:cubicBezTo>
                    <a:pt x="333557" y="269101"/>
                    <a:pt x="279448" y="290246"/>
                    <a:pt x="224008" y="304248"/>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548;p16">
              <a:extLst>
                <a:ext uri="{FF2B5EF4-FFF2-40B4-BE49-F238E27FC236}">
                  <a16:creationId xmlns:a16="http://schemas.microsoft.com/office/drawing/2014/main" id="{32C9DF50-DA4B-474B-A41A-805CDC3DC553}"/>
                </a:ext>
              </a:extLst>
            </p:cNvPr>
            <p:cNvSpPr/>
            <p:nvPr/>
          </p:nvSpPr>
          <p:spPr>
            <a:xfrm>
              <a:off x="6800502" y="2801416"/>
              <a:ext cx="57697" cy="84545"/>
            </a:xfrm>
            <a:custGeom>
              <a:avLst/>
              <a:gdLst/>
              <a:ahLst/>
              <a:cxnLst/>
              <a:rect l="l" t="t" r="r" b="b"/>
              <a:pathLst>
                <a:path w="154147" h="225876" extrusionOk="0">
                  <a:moveTo>
                    <a:pt x="41365" y="1052"/>
                  </a:moveTo>
                  <a:cubicBezTo>
                    <a:pt x="80259" y="-4758"/>
                    <a:pt x="107931" y="12768"/>
                    <a:pt x="124954" y="71823"/>
                  </a:cubicBezTo>
                  <a:cubicBezTo>
                    <a:pt x="141976" y="130878"/>
                    <a:pt x="154148" y="179360"/>
                    <a:pt x="154148" y="179360"/>
                  </a:cubicBezTo>
                  <a:cubicBezTo>
                    <a:pt x="138761" y="201611"/>
                    <a:pt x="115453" y="217117"/>
                    <a:pt x="89008" y="222699"/>
                  </a:cubicBezTo>
                  <a:cubicBezTo>
                    <a:pt x="42411" y="233939"/>
                    <a:pt x="25674" y="211745"/>
                    <a:pt x="25674" y="211745"/>
                  </a:cubicBezTo>
                  <a:cubicBezTo>
                    <a:pt x="25674" y="211745"/>
                    <a:pt x="12741" y="149833"/>
                    <a:pt x="4753" y="107732"/>
                  </a:cubicBezTo>
                  <a:cubicBezTo>
                    <a:pt x="-3235" y="65632"/>
                    <a:pt x="-6753" y="8101"/>
                    <a:pt x="41365" y="105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549;p16">
              <a:extLst>
                <a:ext uri="{FF2B5EF4-FFF2-40B4-BE49-F238E27FC236}">
                  <a16:creationId xmlns:a16="http://schemas.microsoft.com/office/drawing/2014/main" id="{26C822EC-F932-4AEF-86C4-90C7FB0BAAE8}"/>
                </a:ext>
              </a:extLst>
            </p:cNvPr>
            <p:cNvSpPr/>
            <p:nvPr/>
          </p:nvSpPr>
          <p:spPr>
            <a:xfrm>
              <a:off x="6736209" y="2656556"/>
              <a:ext cx="94148" cy="104017"/>
            </a:xfrm>
            <a:custGeom>
              <a:avLst/>
              <a:gdLst/>
              <a:ahLst/>
              <a:cxnLst/>
              <a:rect l="l" t="t" r="r" b="b"/>
              <a:pathLst>
                <a:path w="251532" h="277898" extrusionOk="0">
                  <a:moveTo>
                    <a:pt x="237382" y="114605"/>
                  </a:moveTo>
                  <a:cubicBezTo>
                    <a:pt x="237382" y="114605"/>
                    <a:pt x="298814" y="20974"/>
                    <a:pt x="165681" y="1924"/>
                  </a:cubicBezTo>
                  <a:cubicBezTo>
                    <a:pt x="69635" y="-11792"/>
                    <a:pt x="7918" y="50025"/>
                    <a:pt x="786" y="117081"/>
                  </a:cubicBezTo>
                  <a:cubicBezTo>
                    <a:pt x="-6061" y="181185"/>
                    <a:pt x="33308" y="247669"/>
                    <a:pt x="61837" y="274149"/>
                  </a:cubicBezTo>
                  <a:cubicBezTo>
                    <a:pt x="75721" y="279102"/>
                    <a:pt x="105581" y="281959"/>
                    <a:pt x="144855" y="264052"/>
                  </a:cubicBezTo>
                  <a:cubicBezTo>
                    <a:pt x="146420" y="246602"/>
                    <a:pt x="147024" y="229086"/>
                    <a:pt x="146662" y="211569"/>
                  </a:cubicBezTo>
                  <a:cubicBezTo>
                    <a:pt x="146662" y="211569"/>
                    <a:pt x="99875" y="112890"/>
                    <a:pt x="237382" y="11460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550;p16">
              <a:extLst>
                <a:ext uri="{FF2B5EF4-FFF2-40B4-BE49-F238E27FC236}">
                  <a16:creationId xmlns:a16="http://schemas.microsoft.com/office/drawing/2014/main" id="{A9D6FD60-197C-404F-AFC6-5FDC0E7BE9A7}"/>
                </a:ext>
              </a:extLst>
            </p:cNvPr>
            <p:cNvSpPr/>
            <p:nvPr/>
          </p:nvSpPr>
          <p:spPr>
            <a:xfrm>
              <a:off x="6938621" y="2869615"/>
              <a:ext cx="28491" cy="25068"/>
            </a:xfrm>
            <a:custGeom>
              <a:avLst/>
              <a:gdLst/>
              <a:ahLst/>
              <a:cxnLst/>
              <a:rect l="l" t="t" r="r" b="b"/>
              <a:pathLst>
                <a:path w="76119" h="66973" extrusionOk="0">
                  <a:moveTo>
                    <a:pt x="8709" y="56972"/>
                  </a:moveTo>
                  <a:cubicBezTo>
                    <a:pt x="8709" y="56972"/>
                    <a:pt x="-6411" y="29445"/>
                    <a:pt x="3194" y="22587"/>
                  </a:cubicBezTo>
                  <a:cubicBezTo>
                    <a:pt x="12798" y="15729"/>
                    <a:pt x="26492" y="41637"/>
                    <a:pt x="29250" y="51638"/>
                  </a:cubicBezTo>
                  <a:cubicBezTo>
                    <a:pt x="32008" y="61639"/>
                    <a:pt x="28204" y="48590"/>
                    <a:pt x="28204" y="48590"/>
                  </a:cubicBezTo>
                  <a:cubicBezTo>
                    <a:pt x="28204" y="48590"/>
                    <a:pt x="17838" y="17443"/>
                    <a:pt x="24590" y="11442"/>
                  </a:cubicBezTo>
                  <a:cubicBezTo>
                    <a:pt x="31342" y="5442"/>
                    <a:pt x="40376" y="18777"/>
                    <a:pt x="49410" y="38303"/>
                  </a:cubicBezTo>
                  <a:cubicBezTo>
                    <a:pt x="58444" y="57829"/>
                    <a:pt x="51597" y="36684"/>
                    <a:pt x="51597" y="36684"/>
                  </a:cubicBezTo>
                  <a:cubicBezTo>
                    <a:pt x="51597" y="36684"/>
                    <a:pt x="36667" y="5442"/>
                    <a:pt x="43039" y="1060"/>
                  </a:cubicBezTo>
                  <a:cubicBezTo>
                    <a:pt x="51597" y="-4655"/>
                    <a:pt x="65671" y="13823"/>
                    <a:pt x="74040" y="30492"/>
                  </a:cubicBezTo>
                  <a:cubicBezTo>
                    <a:pt x="82408" y="47161"/>
                    <a:pt x="62818" y="66973"/>
                    <a:pt x="62818" y="6697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45" name="Google Shape;551;p16">
              <a:extLst>
                <a:ext uri="{FF2B5EF4-FFF2-40B4-BE49-F238E27FC236}">
                  <a16:creationId xmlns:a16="http://schemas.microsoft.com/office/drawing/2014/main" id="{8BC4E322-F989-4BC7-B02A-605A7FCBAAA6}"/>
                </a:ext>
              </a:extLst>
            </p:cNvPr>
            <p:cNvGrpSpPr/>
            <p:nvPr/>
          </p:nvGrpSpPr>
          <p:grpSpPr>
            <a:xfrm>
              <a:off x="6930455" y="2860622"/>
              <a:ext cx="82395" cy="49453"/>
              <a:chOff x="4865564" y="4292025"/>
              <a:chExt cx="220130" cy="132120"/>
            </a:xfrm>
          </p:grpSpPr>
          <p:sp>
            <p:nvSpPr>
              <p:cNvPr id="264" name="Google Shape;552;p16">
                <a:extLst>
                  <a:ext uri="{FF2B5EF4-FFF2-40B4-BE49-F238E27FC236}">
                    <a16:creationId xmlns:a16="http://schemas.microsoft.com/office/drawing/2014/main" id="{61840D58-C955-48D7-A17B-205F91673BBD}"/>
                  </a:ext>
                </a:extLst>
              </p:cNvPr>
              <p:cNvSpPr/>
              <p:nvPr/>
            </p:nvSpPr>
            <p:spPr>
              <a:xfrm>
                <a:off x="4866015" y="4297264"/>
                <a:ext cx="219679" cy="126881"/>
              </a:xfrm>
              <a:custGeom>
                <a:avLst/>
                <a:gdLst/>
                <a:ahLst/>
                <a:cxnLst/>
                <a:rect l="l" t="t" r="r" b="b"/>
                <a:pathLst>
                  <a:path w="219679" h="126881" extrusionOk="0">
                    <a:moveTo>
                      <a:pt x="59268" y="125002"/>
                    </a:moveTo>
                    <a:lnTo>
                      <a:pt x="3257" y="92332"/>
                    </a:lnTo>
                    <a:cubicBezTo>
                      <a:pt x="-1593" y="89569"/>
                      <a:pt x="-927" y="84807"/>
                      <a:pt x="4589" y="81568"/>
                    </a:cubicBezTo>
                    <a:lnTo>
                      <a:pt x="140955" y="2701"/>
                    </a:lnTo>
                    <a:cubicBezTo>
                      <a:pt x="146802" y="-613"/>
                      <a:pt x="153882" y="-890"/>
                      <a:pt x="159974" y="1939"/>
                    </a:cubicBezTo>
                    <a:lnTo>
                      <a:pt x="216461" y="34610"/>
                    </a:lnTo>
                    <a:cubicBezTo>
                      <a:pt x="221215" y="37372"/>
                      <a:pt x="220645" y="42230"/>
                      <a:pt x="215129" y="45373"/>
                    </a:cubicBezTo>
                    <a:lnTo>
                      <a:pt x="77907" y="124240"/>
                    </a:lnTo>
                    <a:cubicBezTo>
                      <a:pt x="72174" y="127469"/>
                      <a:pt x="65245" y="127755"/>
                      <a:pt x="59268" y="125002"/>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553;p16">
                <a:extLst>
                  <a:ext uri="{FF2B5EF4-FFF2-40B4-BE49-F238E27FC236}">
                    <a16:creationId xmlns:a16="http://schemas.microsoft.com/office/drawing/2014/main" id="{ADC9E590-9C63-4644-9309-D853207E34E6}"/>
                  </a:ext>
                </a:extLst>
              </p:cNvPr>
              <p:cNvSpPr/>
              <p:nvPr/>
            </p:nvSpPr>
            <p:spPr>
              <a:xfrm>
                <a:off x="4865564" y="4379690"/>
                <a:ext cx="6086" cy="5238"/>
              </a:xfrm>
              <a:custGeom>
                <a:avLst/>
                <a:gdLst/>
                <a:ahLst/>
                <a:cxnLst/>
                <a:rect l="l" t="t" r="r" b="b"/>
                <a:pathLst>
                  <a:path w="6086" h="5238" extrusionOk="0">
                    <a:moveTo>
                      <a:pt x="0" y="5239"/>
                    </a:moveTo>
                    <a:lnTo>
                      <a:pt x="0" y="0"/>
                    </a:lnTo>
                    <a:lnTo>
                      <a:pt x="6086" y="2286"/>
                    </a:lnTo>
                    <a:lnTo>
                      <a:pt x="0" y="5239"/>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554;p16">
                <a:extLst>
                  <a:ext uri="{FF2B5EF4-FFF2-40B4-BE49-F238E27FC236}">
                    <a16:creationId xmlns:a16="http://schemas.microsoft.com/office/drawing/2014/main" id="{FC241D4D-002A-417F-839E-13ACE9BC6474}"/>
                  </a:ext>
                </a:extLst>
              </p:cNvPr>
              <p:cNvSpPr/>
              <p:nvPr/>
            </p:nvSpPr>
            <p:spPr>
              <a:xfrm>
                <a:off x="5080003" y="4331398"/>
                <a:ext cx="4849" cy="4953"/>
              </a:xfrm>
              <a:custGeom>
                <a:avLst/>
                <a:gdLst/>
                <a:ahLst/>
                <a:cxnLst/>
                <a:rect l="l" t="t" r="r" b="b"/>
                <a:pathLst>
                  <a:path w="4849" h="4953" extrusionOk="0">
                    <a:moveTo>
                      <a:pt x="4850" y="4953"/>
                    </a:moveTo>
                    <a:lnTo>
                      <a:pt x="4850" y="0"/>
                    </a:lnTo>
                    <a:lnTo>
                      <a:pt x="0" y="3048"/>
                    </a:lnTo>
                    <a:lnTo>
                      <a:pt x="4850" y="4953"/>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555;p16">
                <a:extLst>
                  <a:ext uri="{FF2B5EF4-FFF2-40B4-BE49-F238E27FC236}">
                    <a16:creationId xmlns:a16="http://schemas.microsoft.com/office/drawing/2014/main" id="{648A3641-F26F-4926-83CD-B70A53DBC9F7}"/>
                  </a:ext>
                </a:extLst>
              </p:cNvPr>
              <p:cNvSpPr/>
              <p:nvPr/>
            </p:nvSpPr>
            <p:spPr>
              <a:xfrm>
                <a:off x="4866015" y="4293038"/>
                <a:ext cx="219203" cy="126874"/>
              </a:xfrm>
              <a:custGeom>
                <a:avLst/>
                <a:gdLst/>
                <a:ahLst/>
                <a:cxnLst/>
                <a:rect l="l" t="t" r="r" b="b"/>
                <a:pathLst>
                  <a:path w="219203" h="126874" extrusionOk="0">
                    <a:moveTo>
                      <a:pt x="59268" y="124847"/>
                    </a:moveTo>
                    <a:lnTo>
                      <a:pt x="3257" y="92177"/>
                    </a:lnTo>
                    <a:cubicBezTo>
                      <a:pt x="-1593" y="89414"/>
                      <a:pt x="-927" y="84556"/>
                      <a:pt x="4589" y="81413"/>
                    </a:cubicBezTo>
                    <a:lnTo>
                      <a:pt x="140480" y="2737"/>
                    </a:lnTo>
                    <a:cubicBezTo>
                      <a:pt x="146312" y="-626"/>
                      <a:pt x="153417" y="-902"/>
                      <a:pt x="159499" y="1975"/>
                    </a:cubicBezTo>
                    <a:lnTo>
                      <a:pt x="215985" y="34646"/>
                    </a:lnTo>
                    <a:cubicBezTo>
                      <a:pt x="220740" y="37408"/>
                      <a:pt x="220169" y="42170"/>
                      <a:pt x="214654" y="45409"/>
                    </a:cubicBezTo>
                    <a:lnTo>
                      <a:pt x="78287" y="124276"/>
                    </a:lnTo>
                    <a:cubicBezTo>
                      <a:pt x="72411" y="127524"/>
                      <a:pt x="65330" y="127743"/>
                      <a:pt x="59268" y="124847"/>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556;p16">
                <a:extLst>
                  <a:ext uri="{FF2B5EF4-FFF2-40B4-BE49-F238E27FC236}">
                    <a16:creationId xmlns:a16="http://schemas.microsoft.com/office/drawing/2014/main" id="{24128DD9-FC68-4803-8364-0E65CFCE0F65}"/>
                  </a:ext>
                </a:extLst>
              </p:cNvPr>
              <p:cNvSpPr/>
              <p:nvPr/>
            </p:nvSpPr>
            <p:spPr>
              <a:xfrm rot="-1790023">
                <a:off x="4877359" y="4403357"/>
                <a:ext cx="1145" cy="2102"/>
              </a:xfrm>
              <a:custGeom>
                <a:avLst/>
                <a:gdLst/>
                <a:ahLst/>
                <a:cxnLst/>
                <a:rect l="l" t="t" r="r" b="b"/>
                <a:pathLst>
                  <a:path w="1145" h="2102" extrusionOk="0">
                    <a:moveTo>
                      <a:pt x="1145" y="1053"/>
                    </a:moveTo>
                    <a:cubicBezTo>
                      <a:pt x="1145" y="1634"/>
                      <a:pt x="889" y="2104"/>
                      <a:pt x="573" y="2104"/>
                    </a:cubicBezTo>
                    <a:cubicBezTo>
                      <a:pt x="257" y="2104"/>
                      <a:pt x="0" y="1633"/>
                      <a:pt x="0" y="1053"/>
                    </a:cubicBezTo>
                    <a:cubicBezTo>
                      <a:pt x="0" y="472"/>
                      <a:pt x="257" y="2"/>
                      <a:pt x="573" y="2"/>
                    </a:cubicBezTo>
                    <a:cubicBezTo>
                      <a:pt x="889" y="2"/>
                      <a:pt x="1145" y="472"/>
                      <a:pt x="1145" y="105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557;p16">
                <a:extLst>
                  <a:ext uri="{FF2B5EF4-FFF2-40B4-BE49-F238E27FC236}">
                    <a16:creationId xmlns:a16="http://schemas.microsoft.com/office/drawing/2014/main" id="{7778BE9A-8EC7-4CE8-915B-BF5062305BA0}"/>
                  </a:ext>
                </a:extLst>
              </p:cNvPr>
              <p:cNvSpPr/>
              <p:nvPr/>
            </p:nvSpPr>
            <p:spPr>
              <a:xfrm rot="-1801764">
                <a:off x="4877140" y="4391533"/>
                <a:ext cx="1140" cy="2093"/>
              </a:xfrm>
              <a:custGeom>
                <a:avLst/>
                <a:gdLst/>
                <a:ahLst/>
                <a:cxnLst/>
                <a:rect l="l" t="t" r="r" b="b"/>
                <a:pathLst>
                  <a:path w="1141" h="2095" extrusionOk="0">
                    <a:moveTo>
                      <a:pt x="1141" y="1048"/>
                    </a:moveTo>
                    <a:cubicBezTo>
                      <a:pt x="1141" y="1627"/>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558;p16">
                <a:extLst>
                  <a:ext uri="{FF2B5EF4-FFF2-40B4-BE49-F238E27FC236}">
                    <a16:creationId xmlns:a16="http://schemas.microsoft.com/office/drawing/2014/main" id="{C9307EE5-D73F-444B-91C0-50FA773ECAE6}"/>
                  </a:ext>
                </a:extLst>
              </p:cNvPr>
              <p:cNvSpPr/>
              <p:nvPr/>
            </p:nvSpPr>
            <p:spPr>
              <a:xfrm rot="-1801764">
                <a:off x="4879874" y="4393221"/>
                <a:ext cx="1140" cy="2093"/>
              </a:xfrm>
              <a:custGeom>
                <a:avLst/>
                <a:gdLst/>
                <a:ahLst/>
                <a:cxnLst/>
                <a:rect l="l" t="t" r="r" b="b"/>
                <a:pathLst>
                  <a:path w="1141" h="2095" extrusionOk="0">
                    <a:moveTo>
                      <a:pt x="1141" y="1048"/>
                    </a:moveTo>
                    <a:cubicBezTo>
                      <a:pt x="1141" y="1626"/>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559;p16">
                <a:extLst>
                  <a:ext uri="{FF2B5EF4-FFF2-40B4-BE49-F238E27FC236}">
                    <a16:creationId xmlns:a16="http://schemas.microsoft.com/office/drawing/2014/main" id="{F00BEBFF-4386-44FA-A820-DABD203EE60C}"/>
                  </a:ext>
                </a:extLst>
              </p:cNvPr>
              <p:cNvSpPr/>
              <p:nvPr/>
            </p:nvSpPr>
            <p:spPr>
              <a:xfrm rot="-1801764">
                <a:off x="4882642" y="4394683"/>
                <a:ext cx="1140" cy="2093"/>
              </a:xfrm>
              <a:custGeom>
                <a:avLst/>
                <a:gdLst/>
                <a:ahLst/>
                <a:cxnLst/>
                <a:rect l="l" t="t" r="r" b="b"/>
                <a:pathLst>
                  <a:path w="1141" h="2095" extrusionOk="0">
                    <a:moveTo>
                      <a:pt x="1141" y="1048"/>
                    </a:moveTo>
                    <a:cubicBezTo>
                      <a:pt x="1141" y="1626"/>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560;p16">
                <a:extLst>
                  <a:ext uri="{FF2B5EF4-FFF2-40B4-BE49-F238E27FC236}">
                    <a16:creationId xmlns:a16="http://schemas.microsoft.com/office/drawing/2014/main" id="{F0820C40-ADE7-433E-9BA7-2B48B78C989C}"/>
                  </a:ext>
                </a:extLst>
              </p:cNvPr>
              <p:cNvSpPr/>
              <p:nvPr/>
            </p:nvSpPr>
            <p:spPr>
              <a:xfrm rot="-1801764">
                <a:off x="4905957" y="4408254"/>
                <a:ext cx="1140" cy="2093"/>
              </a:xfrm>
              <a:custGeom>
                <a:avLst/>
                <a:gdLst/>
                <a:ahLst/>
                <a:cxnLst/>
                <a:rect l="l" t="t" r="r" b="b"/>
                <a:pathLst>
                  <a:path w="1141" h="2095" extrusionOk="0">
                    <a:moveTo>
                      <a:pt x="1141" y="1048"/>
                    </a:moveTo>
                    <a:cubicBezTo>
                      <a:pt x="1141" y="1627"/>
                      <a:pt x="886" y="2095"/>
                      <a:pt x="571" y="2095"/>
                    </a:cubicBezTo>
                    <a:cubicBezTo>
                      <a:pt x="256" y="2095"/>
                      <a:pt x="0" y="1626"/>
                      <a:pt x="0" y="1048"/>
                    </a:cubicBezTo>
                    <a:cubicBezTo>
                      <a:pt x="0" y="469"/>
                      <a:pt x="256"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561;p16">
                <a:extLst>
                  <a:ext uri="{FF2B5EF4-FFF2-40B4-BE49-F238E27FC236}">
                    <a16:creationId xmlns:a16="http://schemas.microsoft.com/office/drawing/2014/main" id="{55439108-19FE-47C5-8F41-87CF29680918}"/>
                  </a:ext>
                </a:extLst>
              </p:cNvPr>
              <p:cNvSpPr/>
              <p:nvPr/>
            </p:nvSpPr>
            <p:spPr>
              <a:xfrm rot="-1801764">
                <a:off x="4908679" y="4409799"/>
                <a:ext cx="1140" cy="2093"/>
              </a:xfrm>
              <a:custGeom>
                <a:avLst/>
                <a:gdLst/>
                <a:ahLst/>
                <a:cxnLst/>
                <a:rect l="l" t="t" r="r" b="b"/>
                <a:pathLst>
                  <a:path w="1141" h="2095" extrusionOk="0">
                    <a:moveTo>
                      <a:pt x="1141" y="1048"/>
                    </a:moveTo>
                    <a:cubicBezTo>
                      <a:pt x="1141" y="1626"/>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562;p16">
                <a:extLst>
                  <a:ext uri="{FF2B5EF4-FFF2-40B4-BE49-F238E27FC236}">
                    <a16:creationId xmlns:a16="http://schemas.microsoft.com/office/drawing/2014/main" id="{4869D0E6-E691-47C4-BBC6-528227307FC3}"/>
                  </a:ext>
                </a:extLst>
              </p:cNvPr>
              <p:cNvSpPr/>
              <p:nvPr/>
            </p:nvSpPr>
            <p:spPr>
              <a:xfrm rot="-1801764">
                <a:off x="4911365" y="4411405"/>
                <a:ext cx="1140" cy="2093"/>
              </a:xfrm>
              <a:custGeom>
                <a:avLst/>
                <a:gdLst/>
                <a:ahLst/>
                <a:cxnLst/>
                <a:rect l="l" t="t" r="r" b="b"/>
                <a:pathLst>
                  <a:path w="1141" h="2095" extrusionOk="0">
                    <a:moveTo>
                      <a:pt x="1141" y="1048"/>
                    </a:moveTo>
                    <a:cubicBezTo>
                      <a:pt x="1141" y="1626"/>
                      <a:pt x="886" y="2095"/>
                      <a:pt x="571" y="2095"/>
                    </a:cubicBezTo>
                    <a:cubicBezTo>
                      <a:pt x="256" y="2095"/>
                      <a:pt x="0" y="1626"/>
                      <a:pt x="0" y="1048"/>
                    </a:cubicBezTo>
                    <a:cubicBezTo>
                      <a:pt x="0" y="469"/>
                      <a:pt x="256"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563;p16">
                <a:extLst>
                  <a:ext uri="{FF2B5EF4-FFF2-40B4-BE49-F238E27FC236}">
                    <a16:creationId xmlns:a16="http://schemas.microsoft.com/office/drawing/2014/main" id="{A24C6A1A-F842-4340-8A6E-51AF980D297E}"/>
                  </a:ext>
                </a:extLst>
              </p:cNvPr>
              <p:cNvSpPr/>
              <p:nvPr/>
            </p:nvSpPr>
            <p:spPr>
              <a:xfrm rot="-1801764">
                <a:off x="4914086" y="4412950"/>
                <a:ext cx="1140" cy="2093"/>
              </a:xfrm>
              <a:custGeom>
                <a:avLst/>
                <a:gdLst/>
                <a:ahLst/>
                <a:cxnLst/>
                <a:rect l="l" t="t" r="r" b="b"/>
                <a:pathLst>
                  <a:path w="1141" h="2095" extrusionOk="0">
                    <a:moveTo>
                      <a:pt x="1141" y="1048"/>
                    </a:moveTo>
                    <a:cubicBezTo>
                      <a:pt x="1141" y="1627"/>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564;p16">
                <a:extLst>
                  <a:ext uri="{FF2B5EF4-FFF2-40B4-BE49-F238E27FC236}">
                    <a16:creationId xmlns:a16="http://schemas.microsoft.com/office/drawing/2014/main" id="{8F43D9DC-E9E9-441E-A60E-982ECE0BF489}"/>
                  </a:ext>
                </a:extLst>
              </p:cNvPr>
              <p:cNvSpPr/>
              <p:nvPr/>
            </p:nvSpPr>
            <p:spPr>
              <a:xfrm>
                <a:off x="4890288" y="4399104"/>
                <a:ext cx="9224" cy="6794"/>
              </a:xfrm>
              <a:custGeom>
                <a:avLst/>
                <a:gdLst/>
                <a:ahLst/>
                <a:cxnLst/>
                <a:rect l="l" t="t" r="r" b="b"/>
                <a:pathLst>
                  <a:path w="9224" h="6794" extrusionOk="0">
                    <a:moveTo>
                      <a:pt x="8368" y="6684"/>
                    </a:moveTo>
                    <a:lnTo>
                      <a:pt x="856" y="2398"/>
                    </a:lnTo>
                    <a:cubicBezTo>
                      <a:pt x="322" y="1989"/>
                      <a:pt x="8" y="1360"/>
                      <a:pt x="0" y="684"/>
                    </a:cubicBezTo>
                    <a:lnTo>
                      <a:pt x="0" y="684"/>
                    </a:lnTo>
                    <a:cubicBezTo>
                      <a:pt x="0" y="112"/>
                      <a:pt x="0" y="-174"/>
                      <a:pt x="856" y="112"/>
                    </a:cubicBezTo>
                    <a:lnTo>
                      <a:pt x="8368" y="4398"/>
                    </a:lnTo>
                    <a:cubicBezTo>
                      <a:pt x="8898" y="4770"/>
                      <a:pt x="9217" y="5370"/>
                      <a:pt x="9224" y="6018"/>
                    </a:cubicBezTo>
                    <a:lnTo>
                      <a:pt x="9224" y="6018"/>
                    </a:lnTo>
                    <a:cubicBezTo>
                      <a:pt x="9224" y="6684"/>
                      <a:pt x="8844" y="6970"/>
                      <a:pt x="8368" y="668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565;p16">
                <a:extLst>
                  <a:ext uri="{FF2B5EF4-FFF2-40B4-BE49-F238E27FC236}">
                    <a16:creationId xmlns:a16="http://schemas.microsoft.com/office/drawing/2014/main" id="{552B9388-9158-4CB1-ADE2-DDCC5E734A92}"/>
                  </a:ext>
                </a:extLst>
              </p:cNvPr>
              <p:cNvSpPr/>
              <p:nvPr/>
            </p:nvSpPr>
            <p:spPr>
              <a:xfrm>
                <a:off x="5060033" y="4346638"/>
                <a:ext cx="8558" cy="6096"/>
              </a:xfrm>
              <a:custGeom>
                <a:avLst/>
                <a:gdLst/>
                <a:ahLst/>
                <a:cxnLst/>
                <a:rect l="l" t="t" r="r" b="b"/>
                <a:pathLst>
                  <a:path w="8558" h="6096" extrusionOk="0">
                    <a:moveTo>
                      <a:pt x="7703" y="2096"/>
                    </a:moveTo>
                    <a:lnTo>
                      <a:pt x="761" y="6096"/>
                    </a:lnTo>
                    <a:cubicBezTo>
                      <a:pt x="761" y="6096"/>
                      <a:pt x="0" y="6096"/>
                      <a:pt x="0" y="5525"/>
                    </a:cubicBezTo>
                    <a:lnTo>
                      <a:pt x="0" y="5525"/>
                    </a:lnTo>
                    <a:cubicBezTo>
                      <a:pt x="38" y="4934"/>
                      <a:pt x="312" y="4381"/>
                      <a:pt x="761" y="4001"/>
                    </a:cubicBezTo>
                    <a:lnTo>
                      <a:pt x="7703" y="0"/>
                    </a:lnTo>
                    <a:cubicBezTo>
                      <a:pt x="7703" y="0"/>
                      <a:pt x="8559" y="0"/>
                      <a:pt x="8559" y="571"/>
                    </a:cubicBezTo>
                    <a:lnTo>
                      <a:pt x="8559" y="571"/>
                    </a:lnTo>
                    <a:cubicBezTo>
                      <a:pt x="8554" y="1191"/>
                      <a:pt x="8230" y="1772"/>
                      <a:pt x="7703" y="209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566;p16">
                <a:extLst>
                  <a:ext uri="{FF2B5EF4-FFF2-40B4-BE49-F238E27FC236}">
                    <a16:creationId xmlns:a16="http://schemas.microsoft.com/office/drawing/2014/main" id="{8FDE79D2-24ED-49B7-9E0C-EEA8A3EBABB3}"/>
                  </a:ext>
                </a:extLst>
              </p:cNvPr>
              <p:cNvSpPr/>
              <p:nvPr/>
            </p:nvSpPr>
            <p:spPr>
              <a:xfrm>
                <a:off x="5049382" y="4352829"/>
                <a:ext cx="8559" cy="6096"/>
              </a:xfrm>
              <a:custGeom>
                <a:avLst/>
                <a:gdLst/>
                <a:ahLst/>
                <a:cxnLst/>
                <a:rect l="l" t="t" r="r" b="b"/>
                <a:pathLst>
                  <a:path w="8559" h="6096" extrusionOk="0">
                    <a:moveTo>
                      <a:pt x="7703" y="2096"/>
                    </a:moveTo>
                    <a:lnTo>
                      <a:pt x="761" y="6096"/>
                    </a:lnTo>
                    <a:cubicBezTo>
                      <a:pt x="761" y="6096"/>
                      <a:pt x="1" y="6096"/>
                      <a:pt x="1" y="5525"/>
                    </a:cubicBezTo>
                    <a:lnTo>
                      <a:pt x="1" y="5525"/>
                    </a:lnTo>
                    <a:cubicBezTo>
                      <a:pt x="-16" y="4924"/>
                      <a:pt x="270" y="4353"/>
                      <a:pt x="761" y="4001"/>
                    </a:cubicBezTo>
                    <a:lnTo>
                      <a:pt x="7703" y="0"/>
                    </a:lnTo>
                    <a:cubicBezTo>
                      <a:pt x="7703" y="0"/>
                      <a:pt x="8559" y="0"/>
                      <a:pt x="8559" y="571"/>
                    </a:cubicBezTo>
                    <a:lnTo>
                      <a:pt x="8559" y="571"/>
                    </a:lnTo>
                    <a:cubicBezTo>
                      <a:pt x="8537" y="1191"/>
                      <a:pt x="8218" y="1753"/>
                      <a:pt x="7703" y="209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567;p16">
                <a:extLst>
                  <a:ext uri="{FF2B5EF4-FFF2-40B4-BE49-F238E27FC236}">
                    <a16:creationId xmlns:a16="http://schemas.microsoft.com/office/drawing/2014/main" id="{591A91BC-7FE1-4877-8E57-A88BBFFC89FE}"/>
                  </a:ext>
                </a:extLst>
              </p:cNvPr>
              <p:cNvSpPr/>
              <p:nvPr/>
            </p:nvSpPr>
            <p:spPr>
              <a:xfrm>
                <a:off x="4866015" y="4292025"/>
                <a:ext cx="219679" cy="127142"/>
              </a:xfrm>
              <a:custGeom>
                <a:avLst/>
                <a:gdLst/>
                <a:ahLst/>
                <a:cxnLst/>
                <a:rect l="l" t="t" r="r" b="b"/>
                <a:pathLst>
                  <a:path w="219679" h="127142" extrusionOk="0">
                    <a:moveTo>
                      <a:pt x="59268" y="125097"/>
                    </a:moveTo>
                    <a:lnTo>
                      <a:pt x="3257" y="92427"/>
                    </a:lnTo>
                    <a:cubicBezTo>
                      <a:pt x="-1593" y="89664"/>
                      <a:pt x="-927" y="84807"/>
                      <a:pt x="4589" y="81568"/>
                    </a:cubicBezTo>
                    <a:lnTo>
                      <a:pt x="140955" y="2701"/>
                    </a:lnTo>
                    <a:cubicBezTo>
                      <a:pt x="146802" y="-613"/>
                      <a:pt x="153882" y="-890"/>
                      <a:pt x="159974" y="1939"/>
                    </a:cubicBezTo>
                    <a:lnTo>
                      <a:pt x="216461" y="34610"/>
                    </a:lnTo>
                    <a:cubicBezTo>
                      <a:pt x="221215" y="37372"/>
                      <a:pt x="220645" y="42230"/>
                      <a:pt x="215129" y="45373"/>
                    </a:cubicBezTo>
                    <a:lnTo>
                      <a:pt x="78763" y="124240"/>
                    </a:lnTo>
                    <a:cubicBezTo>
                      <a:pt x="72819" y="127784"/>
                      <a:pt x="65499" y="128098"/>
                      <a:pt x="59268" y="125097"/>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568;p16">
                <a:extLst>
                  <a:ext uri="{FF2B5EF4-FFF2-40B4-BE49-F238E27FC236}">
                    <a16:creationId xmlns:a16="http://schemas.microsoft.com/office/drawing/2014/main" id="{F0D29BAD-DFB0-4341-A87F-E8F38F1166C9}"/>
                  </a:ext>
                </a:extLst>
              </p:cNvPr>
              <p:cNvSpPr/>
              <p:nvPr/>
            </p:nvSpPr>
            <p:spPr>
              <a:xfrm>
                <a:off x="4874289" y="4295203"/>
                <a:ext cx="203812" cy="117633"/>
              </a:xfrm>
              <a:custGeom>
                <a:avLst/>
                <a:gdLst/>
                <a:ahLst/>
                <a:cxnLst/>
                <a:rect l="l" t="t" r="r" b="b"/>
                <a:pathLst>
                  <a:path w="203812" h="117633" extrusionOk="0">
                    <a:moveTo>
                      <a:pt x="201245" y="32766"/>
                    </a:moveTo>
                    <a:lnTo>
                      <a:pt x="179278" y="19621"/>
                    </a:lnTo>
                    <a:lnTo>
                      <a:pt x="179278" y="19621"/>
                    </a:lnTo>
                    <a:cubicBezTo>
                      <a:pt x="176299" y="21184"/>
                      <a:pt x="172748" y="21184"/>
                      <a:pt x="169769" y="19621"/>
                    </a:cubicBezTo>
                    <a:cubicBezTo>
                      <a:pt x="167106" y="18097"/>
                      <a:pt x="167106" y="15716"/>
                      <a:pt x="169769" y="14192"/>
                    </a:cubicBezTo>
                    <a:lnTo>
                      <a:pt x="169769" y="14192"/>
                    </a:lnTo>
                    <a:lnTo>
                      <a:pt x="147802" y="1429"/>
                    </a:lnTo>
                    <a:cubicBezTo>
                      <a:pt x="143967" y="-476"/>
                      <a:pt x="139464" y="-476"/>
                      <a:pt x="135629" y="1429"/>
                    </a:cubicBezTo>
                    <a:lnTo>
                      <a:pt x="2496" y="78200"/>
                    </a:lnTo>
                    <a:cubicBezTo>
                      <a:pt x="-832" y="80200"/>
                      <a:pt x="-832" y="83344"/>
                      <a:pt x="2496" y="85249"/>
                    </a:cubicBezTo>
                    <a:lnTo>
                      <a:pt x="56035" y="116205"/>
                    </a:lnTo>
                    <a:cubicBezTo>
                      <a:pt x="59836" y="118110"/>
                      <a:pt x="64311" y="118110"/>
                      <a:pt x="68112" y="116205"/>
                    </a:cubicBezTo>
                    <a:lnTo>
                      <a:pt x="201245" y="39338"/>
                    </a:lnTo>
                    <a:cubicBezTo>
                      <a:pt x="204668" y="37814"/>
                      <a:pt x="204668" y="34671"/>
                      <a:pt x="201245" y="3276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569;p16">
                <a:extLst>
                  <a:ext uri="{FF2B5EF4-FFF2-40B4-BE49-F238E27FC236}">
                    <a16:creationId xmlns:a16="http://schemas.microsoft.com/office/drawing/2014/main" id="{8F54C9A0-DA0B-461C-991B-700A65378CD1}"/>
                  </a:ext>
                </a:extLst>
              </p:cNvPr>
              <p:cNvSpPr/>
              <p:nvPr/>
            </p:nvSpPr>
            <p:spPr>
              <a:xfrm>
                <a:off x="4874289" y="4295203"/>
                <a:ext cx="203812" cy="117633"/>
              </a:xfrm>
              <a:custGeom>
                <a:avLst/>
                <a:gdLst/>
                <a:ahLst/>
                <a:cxnLst/>
                <a:rect l="l" t="t" r="r" b="b"/>
                <a:pathLst>
                  <a:path w="203812" h="117633" extrusionOk="0">
                    <a:moveTo>
                      <a:pt x="201245" y="32766"/>
                    </a:moveTo>
                    <a:lnTo>
                      <a:pt x="179278" y="19621"/>
                    </a:lnTo>
                    <a:lnTo>
                      <a:pt x="179278" y="19621"/>
                    </a:lnTo>
                    <a:cubicBezTo>
                      <a:pt x="176299" y="21184"/>
                      <a:pt x="172748" y="21184"/>
                      <a:pt x="169769" y="19621"/>
                    </a:cubicBezTo>
                    <a:cubicBezTo>
                      <a:pt x="167106" y="18097"/>
                      <a:pt x="167106" y="15716"/>
                      <a:pt x="169769" y="14192"/>
                    </a:cubicBezTo>
                    <a:lnTo>
                      <a:pt x="169769" y="14192"/>
                    </a:lnTo>
                    <a:lnTo>
                      <a:pt x="147802" y="1429"/>
                    </a:lnTo>
                    <a:cubicBezTo>
                      <a:pt x="143967" y="-476"/>
                      <a:pt x="139464" y="-476"/>
                      <a:pt x="135629" y="1429"/>
                    </a:cubicBezTo>
                    <a:lnTo>
                      <a:pt x="2496" y="78200"/>
                    </a:lnTo>
                    <a:cubicBezTo>
                      <a:pt x="-832" y="80200"/>
                      <a:pt x="-832" y="83344"/>
                      <a:pt x="2496" y="85249"/>
                    </a:cubicBezTo>
                    <a:lnTo>
                      <a:pt x="56035" y="116205"/>
                    </a:lnTo>
                    <a:cubicBezTo>
                      <a:pt x="59836" y="118110"/>
                      <a:pt x="64311" y="118110"/>
                      <a:pt x="68112" y="116205"/>
                    </a:cubicBezTo>
                    <a:lnTo>
                      <a:pt x="201245" y="39338"/>
                    </a:lnTo>
                    <a:cubicBezTo>
                      <a:pt x="204668" y="37814"/>
                      <a:pt x="204668" y="34671"/>
                      <a:pt x="201245" y="32766"/>
                    </a:cubicBezTo>
                    <a:close/>
                  </a:path>
                </a:pathLst>
              </a:custGeom>
              <a:solidFill>
                <a:srgbClr val="000000">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570;p16">
                <a:extLst>
                  <a:ext uri="{FF2B5EF4-FFF2-40B4-BE49-F238E27FC236}">
                    <a16:creationId xmlns:a16="http://schemas.microsoft.com/office/drawing/2014/main" id="{1D2202BC-BB62-4302-A5B3-DF855CDCD885}"/>
                  </a:ext>
                </a:extLst>
              </p:cNvPr>
              <p:cNvSpPr/>
              <p:nvPr/>
            </p:nvSpPr>
            <p:spPr>
              <a:xfrm>
                <a:off x="5044723" y="4311872"/>
                <a:ext cx="5135" cy="2857"/>
              </a:xfrm>
              <a:custGeom>
                <a:avLst/>
                <a:gdLst/>
                <a:ahLst/>
                <a:cxnLst/>
                <a:rect l="l" t="t" r="r" b="b"/>
                <a:pathLst>
                  <a:path w="5135" h="2857" extrusionOk="0">
                    <a:moveTo>
                      <a:pt x="5135" y="1429"/>
                    </a:moveTo>
                    <a:cubicBezTo>
                      <a:pt x="5135" y="2218"/>
                      <a:pt x="3986" y="2857"/>
                      <a:pt x="2568" y="2857"/>
                    </a:cubicBezTo>
                    <a:cubicBezTo>
                      <a:pt x="1150" y="2857"/>
                      <a:pt x="0" y="2218"/>
                      <a:pt x="0" y="1429"/>
                    </a:cubicBezTo>
                    <a:cubicBezTo>
                      <a:pt x="0" y="640"/>
                      <a:pt x="1150" y="0"/>
                      <a:pt x="2568" y="0"/>
                    </a:cubicBezTo>
                    <a:cubicBezTo>
                      <a:pt x="3986" y="0"/>
                      <a:pt x="5135" y="640"/>
                      <a:pt x="5135" y="142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571;p16">
                <a:extLst>
                  <a:ext uri="{FF2B5EF4-FFF2-40B4-BE49-F238E27FC236}">
                    <a16:creationId xmlns:a16="http://schemas.microsoft.com/office/drawing/2014/main" id="{EE910D7F-4D25-4005-AEDF-AC7AFB4DE5AA}"/>
                  </a:ext>
                </a:extLst>
              </p:cNvPr>
              <p:cNvSpPr/>
              <p:nvPr/>
            </p:nvSpPr>
            <p:spPr>
              <a:xfrm>
                <a:off x="5046530" y="4312698"/>
                <a:ext cx="1521" cy="1221"/>
              </a:xfrm>
              <a:custGeom>
                <a:avLst/>
                <a:gdLst/>
                <a:ahLst/>
                <a:cxnLst/>
                <a:rect l="l" t="t" r="r" b="b"/>
                <a:pathLst>
                  <a:path w="1521" h="1221" extrusionOk="0">
                    <a:moveTo>
                      <a:pt x="0" y="1079"/>
                    </a:moveTo>
                    <a:cubicBezTo>
                      <a:pt x="0" y="1079"/>
                      <a:pt x="0" y="412"/>
                      <a:pt x="0" y="221"/>
                    </a:cubicBezTo>
                    <a:cubicBezTo>
                      <a:pt x="465" y="-74"/>
                      <a:pt x="1056" y="-74"/>
                      <a:pt x="1522" y="221"/>
                    </a:cubicBezTo>
                    <a:cubicBezTo>
                      <a:pt x="1522" y="221"/>
                      <a:pt x="1522" y="793"/>
                      <a:pt x="1522" y="1079"/>
                    </a:cubicBezTo>
                    <a:cubicBezTo>
                      <a:pt x="1033" y="1269"/>
                      <a:pt x="489" y="1269"/>
                      <a:pt x="0" y="107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6" name="Google Shape;572;p16">
              <a:extLst>
                <a:ext uri="{FF2B5EF4-FFF2-40B4-BE49-F238E27FC236}">
                  <a16:creationId xmlns:a16="http://schemas.microsoft.com/office/drawing/2014/main" id="{765F39E2-A9D0-4904-9B60-F80FB4980B61}"/>
                </a:ext>
              </a:extLst>
            </p:cNvPr>
            <p:cNvSpPr/>
            <p:nvPr/>
          </p:nvSpPr>
          <p:spPr>
            <a:xfrm>
              <a:off x="6948039" y="2876090"/>
              <a:ext cx="48317" cy="40269"/>
            </a:xfrm>
            <a:custGeom>
              <a:avLst/>
              <a:gdLst/>
              <a:ahLst/>
              <a:cxnLst/>
              <a:rect l="l" t="t" r="r" b="b"/>
              <a:pathLst>
                <a:path w="129087" h="107584" extrusionOk="0">
                  <a:moveTo>
                    <a:pt x="100516" y="75867"/>
                  </a:moveTo>
                  <a:cubicBezTo>
                    <a:pt x="100516" y="75867"/>
                    <a:pt x="130375" y="48911"/>
                    <a:pt x="129044" y="13192"/>
                  </a:cubicBezTo>
                  <a:cubicBezTo>
                    <a:pt x="127237" y="-11668"/>
                    <a:pt x="112212" y="6239"/>
                    <a:pt x="112212" y="6239"/>
                  </a:cubicBezTo>
                  <a:lnTo>
                    <a:pt x="97092" y="33671"/>
                  </a:lnTo>
                  <a:cubicBezTo>
                    <a:pt x="89594" y="43806"/>
                    <a:pt x="79821" y="52026"/>
                    <a:pt x="68564" y="57674"/>
                  </a:cubicBezTo>
                  <a:cubicBezTo>
                    <a:pt x="57968" y="58693"/>
                    <a:pt x="47431" y="60255"/>
                    <a:pt x="36992" y="62341"/>
                  </a:cubicBezTo>
                  <a:cubicBezTo>
                    <a:pt x="18448" y="65961"/>
                    <a:pt x="0" y="89202"/>
                    <a:pt x="0" y="89202"/>
                  </a:cubicBezTo>
                  <a:lnTo>
                    <a:pt x="23298" y="107585"/>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573;p16">
              <a:extLst>
                <a:ext uri="{FF2B5EF4-FFF2-40B4-BE49-F238E27FC236}">
                  <a16:creationId xmlns:a16="http://schemas.microsoft.com/office/drawing/2014/main" id="{06BAB819-688C-448A-BEF3-99816856ED59}"/>
                </a:ext>
              </a:extLst>
            </p:cNvPr>
            <p:cNvSpPr/>
            <p:nvPr/>
          </p:nvSpPr>
          <p:spPr>
            <a:xfrm>
              <a:off x="6688913" y="2310158"/>
              <a:ext cx="266346" cy="294746"/>
            </a:xfrm>
            <a:custGeom>
              <a:avLst/>
              <a:gdLst/>
              <a:ahLst/>
              <a:cxnLst/>
              <a:rect l="l" t="t" r="r" b="b"/>
              <a:pathLst>
                <a:path w="711585" h="787458" extrusionOk="0">
                  <a:moveTo>
                    <a:pt x="654254" y="325496"/>
                  </a:moveTo>
                  <a:lnTo>
                    <a:pt x="104510" y="7551"/>
                  </a:lnTo>
                  <a:cubicBezTo>
                    <a:pt x="93809" y="169"/>
                    <a:pt x="80334" y="-1936"/>
                    <a:pt x="67898" y="1836"/>
                  </a:cubicBezTo>
                  <a:lnTo>
                    <a:pt x="67898" y="1836"/>
                  </a:lnTo>
                  <a:cubicBezTo>
                    <a:pt x="65551" y="2808"/>
                    <a:pt x="63345" y="4093"/>
                    <a:pt x="61336" y="5646"/>
                  </a:cubicBezTo>
                  <a:lnTo>
                    <a:pt x="0" y="40793"/>
                  </a:lnTo>
                  <a:lnTo>
                    <a:pt x="47548" y="96705"/>
                  </a:lnTo>
                  <a:lnTo>
                    <a:pt x="47548" y="326258"/>
                  </a:lnTo>
                  <a:cubicBezTo>
                    <a:pt x="49713" y="366529"/>
                    <a:pt x="70903" y="403353"/>
                    <a:pt x="104605" y="425413"/>
                  </a:cubicBezTo>
                  <a:lnTo>
                    <a:pt x="275776" y="533140"/>
                  </a:lnTo>
                  <a:lnTo>
                    <a:pt x="322277" y="639916"/>
                  </a:lnTo>
                  <a:lnTo>
                    <a:pt x="273303" y="723069"/>
                  </a:lnTo>
                  <a:lnTo>
                    <a:pt x="341487" y="684016"/>
                  </a:lnTo>
                  <a:lnTo>
                    <a:pt x="406246" y="608674"/>
                  </a:lnTo>
                  <a:lnTo>
                    <a:pt x="612888" y="720783"/>
                  </a:lnTo>
                  <a:lnTo>
                    <a:pt x="624014" y="787458"/>
                  </a:lnTo>
                  <a:lnTo>
                    <a:pt x="693624" y="747644"/>
                  </a:lnTo>
                  <a:lnTo>
                    <a:pt x="695526" y="746500"/>
                  </a:lnTo>
                  <a:lnTo>
                    <a:pt x="696191" y="746500"/>
                  </a:lnTo>
                  <a:lnTo>
                    <a:pt x="696191" y="746500"/>
                  </a:lnTo>
                  <a:cubicBezTo>
                    <a:pt x="706983" y="737785"/>
                    <a:pt x="712695" y="724231"/>
                    <a:pt x="711407" y="710401"/>
                  </a:cubicBezTo>
                  <a:lnTo>
                    <a:pt x="711407" y="424651"/>
                  </a:lnTo>
                  <a:cubicBezTo>
                    <a:pt x="709219" y="384370"/>
                    <a:pt x="687992" y="347536"/>
                    <a:pt x="654254" y="325496"/>
                  </a:cubicBez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574;p16">
              <a:extLst>
                <a:ext uri="{FF2B5EF4-FFF2-40B4-BE49-F238E27FC236}">
                  <a16:creationId xmlns:a16="http://schemas.microsoft.com/office/drawing/2014/main" id="{34B9B24A-D030-40A0-B861-3B7F0B59792B}"/>
                </a:ext>
              </a:extLst>
            </p:cNvPr>
            <p:cNvSpPr/>
            <p:nvPr/>
          </p:nvSpPr>
          <p:spPr>
            <a:xfrm>
              <a:off x="6681190" y="2324699"/>
              <a:ext cx="248446" cy="281264"/>
            </a:xfrm>
            <a:custGeom>
              <a:avLst/>
              <a:gdLst/>
              <a:ahLst/>
              <a:cxnLst/>
              <a:rect l="l" t="t" r="r" b="b"/>
              <a:pathLst>
                <a:path w="663763" h="751441" extrusionOk="0">
                  <a:moveTo>
                    <a:pt x="606802" y="325697"/>
                  </a:moveTo>
                  <a:lnTo>
                    <a:pt x="57057" y="7848"/>
                  </a:lnTo>
                  <a:cubicBezTo>
                    <a:pt x="25485" y="-10440"/>
                    <a:pt x="0" y="4324"/>
                    <a:pt x="0" y="40805"/>
                  </a:cubicBezTo>
                  <a:lnTo>
                    <a:pt x="0" y="326555"/>
                  </a:lnTo>
                  <a:cubicBezTo>
                    <a:pt x="2165" y="366826"/>
                    <a:pt x="23356" y="403650"/>
                    <a:pt x="57057" y="425710"/>
                  </a:cubicBezTo>
                  <a:lnTo>
                    <a:pt x="228228" y="533533"/>
                  </a:lnTo>
                  <a:lnTo>
                    <a:pt x="293939" y="684314"/>
                  </a:lnTo>
                  <a:lnTo>
                    <a:pt x="358699" y="608971"/>
                  </a:lnTo>
                  <a:lnTo>
                    <a:pt x="606707" y="743654"/>
                  </a:lnTo>
                  <a:cubicBezTo>
                    <a:pt x="638278" y="761847"/>
                    <a:pt x="663764" y="747083"/>
                    <a:pt x="663764" y="710603"/>
                  </a:cubicBezTo>
                  <a:lnTo>
                    <a:pt x="663764" y="424853"/>
                  </a:lnTo>
                  <a:cubicBezTo>
                    <a:pt x="661621" y="384600"/>
                    <a:pt x="640468" y="347776"/>
                    <a:pt x="606802" y="325697"/>
                  </a:cubicBezTo>
                  <a:close/>
                </a:path>
              </a:pathLst>
            </a:custGeom>
            <a:solidFill>
              <a:srgbClr val="E26D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575;p16">
              <a:extLst>
                <a:ext uri="{FF2B5EF4-FFF2-40B4-BE49-F238E27FC236}">
                  <a16:creationId xmlns:a16="http://schemas.microsoft.com/office/drawing/2014/main" id="{356514BF-5641-4146-88B1-8F5091A3A364}"/>
                </a:ext>
              </a:extLst>
            </p:cNvPr>
            <p:cNvSpPr/>
            <p:nvPr/>
          </p:nvSpPr>
          <p:spPr>
            <a:xfrm>
              <a:off x="7244522" y="2103554"/>
              <a:ext cx="267380" cy="295937"/>
            </a:xfrm>
            <a:custGeom>
              <a:avLst/>
              <a:gdLst/>
              <a:ahLst/>
              <a:cxnLst/>
              <a:rect l="l" t="t" r="r" b="b"/>
              <a:pathLst>
                <a:path w="713014" h="789165" extrusionOk="0">
                  <a:moveTo>
                    <a:pt x="655586" y="326155"/>
                  </a:moveTo>
                  <a:lnTo>
                    <a:pt x="104700" y="7639"/>
                  </a:lnTo>
                  <a:cubicBezTo>
                    <a:pt x="93992" y="191"/>
                    <a:pt x="80470" y="-1949"/>
                    <a:pt x="67993" y="1829"/>
                  </a:cubicBezTo>
                  <a:lnTo>
                    <a:pt x="67993" y="1829"/>
                  </a:lnTo>
                  <a:cubicBezTo>
                    <a:pt x="65625" y="2760"/>
                    <a:pt x="63419" y="4045"/>
                    <a:pt x="61432" y="5639"/>
                  </a:cubicBezTo>
                  <a:lnTo>
                    <a:pt x="0" y="40882"/>
                  </a:lnTo>
                  <a:lnTo>
                    <a:pt x="47548" y="96793"/>
                  </a:lnTo>
                  <a:lnTo>
                    <a:pt x="47548" y="326917"/>
                  </a:lnTo>
                  <a:cubicBezTo>
                    <a:pt x="49697" y="367241"/>
                    <a:pt x="70884" y="404130"/>
                    <a:pt x="104605" y="426263"/>
                  </a:cubicBezTo>
                  <a:lnTo>
                    <a:pt x="276252" y="534277"/>
                  </a:lnTo>
                  <a:lnTo>
                    <a:pt x="322848" y="641242"/>
                  </a:lnTo>
                  <a:lnTo>
                    <a:pt x="273874" y="724586"/>
                  </a:lnTo>
                  <a:lnTo>
                    <a:pt x="342248" y="685629"/>
                  </a:lnTo>
                  <a:lnTo>
                    <a:pt x="407102" y="610096"/>
                  </a:lnTo>
                  <a:lnTo>
                    <a:pt x="614029" y="722491"/>
                  </a:lnTo>
                  <a:lnTo>
                    <a:pt x="625250" y="789166"/>
                  </a:lnTo>
                  <a:lnTo>
                    <a:pt x="694955" y="749161"/>
                  </a:lnTo>
                  <a:lnTo>
                    <a:pt x="696857" y="748113"/>
                  </a:lnTo>
                  <a:lnTo>
                    <a:pt x="697523" y="748113"/>
                  </a:lnTo>
                  <a:lnTo>
                    <a:pt x="697523" y="748113"/>
                  </a:lnTo>
                  <a:cubicBezTo>
                    <a:pt x="708373" y="739436"/>
                    <a:pt x="714136" y="725863"/>
                    <a:pt x="712833" y="712013"/>
                  </a:cubicBezTo>
                  <a:lnTo>
                    <a:pt x="712833" y="426263"/>
                  </a:lnTo>
                  <a:cubicBezTo>
                    <a:pt x="710874" y="385631"/>
                    <a:pt x="689592" y="348402"/>
                    <a:pt x="655586" y="326155"/>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576;p16">
              <a:extLst>
                <a:ext uri="{FF2B5EF4-FFF2-40B4-BE49-F238E27FC236}">
                  <a16:creationId xmlns:a16="http://schemas.microsoft.com/office/drawing/2014/main" id="{B61F8641-C884-4ABA-996D-2FCC339DBFB1}"/>
                </a:ext>
              </a:extLst>
            </p:cNvPr>
            <p:cNvSpPr/>
            <p:nvPr/>
          </p:nvSpPr>
          <p:spPr>
            <a:xfrm>
              <a:off x="7236798" y="2118137"/>
              <a:ext cx="249375" cy="282304"/>
            </a:xfrm>
            <a:custGeom>
              <a:avLst/>
              <a:gdLst/>
              <a:ahLst/>
              <a:cxnLst/>
              <a:rect l="l" t="t" r="r" b="b"/>
              <a:pathLst>
                <a:path w="665000" h="752811" extrusionOk="0">
                  <a:moveTo>
                    <a:pt x="607848" y="326342"/>
                  </a:moveTo>
                  <a:lnTo>
                    <a:pt x="57057" y="7826"/>
                  </a:lnTo>
                  <a:cubicBezTo>
                    <a:pt x="25485" y="-10462"/>
                    <a:pt x="0" y="4397"/>
                    <a:pt x="0" y="40973"/>
                  </a:cubicBezTo>
                  <a:lnTo>
                    <a:pt x="0" y="326723"/>
                  </a:lnTo>
                  <a:cubicBezTo>
                    <a:pt x="2149" y="367046"/>
                    <a:pt x="23336" y="403936"/>
                    <a:pt x="57057" y="426069"/>
                  </a:cubicBezTo>
                  <a:lnTo>
                    <a:pt x="228799" y="534464"/>
                  </a:lnTo>
                  <a:lnTo>
                    <a:pt x="294700" y="685625"/>
                  </a:lnTo>
                  <a:lnTo>
                    <a:pt x="359555" y="610092"/>
                  </a:lnTo>
                  <a:lnTo>
                    <a:pt x="607943" y="744966"/>
                  </a:lnTo>
                  <a:cubicBezTo>
                    <a:pt x="639610" y="763254"/>
                    <a:pt x="665000" y="748490"/>
                    <a:pt x="665000" y="711914"/>
                  </a:cubicBezTo>
                  <a:lnTo>
                    <a:pt x="665000" y="426164"/>
                  </a:lnTo>
                  <a:cubicBezTo>
                    <a:pt x="662994" y="385648"/>
                    <a:pt x="641749" y="348541"/>
                    <a:pt x="607848" y="326342"/>
                  </a:cubicBez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577;p16">
              <a:extLst>
                <a:ext uri="{FF2B5EF4-FFF2-40B4-BE49-F238E27FC236}">
                  <a16:creationId xmlns:a16="http://schemas.microsoft.com/office/drawing/2014/main" id="{5F06E46C-5A93-42CB-8855-89DA53E553CB}"/>
                </a:ext>
              </a:extLst>
            </p:cNvPr>
            <p:cNvSpPr/>
            <p:nvPr/>
          </p:nvSpPr>
          <p:spPr>
            <a:xfrm rot="-1798898">
              <a:off x="7282126" y="2196393"/>
              <a:ext cx="24191" cy="41957"/>
            </a:xfrm>
            <a:custGeom>
              <a:avLst/>
              <a:gdLst/>
              <a:ahLst/>
              <a:cxnLst/>
              <a:rect l="l" t="t" r="r" b="b"/>
              <a:pathLst>
                <a:path w="64474" h="111823" extrusionOk="0">
                  <a:moveTo>
                    <a:pt x="64475" y="55912"/>
                  </a:moveTo>
                  <a:cubicBezTo>
                    <a:pt x="64475" y="86791"/>
                    <a:pt x="50041" y="111823"/>
                    <a:pt x="32237" y="111823"/>
                  </a:cubicBezTo>
                  <a:cubicBezTo>
                    <a:pt x="14433" y="111823"/>
                    <a:pt x="0" y="86791"/>
                    <a:pt x="0" y="55912"/>
                  </a:cubicBezTo>
                  <a:cubicBezTo>
                    <a:pt x="0" y="25033"/>
                    <a:pt x="14433" y="0"/>
                    <a:pt x="32237" y="0"/>
                  </a:cubicBezTo>
                  <a:cubicBezTo>
                    <a:pt x="50041" y="0"/>
                    <a:pt x="64475" y="25033"/>
                    <a:pt x="64475" y="559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578;p16">
              <a:extLst>
                <a:ext uri="{FF2B5EF4-FFF2-40B4-BE49-F238E27FC236}">
                  <a16:creationId xmlns:a16="http://schemas.microsoft.com/office/drawing/2014/main" id="{A7276B77-0110-464D-9DC7-168A9BE6D8B8}"/>
                </a:ext>
              </a:extLst>
            </p:cNvPr>
            <p:cNvSpPr/>
            <p:nvPr/>
          </p:nvSpPr>
          <p:spPr>
            <a:xfrm rot="-1778992">
              <a:off x="7345395" y="2232411"/>
              <a:ext cx="24194" cy="41962"/>
            </a:xfrm>
            <a:custGeom>
              <a:avLst/>
              <a:gdLst/>
              <a:ahLst/>
              <a:cxnLst/>
              <a:rect l="l" t="t" r="r" b="b"/>
              <a:pathLst>
                <a:path w="64696" h="112208" extrusionOk="0">
                  <a:moveTo>
                    <a:pt x="64698" y="56104"/>
                  </a:moveTo>
                  <a:cubicBezTo>
                    <a:pt x="64698" y="87090"/>
                    <a:pt x="50215" y="112209"/>
                    <a:pt x="32350" y="112209"/>
                  </a:cubicBezTo>
                  <a:cubicBezTo>
                    <a:pt x="14484" y="112209"/>
                    <a:pt x="1" y="87090"/>
                    <a:pt x="1" y="56104"/>
                  </a:cubicBezTo>
                  <a:cubicBezTo>
                    <a:pt x="1" y="25119"/>
                    <a:pt x="14484" y="0"/>
                    <a:pt x="32350" y="0"/>
                  </a:cubicBezTo>
                  <a:cubicBezTo>
                    <a:pt x="50215" y="0"/>
                    <a:pt x="64698" y="25119"/>
                    <a:pt x="64698" y="5610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579;p16">
              <a:extLst>
                <a:ext uri="{FF2B5EF4-FFF2-40B4-BE49-F238E27FC236}">
                  <a16:creationId xmlns:a16="http://schemas.microsoft.com/office/drawing/2014/main" id="{240ABDA4-3EE0-4132-8905-A552D586E811}"/>
                </a:ext>
              </a:extLst>
            </p:cNvPr>
            <p:cNvSpPr/>
            <p:nvPr/>
          </p:nvSpPr>
          <p:spPr>
            <a:xfrm rot="-1798898">
              <a:off x="7404420" y="2267151"/>
              <a:ext cx="24191" cy="41957"/>
            </a:xfrm>
            <a:custGeom>
              <a:avLst/>
              <a:gdLst/>
              <a:ahLst/>
              <a:cxnLst/>
              <a:rect l="l" t="t" r="r" b="b"/>
              <a:pathLst>
                <a:path w="64474" h="111823" extrusionOk="0">
                  <a:moveTo>
                    <a:pt x="64474" y="55912"/>
                  </a:moveTo>
                  <a:cubicBezTo>
                    <a:pt x="64474" y="86791"/>
                    <a:pt x="50041" y="111823"/>
                    <a:pt x="32237" y="111823"/>
                  </a:cubicBezTo>
                  <a:cubicBezTo>
                    <a:pt x="14433" y="111823"/>
                    <a:pt x="0" y="86791"/>
                    <a:pt x="0" y="55912"/>
                  </a:cubicBezTo>
                  <a:cubicBezTo>
                    <a:pt x="0" y="25033"/>
                    <a:pt x="14433" y="0"/>
                    <a:pt x="32237" y="0"/>
                  </a:cubicBezTo>
                  <a:cubicBezTo>
                    <a:pt x="50041" y="0"/>
                    <a:pt x="64474" y="25033"/>
                    <a:pt x="64474" y="559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580;p16">
              <a:extLst>
                <a:ext uri="{FF2B5EF4-FFF2-40B4-BE49-F238E27FC236}">
                  <a16:creationId xmlns:a16="http://schemas.microsoft.com/office/drawing/2014/main" id="{6AB9FC84-51A1-44E1-96F7-492B3094D549}"/>
                </a:ext>
              </a:extLst>
            </p:cNvPr>
            <p:cNvSpPr/>
            <p:nvPr/>
          </p:nvSpPr>
          <p:spPr>
            <a:xfrm>
              <a:off x="7054307" y="2375460"/>
              <a:ext cx="81342" cy="108498"/>
            </a:xfrm>
            <a:custGeom>
              <a:avLst/>
              <a:gdLst/>
              <a:ahLst/>
              <a:cxnLst/>
              <a:rect l="l" t="t" r="r" b="b"/>
              <a:pathLst>
                <a:path w="216911" h="289327" extrusionOk="0">
                  <a:moveTo>
                    <a:pt x="216912" y="195983"/>
                  </a:moveTo>
                  <a:cubicBezTo>
                    <a:pt x="216912" y="129308"/>
                    <a:pt x="170030" y="47678"/>
                    <a:pt x="112307" y="14246"/>
                  </a:cubicBezTo>
                  <a:cubicBezTo>
                    <a:pt x="81496" y="-3566"/>
                    <a:pt x="53919" y="-4042"/>
                    <a:pt x="34805" y="9293"/>
                  </a:cubicBezTo>
                  <a:lnTo>
                    <a:pt x="0" y="29009"/>
                  </a:lnTo>
                  <a:lnTo>
                    <a:pt x="14835" y="34915"/>
                  </a:lnTo>
                  <a:cubicBezTo>
                    <a:pt x="9738" y="47589"/>
                    <a:pt x="7246" y="61163"/>
                    <a:pt x="7512" y="74825"/>
                  </a:cubicBezTo>
                  <a:cubicBezTo>
                    <a:pt x="7512" y="141500"/>
                    <a:pt x="54394" y="223034"/>
                    <a:pt x="112117" y="256562"/>
                  </a:cubicBezTo>
                  <a:cubicBezTo>
                    <a:pt x="121018" y="261857"/>
                    <a:pt x="130623" y="265858"/>
                    <a:pt x="140645" y="268468"/>
                  </a:cubicBezTo>
                  <a:lnTo>
                    <a:pt x="140645" y="289328"/>
                  </a:lnTo>
                  <a:lnTo>
                    <a:pt x="185530" y="263991"/>
                  </a:lnTo>
                  <a:lnTo>
                    <a:pt x="185530" y="263991"/>
                  </a:lnTo>
                  <a:lnTo>
                    <a:pt x="185530" y="263991"/>
                  </a:lnTo>
                  <a:cubicBezTo>
                    <a:pt x="205310" y="252656"/>
                    <a:pt x="216912" y="229225"/>
                    <a:pt x="216912" y="195983"/>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581;p16">
              <a:extLst>
                <a:ext uri="{FF2B5EF4-FFF2-40B4-BE49-F238E27FC236}">
                  <a16:creationId xmlns:a16="http://schemas.microsoft.com/office/drawing/2014/main" id="{8503C50D-B115-4629-BF72-391640DE2887}"/>
                </a:ext>
              </a:extLst>
            </p:cNvPr>
            <p:cNvSpPr/>
            <p:nvPr/>
          </p:nvSpPr>
          <p:spPr>
            <a:xfrm rot="-1798898">
              <a:off x="7049958" y="2378905"/>
              <a:ext cx="64153" cy="111361"/>
            </a:xfrm>
            <a:custGeom>
              <a:avLst/>
              <a:gdLst/>
              <a:ahLst/>
              <a:cxnLst/>
              <a:rect l="l" t="t" r="r" b="b"/>
              <a:pathLst>
                <a:path w="170980" h="296798" extrusionOk="0">
                  <a:moveTo>
                    <a:pt x="170981" y="148399"/>
                  </a:moveTo>
                  <a:cubicBezTo>
                    <a:pt x="170981" y="230358"/>
                    <a:pt x="132706" y="296799"/>
                    <a:pt x="85491" y="296799"/>
                  </a:cubicBezTo>
                  <a:cubicBezTo>
                    <a:pt x="38276" y="296799"/>
                    <a:pt x="0" y="230358"/>
                    <a:pt x="0" y="148399"/>
                  </a:cubicBezTo>
                  <a:cubicBezTo>
                    <a:pt x="0" y="66441"/>
                    <a:pt x="38276" y="0"/>
                    <a:pt x="85491" y="0"/>
                  </a:cubicBezTo>
                  <a:cubicBezTo>
                    <a:pt x="132706" y="0"/>
                    <a:pt x="170981" y="66441"/>
                    <a:pt x="170981" y="148399"/>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582;p16">
              <a:extLst>
                <a:ext uri="{FF2B5EF4-FFF2-40B4-BE49-F238E27FC236}">
                  <a16:creationId xmlns:a16="http://schemas.microsoft.com/office/drawing/2014/main" id="{3CCB593D-47CA-42AC-9BEE-4581996FF6D5}"/>
                </a:ext>
              </a:extLst>
            </p:cNvPr>
            <p:cNvSpPr/>
            <p:nvPr/>
          </p:nvSpPr>
          <p:spPr>
            <a:xfrm rot="-1798898">
              <a:off x="7061883" y="2407428"/>
              <a:ext cx="9134" cy="15868"/>
            </a:xfrm>
            <a:custGeom>
              <a:avLst/>
              <a:gdLst/>
              <a:ahLst/>
              <a:cxnLst/>
              <a:rect l="l" t="t" r="r" b="b"/>
              <a:pathLst>
                <a:path w="24344" h="42290" extrusionOk="0">
                  <a:moveTo>
                    <a:pt x="24344" y="21145"/>
                  </a:moveTo>
                  <a:cubicBezTo>
                    <a:pt x="24344" y="32824"/>
                    <a:pt x="18894" y="42291"/>
                    <a:pt x="12172" y="42291"/>
                  </a:cubicBezTo>
                  <a:cubicBezTo>
                    <a:pt x="5449" y="42291"/>
                    <a:pt x="0" y="32824"/>
                    <a:pt x="0" y="21145"/>
                  </a:cubicBezTo>
                  <a:cubicBezTo>
                    <a:pt x="0" y="9467"/>
                    <a:pt x="5450" y="0"/>
                    <a:pt x="12172" y="0"/>
                  </a:cubicBezTo>
                  <a:cubicBezTo>
                    <a:pt x="18895" y="0"/>
                    <a:pt x="24344" y="9467"/>
                    <a:pt x="24344" y="2114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583;p16">
              <a:extLst>
                <a:ext uri="{FF2B5EF4-FFF2-40B4-BE49-F238E27FC236}">
                  <a16:creationId xmlns:a16="http://schemas.microsoft.com/office/drawing/2014/main" id="{A577D79B-FA17-463D-98A1-82F6552CBF36}"/>
                </a:ext>
              </a:extLst>
            </p:cNvPr>
            <p:cNvSpPr/>
            <p:nvPr/>
          </p:nvSpPr>
          <p:spPr>
            <a:xfrm rot="-1798898">
              <a:off x="7092283" y="2424967"/>
              <a:ext cx="9134" cy="15868"/>
            </a:xfrm>
            <a:custGeom>
              <a:avLst/>
              <a:gdLst/>
              <a:ahLst/>
              <a:cxnLst/>
              <a:rect l="l" t="t" r="r" b="b"/>
              <a:pathLst>
                <a:path w="24344" h="42290" extrusionOk="0">
                  <a:moveTo>
                    <a:pt x="24344" y="21145"/>
                  </a:moveTo>
                  <a:cubicBezTo>
                    <a:pt x="24344" y="32824"/>
                    <a:pt x="18894" y="42291"/>
                    <a:pt x="12172" y="42291"/>
                  </a:cubicBezTo>
                  <a:cubicBezTo>
                    <a:pt x="5449" y="42291"/>
                    <a:pt x="0" y="32824"/>
                    <a:pt x="0" y="21145"/>
                  </a:cubicBezTo>
                  <a:cubicBezTo>
                    <a:pt x="0" y="9467"/>
                    <a:pt x="5450" y="0"/>
                    <a:pt x="12172" y="0"/>
                  </a:cubicBezTo>
                  <a:cubicBezTo>
                    <a:pt x="18895" y="0"/>
                    <a:pt x="24344" y="9467"/>
                    <a:pt x="24344" y="2114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584;p16">
              <a:extLst>
                <a:ext uri="{FF2B5EF4-FFF2-40B4-BE49-F238E27FC236}">
                  <a16:creationId xmlns:a16="http://schemas.microsoft.com/office/drawing/2014/main" id="{FF097AD6-5352-4B74-BA74-BB2707958D91}"/>
                </a:ext>
              </a:extLst>
            </p:cNvPr>
            <p:cNvSpPr/>
            <p:nvPr/>
          </p:nvSpPr>
          <p:spPr>
            <a:xfrm>
              <a:off x="7066445" y="2439547"/>
              <a:ext cx="31881" cy="22328"/>
            </a:xfrm>
            <a:custGeom>
              <a:avLst/>
              <a:gdLst/>
              <a:ahLst/>
              <a:cxnLst/>
              <a:rect l="l" t="t" r="r" b="b"/>
              <a:pathLst>
                <a:path w="85015" h="59542" extrusionOk="0">
                  <a:moveTo>
                    <a:pt x="0" y="0"/>
                  </a:moveTo>
                  <a:cubicBezTo>
                    <a:pt x="0" y="0"/>
                    <a:pt x="13694" y="37528"/>
                    <a:pt x="41272" y="53435"/>
                  </a:cubicBezTo>
                  <a:cubicBezTo>
                    <a:pt x="68849" y="69342"/>
                    <a:pt x="85015" y="49149"/>
                    <a:pt x="85015" y="4914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585;p16">
              <a:extLst>
                <a:ext uri="{FF2B5EF4-FFF2-40B4-BE49-F238E27FC236}">
                  <a16:creationId xmlns:a16="http://schemas.microsoft.com/office/drawing/2014/main" id="{84959AD2-F6C7-4F01-8C29-41355E2028DF}"/>
                </a:ext>
              </a:extLst>
            </p:cNvPr>
            <p:cNvSpPr/>
            <p:nvPr/>
          </p:nvSpPr>
          <p:spPr>
            <a:xfrm>
              <a:off x="7016984" y="2605070"/>
              <a:ext cx="22181" cy="70080"/>
            </a:xfrm>
            <a:custGeom>
              <a:avLst/>
              <a:gdLst/>
              <a:ahLst/>
              <a:cxnLst/>
              <a:rect l="l" t="t" r="r" b="b"/>
              <a:pathLst>
                <a:path w="59149" h="186880" extrusionOk="0">
                  <a:moveTo>
                    <a:pt x="0" y="152591"/>
                  </a:moveTo>
                  <a:lnTo>
                    <a:pt x="59149" y="186881"/>
                  </a:lnTo>
                  <a:lnTo>
                    <a:pt x="59149" y="34195"/>
                  </a:lnTo>
                  <a:lnTo>
                    <a:pt x="0" y="0"/>
                  </a:lnTo>
                  <a:lnTo>
                    <a:pt x="0" y="152591"/>
                  </a:lnTo>
                  <a:close/>
                </a:path>
              </a:pathLst>
            </a:custGeom>
            <a:solidFill>
              <a:srgbClr val="1155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586;p16">
              <a:extLst>
                <a:ext uri="{FF2B5EF4-FFF2-40B4-BE49-F238E27FC236}">
                  <a16:creationId xmlns:a16="http://schemas.microsoft.com/office/drawing/2014/main" id="{2FC525FC-0011-41CA-9531-DF144B21A52E}"/>
                </a:ext>
              </a:extLst>
            </p:cNvPr>
            <p:cNvSpPr/>
            <p:nvPr/>
          </p:nvSpPr>
          <p:spPr>
            <a:xfrm>
              <a:off x="7016984" y="2594731"/>
              <a:ext cx="41045" cy="23253"/>
            </a:xfrm>
            <a:custGeom>
              <a:avLst/>
              <a:gdLst/>
              <a:ahLst/>
              <a:cxnLst/>
              <a:rect l="l" t="t" r="r" b="b"/>
              <a:pathLst>
                <a:path w="109454" h="62007" extrusionOk="0">
                  <a:moveTo>
                    <a:pt x="59149" y="62008"/>
                  </a:moveTo>
                  <a:lnTo>
                    <a:pt x="0" y="27718"/>
                  </a:lnTo>
                  <a:lnTo>
                    <a:pt x="47928" y="0"/>
                  </a:lnTo>
                  <a:lnTo>
                    <a:pt x="109455" y="34480"/>
                  </a:lnTo>
                  <a:lnTo>
                    <a:pt x="59149" y="62008"/>
                  </a:lnTo>
                  <a:close/>
                </a:path>
              </a:pathLst>
            </a:custGeom>
            <a:solidFill>
              <a:srgbClr val="3C7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587;p16">
              <a:extLst>
                <a:ext uri="{FF2B5EF4-FFF2-40B4-BE49-F238E27FC236}">
                  <a16:creationId xmlns:a16="http://schemas.microsoft.com/office/drawing/2014/main" id="{A4C89FB9-BEC9-4D5A-91A1-863084E5175C}"/>
                </a:ext>
              </a:extLst>
            </p:cNvPr>
            <p:cNvSpPr/>
            <p:nvPr/>
          </p:nvSpPr>
          <p:spPr>
            <a:xfrm>
              <a:off x="7057740" y="2595705"/>
              <a:ext cx="65605" cy="105819"/>
            </a:xfrm>
            <a:custGeom>
              <a:avLst/>
              <a:gdLst/>
              <a:ahLst/>
              <a:cxnLst/>
              <a:rect l="l" t="t" r="r" b="b"/>
              <a:pathLst>
                <a:path w="174947" h="282184" extrusionOk="0">
                  <a:moveTo>
                    <a:pt x="174880" y="168275"/>
                  </a:moveTo>
                  <a:cubicBezTo>
                    <a:pt x="174376" y="153645"/>
                    <a:pt x="166502" y="140272"/>
                    <a:pt x="153959" y="132747"/>
                  </a:cubicBezTo>
                  <a:lnTo>
                    <a:pt x="84635" y="92646"/>
                  </a:lnTo>
                  <a:lnTo>
                    <a:pt x="95666" y="40545"/>
                  </a:lnTo>
                  <a:lnTo>
                    <a:pt x="95666" y="36639"/>
                  </a:lnTo>
                  <a:cubicBezTo>
                    <a:pt x="95704" y="31096"/>
                    <a:pt x="94933" y="25581"/>
                    <a:pt x="93383" y="20256"/>
                  </a:cubicBezTo>
                  <a:cubicBezTo>
                    <a:pt x="91291" y="13398"/>
                    <a:pt x="83874" y="-2889"/>
                    <a:pt x="79119" y="445"/>
                  </a:cubicBezTo>
                  <a:lnTo>
                    <a:pt x="6562" y="42450"/>
                  </a:lnTo>
                  <a:cubicBezTo>
                    <a:pt x="2187" y="43688"/>
                    <a:pt x="0" y="48736"/>
                    <a:pt x="0" y="56356"/>
                  </a:cubicBezTo>
                  <a:lnTo>
                    <a:pt x="0" y="184087"/>
                  </a:lnTo>
                  <a:cubicBezTo>
                    <a:pt x="903" y="199546"/>
                    <a:pt x="9053" y="213671"/>
                    <a:pt x="21967" y="222187"/>
                  </a:cubicBezTo>
                  <a:lnTo>
                    <a:pt x="120961" y="279337"/>
                  </a:lnTo>
                  <a:cubicBezTo>
                    <a:pt x="129710" y="284385"/>
                    <a:pt x="137412" y="282480"/>
                    <a:pt x="140741" y="275527"/>
                  </a:cubicBezTo>
                  <a:lnTo>
                    <a:pt x="173739" y="204280"/>
                  </a:lnTo>
                  <a:cubicBezTo>
                    <a:pt x="174728" y="201632"/>
                    <a:pt x="175118" y="198803"/>
                    <a:pt x="174880" y="19599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588;p16">
              <a:extLst>
                <a:ext uri="{FF2B5EF4-FFF2-40B4-BE49-F238E27FC236}">
                  <a16:creationId xmlns:a16="http://schemas.microsoft.com/office/drawing/2014/main" id="{439450E4-B755-4B21-B5E7-0CDA90F71465}"/>
                </a:ext>
              </a:extLst>
            </p:cNvPr>
            <p:cNvSpPr/>
            <p:nvPr/>
          </p:nvSpPr>
          <p:spPr>
            <a:xfrm>
              <a:off x="7095932" y="2684289"/>
              <a:ext cx="13087" cy="23860"/>
            </a:xfrm>
            <a:custGeom>
              <a:avLst/>
              <a:gdLst/>
              <a:ahLst/>
              <a:cxnLst/>
              <a:rect l="l" t="t" r="r" b="b"/>
              <a:pathLst>
                <a:path w="34899" h="63627" extrusionOk="0">
                  <a:moveTo>
                    <a:pt x="0" y="63627"/>
                  </a:moveTo>
                  <a:lnTo>
                    <a:pt x="34900" y="43148"/>
                  </a:lnTo>
                  <a:lnTo>
                    <a:pt x="3138" y="0"/>
                  </a:lnTo>
                  <a:lnTo>
                    <a:pt x="0" y="63627"/>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589;p16">
              <a:extLst>
                <a:ext uri="{FF2B5EF4-FFF2-40B4-BE49-F238E27FC236}">
                  <a16:creationId xmlns:a16="http://schemas.microsoft.com/office/drawing/2014/main" id="{00760BD4-4477-4D8A-A0D8-0AE0A6718503}"/>
                </a:ext>
              </a:extLst>
            </p:cNvPr>
            <p:cNvSpPr/>
            <p:nvPr/>
          </p:nvSpPr>
          <p:spPr>
            <a:xfrm>
              <a:off x="7045282" y="2602986"/>
              <a:ext cx="65605" cy="105693"/>
            </a:xfrm>
            <a:custGeom>
              <a:avLst/>
              <a:gdLst/>
              <a:ahLst/>
              <a:cxnLst/>
              <a:rect l="l" t="t" r="r" b="b"/>
              <a:pathLst>
                <a:path w="174947" h="281849" extrusionOk="0">
                  <a:moveTo>
                    <a:pt x="174880" y="168254"/>
                  </a:moveTo>
                  <a:cubicBezTo>
                    <a:pt x="174319" y="153642"/>
                    <a:pt x="166464" y="140288"/>
                    <a:pt x="153959" y="132725"/>
                  </a:cubicBezTo>
                  <a:lnTo>
                    <a:pt x="84635" y="92720"/>
                  </a:lnTo>
                  <a:lnTo>
                    <a:pt x="95666" y="40523"/>
                  </a:lnTo>
                  <a:lnTo>
                    <a:pt x="95666" y="36713"/>
                  </a:lnTo>
                  <a:cubicBezTo>
                    <a:pt x="95704" y="31141"/>
                    <a:pt x="94933" y="25588"/>
                    <a:pt x="93383" y="20235"/>
                  </a:cubicBezTo>
                  <a:cubicBezTo>
                    <a:pt x="91291" y="13377"/>
                    <a:pt x="83874" y="-2815"/>
                    <a:pt x="79119" y="423"/>
                  </a:cubicBezTo>
                  <a:lnTo>
                    <a:pt x="6562" y="42429"/>
                  </a:lnTo>
                  <a:cubicBezTo>
                    <a:pt x="2187" y="43667"/>
                    <a:pt x="0" y="48810"/>
                    <a:pt x="0" y="56430"/>
                  </a:cubicBezTo>
                  <a:lnTo>
                    <a:pt x="0" y="183684"/>
                  </a:lnTo>
                  <a:cubicBezTo>
                    <a:pt x="875" y="199153"/>
                    <a:pt x="9025" y="213288"/>
                    <a:pt x="21967" y="221784"/>
                  </a:cubicBezTo>
                  <a:lnTo>
                    <a:pt x="120961" y="278934"/>
                  </a:lnTo>
                  <a:cubicBezTo>
                    <a:pt x="129710" y="284078"/>
                    <a:pt x="137412" y="282173"/>
                    <a:pt x="140741" y="275124"/>
                  </a:cubicBezTo>
                  <a:lnTo>
                    <a:pt x="173739" y="203877"/>
                  </a:lnTo>
                  <a:cubicBezTo>
                    <a:pt x="174728" y="201229"/>
                    <a:pt x="175118" y="198400"/>
                    <a:pt x="174880" y="195590"/>
                  </a:cubicBezTo>
                  <a:close/>
                </a:path>
              </a:pathLst>
            </a:custGeom>
            <a:solidFill>
              <a:srgbClr val="EFBD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853149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079F8-1DB6-4784-8311-6EEBA5412616}"/>
              </a:ext>
            </a:extLst>
          </p:cNvPr>
          <p:cNvSpPr>
            <a:spLocks noGrp="1"/>
          </p:cNvSpPr>
          <p:nvPr>
            <p:ph type="title"/>
          </p:nvPr>
        </p:nvSpPr>
        <p:spPr>
          <a:xfrm>
            <a:off x="457200" y="605600"/>
            <a:ext cx="5640900" cy="628528"/>
          </a:xfrm>
        </p:spPr>
        <p:txBody>
          <a:bodyPr/>
          <a:lstStyle/>
          <a:p>
            <a:r>
              <a:rPr lang="en-US" dirty="0"/>
              <a:t>Examples of AT</a:t>
            </a:r>
          </a:p>
        </p:txBody>
      </p:sp>
      <p:sp>
        <p:nvSpPr>
          <p:cNvPr id="4" name="Content Placeholder 3">
            <a:extLst>
              <a:ext uri="{FF2B5EF4-FFF2-40B4-BE49-F238E27FC236}">
                <a16:creationId xmlns:a16="http://schemas.microsoft.com/office/drawing/2014/main" id="{92FBC140-73EB-4D14-85CE-258E01DC22C1}"/>
              </a:ext>
            </a:extLst>
          </p:cNvPr>
          <p:cNvSpPr>
            <a:spLocks noGrp="1"/>
          </p:cNvSpPr>
          <p:nvPr>
            <p:ph idx="1"/>
          </p:nvPr>
        </p:nvSpPr>
        <p:spPr>
          <a:xfrm>
            <a:off x="457200" y="1285335"/>
            <a:ext cx="5640900" cy="3640347"/>
          </a:xfrm>
        </p:spPr>
        <p:txBody>
          <a:bodyPr/>
          <a:lstStyle/>
          <a:p>
            <a:r>
              <a:rPr lang="en-US" dirty="0"/>
              <a:t>Motorized and manual wheelchairs</a:t>
            </a:r>
          </a:p>
          <a:p>
            <a:r>
              <a:rPr lang="en-US" dirty="0"/>
              <a:t>Adaptive computer hardware and software</a:t>
            </a:r>
          </a:p>
          <a:p>
            <a:r>
              <a:rPr lang="en-US" dirty="0"/>
              <a:t>Hearing aids and assistive listening systems</a:t>
            </a:r>
          </a:p>
          <a:p>
            <a:r>
              <a:rPr lang="en-US" dirty="0"/>
              <a:t>Text telephones</a:t>
            </a:r>
          </a:p>
          <a:p>
            <a:r>
              <a:rPr lang="en-US" dirty="0"/>
              <a:t>Van and home modifications</a:t>
            </a:r>
          </a:p>
          <a:p>
            <a:r>
              <a:rPr lang="en-US" dirty="0"/>
              <a:t>Screen access and print screening software, Braille displays</a:t>
            </a:r>
          </a:p>
          <a:p>
            <a:r>
              <a:rPr lang="en-US" dirty="0"/>
              <a:t>Low Tech items such as </a:t>
            </a:r>
            <a:r>
              <a:rPr lang="en-US" dirty="0" err="1"/>
              <a:t>velcro</a:t>
            </a:r>
            <a:r>
              <a:rPr lang="en-US" dirty="0"/>
              <a:t> straps, magnifiers, and talking calculators</a:t>
            </a:r>
          </a:p>
          <a:p>
            <a:endParaRPr lang="en-US" dirty="0"/>
          </a:p>
        </p:txBody>
      </p:sp>
      <p:pic>
        <p:nvPicPr>
          <p:cNvPr id="6" name="Graphic 5" descr="Person in wheelchair">
            <a:extLst>
              <a:ext uri="{FF2B5EF4-FFF2-40B4-BE49-F238E27FC236}">
                <a16:creationId xmlns:a16="http://schemas.microsoft.com/office/drawing/2014/main" id="{2B024AD2-49C3-4C4B-8084-9452F11706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0583" y="1316811"/>
            <a:ext cx="914400" cy="914400"/>
          </a:xfrm>
          <a:prstGeom prst="rect">
            <a:avLst/>
          </a:prstGeom>
        </p:spPr>
      </p:pic>
      <p:pic>
        <p:nvPicPr>
          <p:cNvPr id="7" name="Graphic 6" descr="Cloud Computing">
            <a:extLst>
              <a:ext uri="{FF2B5EF4-FFF2-40B4-BE49-F238E27FC236}">
                <a16:creationId xmlns:a16="http://schemas.microsoft.com/office/drawing/2014/main" id="{B658E384-9D85-410D-B84D-B7657ED3929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55288" y="1234128"/>
            <a:ext cx="914400" cy="914400"/>
          </a:xfrm>
          <a:prstGeom prst="rect">
            <a:avLst/>
          </a:prstGeom>
        </p:spPr>
      </p:pic>
      <p:pic>
        <p:nvPicPr>
          <p:cNvPr id="8" name="Graphic 7" descr="Phone Vibration">
            <a:extLst>
              <a:ext uri="{FF2B5EF4-FFF2-40B4-BE49-F238E27FC236}">
                <a16:creationId xmlns:a16="http://schemas.microsoft.com/office/drawing/2014/main" id="{40F31A86-B1B1-49AF-AE1D-7FAFDA4B67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0583" y="2428814"/>
            <a:ext cx="914400" cy="914400"/>
          </a:xfrm>
          <a:prstGeom prst="rect">
            <a:avLst/>
          </a:prstGeom>
        </p:spPr>
      </p:pic>
      <p:pic>
        <p:nvPicPr>
          <p:cNvPr id="9" name="Graphic 8" descr="Magnifying glass">
            <a:extLst>
              <a:ext uri="{FF2B5EF4-FFF2-40B4-BE49-F238E27FC236}">
                <a16:creationId xmlns:a16="http://schemas.microsoft.com/office/drawing/2014/main" id="{CAC8C87F-90EE-4D4B-9D63-33979ADE4D3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55288" y="2428814"/>
            <a:ext cx="914400" cy="914400"/>
          </a:xfrm>
          <a:prstGeom prst="rect">
            <a:avLst/>
          </a:prstGeom>
        </p:spPr>
      </p:pic>
      <p:pic>
        <p:nvPicPr>
          <p:cNvPr id="10" name="Graphic 9" descr="Ear">
            <a:extLst>
              <a:ext uri="{FF2B5EF4-FFF2-40B4-BE49-F238E27FC236}">
                <a16:creationId xmlns:a16="http://schemas.microsoft.com/office/drawing/2014/main" id="{9B070C13-B99D-4E04-BC73-CE00C42D4EA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10583" y="3623500"/>
            <a:ext cx="914400" cy="914400"/>
          </a:xfrm>
          <a:prstGeom prst="rect">
            <a:avLst/>
          </a:prstGeom>
        </p:spPr>
      </p:pic>
      <p:pic>
        <p:nvPicPr>
          <p:cNvPr id="11" name="Graphic 10" descr="Braille">
            <a:extLst>
              <a:ext uri="{FF2B5EF4-FFF2-40B4-BE49-F238E27FC236}">
                <a16:creationId xmlns:a16="http://schemas.microsoft.com/office/drawing/2014/main" id="{25A3E17D-E45B-447B-9D20-06075C5693F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308224" y="3623500"/>
            <a:ext cx="914400" cy="914400"/>
          </a:xfrm>
          <a:prstGeom prst="rect">
            <a:avLst/>
          </a:prstGeom>
        </p:spPr>
      </p:pic>
      <p:sp>
        <p:nvSpPr>
          <p:cNvPr id="12" name="Google Shape;23;p5">
            <a:extLst>
              <a:ext uri="{FF2B5EF4-FFF2-40B4-BE49-F238E27FC236}">
                <a16:creationId xmlns:a16="http://schemas.microsoft.com/office/drawing/2014/main" id="{09494449-156D-4618-A12E-A8C8F70423A4}"/>
              </a:ext>
              <a:ext uri="{C183D7F6-B498-43B3-948B-1728B52AA6E4}">
                <adec:decorative xmlns:adec="http://schemas.microsoft.com/office/drawing/2017/decorative" val="1"/>
              </a:ext>
            </a:extLst>
          </p:cNvPr>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47;p13">
            <a:extLst>
              <a:ext uri="{FF2B5EF4-FFF2-40B4-BE49-F238E27FC236}">
                <a16:creationId xmlns:a16="http://schemas.microsoft.com/office/drawing/2014/main" id="{63957794-5925-41F5-83AE-0C5F34DD3F26}"/>
              </a:ext>
            </a:extLst>
          </p:cNvPr>
          <p:cNvSpPr txBox="1">
            <a:spLocks/>
          </p:cNvSpPr>
          <p:nvPr/>
        </p:nvSpPr>
        <p:spPr>
          <a:xfrm>
            <a:off x="8659932" y="4636750"/>
            <a:ext cx="456900" cy="4686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z="1100" smtClean="0">
                <a:solidFill>
                  <a:schemeClr val="bg1"/>
                </a:solidFill>
              </a:rPr>
              <a:pPr algn="r"/>
              <a:t>8</a:t>
            </a:fld>
            <a:endParaRPr lang="en" sz="1100" dirty="0">
              <a:solidFill>
                <a:schemeClr val="bg1"/>
              </a:solidFill>
            </a:endParaRPr>
          </a:p>
        </p:txBody>
      </p:sp>
    </p:spTree>
    <p:extLst>
      <p:ext uri="{BB962C8B-B14F-4D97-AF65-F5344CB8AC3E}">
        <p14:creationId xmlns:p14="http://schemas.microsoft.com/office/powerpoint/2010/main" val="1680168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5"/>
          <p:cNvSpPr txBox="1">
            <a:spLocks noGrp="1"/>
          </p:cNvSpPr>
          <p:nvPr>
            <p:ph type="ctrTitle"/>
          </p:nvPr>
        </p:nvSpPr>
        <p:spPr>
          <a:xfrm>
            <a:off x="1004389" y="1165185"/>
            <a:ext cx="4676700" cy="2153485"/>
          </a:xfrm>
          <a:prstGeom prst="rect">
            <a:avLst/>
          </a:prstGeom>
        </p:spPr>
        <p:txBody>
          <a:bodyPr spcFirstLastPara="1" wrap="square" lIns="0" tIns="0" rIns="0" bIns="0" anchor="b" anchorCtr="0">
            <a:noAutofit/>
          </a:bodyPr>
          <a:lstStyle/>
          <a:p>
            <a:pPr marL="0" lvl="0" indent="0" algn="l" rtl="0">
              <a:lnSpc>
                <a:spcPct val="114000"/>
              </a:lnSpc>
              <a:spcBef>
                <a:spcPts val="600"/>
              </a:spcBef>
              <a:spcAft>
                <a:spcPts val="0"/>
              </a:spcAft>
              <a:buNone/>
            </a:pPr>
            <a:r>
              <a:rPr lang="en" sz="4000" dirty="0"/>
              <a:t>What are State Assitive Technology (AT) Programs?</a:t>
            </a:r>
            <a:endParaRPr sz="4000" dirty="0"/>
          </a:p>
        </p:txBody>
      </p:sp>
      <p:sp>
        <p:nvSpPr>
          <p:cNvPr id="407" name="Google Shape;407;p15"/>
          <p:cNvSpPr txBox="1"/>
          <p:nvPr/>
        </p:nvSpPr>
        <p:spPr>
          <a:xfrm>
            <a:off x="0" y="1866900"/>
            <a:ext cx="609600" cy="142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lt1"/>
                </a:solidFill>
                <a:latin typeface="Barlow"/>
                <a:ea typeface="Barlow"/>
                <a:cs typeface="Barlow"/>
                <a:sym typeface="Barlow"/>
              </a:rPr>
              <a:t>2</a:t>
            </a:r>
            <a:endParaRPr sz="3600" b="1" dirty="0">
              <a:solidFill>
                <a:schemeClr val="lt1"/>
              </a:solidFill>
              <a:latin typeface="Barlow"/>
              <a:ea typeface="Barlow"/>
              <a:cs typeface="Barlow"/>
              <a:sym typeface="Barlow"/>
            </a:endParaRPr>
          </a:p>
        </p:txBody>
      </p:sp>
      <p:grpSp>
        <p:nvGrpSpPr>
          <p:cNvPr id="408" name="Google Shape;408;p15" descr="Graphic of a rocket blasting off, a large computer monitor, and a woman behind a console pushing a button"/>
          <p:cNvGrpSpPr/>
          <p:nvPr/>
        </p:nvGrpSpPr>
        <p:grpSpPr>
          <a:xfrm>
            <a:off x="5716461" y="877248"/>
            <a:ext cx="3239723" cy="3318665"/>
            <a:chOff x="2270525" y="117216"/>
            <a:chExt cx="4650765" cy="4762722"/>
          </a:xfrm>
        </p:grpSpPr>
        <p:sp>
          <p:nvSpPr>
            <p:cNvPr id="409" name="Google Shape;409;p15"/>
            <p:cNvSpPr/>
            <p:nvPr/>
          </p:nvSpPr>
          <p:spPr>
            <a:xfrm>
              <a:off x="2270525" y="2788917"/>
              <a:ext cx="1367464" cy="791146"/>
            </a:xfrm>
            <a:custGeom>
              <a:avLst/>
              <a:gdLst/>
              <a:ahLst/>
              <a:cxnLst/>
              <a:rect l="l" t="t" r="r" b="b"/>
              <a:pathLst>
                <a:path w="1367464" h="791146" extrusionOk="0">
                  <a:moveTo>
                    <a:pt x="1367464" y="395573"/>
                  </a:moveTo>
                  <a:cubicBezTo>
                    <a:pt x="1367464" y="614042"/>
                    <a:pt x="1061347" y="791146"/>
                    <a:pt x="683732" y="791146"/>
                  </a:cubicBezTo>
                  <a:cubicBezTo>
                    <a:pt x="306117" y="791146"/>
                    <a:pt x="0" y="614042"/>
                    <a:pt x="0" y="395573"/>
                  </a:cubicBezTo>
                  <a:cubicBezTo>
                    <a:pt x="0" y="177104"/>
                    <a:pt x="306117" y="0"/>
                    <a:pt x="683732" y="0"/>
                  </a:cubicBezTo>
                  <a:cubicBezTo>
                    <a:pt x="1061347" y="0"/>
                    <a:pt x="1367464" y="177104"/>
                    <a:pt x="1367464" y="395573"/>
                  </a:cubicBezTo>
                  <a:close/>
                </a:path>
              </a:pathLst>
            </a:custGeom>
            <a:solidFill>
              <a:srgbClr val="D6D8E5">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15"/>
            <p:cNvSpPr/>
            <p:nvPr/>
          </p:nvSpPr>
          <p:spPr>
            <a:xfrm>
              <a:off x="2565006" y="2921600"/>
              <a:ext cx="762723" cy="441198"/>
            </a:xfrm>
            <a:custGeom>
              <a:avLst/>
              <a:gdLst/>
              <a:ahLst/>
              <a:cxnLst/>
              <a:rect l="l" t="t" r="r" b="b"/>
              <a:pathLst>
                <a:path w="762723" h="441198" extrusionOk="0">
                  <a:moveTo>
                    <a:pt x="762723" y="220599"/>
                  </a:moveTo>
                  <a:cubicBezTo>
                    <a:pt x="762723" y="342432"/>
                    <a:pt x="591982" y="441198"/>
                    <a:pt x="381362" y="441198"/>
                  </a:cubicBezTo>
                  <a:cubicBezTo>
                    <a:pt x="170741" y="441198"/>
                    <a:pt x="0" y="342432"/>
                    <a:pt x="0" y="220599"/>
                  </a:cubicBezTo>
                  <a:cubicBezTo>
                    <a:pt x="0" y="98765"/>
                    <a:pt x="170741" y="0"/>
                    <a:pt x="381362" y="0"/>
                  </a:cubicBezTo>
                  <a:cubicBezTo>
                    <a:pt x="591982" y="0"/>
                    <a:pt x="762723" y="98765"/>
                    <a:pt x="762723" y="220599"/>
                  </a:cubicBezTo>
                  <a:close/>
                </a:path>
              </a:pathLst>
            </a:custGeom>
            <a:solidFill>
              <a:srgbClr val="EDEFF9">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15"/>
            <p:cNvSpPr/>
            <p:nvPr/>
          </p:nvSpPr>
          <p:spPr>
            <a:xfrm>
              <a:off x="2834012" y="3000943"/>
              <a:ext cx="217486" cy="125920"/>
            </a:xfrm>
            <a:custGeom>
              <a:avLst/>
              <a:gdLst/>
              <a:ahLst/>
              <a:cxnLst/>
              <a:rect l="l" t="t" r="r" b="b"/>
              <a:pathLst>
                <a:path w="217486" h="125920" extrusionOk="0">
                  <a:moveTo>
                    <a:pt x="217486" y="62960"/>
                  </a:moveTo>
                  <a:cubicBezTo>
                    <a:pt x="217486" y="97732"/>
                    <a:pt x="168800" y="125920"/>
                    <a:pt x="108743" y="125920"/>
                  </a:cubicBezTo>
                  <a:cubicBezTo>
                    <a:pt x="48686" y="125920"/>
                    <a:pt x="0" y="97732"/>
                    <a:pt x="0" y="62960"/>
                  </a:cubicBezTo>
                  <a:cubicBezTo>
                    <a:pt x="0" y="28188"/>
                    <a:pt x="48686" y="0"/>
                    <a:pt x="108743" y="0"/>
                  </a:cubicBezTo>
                  <a:cubicBezTo>
                    <a:pt x="168800" y="0"/>
                    <a:pt x="217486" y="28188"/>
                    <a:pt x="217486" y="62960"/>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15"/>
            <p:cNvSpPr/>
            <p:nvPr/>
          </p:nvSpPr>
          <p:spPr>
            <a:xfrm>
              <a:off x="2841806" y="2229228"/>
              <a:ext cx="209121" cy="823531"/>
            </a:xfrm>
            <a:custGeom>
              <a:avLst/>
              <a:gdLst/>
              <a:ahLst/>
              <a:cxnLst/>
              <a:rect l="l" t="t" r="r" b="b"/>
              <a:pathLst>
                <a:path w="209121" h="823531" extrusionOk="0">
                  <a:moveTo>
                    <a:pt x="0" y="0"/>
                  </a:moveTo>
                  <a:lnTo>
                    <a:pt x="209121" y="0"/>
                  </a:lnTo>
                  <a:lnTo>
                    <a:pt x="209121" y="823532"/>
                  </a:lnTo>
                  <a:lnTo>
                    <a:pt x="0" y="823532"/>
                  </a:ln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15"/>
            <p:cNvSpPr/>
            <p:nvPr/>
          </p:nvSpPr>
          <p:spPr>
            <a:xfrm>
              <a:off x="2831826" y="2112223"/>
              <a:ext cx="249895" cy="580777"/>
            </a:xfrm>
            <a:custGeom>
              <a:avLst/>
              <a:gdLst/>
              <a:ahLst/>
              <a:cxnLst/>
              <a:rect l="l" t="t" r="r" b="b"/>
              <a:pathLst>
                <a:path w="249895" h="580777" extrusionOk="0">
                  <a:moveTo>
                    <a:pt x="0" y="107670"/>
                  </a:moveTo>
                  <a:cubicBezTo>
                    <a:pt x="0" y="107670"/>
                    <a:pt x="5703" y="277025"/>
                    <a:pt x="125948" y="580777"/>
                  </a:cubicBezTo>
                  <a:cubicBezTo>
                    <a:pt x="125948" y="580777"/>
                    <a:pt x="237923" y="336175"/>
                    <a:pt x="249520" y="102527"/>
                  </a:cubicBezTo>
                  <a:cubicBezTo>
                    <a:pt x="261117" y="-131122"/>
                    <a:pt x="0" y="107670"/>
                    <a:pt x="0" y="107670"/>
                  </a:cubicBezTo>
                  <a:close/>
                </a:path>
              </a:pathLst>
            </a:custGeom>
            <a:solidFill>
              <a:srgbClr val="FFBC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15"/>
            <p:cNvSpPr/>
            <p:nvPr/>
          </p:nvSpPr>
          <p:spPr>
            <a:xfrm>
              <a:off x="2373659" y="1582290"/>
              <a:ext cx="397711" cy="625506"/>
            </a:xfrm>
            <a:custGeom>
              <a:avLst/>
              <a:gdLst/>
              <a:ahLst/>
              <a:cxnLst/>
              <a:rect l="l" t="t" r="r" b="b"/>
              <a:pathLst>
                <a:path w="397711" h="625506" extrusionOk="0">
                  <a:moveTo>
                    <a:pt x="311306" y="0"/>
                  </a:moveTo>
                  <a:lnTo>
                    <a:pt x="33079" y="271272"/>
                  </a:lnTo>
                  <a:lnTo>
                    <a:pt x="0" y="625507"/>
                  </a:lnTo>
                  <a:lnTo>
                    <a:pt x="336495" y="456438"/>
                  </a:lnTo>
                  <a:lnTo>
                    <a:pt x="397711" y="24384"/>
                  </a:lnTo>
                  <a:lnTo>
                    <a:pt x="311306"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15"/>
            <p:cNvSpPr/>
            <p:nvPr/>
          </p:nvSpPr>
          <p:spPr>
            <a:xfrm>
              <a:off x="3144177" y="1582290"/>
              <a:ext cx="397710" cy="625506"/>
            </a:xfrm>
            <a:custGeom>
              <a:avLst/>
              <a:gdLst/>
              <a:ahLst/>
              <a:cxnLst/>
              <a:rect l="l" t="t" r="r" b="b"/>
              <a:pathLst>
                <a:path w="397710" h="625506" extrusionOk="0">
                  <a:moveTo>
                    <a:pt x="86405" y="0"/>
                  </a:moveTo>
                  <a:lnTo>
                    <a:pt x="364537" y="271272"/>
                  </a:lnTo>
                  <a:lnTo>
                    <a:pt x="397711" y="625507"/>
                  </a:lnTo>
                  <a:lnTo>
                    <a:pt x="59980" y="444722"/>
                  </a:lnTo>
                  <a:lnTo>
                    <a:pt x="0" y="24384"/>
                  </a:lnTo>
                  <a:lnTo>
                    <a:pt x="86405"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15"/>
            <p:cNvSpPr/>
            <p:nvPr/>
          </p:nvSpPr>
          <p:spPr>
            <a:xfrm>
              <a:off x="2815951" y="2102641"/>
              <a:ext cx="276610" cy="160020"/>
            </a:xfrm>
            <a:custGeom>
              <a:avLst/>
              <a:gdLst/>
              <a:ahLst/>
              <a:cxnLst/>
              <a:rect l="l" t="t" r="r" b="b"/>
              <a:pathLst>
                <a:path w="276610" h="160020" extrusionOk="0">
                  <a:moveTo>
                    <a:pt x="276611" y="80010"/>
                  </a:moveTo>
                  <a:cubicBezTo>
                    <a:pt x="276611" y="124198"/>
                    <a:pt x="214689" y="160020"/>
                    <a:pt x="138305" y="160020"/>
                  </a:cubicBezTo>
                  <a:cubicBezTo>
                    <a:pt x="61921" y="160020"/>
                    <a:pt x="0" y="124198"/>
                    <a:pt x="0" y="80010"/>
                  </a:cubicBezTo>
                  <a:cubicBezTo>
                    <a:pt x="0" y="35822"/>
                    <a:pt x="61921" y="0"/>
                    <a:pt x="138305" y="0"/>
                  </a:cubicBezTo>
                  <a:cubicBezTo>
                    <a:pt x="214689" y="0"/>
                    <a:pt x="276611" y="35822"/>
                    <a:pt x="276611" y="80010"/>
                  </a:cubicBezTo>
                  <a:close/>
                </a:path>
              </a:pathLst>
            </a:custGeom>
            <a:solidFill>
              <a:srgbClr val="42495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15"/>
            <p:cNvSpPr/>
            <p:nvPr/>
          </p:nvSpPr>
          <p:spPr>
            <a:xfrm>
              <a:off x="2744565" y="2030632"/>
              <a:ext cx="418908" cy="74675"/>
            </a:xfrm>
            <a:custGeom>
              <a:avLst/>
              <a:gdLst/>
              <a:ahLst/>
              <a:cxnLst/>
              <a:rect l="l" t="t" r="r" b="b"/>
              <a:pathLst>
                <a:path w="418908" h="74675" extrusionOk="0">
                  <a:moveTo>
                    <a:pt x="0" y="72009"/>
                  </a:moveTo>
                  <a:lnTo>
                    <a:pt x="0" y="0"/>
                  </a:lnTo>
                  <a:lnTo>
                    <a:pt x="418908" y="0"/>
                  </a:lnTo>
                  <a:lnTo>
                    <a:pt x="418908" y="74676"/>
                  </a:lnTo>
                  <a:lnTo>
                    <a:pt x="0" y="72009"/>
                  </a:lnTo>
                  <a:close/>
                </a:path>
              </a:pathLst>
            </a:custGeom>
            <a:solidFill>
              <a:srgbClr val="4949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15"/>
            <p:cNvSpPr/>
            <p:nvPr/>
          </p:nvSpPr>
          <p:spPr>
            <a:xfrm>
              <a:off x="2744565" y="1981197"/>
              <a:ext cx="419383" cy="242697"/>
            </a:xfrm>
            <a:custGeom>
              <a:avLst/>
              <a:gdLst/>
              <a:ahLst/>
              <a:cxnLst/>
              <a:rect l="l" t="t" r="r" b="b"/>
              <a:pathLst>
                <a:path w="419383" h="242697" extrusionOk="0">
                  <a:moveTo>
                    <a:pt x="419384" y="121348"/>
                  </a:moveTo>
                  <a:cubicBezTo>
                    <a:pt x="419384" y="188367"/>
                    <a:pt x="325501" y="242697"/>
                    <a:pt x="209692" y="242697"/>
                  </a:cubicBezTo>
                  <a:cubicBezTo>
                    <a:pt x="93882" y="242697"/>
                    <a:pt x="0" y="188367"/>
                    <a:pt x="0" y="121348"/>
                  </a:cubicBezTo>
                  <a:cubicBezTo>
                    <a:pt x="0" y="54330"/>
                    <a:pt x="93882" y="0"/>
                    <a:pt x="209692" y="0"/>
                  </a:cubicBezTo>
                  <a:cubicBezTo>
                    <a:pt x="325501" y="0"/>
                    <a:pt x="419384" y="54329"/>
                    <a:pt x="419384" y="12134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15"/>
            <p:cNvSpPr/>
            <p:nvPr/>
          </p:nvSpPr>
          <p:spPr>
            <a:xfrm>
              <a:off x="2697703" y="1845275"/>
              <a:ext cx="511777" cy="296036"/>
            </a:xfrm>
            <a:custGeom>
              <a:avLst/>
              <a:gdLst/>
              <a:ahLst/>
              <a:cxnLst/>
              <a:rect l="l" t="t" r="r" b="b"/>
              <a:pathLst>
                <a:path w="511777" h="296036" extrusionOk="0">
                  <a:moveTo>
                    <a:pt x="511777" y="148019"/>
                  </a:moveTo>
                  <a:cubicBezTo>
                    <a:pt x="511777" y="229767"/>
                    <a:pt x="397212" y="296037"/>
                    <a:pt x="255889" y="296037"/>
                  </a:cubicBezTo>
                  <a:cubicBezTo>
                    <a:pt x="114565" y="296037"/>
                    <a:pt x="0" y="229767"/>
                    <a:pt x="0" y="148019"/>
                  </a:cubicBezTo>
                  <a:cubicBezTo>
                    <a:pt x="0" y="66270"/>
                    <a:pt x="114565" y="0"/>
                    <a:pt x="255889" y="0"/>
                  </a:cubicBezTo>
                  <a:cubicBezTo>
                    <a:pt x="397212" y="0"/>
                    <a:pt x="511777" y="66270"/>
                    <a:pt x="511777" y="148019"/>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15"/>
            <p:cNvSpPr/>
            <p:nvPr/>
          </p:nvSpPr>
          <p:spPr>
            <a:xfrm>
              <a:off x="2681484" y="530635"/>
              <a:ext cx="548516" cy="1538895"/>
            </a:xfrm>
            <a:custGeom>
              <a:avLst/>
              <a:gdLst/>
              <a:ahLst/>
              <a:cxnLst/>
              <a:rect l="l" t="t" r="r" b="b"/>
              <a:pathLst>
                <a:path w="548516" h="1538895" extrusionOk="0">
                  <a:moveTo>
                    <a:pt x="548433" y="1199007"/>
                  </a:moveTo>
                  <a:lnTo>
                    <a:pt x="548433" y="1199007"/>
                  </a:lnTo>
                  <a:cubicBezTo>
                    <a:pt x="548433" y="1210913"/>
                    <a:pt x="548433" y="1222629"/>
                    <a:pt x="548433" y="1233964"/>
                  </a:cubicBezTo>
                  <a:cubicBezTo>
                    <a:pt x="548433" y="1243489"/>
                    <a:pt x="548433" y="1253014"/>
                    <a:pt x="548433" y="1262539"/>
                  </a:cubicBezTo>
                  <a:cubicBezTo>
                    <a:pt x="548433" y="1275398"/>
                    <a:pt x="547767" y="1287685"/>
                    <a:pt x="547292" y="1299686"/>
                  </a:cubicBezTo>
                  <a:cubicBezTo>
                    <a:pt x="547292" y="1314641"/>
                    <a:pt x="546246" y="1328833"/>
                    <a:pt x="545486" y="1342454"/>
                  </a:cubicBezTo>
                  <a:cubicBezTo>
                    <a:pt x="544725" y="1356074"/>
                    <a:pt x="544060" y="1369409"/>
                    <a:pt x="543109" y="1381697"/>
                  </a:cubicBezTo>
                  <a:cubicBezTo>
                    <a:pt x="539212" y="1435513"/>
                    <a:pt x="539307" y="1475137"/>
                    <a:pt x="532653" y="1490662"/>
                  </a:cubicBezTo>
                  <a:cubicBezTo>
                    <a:pt x="496437" y="1575530"/>
                    <a:pt x="373911" y="1528762"/>
                    <a:pt x="313456" y="1498283"/>
                  </a:cubicBezTo>
                  <a:cubicBezTo>
                    <a:pt x="291118" y="1487043"/>
                    <a:pt x="276384" y="1477804"/>
                    <a:pt x="276384" y="1477804"/>
                  </a:cubicBezTo>
                  <a:lnTo>
                    <a:pt x="270871" y="1477804"/>
                  </a:lnTo>
                  <a:cubicBezTo>
                    <a:pt x="270871" y="1477804"/>
                    <a:pt x="253381" y="1487329"/>
                    <a:pt x="227526" y="1497616"/>
                  </a:cubicBezTo>
                  <a:cubicBezTo>
                    <a:pt x="164124" y="1523333"/>
                    <a:pt x="51104" y="1568958"/>
                    <a:pt x="19735" y="1490377"/>
                  </a:cubicBezTo>
                  <a:cubicBezTo>
                    <a:pt x="14127" y="1476280"/>
                    <a:pt x="8519" y="1429703"/>
                    <a:pt x="5097" y="1380935"/>
                  </a:cubicBezTo>
                  <a:cubicBezTo>
                    <a:pt x="4241" y="1368743"/>
                    <a:pt x="3481" y="1355693"/>
                    <a:pt x="2721" y="1341787"/>
                  </a:cubicBezTo>
                  <a:cubicBezTo>
                    <a:pt x="1960" y="1327880"/>
                    <a:pt x="1580" y="1314069"/>
                    <a:pt x="1010" y="1299115"/>
                  </a:cubicBezTo>
                  <a:cubicBezTo>
                    <a:pt x="1010" y="1287208"/>
                    <a:pt x="344" y="1274921"/>
                    <a:pt x="59" y="1262158"/>
                  </a:cubicBezTo>
                  <a:cubicBezTo>
                    <a:pt x="59" y="1252633"/>
                    <a:pt x="59" y="1243108"/>
                    <a:pt x="59" y="1233583"/>
                  </a:cubicBezTo>
                  <a:lnTo>
                    <a:pt x="59" y="1233583"/>
                  </a:lnTo>
                  <a:lnTo>
                    <a:pt x="59" y="1198626"/>
                  </a:lnTo>
                  <a:lnTo>
                    <a:pt x="59" y="1198626"/>
                  </a:lnTo>
                  <a:cubicBezTo>
                    <a:pt x="-1652" y="866299"/>
                    <a:pt x="33518" y="334899"/>
                    <a:pt x="149676" y="108109"/>
                  </a:cubicBezTo>
                  <a:cubicBezTo>
                    <a:pt x="183230" y="42481"/>
                    <a:pt x="223534" y="2381"/>
                    <a:pt x="271727" y="0"/>
                  </a:cubicBezTo>
                  <a:lnTo>
                    <a:pt x="271727" y="0"/>
                  </a:lnTo>
                  <a:lnTo>
                    <a:pt x="277240" y="0"/>
                  </a:lnTo>
                  <a:lnTo>
                    <a:pt x="277240" y="0"/>
                  </a:lnTo>
                  <a:cubicBezTo>
                    <a:pt x="324768" y="2476"/>
                    <a:pt x="365546" y="42386"/>
                    <a:pt x="399196" y="107728"/>
                  </a:cubicBezTo>
                  <a:cubicBezTo>
                    <a:pt x="513737" y="333661"/>
                    <a:pt x="550524" y="862965"/>
                    <a:pt x="548433" y="1199007"/>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15"/>
            <p:cNvSpPr/>
            <p:nvPr/>
          </p:nvSpPr>
          <p:spPr>
            <a:xfrm>
              <a:off x="2858251" y="1222531"/>
              <a:ext cx="193342" cy="193738"/>
            </a:xfrm>
            <a:custGeom>
              <a:avLst/>
              <a:gdLst/>
              <a:ahLst/>
              <a:cxnLst/>
              <a:rect l="l" t="t" r="r" b="b"/>
              <a:pathLst>
                <a:path w="193342" h="193738" extrusionOk="0">
                  <a:moveTo>
                    <a:pt x="193342" y="96869"/>
                  </a:moveTo>
                  <a:cubicBezTo>
                    <a:pt x="193342" y="150369"/>
                    <a:pt x="150061" y="193739"/>
                    <a:pt x="96671" y="193739"/>
                  </a:cubicBezTo>
                  <a:cubicBezTo>
                    <a:pt x="43281" y="193739"/>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15"/>
            <p:cNvSpPr/>
            <p:nvPr/>
          </p:nvSpPr>
          <p:spPr>
            <a:xfrm>
              <a:off x="2844088" y="1208338"/>
              <a:ext cx="221668" cy="222122"/>
            </a:xfrm>
            <a:custGeom>
              <a:avLst/>
              <a:gdLst/>
              <a:ahLst/>
              <a:cxnLst/>
              <a:rect l="l" t="t" r="r" b="b"/>
              <a:pathLst>
                <a:path w="221668" h="222122" extrusionOk="0">
                  <a:moveTo>
                    <a:pt x="110834" y="222123"/>
                  </a:moveTo>
                  <a:cubicBezTo>
                    <a:pt x="49623" y="222123"/>
                    <a:pt x="0" y="172402"/>
                    <a:pt x="0" y="111061"/>
                  </a:cubicBezTo>
                  <a:cubicBezTo>
                    <a:pt x="0" y="49720"/>
                    <a:pt x="49623" y="0"/>
                    <a:pt x="110834" y="0"/>
                  </a:cubicBezTo>
                  <a:cubicBezTo>
                    <a:pt x="172046" y="0"/>
                    <a:pt x="221669" y="49720"/>
                    <a:pt x="221669" y="111061"/>
                  </a:cubicBezTo>
                  <a:cubicBezTo>
                    <a:pt x="221617" y="172374"/>
                    <a:pt x="172025" y="222066"/>
                    <a:pt x="110834" y="222123"/>
                  </a:cubicBezTo>
                  <a:close/>
                  <a:moveTo>
                    <a:pt x="110834" y="28384"/>
                  </a:moveTo>
                  <a:cubicBezTo>
                    <a:pt x="65267" y="28327"/>
                    <a:pt x="28284" y="65303"/>
                    <a:pt x="28231" y="110966"/>
                  </a:cubicBezTo>
                  <a:cubicBezTo>
                    <a:pt x="28179" y="156629"/>
                    <a:pt x="65077" y="193681"/>
                    <a:pt x="110644" y="193738"/>
                  </a:cubicBezTo>
                  <a:cubicBezTo>
                    <a:pt x="156212" y="193796"/>
                    <a:pt x="193195" y="156820"/>
                    <a:pt x="193247" y="111157"/>
                  </a:cubicBezTo>
                  <a:cubicBezTo>
                    <a:pt x="193247" y="111128"/>
                    <a:pt x="193247" y="111090"/>
                    <a:pt x="193247" y="111061"/>
                  </a:cubicBezTo>
                  <a:cubicBezTo>
                    <a:pt x="193195" y="65456"/>
                    <a:pt x="156343" y="28489"/>
                    <a:pt x="110834" y="28384"/>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15"/>
            <p:cNvSpPr/>
            <p:nvPr/>
          </p:nvSpPr>
          <p:spPr>
            <a:xfrm>
              <a:off x="2858251" y="937733"/>
              <a:ext cx="193342" cy="193738"/>
            </a:xfrm>
            <a:custGeom>
              <a:avLst/>
              <a:gdLst/>
              <a:ahLst/>
              <a:cxnLst/>
              <a:rect l="l" t="t" r="r" b="b"/>
              <a:pathLst>
                <a:path w="193342" h="193738" extrusionOk="0">
                  <a:moveTo>
                    <a:pt x="193342" y="96869"/>
                  </a:moveTo>
                  <a:cubicBezTo>
                    <a:pt x="193342" y="150369"/>
                    <a:pt x="150061" y="193738"/>
                    <a:pt x="96671" y="193738"/>
                  </a:cubicBezTo>
                  <a:cubicBezTo>
                    <a:pt x="43281" y="193738"/>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15"/>
            <p:cNvSpPr/>
            <p:nvPr/>
          </p:nvSpPr>
          <p:spPr>
            <a:xfrm>
              <a:off x="2843898" y="923636"/>
              <a:ext cx="221858" cy="222313"/>
            </a:xfrm>
            <a:custGeom>
              <a:avLst/>
              <a:gdLst/>
              <a:ahLst/>
              <a:cxnLst/>
              <a:rect l="l" t="t" r="r" b="b"/>
              <a:pathLst>
                <a:path w="221858" h="222313" extrusionOk="0">
                  <a:moveTo>
                    <a:pt x="111025" y="222314"/>
                  </a:moveTo>
                  <a:cubicBezTo>
                    <a:pt x="49760" y="222371"/>
                    <a:pt x="52" y="172641"/>
                    <a:pt x="0" y="111252"/>
                  </a:cubicBezTo>
                  <a:cubicBezTo>
                    <a:pt x="-52" y="49861"/>
                    <a:pt x="49570" y="52"/>
                    <a:pt x="110834" y="0"/>
                  </a:cubicBezTo>
                  <a:cubicBezTo>
                    <a:pt x="172062" y="-52"/>
                    <a:pt x="221754" y="49614"/>
                    <a:pt x="221859" y="110966"/>
                  </a:cubicBezTo>
                  <a:cubicBezTo>
                    <a:pt x="221911" y="172374"/>
                    <a:pt x="172305" y="222209"/>
                    <a:pt x="111025" y="222314"/>
                  </a:cubicBezTo>
                  <a:close/>
                  <a:moveTo>
                    <a:pt x="111025" y="28575"/>
                  </a:moveTo>
                  <a:cubicBezTo>
                    <a:pt x="65457" y="28523"/>
                    <a:pt x="28474" y="65496"/>
                    <a:pt x="28422" y="111157"/>
                  </a:cubicBezTo>
                  <a:cubicBezTo>
                    <a:pt x="28369" y="156820"/>
                    <a:pt x="65267" y="193872"/>
                    <a:pt x="110834" y="193929"/>
                  </a:cubicBezTo>
                  <a:cubicBezTo>
                    <a:pt x="156402" y="193986"/>
                    <a:pt x="193385" y="157010"/>
                    <a:pt x="193437" y="111347"/>
                  </a:cubicBezTo>
                  <a:cubicBezTo>
                    <a:pt x="193437" y="111283"/>
                    <a:pt x="193437" y="111221"/>
                    <a:pt x="193437" y="111157"/>
                  </a:cubicBezTo>
                  <a:cubicBezTo>
                    <a:pt x="193490" y="65496"/>
                    <a:pt x="156592" y="28437"/>
                    <a:pt x="111025" y="28385"/>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15"/>
            <p:cNvSpPr/>
            <p:nvPr/>
          </p:nvSpPr>
          <p:spPr>
            <a:xfrm>
              <a:off x="2680593" y="1921189"/>
              <a:ext cx="549324" cy="167997"/>
            </a:xfrm>
            <a:custGeom>
              <a:avLst/>
              <a:gdLst/>
              <a:ahLst/>
              <a:cxnLst/>
              <a:rect l="l" t="t" r="r" b="b"/>
              <a:pathLst>
                <a:path w="549324" h="167997" extrusionOk="0">
                  <a:moveTo>
                    <a:pt x="549324" y="0"/>
                  </a:moveTo>
                  <a:cubicBezTo>
                    <a:pt x="549324" y="11906"/>
                    <a:pt x="549324" y="23622"/>
                    <a:pt x="549324" y="35052"/>
                  </a:cubicBezTo>
                  <a:cubicBezTo>
                    <a:pt x="539819" y="66484"/>
                    <a:pt x="513964" y="96583"/>
                    <a:pt x="471949" y="120777"/>
                  </a:cubicBezTo>
                  <a:cubicBezTo>
                    <a:pt x="363016" y="183737"/>
                    <a:pt x="186784" y="183737"/>
                    <a:pt x="77375" y="120777"/>
                  </a:cubicBezTo>
                  <a:cubicBezTo>
                    <a:pt x="35361" y="96393"/>
                    <a:pt x="9601" y="66199"/>
                    <a:pt x="0" y="35052"/>
                  </a:cubicBezTo>
                  <a:lnTo>
                    <a:pt x="0" y="35052"/>
                  </a:lnTo>
                  <a:lnTo>
                    <a:pt x="0" y="95"/>
                  </a:lnTo>
                  <a:cubicBezTo>
                    <a:pt x="9506" y="32099"/>
                    <a:pt x="35170" y="62579"/>
                    <a:pt x="77755" y="87249"/>
                  </a:cubicBezTo>
                  <a:cubicBezTo>
                    <a:pt x="186784" y="150209"/>
                    <a:pt x="363396" y="150209"/>
                    <a:pt x="472329" y="87249"/>
                  </a:cubicBezTo>
                  <a:cubicBezTo>
                    <a:pt x="514059" y="62293"/>
                    <a:pt x="540484" y="31909"/>
                    <a:pt x="549324"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15"/>
            <p:cNvSpPr/>
            <p:nvPr/>
          </p:nvSpPr>
          <p:spPr>
            <a:xfrm>
              <a:off x="2680308" y="1976244"/>
              <a:ext cx="548753" cy="165782"/>
            </a:xfrm>
            <a:custGeom>
              <a:avLst/>
              <a:gdLst/>
              <a:ahLst/>
              <a:cxnLst/>
              <a:rect l="l" t="t" r="r" b="b"/>
              <a:pathLst>
                <a:path w="548753" h="165782" extrusionOk="0">
                  <a:moveTo>
                    <a:pt x="548754" y="381"/>
                  </a:moveTo>
                  <a:cubicBezTo>
                    <a:pt x="548754" y="13145"/>
                    <a:pt x="548088" y="25527"/>
                    <a:pt x="547613" y="37433"/>
                  </a:cubicBezTo>
                  <a:cubicBezTo>
                    <a:pt x="536967" y="67151"/>
                    <a:pt x="511682" y="95441"/>
                    <a:pt x="471569" y="118491"/>
                  </a:cubicBezTo>
                  <a:cubicBezTo>
                    <a:pt x="362636" y="181546"/>
                    <a:pt x="186403" y="181546"/>
                    <a:pt x="76995" y="118491"/>
                  </a:cubicBezTo>
                  <a:cubicBezTo>
                    <a:pt x="36976" y="95250"/>
                    <a:pt x="11692" y="66770"/>
                    <a:pt x="951" y="36862"/>
                  </a:cubicBezTo>
                  <a:cubicBezTo>
                    <a:pt x="951" y="24955"/>
                    <a:pt x="285" y="12668"/>
                    <a:pt x="0" y="0"/>
                  </a:cubicBezTo>
                  <a:cubicBezTo>
                    <a:pt x="9506" y="31051"/>
                    <a:pt x="35456" y="60579"/>
                    <a:pt x="76900" y="84582"/>
                  </a:cubicBezTo>
                  <a:cubicBezTo>
                    <a:pt x="185928" y="147638"/>
                    <a:pt x="362541" y="147638"/>
                    <a:pt x="471474" y="84582"/>
                  </a:cubicBezTo>
                  <a:cubicBezTo>
                    <a:pt x="513108" y="60674"/>
                    <a:pt x="538773" y="31242"/>
                    <a:pt x="548754" y="38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15"/>
            <p:cNvSpPr/>
            <p:nvPr/>
          </p:nvSpPr>
          <p:spPr>
            <a:xfrm>
              <a:off x="2683349" y="1877470"/>
              <a:ext cx="542765" cy="158087"/>
            </a:xfrm>
            <a:custGeom>
              <a:avLst/>
              <a:gdLst/>
              <a:ahLst/>
              <a:cxnLst/>
              <a:rect l="l" t="t" r="r" b="b"/>
              <a:pathLst>
                <a:path w="542765" h="158087" extrusionOk="0">
                  <a:moveTo>
                    <a:pt x="542765" y="762"/>
                  </a:moveTo>
                  <a:cubicBezTo>
                    <a:pt x="531264" y="28670"/>
                    <a:pt x="506549" y="55245"/>
                    <a:pt x="468812" y="76962"/>
                  </a:cubicBezTo>
                  <a:cubicBezTo>
                    <a:pt x="359879" y="139922"/>
                    <a:pt x="183647" y="139922"/>
                    <a:pt x="74238" y="76962"/>
                  </a:cubicBezTo>
                  <a:cubicBezTo>
                    <a:pt x="36216" y="54864"/>
                    <a:pt x="11502" y="28194"/>
                    <a:pt x="0" y="0"/>
                  </a:cubicBezTo>
                  <a:cubicBezTo>
                    <a:pt x="760" y="13906"/>
                    <a:pt x="1521" y="26956"/>
                    <a:pt x="2376" y="39148"/>
                  </a:cubicBezTo>
                  <a:cubicBezTo>
                    <a:pt x="14639" y="65437"/>
                    <a:pt x="38592" y="90202"/>
                    <a:pt x="74238" y="110871"/>
                  </a:cubicBezTo>
                  <a:cubicBezTo>
                    <a:pt x="120732" y="136255"/>
                    <a:pt x="172028" y="151571"/>
                    <a:pt x="224806" y="155829"/>
                  </a:cubicBezTo>
                  <a:cubicBezTo>
                    <a:pt x="253246" y="158601"/>
                    <a:pt x="281876" y="158820"/>
                    <a:pt x="310355" y="156496"/>
                  </a:cubicBezTo>
                  <a:cubicBezTo>
                    <a:pt x="365732" y="152991"/>
                    <a:pt x="419677" y="137417"/>
                    <a:pt x="468432" y="110871"/>
                  </a:cubicBezTo>
                  <a:cubicBezTo>
                    <a:pt x="503793" y="90392"/>
                    <a:pt x="527652" y="65913"/>
                    <a:pt x="540009" y="399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15"/>
            <p:cNvSpPr/>
            <p:nvPr/>
          </p:nvSpPr>
          <p:spPr>
            <a:xfrm>
              <a:off x="2829449" y="530444"/>
              <a:ext cx="249519" cy="126863"/>
            </a:xfrm>
            <a:custGeom>
              <a:avLst/>
              <a:gdLst/>
              <a:ahLst/>
              <a:cxnLst/>
              <a:rect l="l" t="t" r="r" b="b"/>
              <a:pathLst>
                <a:path w="249519" h="126863" extrusionOk="0">
                  <a:moveTo>
                    <a:pt x="249520" y="108109"/>
                  </a:moveTo>
                  <a:cubicBezTo>
                    <a:pt x="168218" y="133115"/>
                    <a:pt x="81302" y="133115"/>
                    <a:pt x="0" y="108109"/>
                  </a:cubicBezTo>
                  <a:cubicBezTo>
                    <a:pt x="33555" y="42481"/>
                    <a:pt x="73858" y="2381"/>
                    <a:pt x="122051" y="0"/>
                  </a:cubicBezTo>
                  <a:lnTo>
                    <a:pt x="122051" y="0"/>
                  </a:lnTo>
                  <a:lnTo>
                    <a:pt x="127564" y="0"/>
                  </a:lnTo>
                  <a:lnTo>
                    <a:pt x="127564" y="0"/>
                  </a:lnTo>
                  <a:cubicBezTo>
                    <a:pt x="175567" y="2857"/>
                    <a:pt x="215870" y="42767"/>
                    <a:pt x="249520" y="108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15"/>
            <p:cNvSpPr/>
            <p:nvPr/>
          </p:nvSpPr>
          <p:spPr>
            <a:xfrm>
              <a:off x="2934010" y="1583052"/>
              <a:ext cx="47432" cy="623982"/>
            </a:xfrm>
            <a:custGeom>
              <a:avLst/>
              <a:gdLst/>
              <a:ahLst/>
              <a:cxnLst/>
              <a:rect l="l" t="t" r="r" b="b"/>
              <a:pathLst>
                <a:path w="47432" h="623982" extrusionOk="0">
                  <a:moveTo>
                    <a:pt x="0" y="0"/>
                  </a:moveTo>
                  <a:lnTo>
                    <a:pt x="47433" y="0"/>
                  </a:lnTo>
                  <a:lnTo>
                    <a:pt x="47433" y="623983"/>
                  </a:lnTo>
                  <a:lnTo>
                    <a:pt x="0" y="62398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30" name="Google Shape;430;p15"/>
            <p:cNvGrpSpPr/>
            <p:nvPr/>
          </p:nvGrpSpPr>
          <p:grpSpPr>
            <a:xfrm>
              <a:off x="4031993" y="117216"/>
              <a:ext cx="2889297" cy="3901793"/>
              <a:chOff x="5533368" y="1047716"/>
              <a:chExt cx="2889297" cy="3901793"/>
            </a:xfrm>
          </p:grpSpPr>
          <p:sp>
            <p:nvSpPr>
              <p:cNvPr id="431" name="Google Shape;431;p15"/>
              <p:cNvSpPr/>
              <p:nvPr/>
            </p:nvSpPr>
            <p:spPr>
              <a:xfrm>
                <a:off x="6153722" y="4072604"/>
                <a:ext cx="1090544" cy="630910"/>
              </a:xfrm>
              <a:custGeom>
                <a:avLst/>
                <a:gdLst/>
                <a:ahLst/>
                <a:cxnLst/>
                <a:rect l="l" t="t" r="r" b="b"/>
                <a:pathLst>
                  <a:path w="1090544" h="630910" extrusionOk="0">
                    <a:moveTo>
                      <a:pt x="578197" y="615410"/>
                    </a:moveTo>
                    <a:lnTo>
                      <a:pt x="26877" y="296418"/>
                    </a:lnTo>
                    <a:cubicBezTo>
                      <a:pt x="-12951" y="273367"/>
                      <a:pt x="-7913" y="233172"/>
                      <a:pt x="37998" y="206597"/>
                    </a:cubicBezTo>
                    <a:lnTo>
                      <a:pt x="395216" y="0"/>
                    </a:lnTo>
                    <a:lnTo>
                      <a:pt x="1090545" y="402241"/>
                    </a:lnTo>
                    <a:lnTo>
                      <a:pt x="733327" y="608933"/>
                    </a:lnTo>
                    <a:cubicBezTo>
                      <a:pt x="687320" y="635508"/>
                      <a:pt x="617930" y="638365"/>
                      <a:pt x="578197" y="61541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15"/>
              <p:cNvSpPr/>
              <p:nvPr/>
            </p:nvSpPr>
            <p:spPr>
              <a:xfrm>
                <a:off x="6193969" y="4048886"/>
                <a:ext cx="1090601" cy="630901"/>
              </a:xfrm>
              <a:custGeom>
                <a:avLst/>
                <a:gdLst/>
                <a:ahLst/>
                <a:cxnLst/>
                <a:rect l="l" t="t" r="r" b="b"/>
                <a:pathLst>
                  <a:path w="1090601" h="630901" extrusionOk="0">
                    <a:moveTo>
                      <a:pt x="578158" y="615410"/>
                    </a:moveTo>
                    <a:lnTo>
                      <a:pt x="26838" y="296323"/>
                    </a:lnTo>
                    <a:cubicBezTo>
                      <a:pt x="-12895" y="273368"/>
                      <a:pt x="-7952" y="233172"/>
                      <a:pt x="37960" y="206597"/>
                    </a:cubicBezTo>
                    <a:lnTo>
                      <a:pt x="395272" y="0"/>
                    </a:lnTo>
                    <a:lnTo>
                      <a:pt x="1090601" y="402241"/>
                    </a:lnTo>
                    <a:lnTo>
                      <a:pt x="733764" y="608838"/>
                    </a:lnTo>
                    <a:cubicBezTo>
                      <a:pt x="687377" y="635508"/>
                      <a:pt x="617891" y="638366"/>
                      <a:pt x="578158" y="6154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15"/>
              <p:cNvSpPr/>
              <p:nvPr/>
            </p:nvSpPr>
            <p:spPr>
              <a:xfrm>
                <a:off x="7252346" y="4430077"/>
                <a:ext cx="32128" cy="21050"/>
              </a:xfrm>
              <a:custGeom>
                <a:avLst/>
                <a:gdLst/>
                <a:ahLst/>
                <a:cxnLst/>
                <a:rect l="l" t="t" r="r" b="b"/>
                <a:pathLst>
                  <a:path w="32128" h="21050" extrusionOk="0">
                    <a:moveTo>
                      <a:pt x="32129" y="21050"/>
                    </a:moveTo>
                    <a:lnTo>
                      <a:pt x="32129" y="0"/>
                    </a:lnTo>
                    <a:lnTo>
                      <a:pt x="0" y="18574"/>
                    </a:lnTo>
                    <a:lnTo>
                      <a:pt x="32129" y="2105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15"/>
              <p:cNvSpPr/>
              <p:nvPr/>
            </p:nvSpPr>
            <p:spPr>
              <a:xfrm>
                <a:off x="6193906" y="4285773"/>
                <a:ext cx="32984" cy="21431"/>
              </a:xfrm>
              <a:custGeom>
                <a:avLst/>
                <a:gdLst/>
                <a:ahLst/>
                <a:cxnLst/>
                <a:rect l="l" t="t" r="r" b="b"/>
                <a:pathLst>
                  <a:path w="32984" h="21431" extrusionOk="0">
                    <a:moveTo>
                      <a:pt x="0" y="21431"/>
                    </a:moveTo>
                    <a:lnTo>
                      <a:pt x="0" y="0"/>
                    </a:lnTo>
                    <a:lnTo>
                      <a:pt x="32984" y="13716"/>
                    </a:lnTo>
                    <a:lnTo>
                      <a:pt x="0" y="214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15"/>
              <p:cNvSpPr/>
              <p:nvPr/>
            </p:nvSpPr>
            <p:spPr>
              <a:xfrm>
                <a:off x="6193969" y="4027741"/>
                <a:ext cx="1090601" cy="630949"/>
              </a:xfrm>
              <a:custGeom>
                <a:avLst/>
                <a:gdLst/>
                <a:ahLst/>
                <a:cxnLst/>
                <a:rect l="l" t="t" r="r" b="b"/>
                <a:pathLst>
                  <a:path w="1090601" h="630949" extrusionOk="0">
                    <a:moveTo>
                      <a:pt x="578158" y="615410"/>
                    </a:moveTo>
                    <a:lnTo>
                      <a:pt x="26838" y="296418"/>
                    </a:lnTo>
                    <a:cubicBezTo>
                      <a:pt x="-12895" y="273368"/>
                      <a:pt x="-7952" y="233267"/>
                      <a:pt x="37960" y="206693"/>
                    </a:cubicBezTo>
                    <a:lnTo>
                      <a:pt x="395272" y="0"/>
                    </a:lnTo>
                    <a:lnTo>
                      <a:pt x="1090601" y="402336"/>
                    </a:lnTo>
                    <a:lnTo>
                      <a:pt x="733764" y="608934"/>
                    </a:lnTo>
                    <a:cubicBezTo>
                      <a:pt x="687377" y="635508"/>
                      <a:pt x="617891" y="638461"/>
                      <a:pt x="578158" y="615410"/>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15"/>
              <p:cNvSpPr/>
              <p:nvPr/>
            </p:nvSpPr>
            <p:spPr>
              <a:xfrm>
                <a:off x="6504927" y="3742563"/>
                <a:ext cx="779547" cy="687514"/>
              </a:xfrm>
              <a:custGeom>
                <a:avLst/>
                <a:gdLst/>
                <a:ahLst/>
                <a:cxnLst/>
                <a:rect l="l" t="t" r="r" b="b"/>
                <a:pathLst>
                  <a:path w="779547" h="687514" extrusionOk="0">
                    <a:moveTo>
                      <a:pt x="86025" y="286131"/>
                    </a:moveTo>
                    <a:lnTo>
                      <a:pt x="0" y="0"/>
                    </a:lnTo>
                    <a:lnTo>
                      <a:pt x="702933" y="404050"/>
                    </a:lnTo>
                    <a:lnTo>
                      <a:pt x="779548" y="687514"/>
                    </a:lnTo>
                    <a:lnTo>
                      <a:pt x="86025" y="2861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15"/>
              <p:cNvSpPr/>
              <p:nvPr/>
            </p:nvSpPr>
            <p:spPr>
              <a:xfrm>
                <a:off x="7254152" y="4405788"/>
                <a:ext cx="30322" cy="36004"/>
              </a:xfrm>
              <a:custGeom>
                <a:avLst/>
                <a:gdLst/>
                <a:ahLst/>
                <a:cxnLst/>
                <a:rect l="l" t="t" r="r" b="b"/>
                <a:pathLst>
                  <a:path w="30322" h="36004" extrusionOk="0">
                    <a:moveTo>
                      <a:pt x="9981" y="36004"/>
                    </a:moveTo>
                    <a:lnTo>
                      <a:pt x="30323" y="24289"/>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15"/>
              <p:cNvSpPr/>
              <p:nvPr/>
            </p:nvSpPr>
            <p:spPr>
              <a:xfrm>
                <a:off x="6482779" y="3753326"/>
                <a:ext cx="781258" cy="688466"/>
              </a:xfrm>
              <a:custGeom>
                <a:avLst/>
                <a:gdLst/>
                <a:ahLst/>
                <a:cxnLst/>
                <a:rect l="l" t="t" r="r" b="b"/>
                <a:pathLst>
                  <a:path w="781258" h="688466" extrusionOk="0">
                    <a:moveTo>
                      <a:pt x="86025" y="286131"/>
                    </a:moveTo>
                    <a:lnTo>
                      <a:pt x="0" y="0"/>
                    </a:lnTo>
                    <a:lnTo>
                      <a:pt x="702933" y="404051"/>
                    </a:lnTo>
                    <a:lnTo>
                      <a:pt x="781259" y="688467"/>
                    </a:lnTo>
                    <a:lnTo>
                      <a:pt x="86025" y="2861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15"/>
              <p:cNvSpPr/>
              <p:nvPr/>
            </p:nvSpPr>
            <p:spPr>
              <a:xfrm>
                <a:off x="5563120" y="1047716"/>
                <a:ext cx="2859545" cy="3884751"/>
              </a:xfrm>
              <a:custGeom>
                <a:avLst/>
                <a:gdLst/>
                <a:ahLst/>
                <a:cxnLst/>
                <a:rect l="l" t="t" r="r" b="b"/>
                <a:pathLst>
                  <a:path w="2859545" h="3884751" extrusionOk="0">
                    <a:moveTo>
                      <a:pt x="2790441" y="3876709"/>
                    </a:moveTo>
                    <a:lnTo>
                      <a:pt x="69105" y="2302131"/>
                    </a:lnTo>
                    <a:cubicBezTo>
                      <a:pt x="31083" y="2280033"/>
                      <a:pt x="0" y="2220787"/>
                      <a:pt x="0" y="2169829"/>
                    </a:cubicBezTo>
                    <a:lnTo>
                      <a:pt x="0" y="60708"/>
                    </a:lnTo>
                    <a:cubicBezTo>
                      <a:pt x="0" y="9654"/>
                      <a:pt x="30988" y="-13778"/>
                      <a:pt x="69105" y="8320"/>
                    </a:cubicBezTo>
                    <a:lnTo>
                      <a:pt x="2790441" y="1582517"/>
                    </a:lnTo>
                    <a:cubicBezTo>
                      <a:pt x="2828463" y="1604615"/>
                      <a:pt x="2859546" y="1663861"/>
                      <a:pt x="2859546" y="1714819"/>
                    </a:cubicBezTo>
                    <a:lnTo>
                      <a:pt x="2859546" y="3823940"/>
                    </a:lnTo>
                    <a:cubicBezTo>
                      <a:pt x="2859261" y="3874899"/>
                      <a:pt x="2828463" y="3898330"/>
                      <a:pt x="2790441" y="3876709"/>
                    </a:cubicBez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15"/>
              <p:cNvSpPr/>
              <p:nvPr/>
            </p:nvSpPr>
            <p:spPr>
              <a:xfrm>
                <a:off x="8367249" y="4838795"/>
                <a:ext cx="30132" cy="106965"/>
              </a:xfrm>
              <a:custGeom>
                <a:avLst/>
                <a:gdLst/>
                <a:ahLst/>
                <a:cxnLst/>
                <a:rect l="l" t="t" r="r" b="b"/>
                <a:pathLst>
                  <a:path w="30132" h="106965" extrusionOk="0">
                    <a:moveTo>
                      <a:pt x="0" y="106966"/>
                    </a:moveTo>
                    <a:lnTo>
                      <a:pt x="30132" y="89535"/>
                    </a:lnTo>
                    <a:lnTo>
                      <a:pt x="17110" y="0"/>
                    </a:lnTo>
                    <a:lnTo>
                      <a:pt x="0" y="10696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15"/>
              <p:cNvSpPr/>
              <p:nvPr/>
            </p:nvSpPr>
            <p:spPr>
              <a:xfrm>
                <a:off x="5558272" y="1051845"/>
                <a:ext cx="72337" cy="31155"/>
              </a:xfrm>
              <a:custGeom>
                <a:avLst/>
                <a:gdLst/>
                <a:ahLst/>
                <a:cxnLst/>
                <a:rect l="l" t="t" r="r" b="b"/>
                <a:pathLst>
                  <a:path w="72337" h="31155" extrusionOk="0">
                    <a:moveTo>
                      <a:pt x="0" y="17240"/>
                    </a:moveTo>
                    <a:lnTo>
                      <a:pt x="29657" y="0"/>
                    </a:lnTo>
                    <a:lnTo>
                      <a:pt x="72337" y="24479"/>
                    </a:lnTo>
                    <a:cubicBezTo>
                      <a:pt x="72337" y="24479"/>
                      <a:pt x="26901" y="31433"/>
                      <a:pt x="25760" y="31147"/>
                    </a:cubicBezTo>
                    <a:cubicBezTo>
                      <a:pt x="24619" y="30861"/>
                      <a:pt x="0" y="17240"/>
                      <a:pt x="0" y="1724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15"/>
              <p:cNvSpPr/>
              <p:nvPr/>
            </p:nvSpPr>
            <p:spPr>
              <a:xfrm>
                <a:off x="5538216" y="1062192"/>
                <a:ext cx="2859165" cy="3884558"/>
              </a:xfrm>
              <a:custGeom>
                <a:avLst/>
                <a:gdLst/>
                <a:ahLst/>
                <a:cxnLst/>
                <a:rect l="l" t="t" r="r" b="b"/>
                <a:pathLst>
                  <a:path w="2859165" h="3884558" extrusionOk="0">
                    <a:moveTo>
                      <a:pt x="2790061" y="3876234"/>
                    </a:moveTo>
                    <a:lnTo>
                      <a:pt x="69105" y="2302037"/>
                    </a:lnTo>
                    <a:cubicBezTo>
                      <a:pt x="31083" y="2279939"/>
                      <a:pt x="0" y="2220789"/>
                      <a:pt x="0" y="2169735"/>
                    </a:cubicBezTo>
                    <a:lnTo>
                      <a:pt x="0" y="60614"/>
                    </a:lnTo>
                    <a:cubicBezTo>
                      <a:pt x="0" y="9655"/>
                      <a:pt x="30893" y="-13776"/>
                      <a:pt x="69105" y="8322"/>
                    </a:cubicBezTo>
                    <a:lnTo>
                      <a:pt x="2790061" y="1582519"/>
                    </a:lnTo>
                    <a:cubicBezTo>
                      <a:pt x="2828083" y="1604617"/>
                      <a:pt x="2859166" y="1663862"/>
                      <a:pt x="2859166" y="1714821"/>
                    </a:cubicBezTo>
                    <a:lnTo>
                      <a:pt x="2859166" y="3824132"/>
                    </a:lnTo>
                    <a:cubicBezTo>
                      <a:pt x="2859166" y="3874900"/>
                      <a:pt x="2828273" y="3898332"/>
                      <a:pt x="2790061" y="3876234"/>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15"/>
              <p:cNvSpPr/>
              <p:nvPr/>
            </p:nvSpPr>
            <p:spPr>
              <a:xfrm>
                <a:off x="5533368" y="1064955"/>
                <a:ext cx="2859260" cy="3884554"/>
              </a:xfrm>
              <a:custGeom>
                <a:avLst/>
                <a:gdLst/>
                <a:ahLst/>
                <a:cxnLst/>
                <a:rect l="l" t="t" r="r" b="b"/>
                <a:pathLst>
                  <a:path w="2859260" h="3884554" extrusionOk="0">
                    <a:moveTo>
                      <a:pt x="2790156" y="3876234"/>
                    </a:moveTo>
                    <a:lnTo>
                      <a:pt x="69105" y="2302037"/>
                    </a:lnTo>
                    <a:cubicBezTo>
                      <a:pt x="31083" y="2279939"/>
                      <a:pt x="0" y="2220694"/>
                      <a:pt x="0" y="2169735"/>
                    </a:cubicBezTo>
                    <a:lnTo>
                      <a:pt x="0" y="60614"/>
                    </a:lnTo>
                    <a:cubicBezTo>
                      <a:pt x="0" y="9655"/>
                      <a:pt x="30988" y="-13776"/>
                      <a:pt x="69105" y="8322"/>
                    </a:cubicBezTo>
                    <a:lnTo>
                      <a:pt x="2790156" y="1582995"/>
                    </a:lnTo>
                    <a:cubicBezTo>
                      <a:pt x="2828178" y="1604998"/>
                      <a:pt x="2859261" y="1664243"/>
                      <a:pt x="2859261" y="1715297"/>
                    </a:cubicBezTo>
                    <a:lnTo>
                      <a:pt x="2859261" y="3823847"/>
                    </a:lnTo>
                    <a:cubicBezTo>
                      <a:pt x="2859261" y="3874900"/>
                      <a:pt x="2828273" y="3898332"/>
                      <a:pt x="2790156" y="38762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15"/>
              <p:cNvSpPr/>
              <p:nvPr/>
            </p:nvSpPr>
            <p:spPr>
              <a:xfrm>
                <a:off x="5568443" y="1110406"/>
                <a:ext cx="2788159" cy="3702480"/>
              </a:xfrm>
              <a:custGeom>
                <a:avLst/>
                <a:gdLst/>
                <a:ahLst/>
                <a:cxnLst/>
                <a:rect l="l" t="t" r="r" b="b"/>
                <a:pathLst>
                  <a:path w="2788159" h="3702480" extrusionOk="0">
                    <a:moveTo>
                      <a:pt x="2786734" y="3702481"/>
                    </a:moveTo>
                    <a:lnTo>
                      <a:pt x="0" y="2089993"/>
                    </a:lnTo>
                    <a:lnTo>
                      <a:pt x="951" y="23640"/>
                    </a:lnTo>
                    <a:cubicBezTo>
                      <a:pt x="951" y="2494"/>
                      <a:pt x="15779" y="-6078"/>
                      <a:pt x="34030" y="4590"/>
                    </a:cubicBezTo>
                    <a:lnTo>
                      <a:pt x="2755080" y="1578691"/>
                    </a:lnTo>
                    <a:cubicBezTo>
                      <a:pt x="2774529" y="1591407"/>
                      <a:pt x="2786800" y="1612610"/>
                      <a:pt x="2788160" y="163584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15"/>
              <p:cNvSpPr/>
              <p:nvPr/>
            </p:nvSpPr>
            <p:spPr>
              <a:xfrm>
                <a:off x="5762166" y="1403396"/>
                <a:ext cx="919754" cy="618313"/>
              </a:xfrm>
              <a:custGeom>
                <a:avLst/>
                <a:gdLst/>
                <a:ahLst/>
                <a:cxnLst/>
                <a:rect l="l" t="t" r="r" b="b"/>
                <a:pathLst>
                  <a:path w="919754" h="618313" extrusionOk="0">
                    <a:moveTo>
                      <a:pt x="906256" y="616665"/>
                    </a:moveTo>
                    <a:lnTo>
                      <a:pt x="13498" y="100220"/>
                    </a:lnTo>
                    <a:cubicBezTo>
                      <a:pt x="5142" y="94185"/>
                      <a:pt x="133" y="84538"/>
                      <a:pt x="0" y="74217"/>
                    </a:cubicBezTo>
                    <a:lnTo>
                      <a:pt x="0" y="11828"/>
                    </a:lnTo>
                    <a:cubicBezTo>
                      <a:pt x="0" y="2303"/>
                      <a:pt x="5988" y="-2745"/>
                      <a:pt x="13498" y="1541"/>
                    </a:cubicBezTo>
                    <a:lnTo>
                      <a:pt x="906256" y="517986"/>
                    </a:lnTo>
                    <a:cubicBezTo>
                      <a:pt x="914574" y="524052"/>
                      <a:pt x="919574" y="533680"/>
                      <a:pt x="919754" y="543990"/>
                    </a:cubicBezTo>
                    <a:lnTo>
                      <a:pt x="919754" y="606378"/>
                    </a:lnTo>
                    <a:cubicBezTo>
                      <a:pt x="919754" y="616380"/>
                      <a:pt x="913671" y="621047"/>
                      <a:pt x="906256" y="61666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15"/>
              <p:cNvSpPr/>
              <p:nvPr/>
            </p:nvSpPr>
            <p:spPr>
              <a:xfrm>
                <a:off x="5766158" y="1584712"/>
                <a:ext cx="686298" cy="451951"/>
              </a:xfrm>
              <a:custGeom>
                <a:avLst/>
                <a:gdLst/>
                <a:ahLst/>
                <a:cxnLst/>
                <a:rect l="l" t="t" r="r" b="b"/>
                <a:pathLst>
                  <a:path w="686298" h="451951" extrusionOk="0">
                    <a:moveTo>
                      <a:pt x="672991" y="450304"/>
                    </a:moveTo>
                    <a:lnTo>
                      <a:pt x="13593" y="68827"/>
                    </a:lnTo>
                    <a:cubicBezTo>
                      <a:pt x="5199" y="62853"/>
                      <a:pt x="152" y="53231"/>
                      <a:pt x="0" y="42919"/>
                    </a:cubicBezTo>
                    <a:lnTo>
                      <a:pt x="0" y="11868"/>
                    </a:lnTo>
                    <a:cubicBezTo>
                      <a:pt x="0" y="2343"/>
                      <a:pt x="6084" y="-2801"/>
                      <a:pt x="13593" y="1581"/>
                    </a:cubicBezTo>
                    <a:lnTo>
                      <a:pt x="672991" y="383057"/>
                    </a:lnTo>
                    <a:cubicBezTo>
                      <a:pt x="681261" y="389103"/>
                      <a:pt x="686194" y="398708"/>
                      <a:pt x="686299" y="408965"/>
                    </a:cubicBezTo>
                    <a:lnTo>
                      <a:pt x="686299" y="440017"/>
                    </a:lnTo>
                    <a:cubicBezTo>
                      <a:pt x="686299" y="450018"/>
                      <a:pt x="680405" y="454685"/>
                      <a:pt x="672991" y="45030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15"/>
              <p:cNvSpPr/>
              <p:nvPr/>
            </p:nvSpPr>
            <p:spPr>
              <a:xfrm>
                <a:off x="5766158" y="1702632"/>
                <a:ext cx="686488" cy="451759"/>
              </a:xfrm>
              <a:custGeom>
                <a:avLst/>
                <a:gdLst/>
                <a:ahLst/>
                <a:cxnLst/>
                <a:rect l="l" t="t" r="r" b="b"/>
                <a:pathLst>
                  <a:path w="686488" h="451759" extrusionOk="0">
                    <a:moveTo>
                      <a:pt x="672991" y="450018"/>
                    </a:moveTo>
                    <a:lnTo>
                      <a:pt x="13593" y="69018"/>
                    </a:lnTo>
                    <a:cubicBezTo>
                      <a:pt x="5199" y="63044"/>
                      <a:pt x="152" y="53422"/>
                      <a:pt x="0" y="43110"/>
                    </a:cubicBezTo>
                    <a:lnTo>
                      <a:pt x="0" y="11868"/>
                    </a:lnTo>
                    <a:cubicBezTo>
                      <a:pt x="0" y="2343"/>
                      <a:pt x="6084" y="-2801"/>
                      <a:pt x="13593" y="1581"/>
                    </a:cubicBezTo>
                    <a:lnTo>
                      <a:pt x="672991" y="383343"/>
                    </a:lnTo>
                    <a:cubicBezTo>
                      <a:pt x="681337" y="389344"/>
                      <a:pt x="686337" y="398964"/>
                      <a:pt x="686489" y="409251"/>
                    </a:cubicBezTo>
                    <a:lnTo>
                      <a:pt x="686489" y="440302"/>
                    </a:lnTo>
                    <a:cubicBezTo>
                      <a:pt x="686299" y="450018"/>
                      <a:pt x="680405" y="454495"/>
                      <a:pt x="672991" y="45001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15"/>
              <p:cNvSpPr/>
              <p:nvPr/>
            </p:nvSpPr>
            <p:spPr>
              <a:xfrm>
                <a:off x="5766158" y="1820170"/>
                <a:ext cx="562156" cy="379997"/>
              </a:xfrm>
              <a:custGeom>
                <a:avLst/>
                <a:gdLst/>
                <a:ahLst/>
                <a:cxnLst/>
                <a:rect l="l" t="t" r="r" b="b"/>
                <a:pathLst>
                  <a:path w="562156" h="379997" extrusionOk="0">
                    <a:moveTo>
                      <a:pt x="548564" y="378390"/>
                    </a:moveTo>
                    <a:lnTo>
                      <a:pt x="13593" y="68827"/>
                    </a:lnTo>
                    <a:cubicBezTo>
                      <a:pt x="5199" y="62853"/>
                      <a:pt x="152" y="53231"/>
                      <a:pt x="0" y="42919"/>
                    </a:cubicBezTo>
                    <a:lnTo>
                      <a:pt x="0" y="11868"/>
                    </a:lnTo>
                    <a:cubicBezTo>
                      <a:pt x="0" y="2343"/>
                      <a:pt x="6084" y="-2801"/>
                      <a:pt x="13593" y="1581"/>
                    </a:cubicBezTo>
                    <a:lnTo>
                      <a:pt x="548564" y="311048"/>
                    </a:lnTo>
                    <a:cubicBezTo>
                      <a:pt x="556948" y="317077"/>
                      <a:pt x="561985" y="326717"/>
                      <a:pt x="562157" y="337051"/>
                    </a:cubicBezTo>
                    <a:lnTo>
                      <a:pt x="562157" y="368103"/>
                    </a:lnTo>
                    <a:cubicBezTo>
                      <a:pt x="562157" y="378104"/>
                      <a:pt x="556073" y="382676"/>
                      <a:pt x="548564" y="37839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15"/>
              <p:cNvSpPr/>
              <p:nvPr/>
            </p:nvSpPr>
            <p:spPr>
              <a:xfrm>
                <a:off x="5762166" y="2639293"/>
                <a:ext cx="919754" cy="618340"/>
              </a:xfrm>
              <a:custGeom>
                <a:avLst/>
                <a:gdLst/>
                <a:ahLst/>
                <a:cxnLst/>
                <a:rect l="l" t="t" r="r" b="b"/>
                <a:pathLst>
                  <a:path w="919754" h="618340" extrusionOk="0">
                    <a:moveTo>
                      <a:pt x="906256" y="616732"/>
                    </a:moveTo>
                    <a:lnTo>
                      <a:pt x="13498" y="100287"/>
                    </a:lnTo>
                    <a:cubicBezTo>
                      <a:pt x="5142" y="94248"/>
                      <a:pt x="133" y="84609"/>
                      <a:pt x="0" y="74284"/>
                    </a:cubicBezTo>
                    <a:lnTo>
                      <a:pt x="0" y="11895"/>
                    </a:lnTo>
                    <a:cubicBezTo>
                      <a:pt x="0" y="1894"/>
                      <a:pt x="5988" y="-2678"/>
                      <a:pt x="13498" y="1608"/>
                    </a:cubicBezTo>
                    <a:lnTo>
                      <a:pt x="906256" y="518053"/>
                    </a:lnTo>
                    <a:cubicBezTo>
                      <a:pt x="914574" y="524121"/>
                      <a:pt x="919574" y="533751"/>
                      <a:pt x="919754" y="544057"/>
                    </a:cubicBezTo>
                    <a:lnTo>
                      <a:pt x="919754" y="606445"/>
                    </a:lnTo>
                    <a:cubicBezTo>
                      <a:pt x="919754" y="616447"/>
                      <a:pt x="913671" y="621019"/>
                      <a:pt x="906256" y="61673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15"/>
              <p:cNvSpPr/>
              <p:nvPr/>
            </p:nvSpPr>
            <p:spPr>
              <a:xfrm>
                <a:off x="5766158" y="2821069"/>
                <a:ext cx="686488" cy="451519"/>
              </a:xfrm>
              <a:custGeom>
                <a:avLst/>
                <a:gdLst/>
                <a:ahLst/>
                <a:cxnLst/>
                <a:rect l="l" t="t" r="r" b="b"/>
                <a:pathLst>
                  <a:path w="686488" h="451519" extrusionOk="0">
                    <a:moveTo>
                      <a:pt x="672991" y="449910"/>
                    </a:moveTo>
                    <a:lnTo>
                      <a:pt x="13593" y="68910"/>
                    </a:lnTo>
                    <a:cubicBezTo>
                      <a:pt x="5209" y="62881"/>
                      <a:pt x="171" y="53242"/>
                      <a:pt x="0" y="42907"/>
                    </a:cubicBezTo>
                    <a:lnTo>
                      <a:pt x="0" y="11856"/>
                    </a:lnTo>
                    <a:cubicBezTo>
                      <a:pt x="0" y="1854"/>
                      <a:pt x="6084" y="-2718"/>
                      <a:pt x="13593" y="1664"/>
                    </a:cubicBezTo>
                    <a:lnTo>
                      <a:pt x="672991" y="382664"/>
                    </a:lnTo>
                    <a:cubicBezTo>
                      <a:pt x="681308" y="388731"/>
                      <a:pt x="686308" y="398361"/>
                      <a:pt x="686489" y="408667"/>
                    </a:cubicBezTo>
                    <a:lnTo>
                      <a:pt x="686489" y="439719"/>
                    </a:lnTo>
                    <a:cubicBezTo>
                      <a:pt x="686299" y="449625"/>
                      <a:pt x="680405" y="454197"/>
                      <a:pt x="672991" y="44991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15"/>
              <p:cNvSpPr/>
              <p:nvPr/>
            </p:nvSpPr>
            <p:spPr>
              <a:xfrm>
                <a:off x="5766158" y="2938486"/>
                <a:ext cx="686488" cy="451826"/>
              </a:xfrm>
              <a:custGeom>
                <a:avLst/>
                <a:gdLst/>
                <a:ahLst/>
                <a:cxnLst/>
                <a:rect l="l" t="t" r="r" b="b"/>
                <a:pathLst>
                  <a:path w="686488" h="451826" extrusionOk="0">
                    <a:moveTo>
                      <a:pt x="672991" y="450223"/>
                    </a:moveTo>
                    <a:lnTo>
                      <a:pt x="13593" y="68747"/>
                    </a:lnTo>
                    <a:cubicBezTo>
                      <a:pt x="5228" y="62756"/>
                      <a:pt x="190" y="53145"/>
                      <a:pt x="0" y="42839"/>
                    </a:cubicBezTo>
                    <a:lnTo>
                      <a:pt x="0" y="11787"/>
                    </a:lnTo>
                    <a:cubicBezTo>
                      <a:pt x="0" y="2262"/>
                      <a:pt x="6084" y="-2786"/>
                      <a:pt x="13593" y="1595"/>
                    </a:cubicBezTo>
                    <a:lnTo>
                      <a:pt x="672991" y="382595"/>
                    </a:lnTo>
                    <a:cubicBezTo>
                      <a:pt x="681308" y="388663"/>
                      <a:pt x="686308" y="398293"/>
                      <a:pt x="686489" y="408599"/>
                    </a:cubicBezTo>
                    <a:lnTo>
                      <a:pt x="686489" y="439650"/>
                    </a:lnTo>
                    <a:cubicBezTo>
                      <a:pt x="686299" y="449937"/>
                      <a:pt x="680405" y="454509"/>
                      <a:pt x="672991" y="45022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15"/>
              <p:cNvSpPr/>
              <p:nvPr/>
            </p:nvSpPr>
            <p:spPr>
              <a:xfrm>
                <a:off x="5766158" y="3056051"/>
                <a:ext cx="562156" cy="379920"/>
              </a:xfrm>
              <a:custGeom>
                <a:avLst/>
                <a:gdLst/>
                <a:ahLst/>
                <a:cxnLst/>
                <a:rect l="l" t="t" r="r" b="b"/>
                <a:pathLst>
                  <a:path w="562156" h="379920" extrusionOk="0">
                    <a:moveTo>
                      <a:pt x="548564" y="378378"/>
                    </a:moveTo>
                    <a:lnTo>
                      <a:pt x="13593" y="68910"/>
                    </a:lnTo>
                    <a:cubicBezTo>
                      <a:pt x="5199" y="62900"/>
                      <a:pt x="152" y="53242"/>
                      <a:pt x="0" y="42907"/>
                    </a:cubicBezTo>
                    <a:lnTo>
                      <a:pt x="0" y="11856"/>
                    </a:lnTo>
                    <a:cubicBezTo>
                      <a:pt x="0" y="1854"/>
                      <a:pt x="6084" y="-2718"/>
                      <a:pt x="13593" y="1664"/>
                    </a:cubicBezTo>
                    <a:lnTo>
                      <a:pt x="548564" y="311131"/>
                    </a:lnTo>
                    <a:cubicBezTo>
                      <a:pt x="556948" y="317161"/>
                      <a:pt x="561985" y="326800"/>
                      <a:pt x="562157" y="337134"/>
                    </a:cubicBezTo>
                    <a:lnTo>
                      <a:pt x="562157" y="368186"/>
                    </a:lnTo>
                    <a:cubicBezTo>
                      <a:pt x="562157" y="378187"/>
                      <a:pt x="556073" y="382473"/>
                      <a:pt x="548564" y="37837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453;p15"/>
              <p:cNvSpPr/>
              <p:nvPr/>
            </p:nvSpPr>
            <p:spPr>
              <a:xfrm>
                <a:off x="6897600" y="3332192"/>
                <a:ext cx="1250451" cy="1162368"/>
              </a:xfrm>
              <a:custGeom>
                <a:avLst/>
                <a:gdLst/>
                <a:ahLst/>
                <a:cxnLst/>
                <a:rect l="l" t="t" r="r" b="b"/>
                <a:pathLst>
                  <a:path w="1250451" h="1162368" extrusionOk="0">
                    <a:moveTo>
                      <a:pt x="9696" y="77186"/>
                    </a:moveTo>
                    <a:cubicBezTo>
                      <a:pt x="9696" y="77186"/>
                      <a:pt x="108173" y="160053"/>
                      <a:pt x="250376" y="46896"/>
                    </a:cubicBezTo>
                    <a:cubicBezTo>
                      <a:pt x="351895" y="-36543"/>
                      <a:pt x="442672" y="11082"/>
                      <a:pt x="493242" y="39657"/>
                    </a:cubicBezTo>
                    <a:cubicBezTo>
                      <a:pt x="543811" y="68232"/>
                      <a:pt x="616813" y="85758"/>
                      <a:pt x="755879" y="337409"/>
                    </a:cubicBezTo>
                    <a:cubicBezTo>
                      <a:pt x="755879" y="337409"/>
                      <a:pt x="801125" y="416276"/>
                      <a:pt x="875839" y="459519"/>
                    </a:cubicBezTo>
                    <a:cubicBezTo>
                      <a:pt x="950552" y="502763"/>
                      <a:pt x="986483" y="481617"/>
                      <a:pt x="1045227" y="392844"/>
                    </a:cubicBezTo>
                    <a:cubicBezTo>
                      <a:pt x="1103971" y="304071"/>
                      <a:pt x="1142469" y="205773"/>
                      <a:pt x="1250452" y="269972"/>
                    </a:cubicBezTo>
                    <a:lnTo>
                      <a:pt x="1250452" y="1162369"/>
                    </a:lnTo>
                    <a:lnTo>
                      <a:pt x="0" y="439707"/>
                    </a:lnTo>
                    <a:lnTo>
                      <a:pt x="0" y="71375"/>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454;p15"/>
              <p:cNvSpPr/>
              <p:nvPr/>
            </p:nvSpPr>
            <p:spPr>
              <a:xfrm>
                <a:off x="5766443" y="2003281"/>
                <a:ext cx="882682" cy="1029375"/>
              </a:xfrm>
              <a:custGeom>
                <a:avLst/>
                <a:gdLst/>
                <a:ahLst/>
                <a:cxnLst/>
                <a:rect l="l" t="t" r="r" b="b"/>
                <a:pathLst>
                  <a:path w="882682" h="1029375" extrusionOk="0">
                    <a:moveTo>
                      <a:pt x="869090" y="1027764"/>
                    </a:moveTo>
                    <a:lnTo>
                      <a:pt x="13593" y="532464"/>
                    </a:lnTo>
                    <a:cubicBezTo>
                      <a:pt x="5209" y="526435"/>
                      <a:pt x="171" y="516796"/>
                      <a:pt x="0" y="506461"/>
                    </a:cubicBezTo>
                    <a:lnTo>
                      <a:pt x="0" y="11828"/>
                    </a:lnTo>
                    <a:cubicBezTo>
                      <a:pt x="0" y="2303"/>
                      <a:pt x="6084" y="-2745"/>
                      <a:pt x="13593" y="1541"/>
                    </a:cubicBezTo>
                    <a:lnTo>
                      <a:pt x="869090" y="496841"/>
                    </a:lnTo>
                    <a:cubicBezTo>
                      <a:pt x="877474" y="502870"/>
                      <a:pt x="882512" y="512510"/>
                      <a:pt x="882683" y="522844"/>
                    </a:cubicBezTo>
                    <a:lnTo>
                      <a:pt x="882683" y="1017668"/>
                    </a:lnTo>
                    <a:cubicBezTo>
                      <a:pt x="882683" y="1027479"/>
                      <a:pt x="876599" y="1032051"/>
                      <a:pt x="869090" y="102776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15"/>
              <p:cNvSpPr/>
              <p:nvPr/>
            </p:nvSpPr>
            <p:spPr>
              <a:xfrm>
                <a:off x="6897600" y="3388613"/>
                <a:ext cx="1250451" cy="1106424"/>
              </a:xfrm>
              <a:custGeom>
                <a:avLst/>
                <a:gdLst/>
                <a:ahLst/>
                <a:cxnLst/>
                <a:rect l="l" t="t" r="r" b="b"/>
                <a:pathLst>
                  <a:path w="1250451" h="1106424" extrusionOk="0">
                    <a:moveTo>
                      <a:pt x="0" y="0"/>
                    </a:moveTo>
                    <a:lnTo>
                      <a:pt x="0" y="383096"/>
                    </a:lnTo>
                    <a:lnTo>
                      <a:pt x="1250452" y="1106424"/>
                    </a:lnTo>
                    <a:lnTo>
                      <a:pt x="1250452" y="214027"/>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15"/>
              <p:cNvSpPr/>
              <p:nvPr/>
            </p:nvSpPr>
            <p:spPr>
              <a:xfrm>
                <a:off x="7389036" y="3376326"/>
                <a:ext cx="9505" cy="678751"/>
              </a:xfrm>
              <a:custGeom>
                <a:avLst/>
                <a:gdLst/>
                <a:ahLst/>
                <a:cxnLst/>
                <a:rect l="l" t="t" r="r" b="b"/>
                <a:pathLst>
                  <a:path w="9505" h="678751" extrusionOk="0">
                    <a:moveTo>
                      <a:pt x="0" y="0"/>
                    </a:moveTo>
                    <a:lnTo>
                      <a:pt x="0" y="678752"/>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15"/>
              <p:cNvSpPr/>
              <p:nvPr/>
            </p:nvSpPr>
            <p:spPr>
              <a:xfrm>
                <a:off x="7771633" y="3805618"/>
                <a:ext cx="9505" cy="470725"/>
              </a:xfrm>
              <a:custGeom>
                <a:avLst/>
                <a:gdLst/>
                <a:ahLst/>
                <a:cxnLst/>
                <a:rect l="l" t="t" r="r" b="b"/>
                <a:pathLst>
                  <a:path w="9505" h="470725" extrusionOk="0">
                    <a:moveTo>
                      <a:pt x="0" y="0"/>
                    </a:moveTo>
                    <a:lnTo>
                      <a:pt x="0" y="470725"/>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458;p15"/>
              <p:cNvSpPr/>
              <p:nvPr/>
            </p:nvSpPr>
            <p:spPr>
              <a:xfrm>
                <a:off x="6897600" y="3332663"/>
                <a:ext cx="1250451" cy="479359"/>
              </a:xfrm>
              <a:custGeom>
                <a:avLst/>
                <a:gdLst/>
                <a:ahLst/>
                <a:cxnLst/>
                <a:rect l="l" t="t" r="r" b="b"/>
                <a:pathLst>
                  <a:path w="1250451" h="479359" extrusionOk="0">
                    <a:moveTo>
                      <a:pt x="0" y="70905"/>
                    </a:moveTo>
                    <a:cubicBezTo>
                      <a:pt x="221859" y="208732"/>
                      <a:pt x="253227" y="-102831"/>
                      <a:pt x="494953" y="36996"/>
                    </a:cubicBezTo>
                    <a:cubicBezTo>
                      <a:pt x="736678" y="176823"/>
                      <a:pt x="703314" y="359036"/>
                      <a:pt x="881732" y="462288"/>
                    </a:cubicBezTo>
                    <a:cubicBezTo>
                      <a:pt x="1060151" y="565538"/>
                      <a:pt x="1064333" y="162250"/>
                      <a:pt x="1250452" y="269978"/>
                    </a:cubicBezTo>
                  </a:path>
                </a:pathLst>
              </a:custGeom>
              <a:noFill/>
              <a:ln w="14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459;p15"/>
              <p:cNvSpPr/>
              <p:nvPr/>
            </p:nvSpPr>
            <p:spPr>
              <a:xfrm rot="-1801764">
                <a:off x="7364922" y="3334621"/>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15"/>
              <p:cNvSpPr/>
              <p:nvPr/>
            </p:nvSpPr>
            <p:spPr>
              <a:xfrm rot="-1790023">
                <a:off x="8141346" y="3571007"/>
                <a:ext cx="48265" cy="83920"/>
              </a:xfrm>
              <a:custGeom>
                <a:avLst/>
                <a:gdLst/>
                <a:ahLst/>
                <a:cxnLst/>
                <a:rect l="l" t="t" r="r" b="b"/>
                <a:pathLst>
                  <a:path w="48263" h="83917" extrusionOk="0">
                    <a:moveTo>
                      <a:pt x="48265" y="41960"/>
                    </a:moveTo>
                    <a:cubicBezTo>
                      <a:pt x="48265" y="65133"/>
                      <a:pt x="37461" y="83919"/>
                      <a:pt x="24134" y="83919"/>
                    </a:cubicBezTo>
                    <a:cubicBezTo>
                      <a:pt x="10806" y="83919"/>
                      <a:pt x="2" y="65133"/>
                      <a:pt x="2" y="41960"/>
                    </a:cubicBezTo>
                    <a:cubicBezTo>
                      <a:pt x="2" y="18787"/>
                      <a:pt x="10806" y="1"/>
                      <a:pt x="24134"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15"/>
              <p:cNvSpPr/>
              <p:nvPr/>
            </p:nvSpPr>
            <p:spPr>
              <a:xfrm rot="-1790023">
                <a:off x="7763340" y="3766404"/>
                <a:ext cx="48265" cy="83920"/>
              </a:xfrm>
              <a:custGeom>
                <a:avLst/>
                <a:gdLst/>
                <a:ahLst/>
                <a:cxnLst/>
                <a:rect l="l" t="t" r="r" b="b"/>
                <a:pathLst>
                  <a:path w="48263" h="83917" extrusionOk="0">
                    <a:moveTo>
                      <a:pt x="48265" y="41960"/>
                    </a:moveTo>
                    <a:cubicBezTo>
                      <a:pt x="48265" y="65133"/>
                      <a:pt x="37461" y="83919"/>
                      <a:pt x="24133" y="83919"/>
                    </a:cubicBezTo>
                    <a:cubicBezTo>
                      <a:pt x="10806" y="83919"/>
                      <a:pt x="2" y="65133"/>
                      <a:pt x="2" y="41960"/>
                    </a:cubicBezTo>
                    <a:cubicBezTo>
                      <a:pt x="2" y="18787"/>
                      <a:pt x="10806" y="1"/>
                      <a:pt x="24133"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15"/>
              <p:cNvSpPr/>
              <p:nvPr/>
            </p:nvSpPr>
            <p:spPr>
              <a:xfrm rot="-1801764">
                <a:off x="6873548" y="3361832"/>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15"/>
              <p:cNvSpPr/>
              <p:nvPr/>
            </p:nvSpPr>
            <p:spPr>
              <a:xfrm>
                <a:off x="6868038" y="2430219"/>
                <a:ext cx="78705" cy="316778"/>
              </a:xfrm>
              <a:custGeom>
                <a:avLst/>
                <a:gdLst/>
                <a:ahLst/>
                <a:cxnLst/>
                <a:rect l="l" t="t" r="r" b="b"/>
                <a:pathLst>
                  <a:path w="78705" h="316778" extrusionOk="0">
                    <a:moveTo>
                      <a:pt x="64828" y="315171"/>
                    </a:moveTo>
                    <a:lnTo>
                      <a:pt x="13593" y="285548"/>
                    </a:lnTo>
                    <a:cubicBezTo>
                      <a:pt x="5209" y="279519"/>
                      <a:pt x="171" y="269880"/>
                      <a:pt x="0" y="259545"/>
                    </a:cubicBezTo>
                    <a:lnTo>
                      <a:pt x="0" y="11895"/>
                    </a:lnTo>
                    <a:cubicBezTo>
                      <a:pt x="0" y="1894"/>
                      <a:pt x="6083" y="-2678"/>
                      <a:pt x="13593" y="1608"/>
                    </a:cubicBezTo>
                    <a:lnTo>
                      <a:pt x="64828" y="31326"/>
                    </a:lnTo>
                    <a:cubicBezTo>
                      <a:pt x="73193" y="37136"/>
                      <a:pt x="78335" y="46566"/>
                      <a:pt x="78706" y="56758"/>
                    </a:cubicBezTo>
                    <a:lnTo>
                      <a:pt x="78706" y="304884"/>
                    </a:lnTo>
                    <a:cubicBezTo>
                      <a:pt x="78706" y="314885"/>
                      <a:pt x="72337" y="319457"/>
                      <a:pt x="64828" y="3151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15"/>
              <p:cNvSpPr/>
              <p:nvPr/>
            </p:nvSpPr>
            <p:spPr>
              <a:xfrm>
                <a:off x="6986477" y="2241366"/>
                <a:ext cx="78420" cy="573928"/>
              </a:xfrm>
              <a:custGeom>
                <a:avLst/>
                <a:gdLst/>
                <a:ahLst/>
                <a:cxnLst/>
                <a:rect l="l" t="t" r="r" b="b"/>
                <a:pathLst>
                  <a:path w="78420" h="573928" extrusionOk="0">
                    <a:moveTo>
                      <a:pt x="64828" y="572319"/>
                    </a:moveTo>
                    <a:lnTo>
                      <a:pt x="13593" y="542601"/>
                    </a:lnTo>
                    <a:cubicBezTo>
                      <a:pt x="5199" y="536629"/>
                      <a:pt x="152" y="527009"/>
                      <a:pt x="0" y="516693"/>
                    </a:cubicBezTo>
                    <a:lnTo>
                      <a:pt x="0" y="11868"/>
                    </a:lnTo>
                    <a:cubicBezTo>
                      <a:pt x="0" y="2343"/>
                      <a:pt x="6084" y="-2801"/>
                      <a:pt x="13593" y="1581"/>
                    </a:cubicBezTo>
                    <a:lnTo>
                      <a:pt x="64828" y="31299"/>
                    </a:lnTo>
                    <a:cubicBezTo>
                      <a:pt x="73211" y="37328"/>
                      <a:pt x="78249" y="46967"/>
                      <a:pt x="78421" y="57302"/>
                    </a:cubicBezTo>
                    <a:lnTo>
                      <a:pt x="78421" y="562127"/>
                    </a:lnTo>
                    <a:cubicBezTo>
                      <a:pt x="78041" y="572033"/>
                      <a:pt x="71957" y="576605"/>
                      <a:pt x="64828" y="5723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5" name="Google Shape;465;p15"/>
              <p:cNvSpPr/>
              <p:nvPr/>
            </p:nvSpPr>
            <p:spPr>
              <a:xfrm>
                <a:off x="7222119" y="2426981"/>
                <a:ext cx="78420" cy="524860"/>
              </a:xfrm>
              <a:custGeom>
                <a:avLst/>
                <a:gdLst/>
                <a:ahLst/>
                <a:cxnLst/>
                <a:rect l="l" t="t" r="r" b="b"/>
                <a:pathLst>
                  <a:path w="78420" h="524860" extrusionOk="0">
                    <a:moveTo>
                      <a:pt x="64828" y="523197"/>
                    </a:moveTo>
                    <a:lnTo>
                      <a:pt x="13593" y="493574"/>
                    </a:lnTo>
                    <a:cubicBezTo>
                      <a:pt x="5181" y="487583"/>
                      <a:pt x="124" y="477915"/>
                      <a:pt x="0" y="467571"/>
                    </a:cubicBezTo>
                    <a:lnTo>
                      <a:pt x="0" y="11895"/>
                    </a:lnTo>
                    <a:cubicBezTo>
                      <a:pt x="0" y="1894"/>
                      <a:pt x="6083" y="-2678"/>
                      <a:pt x="13593" y="1608"/>
                    </a:cubicBezTo>
                    <a:lnTo>
                      <a:pt x="64828" y="31231"/>
                    </a:lnTo>
                    <a:cubicBezTo>
                      <a:pt x="73211" y="37260"/>
                      <a:pt x="78249" y="46899"/>
                      <a:pt x="78421" y="57234"/>
                    </a:cubicBezTo>
                    <a:lnTo>
                      <a:pt x="78421" y="513005"/>
                    </a:lnTo>
                    <a:cubicBezTo>
                      <a:pt x="78421" y="523006"/>
                      <a:pt x="72337" y="527578"/>
                      <a:pt x="64828" y="52319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6" name="Google Shape;466;p15"/>
              <p:cNvSpPr/>
              <p:nvPr/>
            </p:nvSpPr>
            <p:spPr>
              <a:xfrm>
                <a:off x="7340177" y="2573447"/>
                <a:ext cx="78420" cy="446687"/>
              </a:xfrm>
              <a:custGeom>
                <a:avLst/>
                <a:gdLst/>
                <a:ahLst/>
                <a:cxnLst/>
                <a:rect l="l" t="t" r="r" b="b"/>
                <a:pathLst>
                  <a:path w="78420" h="446687" extrusionOk="0">
                    <a:moveTo>
                      <a:pt x="64827" y="445025"/>
                    </a:moveTo>
                    <a:lnTo>
                      <a:pt x="13593" y="415402"/>
                    </a:lnTo>
                    <a:cubicBezTo>
                      <a:pt x="5209" y="409373"/>
                      <a:pt x="171" y="399734"/>
                      <a:pt x="0" y="389399"/>
                    </a:cubicBezTo>
                    <a:lnTo>
                      <a:pt x="0" y="11828"/>
                    </a:lnTo>
                    <a:cubicBezTo>
                      <a:pt x="0" y="2303"/>
                      <a:pt x="6083" y="-2745"/>
                      <a:pt x="13593" y="1541"/>
                    </a:cubicBezTo>
                    <a:lnTo>
                      <a:pt x="64827" y="31259"/>
                    </a:lnTo>
                    <a:cubicBezTo>
                      <a:pt x="73221" y="37231"/>
                      <a:pt x="78268" y="46851"/>
                      <a:pt x="78421" y="57167"/>
                    </a:cubicBezTo>
                    <a:lnTo>
                      <a:pt x="78421" y="434738"/>
                    </a:lnTo>
                    <a:cubicBezTo>
                      <a:pt x="78421" y="444835"/>
                      <a:pt x="72337" y="449406"/>
                      <a:pt x="64827" y="4450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15"/>
              <p:cNvSpPr/>
              <p:nvPr/>
            </p:nvSpPr>
            <p:spPr>
              <a:xfrm>
                <a:off x="7575249" y="2900319"/>
                <a:ext cx="78325" cy="255777"/>
              </a:xfrm>
              <a:custGeom>
                <a:avLst/>
                <a:gdLst/>
                <a:ahLst/>
                <a:cxnLst/>
                <a:rect l="l" t="t" r="r" b="b"/>
                <a:pathLst>
                  <a:path w="78325" h="255777" extrusionOk="0">
                    <a:moveTo>
                      <a:pt x="64828" y="254170"/>
                    </a:moveTo>
                    <a:lnTo>
                      <a:pt x="13498" y="224547"/>
                    </a:lnTo>
                    <a:cubicBezTo>
                      <a:pt x="5143" y="218508"/>
                      <a:pt x="133" y="208869"/>
                      <a:pt x="0" y="198544"/>
                    </a:cubicBezTo>
                    <a:lnTo>
                      <a:pt x="0" y="11949"/>
                    </a:lnTo>
                    <a:cubicBezTo>
                      <a:pt x="0" y="1853"/>
                      <a:pt x="5989" y="-2719"/>
                      <a:pt x="13498" y="1662"/>
                    </a:cubicBezTo>
                    <a:lnTo>
                      <a:pt x="64828" y="31285"/>
                    </a:lnTo>
                    <a:cubicBezTo>
                      <a:pt x="73145" y="37352"/>
                      <a:pt x="78145" y="46982"/>
                      <a:pt x="78325" y="57288"/>
                    </a:cubicBezTo>
                    <a:lnTo>
                      <a:pt x="78325" y="243883"/>
                    </a:lnTo>
                    <a:cubicBezTo>
                      <a:pt x="78325" y="253884"/>
                      <a:pt x="72242" y="258456"/>
                      <a:pt x="64828" y="2541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15"/>
              <p:cNvSpPr/>
              <p:nvPr/>
            </p:nvSpPr>
            <p:spPr>
              <a:xfrm>
                <a:off x="7693593" y="2520557"/>
                <a:ext cx="78420" cy="703833"/>
              </a:xfrm>
              <a:custGeom>
                <a:avLst/>
                <a:gdLst/>
                <a:ahLst/>
                <a:cxnLst/>
                <a:rect l="l" t="t" r="r" b="b"/>
                <a:pathLst>
                  <a:path w="78420" h="703833" extrusionOk="0">
                    <a:moveTo>
                      <a:pt x="64447" y="702226"/>
                    </a:moveTo>
                    <a:lnTo>
                      <a:pt x="13593" y="672508"/>
                    </a:lnTo>
                    <a:cubicBezTo>
                      <a:pt x="5199" y="666536"/>
                      <a:pt x="152" y="656916"/>
                      <a:pt x="0" y="646600"/>
                    </a:cubicBezTo>
                    <a:lnTo>
                      <a:pt x="0" y="11949"/>
                    </a:lnTo>
                    <a:cubicBezTo>
                      <a:pt x="0" y="1853"/>
                      <a:pt x="6083" y="-2719"/>
                      <a:pt x="13593" y="1662"/>
                    </a:cubicBezTo>
                    <a:lnTo>
                      <a:pt x="64828" y="31285"/>
                    </a:lnTo>
                    <a:cubicBezTo>
                      <a:pt x="73221" y="37305"/>
                      <a:pt x="78268" y="46954"/>
                      <a:pt x="78421" y="57288"/>
                    </a:cubicBezTo>
                    <a:lnTo>
                      <a:pt x="78421" y="691939"/>
                    </a:lnTo>
                    <a:cubicBezTo>
                      <a:pt x="78040" y="701940"/>
                      <a:pt x="71957" y="706512"/>
                      <a:pt x="64447" y="7022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15"/>
              <p:cNvSpPr/>
              <p:nvPr/>
            </p:nvSpPr>
            <p:spPr>
              <a:xfrm>
                <a:off x="7981135" y="3135165"/>
                <a:ext cx="78420" cy="255818"/>
              </a:xfrm>
              <a:custGeom>
                <a:avLst/>
                <a:gdLst/>
                <a:ahLst/>
                <a:cxnLst/>
                <a:rect l="l" t="t" r="r" b="b"/>
                <a:pathLst>
                  <a:path w="78420" h="255818" extrusionOk="0">
                    <a:moveTo>
                      <a:pt x="64828" y="254211"/>
                    </a:moveTo>
                    <a:lnTo>
                      <a:pt x="13593" y="224493"/>
                    </a:lnTo>
                    <a:cubicBezTo>
                      <a:pt x="5199" y="218521"/>
                      <a:pt x="152" y="208900"/>
                      <a:pt x="0" y="198585"/>
                    </a:cubicBezTo>
                    <a:lnTo>
                      <a:pt x="0" y="11895"/>
                    </a:lnTo>
                    <a:cubicBezTo>
                      <a:pt x="0" y="1894"/>
                      <a:pt x="6083" y="-2678"/>
                      <a:pt x="13593" y="1608"/>
                    </a:cubicBezTo>
                    <a:lnTo>
                      <a:pt x="64828" y="31326"/>
                    </a:lnTo>
                    <a:cubicBezTo>
                      <a:pt x="73240" y="37317"/>
                      <a:pt x="78297" y="46985"/>
                      <a:pt x="78421" y="57329"/>
                    </a:cubicBezTo>
                    <a:lnTo>
                      <a:pt x="78421" y="243924"/>
                    </a:lnTo>
                    <a:cubicBezTo>
                      <a:pt x="78421" y="253925"/>
                      <a:pt x="72337" y="258497"/>
                      <a:pt x="64828" y="25421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470;p15"/>
              <p:cNvSpPr/>
              <p:nvPr/>
            </p:nvSpPr>
            <p:spPr>
              <a:xfrm>
                <a:off x="8099193" y="3142308"/>
                <a:ext cx="78420" cy="316963"/>
              </a:xfrm>
              <a:custGeom>
                <a:avLst/>
                <a:gdLst/>
                <a:ahLst/>
                <a:cxnLst/>
                <a:rect l="l" t="t" r="r" b="b"/>
                <a:pathLst>
                  <a:path w="78420" h="316963" extrusionOk="0">
                    <a:moveTo>
                      <a:pt x="64828" y="315266"/>
                    </a:moveTo>
                    <a:lnTo>
                      <a:pt x="13593" y="285548"/>
                    </a:lnTo>
                    <a:cubicBezTo>
                      <a:pt x="5181" y="279557"/>
                      <a:pt x="124" y="269889"/>
                      <a:pt x="0" y="259545"/>
                    </a:cubicBezTo>
                    <a:lnTo>
                      <a:pt x="0" y="11895"/>
                    </a:lnTo>
                    <a:cubicBezTo>
                      <a:pt x="0" y="1894"/>
                      <a:pt x="6084" y="-2678"/>
                      <a:pt x="13593" y="1608"/>
                    </a:cubicBezTo>
                    <a:lnTo>
                      <a:pt x="64828" y="31230"/>
                    </a:lnTo>
                    <a:cubicBezTo>
                      <a:pt x="73211" y="37260"/>
                      <a:pt x="78249" y="46899"/>
                      <a:pt x="78421" y="57234"/>
                    </a:cubicBezTo>
                    <a:lnTo>
                      <a:pt x="78421" y="305360"/>
                    </a:lnTo>
                    <a:cubicBezTo>
                      <a:pt x="78421" y="315266"/>
                      <a:pt x="72337" y="319648"/>
                      <a:pt x="64828" y="31526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1" name="Google Shape;471;p15"/>
            <p:cNvSpPr/>
            <p:nvPr/>
          </p:nvSpPr>
          <p:spPr>
            <a:xfrm>
              <a:off x="2810939" y="4355647"/>
              <a:ext cx="905825" cy="524291"/>
            </a:xfrm>
            <a:custGeom>
              <a:avLst/>
              <a:gdLst/>
              <a:ahLst/>
              <a:cxnLst/>
              <a:rect l="l" t="t" r="r" b="b"/>
              <a:pathLst>
                <a:path w="905825" h="524291" extrusionOk="0">
                  <a:moveTo>
                    <a:pt x="456810" y="505052"/>
                  </a:moveTo>
                  <a:lnTo>
                    <a:pt x="32483" y="259879"/>
                  </a:lnTo>
                  <a:cubicBezTo>
                    <a:pt x="-15615" y="231970"/>
                    <a:pt x="-9626" y="183679"/>
                    <a:pt x="45981" y="151294"/>
                  </a:cubicBezTo>
                  <a:lnTo>
                    <a:pt x="261376" y="26611"/>
                  </a:lnTo>
                  <a:cubicBezTo>
                    <a:pt x="316889" y="-5488"/>
                    <a:pt x="400632" y="-9298"/>
                    <a:pt x="449015" y="19277"/>
                  </a:cubicBezTo>
                  <a:lnTo>
                    <a:pt x="873342" y="264832"/>
                  </a:lnTo>
                  <a:cubicBezTo>
                    <a:pt x="921440" y="292645"/>
                    <a:pt x="915451" y="341032"/>
                    <a:pt x="859844" y="373322"/>
                  </a:cubicBezTo>
                  <a:lnTo>
                    <a:pt x="644449" y="498004"/>
                  </a:lnTo>
                  <a:cubicBezTo>
                    <a:pt x="588937" y="529627"/>
                    <a:pt x="505193" y="533627"/>
                    <a:pt x="456810" y="505052"/>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2" name="Google Shape;472;p15"/>
            <p:cNvSpPr/>
            <p:nvPr/>
          </p:nvSpPr>
          <p:spPr>
            <a:xfrm>
              <a:off x="2999385" y="3858955"/>
              <a:ext cx="906089" cy="910207"/>
            </a:xfrm>
            <a:custGeom>
              <a:avLst/>
              <a:gdLst/>
              <a:ahLst/>
              <a:cxnLst/>
              <a:rect l="l" t="t" r="r" b="b"/>
              <a:pathLst>
                <a:path w="906089" h="910207" extrusionOk="0">
                  <a:moveTo>
                    <a:pt x="906089" y="695706"/>
                  </a:moveTo>
                  <a:lnTo>
                    <a:pt x="906089" y="102203"/>
                  </a:lnTo>
                  <a:lnTo>
                    <a:pt x="23" y="0"/>
                  </a:lnTo>
                  <a:lnTo>
                    <a:pt x="23" y="597218"/>
                  </a:lnTo>
                  <a:lnTo>
                    <a:pt x="23" y="597218"/>
                  </a:lnTo>
                  <a:cubicBezTo>
                    <a:pt x="-547" y="615506"/>
                    <a:pt x="9528" y="632936"/>
                    <a:pt x="32342" y="645891"/>
                  </a:cubicBezTo>
                  <a:lnTo>
                    <a:pt x="456668" y="891445"/>
                  </a:lnTo>
                  <a:cubicBezTo>
                    <a:pt x="504766" y="919258"/>
                    <a:pt x="588795" y="915734"/>
                    <a:pt x="644307" y="883634"/>
                  </a:cubicBezTo>
                  <a:lnTo>
                    <a:pt x="859702" y="758952"/>
                  </a:lnTo>
                  <a:cubicBezTo>
                    <a:pt x="890975" y="740855"/>
                    <a:pt x="906565" y="717518"/>
                    <a:pt x="905614" y="6957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 name="Google Shape;473;p15"/>
            <p:cNvSpPr/>
            <p:nvPr/>
          </p:nvSpPr>
          <p:spPr>
            <a:xfrm>
              <a:off x="2999385" y="3718383"/>
              <a:ext cx="905566" cy="524522"/>
            </a:xfrm>
            <a:custGeom>
              <a:avLst/>
              <a:gdLst/>
              <a:ahLst/>
              <a:cxnLst/>
              <a:rect l="l" t="t" r="r" b="b"/>
              <a:pathLst>
                <a:path w="905566" h="524522" extrusionOk="0">
                  <a:moveTo>
                    <a:pt x="905519" y="307545"/>
                  </a:moveTo>
                  <a:lnTo>
                    <a:pt x="905519" y="242775"/>
                  </a:lnTo>
                  <a:lnTo>
                    <a:pt x="835843" y="242775"/>
                  </a:lnTo>
                  <a:lnTo>
                    <a:pt x="448874" y="18842"/>
                  </a:lnTo>
                  <a:cubicBezTo>
                    <a:pt x="400776" y="-9066"/>
                    <a:pt x="316747" y="-5542"/>
                    <a:pt x="261235" y="26557"/>
                  </a:cubicBezTo>
                  <a:lnTo>
                    <a:pt x="45839" y="151716"/>
                  </a:lnTo>
                  <a:cubicBezTo>
                    <a:pt x="42009" y="153897"/>
                    <a:pt x="38296" y="156279"/>
                    <a:pt x="34718" y="158860"/>
                  </a:cubicBezTo>
                  <a:lnTo>
                    <a:pt x="23" y="141048"/>
                  </a:lnTo>
                  <a:cubicBezTo>
                    <a:pt x="23" y="141048"/>
                    <a:pt x="23" y="209533"/>
                    <a:pt x="23" y="211819"/>
                  </a:cubicBezTo>
                  <a:lnTo>
                    <a:pt x="23" y="211819"/>
                  </a:lnTo>
                  <a:cubicBezTo>
                    <a:pt x="-547" y="229916"/>
                    <a:pt x="9528" y="247347"/>
                    <a:pt x="32342" y="260301"/>
                  </a:cubicBezTo>
                  <a:lnTo>
                    <a:pt x="456668" y="505760"/>
                  </a:lnTo>
                  <a:cubicBezTo>
                    <a:pt x="504766" y="533573"/>
                    <a:pt x="588795" y="530049"/>
                    <a:pt x="644307" y="497950"/>
                  </a:cubicBezTo>
                  <a:lnTo>
                    <a:pt x="859702" y="373363"/>
                  </a:lnTo>
                  <a:cubicBezTo>
                    <a:pt x="891926" y="354313"/>
                    <a:pt x="907230" y="330500"/>
                    <a:pt x="905424" y="308021"/>
                  </a:cubicBezTo>
                  <a:close/>
                </a:path>
              </a:pathLst>
            </a:custGeom>
            <a:solidFill>
              <a:srgbClr val="EDF0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474;p15"/>
            <p:cNvSpPr/>
            <p:nvPr/>
          </p:nvSpPr>
          <p:spPr>
            <a:xfrm>
              <a:off x="2999243" y="3647851"/>
              <a:ext cx="905825" cy="524031"/>
            </a:xfrm>
            <a:custGeom>
              <a:avLst/>
              <a:gdLst/>
              <a:ahLst/>
              <a:cxnLst/>
              <a:rect l="l" t="t" r="r" b="b"/>
              <a:pathLst>
                <a:path w="905825" h="524031" extrusionOk="0">
                  <a:moveTo>
                    <a:pt x="456810" y="505236"/>
                  </a:moveTo>
                  <a:lnTo>
                    <a:pt x="32483" y="259777"/>
                  </a:lnTo>
                  <a:cubicBezTo>
                    <a:pt x="-15615" y="231964"/>
                    <a:pt x="-9626" y="183577"/>
                    <a:pt x="45981" y="151192"/>
                  </a:cubicBezTo>
                  <a:lnTo>
                    <a:pt x="261376" y="26605"/>
                  </a:lnTo>
                  <a:cubicBezTo>
                    <a:pt x="316889" y="-5589"/>
                    <a:pt x="400917" y="-9018"/>
                    <a:pt x="449015" y="18795"/>
                  </a:cubicBezTo>
                  <a:lnTo>
                    <a:pt x="873342" y="264254"/>
                  </a:lnTo>
                  <a:cubicBezTo>
                    <a:pt x="921440" y="292067"/>
                    <a:pt x="915451" y="340454"/>
                    <a:pt x="859844" y="372839"/>
                  </a:cubicBezTo>
                  <a:lnTo>
                    <a:pt x="644449" y="497426"/>
                  </a:lnTo>
                  <a:cubicBezTo>
                    <a:pt x="588937" y="529620"/>
                    <a:pt x="504908" y="533050"/>
                    <a:pt x="456810" y="505236"/>
                  </a:cubicBezTo>
                  <a:close/>
                </a:path>
              </a:pathLst>
            </a:custGeom>
            <a:solidFill>
              <a:srgbClr val="E2E5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475;p15"/>
            <p:cNvSpPr/>
            <p:nvPr/>
          </p:nvSpPr>
          <p:spPr>
            <a:xfrm>
              <a:off x="3230772" y="3780524"/>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293" y="12575"/>
                    <a:pt x="13716" y="14395"/>
                    <a:pt x="11312" y="16424"/>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15"/>
            <p:cNvSpPr/>
            <p:nvPr/>
          </p:nvSpPr>
          <p:spPr>
            <a:xfrm>
              <a:off x="3230772" y="3756847"/>
              <a:ext cx="129655" cy="75056"/>
            </a:xfrm>
            <a:custGeom>
              <a:avLst/>
              <a:gdLst/>
              <a:ahLst/>
              <a:cxnLst/>
              <a:rect l="l" t="t" r="r" b="b"/>
              <a:pathLst>
                <a:path w="129655" h="75056" extrusionOk="0">
                  <a:moveTo>
                    <a:pt x="129655" y="37528"/>
                  </a:moveTo>
                  <a:cubicBezTo>
                    <a:pt x="129655" y="58255"/>
                    <a:pt x="100631" y="75057"/>
                    <a:pt x="64828" y="75057"/>
                  </a:cubicBezTo>
                  <a:cubicBezTo>
                    <a:pt x="29024" y="75057"/>
                    <a:pt x="0" y="58255"/>
                    <a:pt x="0" y="37528"/>
                  </a:cubicBezTo>
                  <a:cubicBezTo>
                    <a:pt x="0" y="16802"/>
                    <a:pt x="29024" y="0"/>
                    <a:pt x="64828" y="0"/>
                  </a:cubicBezTo>
                  <a:cubicBezTo>
                    <a:pt x="100631" y="0"/>
                    <a:pt x="129655" y="16802"/>
                    <a:pt x="129655" y="3752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15"/>
            <p:cNvSpPr/>
            <p:nvPr/>
          </p:nvSpPr>
          <p:spPr>
            <a:xfrm>
              <a:off x="3393243" y="3872036"/>
              <a:ext cx="129623" cy="74995"/>
            </a:xfrm>
            <a:custGeom>
              <a:avLst/>
              <a:gdLst/>
              <a:ahLst/>
              <a:cxnLst/>
              <a:rect l="l" t="t" r="r" b="b"/>
              <a:pathLst>
                <a:path w="129623" h="74995" extrusionOk="0">
                  <a:moveTo>
                    <a:pt x="128018" y="45689"/>
                  </a:moveTo>
                  <a:cubicBezTo>
                    <a:pt x="124482" y="53623"/>
                    <a:pt x="118341" y="60110"/>
                    <a:pt x="110623" y="64072"/>
                  </a:cubicBezTo>
                  <a:cubicBezTo>
                    <a:pt x="81812" y="78636"/>
                    <a:pt x="47801" y="78636"/>
                    <a:pt x="18990" y="64072"/>
                  </a:cubicBezTo>
                  <a:cubicBezTo>
                    <a:pt x="11271" y="60110"/>
                    <a:pt x="5131" y="53623"/>
                    <a:pt x="1595" y="45689"/>
                  </a:cubicBezTo>
                  <a:cubicBezTo>
                    <a:pt x="-3158" y="33497"/>
                    <a:pt x="2735" y="20448"/>
                    <a:pt x="18990" y="10923"/>
                  </a:cubicBezTo>
                  <a:cubicBezTo>
                    <a:pt x="47801" y="-3641"/>
                    <a:pt x="81812" y="-3641"/>
                    <a:pt x="110623" y="10923"/>
                  </a:cubicBezTo>
                  <a:cubicBezTo>
                    <a:pt x="126972" y="19971"/>
                    <a:pt x="132771" y="33021"/>
                    <a:pt x="128018" y="456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 name="Google Shape;478;p15"/>
            <p:cNvSpPr/>
            <p:nvPr/>
          </p:nvSpPr>
          <p:spPr>
            <a:xfrm>
              <a:off x="3395112" y="3888323"/>
              <a:ext cx="126148" cy="58707"/>
            </a:xfrm>
            <a:custGeom>
              <a:avLst/>
              <a:gdLst/>
              <a:ahLst/>
              <a:cxnLst/>
              <a:rect l="l" t="t" r="r" b="b"/>
              <a:pathLst>
                <a:path w="126148" h="58707" extrusionOk="0">
                  <a:moveTo>
                    <a:pt x="126149" y="29401"/>
                  </a:moveTo>
                  <a:cubicBezTo>
                    <a:pt x="122613" y="37336"/>
                    <a:pt x="116472" y="43822"/>
                    <a:pt x="108754" y="47784"/>
                  </a:cubicBezTo>
                  <a:cubicBezTo>
                    <a:pt x="79942" y="62348"/>
                    <a:pt x="45932" y="62348"/>
                    <a:pt x="17120" y="47784"/>
                  </a:cubicBezTo>
                  <a:cubicBezTo>
                    <a:pt x="6959" y="47051"/>
                    <a:pt x="-683" y="38202"/>
                    <a:pt x="48" y="28030"/>
                  </a:cubicBezTo>
                  <a:cubicBezTo>
                    <a:pt x="704" y="18867"/>
                    <a:pt x="7976" y="11580"/>
                    <a:pt x="17120" y="10923"/>
                  </a:cubicBezTo>
                  <a:cubicBezTo>
                    <a:pt x="45932" y="-3641"/>
                    <a:pt x="79942" y="-3641"/>
                    <a:pt x="108754" y="10923"/>
                  </a:cubicBezTo>
                  <a:cubicBezTo>
                    <a:pt x="116491" y="14904"/>
                    <a:pt x="122632" y="21429"/>
                    <a:pt x="126149" y="29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15"/>
            <p:cNvSpPr/>
            <p:nvPr/>
          </p:nvSpPr>
          <p:spPr>
            <a:xfrm>
              <a:off x="3543979" y="3964737"/>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321" y="12585"/>
                    <a:pt x="13745" y="14366"/>
                    <a:pt x="11312" y="16328"/>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15"/>
            <p:cNvSpPr/>
            <p:nvPr/>
          </p:nvSpPr>
          <p:spPr>
            <a:xfrm>
              <a:off x="3543979" y="3941061"/>
              <a:ext cx="129655" cy="75056"/>
            </a:xfrm>
            <a:custGeom>
              <a:avLst/>
              <a:gdLst/>
              <a:ahLst/>
              <a:cxnLst/>
              <a:rect l="l" t="t" r="r" b="b"/>
              <a:pathLst>
                <a:path w="129655" h="75056" extrusionOk="0">
                  <a:moveTo>
                    <a:pt x="129655" y="37529"/>
                  </a:moveTo>
                  <a:cubicBezTo>
                    <a:pt x="129655" y="58255"/>
                    <a:pt x="100631" y="75057"/>
                    <a:pt x="64828" y="75057"/>
                  </a:cubicBezTo>
                  <a:cubicBezTo>
                    <a:pt x="29024" y="75057"/>
                    <a:pt x="0" y="58255"/>
                    <a:pt x="0" y="37529"/>
                  </a:cubicBezTo>
                  <a:cubicBezTo>
                    <a:pt x="0" y="16802"/>
                    <a:pt x="29024" y="0"/>
                    <a:pt x="64828" y="0"/>
                  </a:cubicBezTo>
                  <a:cubicBezTo>
                    <a:pt x="100631" y="0"/>
                    <a:pt x="129655" y="16802"/>
                    <a:pt x="129655" y="3752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15"/>
            <p:cNvSpPr/>
            <p:nvPr/>
          </p:nvSpPr>
          <p:spPr>
            <a:xfrm>
              <a:off x="5673026" y="4464079"/>
              <a:ext cx="468241" cy="270891"/>
            </a:xfrm>
            <a:custGeom>
              <a:avLst/>
              <a:gdLst/>
              <a:ahLst/>
              <a:cxnLst/>
              <a:rect l="l" t="t" r="r" b="b"/>
              <a:pathLst>
                <a:path w="468241" h="270891" extrusionOk="0">
                  <a:moveTo>
                    <a:pt x="468242" y="135445"/>
                  </a:moveTo>
                  <a:cubicBezTo>
                    <a:pt x="468242" y="210250"/>
                    <a:pt x="363422" y="270891"/>
                    <a:pt x="234121" y="270891"/>
                  </a:cubicBezTo>
                  <a:cubicBezTo>
                    <a:pt x="104819" y="270891"/>
                    <a:pt x="0" y="210250"/>
                    <a:pt x="0" y="135445"/>
                  </a:cubicBezTo>
                  <a:cubicBezTo>
                    <a:pt x="0" y="60641"/>
                    <a:pt x="104819" y="0"/>
                    <a:pt x="234121" y="0"/>
                  </a:cubicBezTo>
                  <a:cubicBezTo>
                    <a:pt x="363422" y="0"/>
                    <a:pt x="468242" y="60641"/>
                    <a:pt x="468242" y="13544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82;p15"/>
            <p:cNvSpPr/>
            <p:nvPr/>
          </p:nvSpPr>
          <p:spPr>
            <a:xfrm>
              <a:off x="5819482" y="3280817"/>
              <a:ext cx="243195" cy="356577"/>
            </a:xfrm>
            <a:custGeom>
              <a:avLst/>
              <a:gdLst/>
              <a:ahLst/>
              <a:cxnLst/>
              <a:rect l="l" t="t" r="r" b="b"/>
              <a:pathLst>
                <a:path w="243195" h="356577" extrusionOk="0">
                  <a:moveTo>
                    <a:pt x="85669" y="11781"/>
                  </a:moveTo>
                  <a:cubicBezTo>
                    <a:pt x="95174" y="-3744"/>
                    <a:pt x="169318" y="-14031"/>
                    <a:pt x="193652" y="48738"/>
                  </a:cubicBezTo>
                  <a:cubicBezTo>
                    <a:pt x="203157" y="72551"/>
                    <a:pt x="201446" y="133416"/>
                    <a:pt x="209145" y="171611"/>
                  </a:cubicBezTo>
                  <a:cubicBezTo>
                    <a:pt x="216845" y="209806"/>
                    <a:pt x="235000" y="231523"/>
                    <a:pt x="241559" y="262479"/>
                  </a:cubicBezTo>
                  <a:cubicBezTo>
                    <a:pt x="248118" y="293436"/>
                    <a:pt x="237472" y="345442"/>
                    <a:pt x="162854" y="354681"/>
                  </a:cubicBezTo>
                  <a:cubicBezTo>
                    <a:pt x="88236" y="363921"/>
                    <a:pt x="30917" y="337632"/>
                    <a:pt x="13332" y="313819"/>
                  </a:cubicBezTo>
                  <a:cubicBezTo>
                    <a:pt x="-4253" y="290007"/>
                    <a:pt x="-4634" y="239334"/>
                    <a:pt x="13332" y="212092"/>
                  </a:cubicBezTo>
                  <a:cubicBezTo>
                    <a:pt x="31297" y="184851"/>
                    <a:pt x="45556" y="162848"/>
                    <a:pt x="45080" y="12741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15"/>
            <p:cNvSpPr/>
            <p:nvPr/>
          </p:nvSpPr>
          <p:spPr>
            <a:xfrm>
              <a:off x="5837923" y="3277536"/>
              <a:ext cx="116085" cy="143945"/>
            </a:xfrm>
            <a:custGeom>
              <a:avLst/>
              <a:gdLst/>
              <a:ahLst/>
              <a:cxnLst/>
              <a:rect l="l" t="t" r="r" b="b"/>
              <a:pathLst>
                <a:path w="116085" h="143945" extrusionOk="0">
                  <a:moveTo>
                    <a:pt x="116086" y="4300"/>
                  </a:moveTo>
                  <a:cubicBezTo>
                    <a:pt x="116086" y="4300"/>
                    <a:pt x="60383" y="-11798"/>
                    <a:pt x="26639" y="18301"/>
                  </a:cubicBezTo>
                  <a:cubicBezTo>
                    <a:pt x="3978" y="39285"/>
                    <a:pt x="-5176" y="71137"/>
                    <a:pt x="2875" y="100979"/>
                  </a:cubicBezTo>
                  <a:cubicBezTo>
                    <a:pt x="7343" y="118600"/>
                    <a:pt x="16373" y="142603"/>
                    <a:pt x="30346" y="143936"/>
                  </a:cubicBezTo>
                  <a:cubicBezTo>
                    <a:pt x="44319" y="145270"/>
                    <a:pt x="116086" y="4300"/>
                    <a:pt x="116086" y="4300"/>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84;p15"/>
            <p:cNvSpPr/>
            <p:nvPr/>
          </p:nvSpPr>
          <p:spPr>
            <a:xfrm>
              <a:off x="5860663" y="3433950"/>
              <a:ext cx="143677" cy="161015"/>
            </a:xfrm>
            <a:custGeom>
              <a:avLst/>
              <a:gdLst/>
              <a:ahLst/>
              <a:cxnLst/>
              <a:rect l="l" t="t" r="r" b="b"/>
              <a:pathLst>
                <a:path w="143677" h="161015" extrusionOk="0">
                  <a:moveTo>
                    <a:pt x="114638" y="0"/>
                  </a:moveTo>
                  <a:cubicBezTo>
                    <a:pt x="114638" y="0"/>
                    <a:pt x="110931" y="62103"/>
                    <a:pt x="112072" y="66675"/>
                  </a:cubicBezTo>
                  <a:cubicBezTo>
                    <a:pt x="113212" y="71247"/>
                    <a:pt x="136406" y="76200"/>
                    <a:pt x="142965" y="81153"/>
                  </a:cubicBezTo>
                  <a:cubicBezTo>
                    <a:pt x="149524" y="86106"/>
                    <a:pt x="109220" y="149638"/>
                    <a:pt x="88783" y="158972"/>
                  </a:cubicBezTo>
                  <a:cubicBezTo>
                    <a:pt x="68346" y="168307"/>
                    <a:pt x="4944" y="144399"/>
                    <a:pt x="477" y="112871"/>
                  </a:cubicBezTo>
                  <a:cubicBezTo>
                    <a:pt x="-3515" y="83725"/>
                    <a:pt x="18632" y="61151"/>
                    <a:pt x="27187" y="53245"/>
                  </a:cubicBezTo>
                  <a:cubicBezTo>
                    <a:pt x="32995" y="52692"/>
                    <a:pt x="38841" y="52531"/>
                    <a:pt x="44678" y="52769"/>
                  </a:cubicBezTo>
                  <a:lnTo>
                    <a:pt x="46579" y="22670"/>
                  </a:lnTo>
                  <a:cubicBezTo>
                    <a:pt x="74335" y="13811"/>
                    <a:pt x="114638" y="0"/>
                    <a:pt x="114638"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15"/>
            <p:cNvSpPr/>
            <p:nvPr/>
          </p:nvSpPr>
          <p:spPr>
            <a:xfrm>
              <a:off x="5729287" y="3551002"/>
              <a:ext cx="121787" cy="284211"/>
            </a:xfrm>
            <a:custGeom>
              <a:avLst/>
              <a:gdLst/>
              <a:ahLst/>
              <a:cxnLst/>
              <a:rect l="l" t="t" r="r" b="b"/>
              <a:pathLst>
                <a:path w="121787" h="284211" extrusionOk="0">
                  <a:moveTo>
                    <a:pt x="96303" y="391"/>
                  </a:moveTo>
                  <a:cubicBezTo>
                    <a:pt x="96303" y="-1418"/>
                    <a:pt x="86797" y="3630"/>
                    <a:pt x="86797" y="3725"/>
                  </a:cubicBezTo>
                  <a:cubicBezTo>
                    <a:pt x="86797" y="3820"/>
                    <a:pt x="82330" y="163269"/>
                    <a:pt x="74535" y="177747"/>
                  </a:cubicBezTo>
                  <a:lnTo>
                    <a:pt x="74535" y="177747"/>
                  </a:lnTo>
                  <a:cubicBezTo>
                    <a:pt x="54669" y="211560"/>
                    <a:pt x="2103" y="268901"/>
                    <a:pt x="772" y="275283"/>
                  </a:cubicBezTo>
                  <a:cubicBezTo>
                    <a:pt x="-3125" y="294333"/>
                    <a:pt x="8092" y="277283"/>
                    <a:pt x="26152" y="275283"/>
                  </a:cubicBezTo>
                  <a:cubicBezTo>
                    <a:pt x="36323" y="274044"/>
                    <a:pt x="96113" y="213466"/>
                    <a:pt x="109516" y="199654"/>
                  </a:cubicBezTo>
                  <a:lnTo>
                    <a:pt x="110371" y="200131"/>
                  </a:lnTo>
                  <a:lnTo>
                    <a:pt x="110371" y="198607"/>
                  </a:lnTo>
                  <a:lnTo>
                    <a:pt x="112082" y="196797"/>
                  </a:lnTo>
                  <a:cubicBezTo>
                    <a:pt x="112424" y="192482"/>
                    <a:pt x="112424" y="188158"/>
                    <a:pt x="112082" y="183843"/>
                  </a:cubicBezTo>
                  <a:cubicBezTo>
                    <a:pt x="137272" y="10583"/>
                    <a:pt x="106664" y="-942"/>
                    <a:pt x="96303" y="39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15"/>
            <p:cNvSpPr/>
            <p:nvPr/>
          </p:nvSpPr>
          <p:spPr>
            <a:xfrm>
              <a:off x="5818929" y="3486611"/>
              <a:ext cx="209320" cy="241045"/>
            </a:xfrm>
            <a:custGeom>
              <a:avLst/>
              <a:gdLst/>
              <a:ahLst/>
              <a:cxnLst/>
              <a:rect l="l" t="t" r="r" b="b"/>
              <a:pathLst>
                <a:path w="209320" h="241045" extrusionOk="0">
                  <a:moveTo>
                    <a:pt x="164832" y="20110"/>
                  </a:moveTo>
                  <a:cubicBezTo>
                    <a:pt x="182322" y="22777"/>
                    <a:pt x="202189" y="32111"/>
                    <a:pt x="204945" y="41636"/>
                  </a:cubicBezTo>
                  <a:cubicBezTo>
                    <a:pt x="212141" y="76098"/>
                    <a:pt x="210439" y="111835"/>
                    <a:pt x="200002" y="145459"/>
                  </a:cubicBezTo>
                  <a:cubicBezTo>
                    <a:pt x="184889" y="185464"/>
                    <a:pt x="174718" y="210895"/>
                    <a:pt x="165973" y="228136"/>
                  </a:cubicBezTo>
                  <a:cubicBezTo>
                    <a:pt x="165973" y="228136"/>
                    <a:pt x="90594" y="260521"/>
                    <a:pt x="29758" y="222706"/>
                  </a:cubicBezTo>
                  <a:cubicBezTo>
                    <a:pt x="29758" y="222706"/>
                    <a:pt x="25576" y="179844"/>
                    <a:pt x="25291" y="156889"/>
                  </a:cubicBezTo>
                  <a:cubicBezTo>
                    <a:pt x="-30792" y="107835"/>
                    <a:pt x="17211" y="47351"/>
                    <a:pt x="64739" y="393"/>
                  </a:cubicBezTo>
                  <a:cubicBezTo>
                    <a:pt x="70433" y="-131"/>
                    <a:pt x="76155" y="-131"/>
                    <a:pt x="81849" y="393"/>
                  </a:cubicBezTo>
                  <a:cubicBezTo>
                    <a:pt x="81849" y="393"/>
                    <a:pt x="39454" y="50685"/>
                    <a:pt x="68921" y="79260"/>
                  </a:cubicBezTo>
                  <a:cubicBezTo>
                    <a:pt x="132133" y="59638"/>
                    <a:pt x="144680" y="31063"/>
                    <a:pt x="164832" y="2011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487;p15"/>
            <p:cNvSpPr/>
            <p:nvPr/>
          </p:nvSpPr>
          <p:spPr>
            <a:xfrm>
              <a:off x="5856166" y="3289038"/>
              <a:ext cx="154042" cy="190250"/>
            </a:xfrm>
            <a:custGeom>
              <a:avLst/>
              <a:gdLst/>
              <a:ahLst/>
              <a:cxnLst/>
              <a:rect l="l" t="t" r="r" b="b"/>
              <a:pathLst>
                <a:path w="154042" h="190250" extrusionOk="0">
                  <a:moveTo>
                    <a:pt x="3263" y="67854"/>
                  </a:moveTo>
                  <a:lnTo>
                    <a:pt x="3263" y="67854"/>
                  </a:lnTo>
                  <a:cubicBezTo>
                    <a:pt x="9442" y="27945"/>
                    <a:pt x="38244" y="-2250"/>
                    <a:pt x="79308" y="132"/>
                  </a:cubicBezTo>
                  <a:cubicBezTo>
                    <a:pt x="122872" y="2484"/>
                    <a:pt x="156274" y="39784"/>
                    <a:pt x="153926" y="83437"/>
                  </a:cubicBezTo>
                  <a:cubicBezTo>
                    <a:pt x="152586" y="108288"/>
                    <a:pt x="139668" y="131053"/>
                    <a:pt x="119041" y="144912"/>
                  </a:cubicBezTo>
                  <a:cubicBezTo>
                    <a:pt x="117624" y="150960"/>
                    <a:pt x="115486" y="156808"/>
                    <a:pt x="112672" y="162342"/>
                  </a:cubicBezTo>
                  <a:cubicBezTo>
                    <a:pt x="98129" y="179297"/>
                    <a:pt x="59441" y="190060"/>
                    <a:pt x="46704" y="190251"/>
                  </a:cubicBezTo>
                  <a:cubicBezTo>
                    <a:pt x="35677" y="190251"/>
                    <a:pt x="26172" y="180059"/>
                    <a:pt x="15811" y="162914"/>
                  </a:cubicBezTo>
                  <a:cubicBezTo>
                    <a:pt x="-5672" y="127195"/>
                    <a:pt x="-158" y="87571"/>
                    <a:pt x="3263" y="6785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15"/>
            <p:cNvSpPr/>
            <p:nvPr/>
          </p:nvSpPr>
          <p:spPr>
            <a:xfrm>
              <a:off x="5862376" y="3287995"/>
              <a:ext cx="154704" cy="145954"/>
            </a:xfrm>
            <a:custGeom>
              <a:avLst/>
              <a:gdLst/>
              <a:ahLst/>
              <a:cxnLst/>
              <a:rect l="l" t="t" r="r" b="b"/>
              <a:pathLst>
                <a:path w="154704" h="145954" extrusionOk="0">
                  <a:moveTo>
                    <a:pt x="85930" y="1937"/>
                  </a:moveTo>
                  <a:cubicBezTo>
                    <a:pt x="114447" y="7557"/>
                    <a:pt x="138400" y="15748"/>
                    <a:pt x="146290" y="44038"/>
                  </a:cubicBezTo>
                  <a:cubicBezTo>
                    <a:pt x="151613" y="63659"/>
                    <a:pt x="158647" y="101188"/>
                    <a:pt x="151993" y="116523"/>
                  </a:cubicBezTo>
                  <a:lnTo>
                    <a:pt x="147811" y="127857"/>
                  </a:lnTo>
                  <a:lnTo>
                    <a:pt x="112926" y="145955"/>
                  </a:lnTo>
                  <a:cubicBezTo>
                    <a:pt x="112926" y="145955"/>
                    <a:pt x="96576" y="132334"/>
                    <a:pt x="101709" y="92424"/>
                  </a:cubicBezTo>
                  <a:cubicBezTo>
                    <a:pt x="101510" y="87043"/>
                    <a:pt x="99798" y="81823"/>
                    <a:pt x="96766" y="77375"/>
                  </a:cubicBezTo>
                  <a:cubicBezTo>
                    <a:pt x="94580" y="73594"/>
                    <a:pt x="92954" y="69517"/>
                    <a:pt x="91919" y="65278"/>
                  </a:cubicBezTo>
                  <a:cubicBezTo>
                    <a:pt x="87774" y="54496"/>
                    <a:pt x="79685" y="45704"/>
                    <a:pt x="69295" y="40704"/>
                  </a:cubicBezTo>
                  <a:cubicBezTo>
                    <a:pt x="43345" y="26130"/>
                    <a:pt x="5323" y="38704"/>
                    <a:pt x="0" y="44038"/>
                  </a:cubicBezTo>
                  <a:cubicBezTo>
                    <a:pt x="15142" y="11452"/>
                    <a:pt x="50959" y="-6102"/>
                    <a:pt x="85930" y="193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15"/>
            <p:cNvSpPr/>
            <p:nvPr/>
          </p:nvSpPr>
          <p:spPr>
            <a:xfrm>
              <a:off x="5888298" y="4552945"/>
              <a:ext cx="121626" cy="93085"/>
            </a:xfrm>
            <a:custGeom>
              <a:avLst/>
              <a:gdLst/>
              <a:ahLst/>
              <a:cxnLst/>
              <a:rect l="l" t="t" r="r" b="b"/>
              <a:pathLst>
                <a:path w="121626" h="93085" extrusionOk="0">
                  <a:moveTo>
                    <a:pt x="112478" y="2"/>
                  </a:moveTo>
                  <a:cubicBezTo>
                    <a:pt x="97840" y="11908"/>
                    <a:pt x="75121" y="3717"/>
                    <a:pt x="74456" y="4765"/>
                  </a:cubicBezTo>
                  <a:cubicBezTo>
                    <a:pt x="57422" y="19395"/>
                    <a:pt x="39590" y="33073"/>
                    <a:pt x="21035" y="45722"/>
                  </a:cubicBezTo>
                  <a:cubicBezTo>
                    <a:pt x="11529" y="52866"/>
                    <a:pt x="-2254" y="62486"/>
                    <a:pt x="313" y="76202"/>
                  </a:cubicBezTo>
                  <a:cubicBezTo>
                    <a:pt x="4875" y="100872"/>
                    <a:pt x="44228" y="93347"/>
                    <a:pt x="59057" y="85727"/>
                  </a:cubicBezTo>
                  <a:cubicBezTo>
                    <a:pt x="73886" y="78107"/>
                    <a:pt x="86053" y="65725"/>
                    <a:pt x="100121" y="57152"/>
                  </a:cubicBezTo>
                  <a:cubicBezTo>
                    <a:pt x="110102" y="50961"/>
                    <a:pt x="119987" y="47627"/>
                    <a:pt x="121604" y="35054"/>
                  </a:cubicBezTo>
                  <a:cubicBezTo>
                    <a:pt x="122079" y="27149"/>
                    <a:pt x="115045" y="-284"/>
                    <a:pt x="112478"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490;p15"/>
            <p:cNvSpPr/>
            <p:nvPr/>
          </p:nvSpPr>
          <p:spPr>
            <a:xfrm>
              <a:off x="5888421" y="4582665"/>
              <a:ext cx="121131" cy="63346"/>
            </a:xfrm>
            <a:custGeom>
              <a:avLst/>
              <a:gdLst/>
              <a:ahLst/>
              <a:cxnLst/>
              <a:rect l="l" t="t" r="r" b="b"/>
              <a:pathLst>
                <a:path w="121131" h="63346" extrusionOk="0">
                  <a:moveTo>
                    <a:pt x="120910" y="0"/>
                  </a:moveTo>
                  <a:cubicBezTo>
                    <a:pt x="118914" y="12192"/>
                    <a:pt x="109219" y="15526"/>
                    <a:pt x="99238" y="21717"/>
                  </a:cubicBezTo>
                  <a:cubicBezTo>
                    <a:pt x="84979" y="30575"/>
                    <a:pt x="72432" y="43434"/>
                    <a:pt x="57604" y="50959"/>
                  </a:cubicBezTo>
                  <a:cubicBezTo>
                    <a:pt x="42775" y="58484"/>
                    <a:pt x="9601" y="64770"/>
                    <a:pt x="0" y="47244"/>
                  </a:cubicBezTo>
                  <a:cubicBezTo>
                    <a:pt x="5228" y="70961"/>
                    <a:pt x="43916" y="63532"/>
                    <a:pt x="58554" y="56007"/>
                  </a:cubicBezTo>
                  <a:cubicBezTo>
                    <a:pt x="73193" y="48482"/>
                    <a:pt x="85550" y="36004"/>
                    <a:pt x="99618" y="27432"/>
                  </a:cubicBezTo>
                  <a:cubicBezTo>
                    <a:pt x="109599" y="21241"/>
                    <a:pt x="119484" y="17907"/>
                    <a:pt x="121101" y="5334"/>
                  </a:cubicBezTo>
                  <a:cubicBezTo>
                    <a:pt x="121177" y="3553"/>
                    <a:pt x="121110" y="1772"/>
                    <a:pt x="120910"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15"/>
            <p:cNvSpPr/>
            <p:nvPr/>
          </p:nvSpPr>
          <p:spPr>
            <a:xfrm>
              <a:off x="5795742" y="4532466"/>
              <a:ext cx="111395" cy="86487"/>
            </a:xfrm>
            <a:custGeom>
              <a:avLst/>
              <a:gdLst/>
              <a:ahLst/>
              <a:cxnLst/>
              <a:rect l="l" t="t" r="r" b="b"/>
              <a:pathLst>
                <a:path w="111395" h="86487" extrusionOk="0">
                  <a:moveTo>
                    <a:pt x="102659" y="2"/>
                  </a:moveTo>
                  <a:cubicBezTo>
                    <a:pt x="89257" y="10956"/>
                    <a:pt x="69105" y="4765"/>
                    <a:pt x="68154" y="5812"/>
                  </a:cubicBezTo>
                  <a:cubicBezTo>
                    <a:pt x="52537" y="19109"/>
                    <a:pt x="36225" y="31578"/>
                    <a:pt x="19296" y="43151"/>
                  </a:cubicBezTo>
                  <a:cubicBezTo>
                    <a:pt x="10931" y="49723"/>
                    <a:pt x="-2091" y="58486"/>
                    <a:pt x="285" y="71059"/>
                  </a:cubicBezTo>
                  <a:cubicBezTo>
                    <a:pt x="4467" y="93633"/>
                    <a:pt x="40493" y="86680"/>
                    <a:pt x="54181" y="79822"/>
                  </a:cubicBezTo>
                  <a:cubicBezTo>
                    <a:pt x="67869" y="72964"/>
                    <a:pt x="78800" y="61438"/>
                    <a:pt x="91728" y="53437"/>
                  </a:cubicBezTo>
                  <a:cubicBezTo>
                    <a:pt x="101234" y="47722"/>
                    <a:pt x="109884" y="44770"/>
                    <a:pt x="111309" y="33149"/>
                  </a:cubicBezTo>
                  <a:cubicBezTo>
                    <a:pt x="112260" y="26101"/>
                    <a:pt x="105036" y="-283"/>
                    <a:pt x="102659"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15"/>
            <p:cNvSpPr/>
            <p:nvPr/>
          </p:nvSpPr>
          <p:spPr>
            <a:xfrm>
              <a:off x="5796313" y="4560948"/>
              <a:ext cx="110894" cy="58013"/>
            </a:xfrm>
            <a:custGeom>
              <a:avLst/>
              <a:gdLst/>
              <a:ahLst/>
              <a:cxnLst/>
              <a:rect l="l" t="t" r="r" b="b"/>
              <a:pathLst>
                <a:path w="110894" h="58013" extrusionOk="0">
                  <a:moveTo>
                    <a:pt x="110644" y="0"/>
                  </a:moveTo>
                  <a:cubicBezTo>
                    <a:pt x="108838" y="11144"/>
                    <a:pt x="99903" y="14192"/>
                    <a:pt x="90778" y="19812"/>
                  </a:cubicBezTo>
                  <a:cubicBezTo>
                    <a:pt x="77755" y="28004"/>
                    <a:pt x="66254" y="39719"/>
                    <a:pt x="52756" y="46672"/>
                  </a:cubicBezTo>
                  <a:cubicBezTo>
                    <a:pt x="39258" y="53626"/>
                    <a:pt x="8840" y="59341"/>
                    <a:pt x="0" y="43244"/>
                  </a:cubicBezTo>
                  <a:cubicBezTo>
                    <a:pt x="4753" y="64961"/>
                    <a:pt x="40208" y="58198"/>
                    <a:pt x="53706" y="51340"/>
                  </a:cubicBezTo>
                  <a:cubicBezTo>
                    <a:pt x="67204" y="44482"/>
                    <a:pt x="78325" y="32956"/>
                    <a:pt x="91253" y="24955"/>
                  </a:cubicBezTo>
                  <a:cubicBezTo>
                    <a:pt x="100758" y="19240"/>
                    <a:pt x="109408" y="16288"/>
                    <a:pt x="110834" y="4667"/>
                  </a:cubicBezTo>
                  <a:cubicBezTo>
                    <a:pt x="110958" y="3105"/>
                    <a:pt x="110891" y="1543"/>
                    <a:pt x="11064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15"/>
            <p:cNvSpPr/>
            <p:nvPr/>
          </p:nvSpPr>
          <p:spPr>
            <a:xfrm>
              <a:off x="5813683" y="3728558"/>
              <a:ext cx="237954" cy="833275"/>
            </a:xfrm>
            <a:custGeom>
              <a:avLst/>
              <a:gdLst/>
              <a:ahLst/>
              <a:cxnLst/>
              <a:rect l="l" t="t" r="r" b="b"/>
              <a:pathLst>
                <a:path w="237954" h="833275" extrusionOk="0">
                  <a:moveTo>
                    <a:pt x="6013" y="123825"/>
                  </a:moveTo>
                  <a:cubicBezTo>
                    <a:pt x="12477" y="73342"/>
                    <a:pt x="31013" y="0"/>
                    <a:pt x="31013" y="0"/>
                  </a:cubicBezTo>
                  <a:cubicBezTo>
                    <a:pt x="48541" y="8201"/>
                    <a:pt x="67495" y="12897"/>
                    <a:pt x="86810" y="13811"/>
                  </a:cubicBezTo>
                  <a:cubicBezTo>
                    <a:pt x="115136" y="13716"/>
                    <a:pt x="143396" y="10973"/>
                    <a:pt x="171219" y="5620"/>
                  </a:cubicBezTo>
                  <a:cubicBezTo>
                    <a:pt x="180287" y="21517"/>
                    <a:pt x="190220" y="36909"/>
                    <a:pt x="200971" y="51721"/>
                  </a:cubicBezTo>
                  <a:cubicBezTo>
                    <a:pt x="215515" y="71914"/>
                    <a:pt x="243746" y="116109"/>
                    <a:pt x="236902" y="193357"/>
                  </a:cubicBezTo>
                  <a:cubicBezTo>
                    <a:pt x="232435" y="243840"/>
                    <a:pt x="204203" y="458248"/>
                    <a:pt x="204203" y="458248"/>
                  </a:cubicBezTo>
                  <a:cubicBezTo>
                    <a:pt x="215201" y="494290"/>
                    <a:pt x="221056" y="531714"/>
                    <a:pt x="221598" y="569405"/>
                  </a:cubicBezTo>
                  <a:cubicBezTo>
                    <a:pt x="218937" y="614229"/>
                    <a:pt x="213024" y="658796"/>
                    <a:pt x="203918" y="702755"/>
                  </a:cubicBezTo>
                  <a:lnTo>
                    <a:pt x="187093" y="824389"/>
                  </a:lnTo>
                  <a:cubicBezTo>
                    <a:pt x="187093" y="824389"/>
                    <a:pt x="164660" y="840676"/>
                    <a:pt x="149071" y="829151"/>
                  </a:cubicBezTo>
                  <a:lnTo>
                    <a:pt x="151067" y="710089"/>
                  </a:lnTo>
                  <a:cubicBezTo>
                    <a:pt x="149166" y="680942"/>
                    <a:pt x="146219" y="637984"/>
                    <a:pt x="144413" y="610552"/>
                  </a:cubicBezTo>
                  <a:cubicBezTo>
                    <a:pt x="141371" y="565785"/>
                    <a:pt x="133387" y="494824"/>
                    <a:pt x="131106" y="477202"/>
                  </a:cubicBezTo>
                  <a:cubicBezTo>
                    <a:pt x="128824" y="459581"/>
                    <a:pt x="123121" y="428434"/>
                    <a:pt x="120364" y="393763"/>
                  </a:cubicBezTo>
                  <a:cubicBezTo>
                    <a:pt x="117608" y="359092"/>
                    <a:pt x="104680" y="182594"/>
                    <a:pt x="104680" y="182594"/>
                  </a:cubicBezTo>
                  <a:lnTo>
                    <a:pt x="102874" y="215646"/>
                  </a:lnTo>
                  <a:cubicBezTo>
                    <a:pt x="102874" y="215646"/>
                    <a:pt x="101068" y="269272"/>
                    <a:pt x="93369" y="335470"/>
                  </a:cubicBezTo>
                  <a:cubicBezTo>
                    <a:pt x="85669" y="401669"/>
                    <a:pt x="83008" y="430720"/>
                    <a:pt x="83008" y="430720"/>
                  </a:cubicBezTo>
                  <a:cubicBezTo>
                    <a:pt x="90308" y="444074"/>
                    <a:pt x="95412" y="458514"/>
                    <a:pt x="98121" y="473488"/>
                  </a:cubicBezTo>
                  <a:cubicBezTo>
                    <a:pt x="99452" y="487775"/>
                    <a:pt x="115707" y="600932"/>
                    <a:pt x="106011" y="658463"/>
                  </a:cubicBezTo>
                  <a:lnTo>
                    <a:pt x="85954" y="804863"/>
                  </a:lnTo>
                  <a:cubicBezTo>
                    <a:pt x="75869" y="811882"/>
                    <a:pt x="63018" y="813587"/>
                    <a:pt x="51449" y="809434"/>
                  </a:cubicBezTo>
                  <a:lnTo>
                    <a:pt x="39663" y="661892"/>
                  </a:lnTo>
                  <a:cubicBezTo>
                    <a:pt x="31773" y="605790"/>
                    <a:pt x="15043" y="486823"/>
                    <a:pt x="12477" y="471392"/>
                  </a:cubicBezTo>
                  <a:cubicBezTo>
                    <a:pt x="6773" y="440226"/>
                    <a:pt x="3408" y="408670"/>
                    <a:pt x="2401" y="376999"/>
                  </a:cubicBezTo>
                  <a:cubicBezTo>
                    <a:pt x="-1782" y="312991"/>
                    <a:pt x="-451" y="174212"/>
                    <a:pt x="6013" y="12382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94;p15"/>
            <p:cNvSpPr/>
            <p:nvPr/>
          </p:nvSpPr>
          <p:spPr>
            <a:xfrm>
              <a:off x="5803516" y="3708175"/>
              <a:ext cx="253612" cy="553963"/>
            </a:xfrm>
            <a:custGeom>
              <a:avLst/>
              <a:gdLst/>
              <a:ahLst/>
              <a:cxnLst/>
              <a:rect l="l" t="t" r="r" b="b"/>
              <a:pathLst>
                <a:path w="253612" h="553963" extrusionOk="0">
                  <a:moveTo>
                    <a:pt x="181386" y="6572"/>
                  </a:moveTo>
                  <a:lnTo>
                    <a:pt x="224731" y="93726"/>
                  </a:lnTo>
                  <a:cubicBezTo>
                    <a:pt x="224731" y="93726"/>
                    <a:pt x="291270" y="190690"/>
                    <a:pt x="222355" y="439960"/>
                  </a:cubicBezTo>
                  <a:lnTo>
                    <a:pt x="235187" y="516922"/>
                  </a:lnTo>
                  <a:cubicBezTo>
                    <a:pt x="235187" y="516922"/>
                    <a:pt x="105532" y="600265"/>
                    <a:pt x="18746" y="516922"/>
                  </a:cubicBezTo>
                  <a:cubicBezTo>
                    <a:pt x="18746" y="516922"/>
                    <a:pt x="-11291" y="286512"/>
                    <a:pt x="4678" y="180308"/>
                  </a:cubicBezTo>
                  <a:cubicBezTo>
                    <a:pt x="13613" y="119272"/>
                    <a:pt x="27121" y="59007"/>
                    <a:pt x="45077" y="0"/>
                  </a:cubicBezTo>
                  <a:cubicBezTo>
                    <a:pt x="45077" y="0"/>
                    <a:pt x="66369" y="23527"/>
                    <a:pt x="175683" y="8001"/>
                  </a:cubicBezTo>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15"/>
            <p:cNvSpPr/>
            <p:nvPr/>
          </p:nvSpPr>
          <p:spPr>
            <a:xfrm>
              <a:off x="5812662" y="3486508"/>
              <a:ext cx="71005" cy="74600"/>
            </a:xfrm>
            <a:custGeom>
              <a:avLst/>
              <a:gdLst/>
              <a:ahLst/>
              <a:cxnLst/>
              <a:rect l="l" t="t" r="r" b="b"/>
              <a:pathLst>
                <a:path w="71005" h="74600" extrusionOk="0">
                  <a:moveTo>
                    <a:pt x="71006" y="496"/>
                  </a:moveTo>
                  <a:cubicBezTo>
                    <a:pt x="71006" y="496"/>
                    <a:pt x="36596" y="-10077"/>
                    <a:pt x="0" y="66409"/>
                  </a:cubicBezTo>
                  <a:lnTo>
                    <a:pt x="13688" y="74600"/>
                  </a:lnTo>
                  <a:cubicBezTo>
                    <a:pt x="13688" y="74600"/>
                    <a:pt x="49714" y="20117"/>
                    <a:pt x="71006" y="49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6" name="Google Shape;496;p15"/>
            <p:cNvSpPr/>
            <p:nvPr/>
          </p:nvSpPr>
          <p:spPr>
            <a:xfrm>
              <a:off x="5614947" y="3815235"/>
              <a:ext cx="254367" cy="147732"/>
            </a:xfrm>
            <a:custGeom>
              <a:avLst/>
              <a:gdLst/>
              <a:ahLst/>
              <a:cxnLst/>
              <a:rect l="l" t="t" r="r" b="b"/>
              <a:pathLst>
                <a:path w="254367" h="147732" extrusionOk="0">
                  <a:moveTo>
                    <a:pt x="0" y="86201"/>
                  </a:moveTo>
                  <a:lnTo>
                    <a:pt x="148096" y="0"/>
                  </a:lnTo>
                  <a:lnTo>
                    <a:pt x="254368" y="61436"/>
                  </a:lnTo>
                  <a:lnTo>
                    <a:pt x="106272" y="147733"/>
                  </a:lnTo>
                  <a:lnTo>
                    <a:pt x="0" y="862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497;p15"/>
            <p:cNvSpPr/>
            <p:nvPr/>
          </p:nvSpPr>
          <p:spPr>
            <a:xfrm>
              <a:off x="5694413" y="3821487"/>
              <a:ext cx="53706" cy="44771"/>
            </a:xfrm>
            <a:custGeom>
              <a:avLst/>
              <a:gdLst/>
              <a:ahLst/>
              <a:cxnLst/>
              <a:rect l="l" t="t" r="r" b="b"/>
              <a:pathLst>
                <a:path w="53706" h="44771" extrusionOk="0">
                  <a:moveTo>
                    <a:pt x="49524" y="35"/>
                  </a:moveTo>
                  <a:cubicBezTo>
                    <a:pt x="40237" y="968"/>
                    <a:pt x="31254" y="3892"/>
                    <a:pt x="23194" y="8607"/>
                  </a:cubicBezTo>
                  <a:cubicBezTo>
                    <a:pt x="20228" y="11198"/>
                    <a:pt x="17053" y="13522"/>
                    <a:pt x="13688" y="15561"/>
                  </a:cubicBezTo>
                  <a:cubicBezTo>
                    <a:pt x="12262" y="16227"/>
                    <a:pt x="10836" y="17180"/>
                    <a:pt x="9315" y="17846"/>
                  </a:cubicBezTo>
                  <a:cubicBezTo>
                    <a:pt x="7053" y="18675"/>
                    <a:pt x="5000" y="20009"/>
                    <a:pt x="3327" y="21752"/>
                  </a:cubicBezTo>
                  <a:cubicBezTo>
                    <a:pt x="1673" y="24200"/>
                    <a:pt x="780" y="27086"/>
                    <a:pt x="760" y="30038"/>
                  </a:cubicBezTo>
                  <a:cubicBezTo>
                    <a:pt x="0" y="33572"/>
                    <a:pt x="-190" y="37211"/>
                    <a:pt x="190" y="40802"/>
                  </a:cubicBezTo>
                  <a:cubicBezTo>
                    <a:pt x="1521" y="46136"/>
                    <a:pt x="7034" y="45660"/>
                    <a:pt x="9696" y="41945"/>
                  </a:cubicBezTo>
                  <a:cubicBezTo>
                    <a:pt x="11141" y="40088"/>
                    <a:pt x="11968" y="37821"/>
                    <a:pt x="12072" y="35468"/>
                  </a:cubicBezTo>
                  <a:cubicBezTo>
                    <a:pt x="12234" y="30905"/>
                    <a:pt x="14562" y="26686"/>
                    <a:pt x="18346" y="24133"/>
                  </a:cubicBezTo>
                  <a:lnTo>
                    <a:pt x="53706" y="2130"/>
                  </a:lnTo>
                  <a:cubicBezTo>
                    <a:pt x="52870" y="644"/>
                    <a:pt x="51216" y="-184"/>
                    <a:pt x="49524" y="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98;p15"/>
            <p:cNvSpPr/>
            <p:nvPr/>
          </p:nvSpPr>
          <p:spPr>
            <a:xfrm>
              <a:off x="5775008" y="3530248"/>
              <a:ext cx="253611" cy="322722"/>
            </a:xfrm>
            <a:custGeom>
              <a:avLst/>
              <a:gdLst/>
              <a:ahLst/>
              <a:cxnLst/>
              <a:rect l="l" t="t" r="r" b="b"/>
              <a:pathLst>
                <a:path w="253611" h="322722" extrusionOk="0">
                  <a:moveTo>
                    <a:pt x="250673" y="25527"/>
                  </a:moveTo>
                  <a:cubicBezTo>
                    <a:pt x="245826" y="5334"/>
                    <a:pt x="230046" y="11811"/>
                    <a:pt x="216453" y="0"/>
                  </a:cubicBezTo>
                  <a:cubicBezTo>
                    <a:pt x="184990" y="44672"/>
                    <a:pt x="205902" y="165449"/>
                    <a:pt x="210180" y="178308"/>
                  </a:cubicBezTo>
                  <a:lnTo>
                    <a:pt x="89270" y="255556"/>
                  </a:lnTo>
                  <a:lnTo>
                    <a:pt x="89270" y="255556"/>
                  </a:lnTo>
                  <a:lnTo>
                    <a:pt x="81095" y="260604"/>
                  </a:lnTo>
                  <a:cubicBezTo>
                    <a:pt x="67331" y="269662"/>
                    <a:pt x="52131" y="276301"/>
                    <a:pt x="36134" y="280225"/>
                  </a:cubicBezTo>
                  <a:cubicBezTo>
                    <a:pt x="24062" y="281654"/>
                    <a:pt x="17788" y="298704"/>
                    <a:pt x="4860" y="300228"/>
                  </a:cubicBezTo>
                  <a:cubicBezTo>
                    <a:pt x="2075" y="300333"/>
                    <a:pt x="-92" y="302666"/>
                    <a:pt x="3" y="305457"/>
                  </a:cubicBezTo>
                  <a:cubicBezTo>
                    <a:pt x="51" y="306753"/>
                    <a:pt x="602" y="307991"/>
                    <a:pt x="1533" y="308896"/>
                  </a:cubicBezTo>
                  <a:cubicBezTo>
                    <a:pt x="6667" y="313849"/>
                    <a:pt x="20545" y="309753"/>
                    <a:pt x="30050" y="298704"/>
                  </a:cubicBezTo>
                  <a:cubicBezTo>
                    <a:pt x="30002" y="298952"/>
                    <a:pt x="30002" y="299218"/>
                    <a:pt x="30050" y="299466"/>
                  </a:cubicBezTo>
                  <a:cubicBezTo>
                    <a:pt x="30202" y="303057"/>
                    <a:pt x="32227" y="306314"/>
                    <a:pt x="35373" y="308038"/>
                  </a:cubicBezTo>
                  <a:cubicBezTo>
                    <a:pt x="36067" y="308458"/>
                    <a:pt x="36846" y="308724"/>
                    <a:pt x="37655" y="308800"/>
                  </a:cubicBezTo>
                  <a:cubicBezTo>
                    <a:pt x="37655" y="309610"/>
                    <a:pt x="37883" y="310401"/>
                    <a:pt x="38320" y="311087"/>
                  </a:cubicBezTo>
                  <a:cubicBezTo>
                    <a:pt x="39708" y="313925"/>
                    <a:pt x="42417" y="315887"/>
                    <a:pt x="45544" y="316325"/>
                  </a:cubicBezTo>
                  <a:lnTo>
                    <a:pt x="45544" y="316325"/>
                  </a:lnTo>
                  <a:cubicBezTo>
                    <a:pt x="46941" y="320335"/>
                    <a:pt x="50820" y="322945"/>
                    <a:pt x="55050" y="322707"/>
                  </a:cubicBezTo>
                  <a:cubicBezTo>
                    <a:pt x="57825" y="322564"/>
                    <a:pt x="60439" y="321373"/>
                    <a:pt x="62369" y="319373"/>
                  </a:cubicBezTo>
                  <a:cubicBezTo>
                    <a:pt x="72682" y="315430"/>
                    <a:pt x="81789" y="308867"/>
                    <a:pt x="88794" y="300323"/>
                  </a:cubicBezTo>
                  <a:cubicBezTo>
                    <a:pt x="94982" y="293875"/>
                    <a:pt x="101522" y="287769"/>
                    <a:pt x="108375" y="282035"/>
                  </a:cubicBezTo>
                  <a:cubicBezTo>
                    <a:pt x="141170" y="267843"/>
                    <a:pt x="239552" y="225742"/>
                    <a:pt x="243924" y="219742"/>
                  </a:cubicBezTo>
                  <a:cubicBezTo>
                    <a:pt x="250768" y="210693"/>
                    <a:pt x="257707" y="54102"/>
                    <a:pt x="250673" y="2552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9" name="Google Shape;499;p15"/>
            <p:cNvSpPr/>
            <p:nvPr/>
          </p:nvSpPr>
          <p:spPr>
            <a:xfrm>
              <a:off x="5965891" y="3514431"/>
              <a:ext cx="72720" cy="103595"/>
            </a:xfrm>
            <a:custGeom>
              <a:avLst/>
              <a:gdLst/>
              <a:ahLst/>
              <a:cxnLst/>
              <a:rect l="l" t="t" r="r" b="b"/>
              <a:pathLst>
                <a:path w="72720" h="103595" extrusionOk="0">
                  <a:moveTo>
                    <a:pt x="70816" y="95541"/>
                  </a:moveTo>
                  <a:cubicBezTo>
                    <a:pt x="70816" y="95541"/>
                    <a:pt x="32129" y="112876"/>
                    <a:pt x="0" y="96684"/>
                  </a:cubicBezTo>
                  <a:lnTo>
                    <a:pt x="4658" y="36009"/>
                  </a:lnTo>
                  <a:cubicBezTo>
                    <a:pt x="4658" y="36009"/>
                    <a:pt x="5133" y="3434"/>
                    <a:pt x="34125" y="195"/>
                  </a:cubicBezTo>
                  <a:cubicBezTo>
                    <a:pt x="63117" y="-3043"/>
                    <a:pt x="78325" y="34200"/>
                    <a:pt x="70816" y="9554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00" name="Google Shape;500;p15"/>
            <p:cNvGrpSpPr/>
            <p:nvPr/>
          </p:nvGrpSpPr>
          <p:grpSpPr>
            <a:xfrm flipH="1">
              <a:off x="2865273" y="3434801"/>
              <a:ext cx="598186" cy="1340314"/>
              <a:chOff x="4210728" y="4525714"/>
              <a:chExt cx="546438" cy="1224366"/>
            </a:xfrm>
          </p:grpSpPr>
          <p:sp>
            <p:nvSpPr>
              <p:cNvPr id="501" name="Google Shape;501;p15"/>
              <p:cNvSpPr/>
              <p:nvPr/>
            </p:nvSpPr>
            <p:spPr>
              <a:xfrm>
                <a:off x="4672107" y="4726590"/>
                <a:ext cx="85002" cy="305847"/>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15"/>
              <p:cNvSpPr/>
              <p:nvPr/>
            </p:nvSpPr>
            <p:spPr>
              <a:xfrm>
                <a:off x="4408366" y="5679962"/>
                <a:ext cx="123900" cy="70118"/>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15"/>
              <p:cNvSpPr/>
              <p:nvPr/>
            </p:nvSpPr>
            <p:spPr>
              <a:xfrm>
                <a:off x="4408245" y="5691663"/>
                <a:ext cx="121939" cy="58416"/>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504;p15"/>
              <p:cNvSpPr/>
              <p:nvPr/>
            </p:nvSpPr>
            <p:spPr>
              <a:xfrm>
                <a:off x="4566152" y="5600798"/>
                <a:ext cx="119416" cy="67472"/>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5" name="Google Shape;505;p15"/>
              <p:cNvSpPr/>
              <p:nvPr/>
            </p:nvSpPr>
            <p:spPr>
              <a:xfrm>
                <a:off x="4566197" y="5611939"/>
                <a:ext cx="117340" cy="56332"/>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506;p15"/>
              <p:cNvSpPr/>
              <p:nvPr/>
            </p:nvSpPr>
            <p:spPr>
              <a:xfrm>
                <a:off x="4483409" y="4968525"/>
                <a:ext cx="238054" cy="732926"/>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15"/>
              <p:cNvSpPr/>
              <p:nvPr/>
            </p:nvSpPr>
            <p:spPr>
              <a:xfrm>
                <a:off x="4484426" y="4968525"/>
                <a:ext cx="236925" cy="409866"/>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508;p15"/>
              <p:cNvSpPr/>
              <p:nvPr/>
            </p:nvSpPr>
            <p:spPr>
              <a:xfrm>
                <a:off x="4531702" y="4525767"/>
                <a:ext cx="160521" cy="258577"/>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509;p15"/>
              <p:cNvSpPr/>
              <p:nvPr/>
            </p:nvSpPr>
            <p:spPr>
              <a:xfrm>
                <a:off x="4695825" y="4756088"/>
                <a:ext cx="61341" cy="108805"/>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510;p15"/>
              <p:cNvSpPr/>
              <p:nvPr/>
            </p:nvSpPr>
            <p:spPr>
              <a:xfrm>
                <a:off x="4523612" y="4724507"/>
                <a:ext cx="191546" cy="273865"/>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1" name="Google Shape;511;p15"/>
              <p:cNvSpPr/>
              <p:nvPr/>
            </p:nvSpPr>
            <p:spPr>
              <a:xfrm>
                <a:off x="4210728" y="4780936"/>
                <a:ext cx="368747" cy="265455"/>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512;p15"/>
              <p:cNvSpPr/>
              <p:nvPr/>
            </p:nvSpPr>
            <p:spPr>
              <a:xfrm>
                <a:off x="4484370" y="4765472"/>
                <a:ext cx="100785" cy="104755"/>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15"/>
              <p:cNvSpPr/>
              <p:nvPr/>
            </p:nvSpPr>
            <p:spPr>
              <a:xfrm>
                <a:off x="4524935" y="4525714"/>
                <a:ext cx="201012" cy="328692"/>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10" name="Google Shape;347;p13">
            <a:extLst>
              <a:ext uri="{FF2B5EF4-FFF2-40B4-BE49-F238E27FC236}">
                <a16:creationId xmlns:a16="http://schemas.microsoft.com/office/drawing/2014/main" id="{A2BAECA8-B619-4993-8CB6-DBFBBC29FE70}"/>
              </a:ext>
            </a:extLst>
          </p:cNvPr>
          <p:cNvSpPr txBox="1">
            <a:spLocks/>
          </p:cNvSpPr>
          <p:nvPr/>
        </p:nvSpPr>
        <p:spPr>
          <a:xfrm>
            <a:off x="8649025" y="4636750"/>
            <a:ext cx="456900" cy="4686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z="1100" smtClean="0">
                <a:solidFill>
                  <a:schemeClr val="bg1"/>
                </a:solidFill>
              </a:rPr>
              <a:pPr algn="r"/>
              <a:t>9</a:t>
            </a:fld>
            <a:endParaRPr lang="en" sz="1100" dirty="0">
              <a:solidFill>
                <a:schemeClr val="bg1"/>
              </a:solidFill>
            </a:endParaRPr>
          </a:p>
        </p:txBody>
      </p:sp>
      <p:sp>
        <p:nvSpPr>
          <p:cNvPr id="111" name="Google Shape;23;p5">
            <a:extLst>
              <a:ext uri="{FF2B5EF4-FFF2-40B4-BE49-F238E27FC236}">
                <a16:creationId xmlns:a16="http://schemas.microsoft.com/office/drawing/2014/main" id="{943BF9FD-DCAF-4D26-870E-5ECC99BD294F}"/>
              </a:ext>
              <a:ext uri="{C183D7F6-B498-43B3-948B-1728B52AA6E4}">
                <adec:decorative xmlns:adec="http://schemas.microsoft.com/office/drawing/2017/decorative" val="1"/>
              </a:ext>
            </a:extLst>
          </p:cNvPr>
          <p:cNvSpPr/>
          <p:nvPr/>
        </p:nvSpPr>
        <p:spPr>
          <a:xfrm flipH="1">
            <a:off x="8675927" y="4689278"/>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47;p13">
            <a:extLst>
              <a:ext uri="{FF2B5EF4-FFF2-40B4-BE49-F238E27FC236}">
                <a16:creationId xmlns:a16="http://schemas.microsoft.com/office/drawing/2014/main" id="{373C1649-172F-4EB6-BE89-E92F8DC23D2F}"/>
              </a:ext>
            </a:extLst>
          </p:cNvPr>
          <p:cNvSpPr txBox="1">
            <a:spLocks/>
          </p:cNvSpPr>
          <p:nvPr/>
        </p:nvSpPr>
        <p:spPr>
          <a:xfrm>
            <a:off x="8659932" y="4636750"/>
            <a:ext cx="456900" cy="4686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z="1100" smtClean="0">
                <a:solidFill>
                  <a:schemeClr val="bg1"/>
                </a:solidFill>
              </a:rPr>
              <a:pPr algn="r"/>
              <a:t>9</a:t>
            </a:fld>
            <a:endParaRPr lang="en" sz="1100" dirty="0">
              <a:solidFill>
                <a:schemeClr val="bg1"/>
              </a:solidFill>
            </a:endParaRPr>
          </a:p>
        </p:txBody>
      </p:sp>
    </p:spTree>
    <p:extLst>
      <p:ext uri="{BB962C8B-B14F-4D97-AF65-F5344CB8AC3E}">
        <p14:creationId xmlns:p14="http://schemas.microsoft.com/office/powerpoint/2010/main" val="2423537090"/>
      </p:ext>
    </p:extLst>
  </p:cSld>
  <p:clrMapOvr>
    <a:masterClrMapping/>
  </p:clrMapOvr>
</p:sld>
</file>

<file path=ppt/theme/theme1.xml><?xml version="1.0" encoding="utf-8"?>
<a:theme xmlns:a="http://schemas.openxmlformats.org/drawingml/2006/main" name="Gaoler template">
  <a:themeElements>
    <a:clrScheme name="Custom 347">
      <a:dk1>
        <a:srgbClr val="3A3F50"/>
      </a:dk1>
      <a:lt1>
        <a:srgbClr val="FFFFFF"/>
      </a:lt1>
      <a:dk2>
        <a:srgbClr val="757B89"/>
      </a:dk2>
      <a:lt2>
        <a:srgbClr val="E9EAF2"/>
      </a:lt2>
      <a:accent1>
        <a:srgbClr val="00B5DD"/>
      </a:accent1>
      <a:accent2>
        <a:srgbClr val="007BB9"/>
      </a:accent2>
      <a:accent3>
        <a:srgbClr val="8C50FF"/>
      </a:accent3>
      <a:accent4>
        <a:srgbClr val="FF4D4D"/>
      </a:accent4>
      <a:accent5>
        <a:srgbClr val="F9CB07"/>
      </a:accent5>
      <a:accent6>
        <a:srgbClr val="A6CE28"/>
      </a:accent6>
      <a:hlink>
        <a:srgbClr val="007B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F356BCA1D5C24DA72D14296F0DB2AF" ma:contentTypeVersion="5" ma:contentTypeDescription="Create a new document." ma:contentTypeScope="" ma:versionID="ccb1c8995c93ee4852b0cedb1abc0b01">
  <xsd:schema xmlns:xsd="http://www.w3.org/2001/XMLSchema" xmlns:xs="http://www.w3.org/2001/XMLSchema" xmlns:p="http://schemas.microsoft.com/office/2006/metadata/properties" xmlns:ns2="f65701bd-703e-4e7a-b356-d9aef005502d" xmlns:ns3="b22f8f74-215c-4154-9939-bd29e4e8980e" targetNamespace="http://schemas.microsoft.com/office/2006/metadata/properties" ma:root="true" ma:fieldsID="4e83ca1d99dfc80217f25b9eff7e3a40" ns2:_="" ns3:_="">
    <xsd:import namespace="f65701bd-703e-4e7a-b356-d9aef005502d"/>
    <xsd:import namespace="b22f8f74-215c-4154-9939-bd29e4e8980e"/>
    <xsd:element name="properties">
      <xsd:complexType>
        <xsd:sequence>
          <xsd:element name="documentManagement">
            <xsd:complexType>
              <xsd:all>
                <xsd:element ref="ns2:Approval_x0020_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701bd-703e-4e7a-b356-d9aef005502d" elementFormDefault="qualified">
    <xsd:import namespace="http://schemas.microsoft.com/office/2006/documentManagement/types"/>
    <xsd:import namespace="http://schemas.microsoft.com/office/infopath/2007/PartnerControls"/>
    <xsd:element name="Approval_x0020_Status" ma:index="4" nillable="true" ma:displayName="Approval Status" ma:internalName="Approval_x0020_Statu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proval_x0020_Status xmlns="f65701bd-703e-4e7a-b356-d9aef005502d">Approved</Approval_x0020_Status>
    <_dlc_DocId xmlns="b22f8f74-215c-4154-9939-bd29e4e8980e">XRUYQT3274NZ-880339284-146</_dlc_DocId>
    <_dlc_DocIdUrl xmlns="b22f8f74-215c-4154-9939-bd29e4e8980e">
      <Url>https://supportservices.jobcorps.gov/disability/_layouts/15/DocIdRedir.aspx?ID=XRUYQT3274NZ-880339284-146</Url>
      <Description>XRUYQT3274NZ-880339284-146</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FEC7F6E-1AA7-46FC-A39B-CC572987B6E3}"/>
</file>

<file path=customXml/itemProps2.xml><?xml version="1.0" encoding="utf-8"?>
<ds:datastoreItem xmlns:ds="http://schemas.openxmlformats.org/officeDocument/2006/customXml" ds:itemID="{3963ED97-5EEA-4C71-971A-D7EB7624E38B}"/>
</file>

<file path=customXml/itemProps3.xml><?xml version="1.0" encoding="utf-8"?>
<ds:datastoreItem xmlns:ds="http://schemas.openxmlformats.org/officeDocument/2006/customXml" ds:itemID="{BA42D4D1-CC82-4CB8-8F86-A69E7956C9BB}"/>
</file>

<file path=customXml/itemProps4.xml><?xml version="1.0" encoding="utf-8"?>
<ds:datastoreItem xmlns:ds="http://schemas.openxmlformats.org/officeDocument/2006/customXml" ds:itemID="{2FE2C92E-E182-4711-AC94-1B413C855FDD}"/>
</file>

<file path=docProps/app.xml><?xml version="1.0" encoding="utf-8"?>
<Properties xmlns="http://schemas.openxmlformats.org/officeDocument/2006/extended-properties" xmlns:vt="http://schemas.openxmlformats.org/officeDocument/2006/docPropsVTypes">
  <TotalTime>649</TotalTime>
  <Words>1698</Words>
  <Application>Microsoft Office PowerPoint</Application>
  <PresentationFormat>On-screen Show (16:9)</PresentationFormat>
  <Paragraphs>185</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Barlow</vt:lpstr>
      <vt:lpstr>Barlow Light</vt:lpstr>
      <vt:lpstr>Calibri</vt:lpstr>
      <vt:lpstr>Helvetica Neue</vt:lpstr>
      <vt:lpstr>Lato</vt:lpstr>
      <vt:lpstr>Raleway SemiBold</vt:lpstr>
      <vt:lpstr>Gaoler template</vt:lpstr>
      <vt:lpstr>Utilizing Your State Assistive Technology(AT) Program</vt:lpstr>
      <vt:lpstr>Agenda</vt:lpstr>
      <vt:lpstr>Learning Objectives</vt:lpstr>
      <vt:lpstr>HELLO!</vt:lpstr>
      <vt:lpstr>What is Assistive Technology (AT)?</vt:lpstr>
      <vt:lpstr>The Assistive Technology Act of 1998 and as amended in 2004</vt:lpstr>
      <vt:lpstr>AT3 Center Definition:</vt:lpstr>
      <vt:lpstr>Examples of AT</vt:lpstr>
      <vt:lpstr>What are State Assitive Technology (AT) Programs?</vt:lpstr>
      <vt:lpstr>AT Act Of 2004</vt:lpstr>
      <vt:lpstr>State Efforts </vt:lpstr>
      <vt:lpstr>Benefits: Job Corps Disability Programs</vt:lpstr>
      <vt:lpstr>Benefits: Job Corps Disability Programs</vt:lpstr>
      <vt:lpstr>Specific Job Corps Examples</vt:lpstr>
      <vt:lpstr>MassMATCH: State AT Program Partner </vt:lpstr>
      <vt:lpstr>MassMATCH Assistive Technology  Regional Centers</vt:lpstr>
      <vt:lpstr>MassMATCH and Shriver Job Corps Collaboration</vt:lpstr>
      <vt:lpstr>Other Successful State AT Partnership Examples</vt:lpstr>
      <vt:lpstr>Other Successful State AT Partnership Examples </vt:lpstr>
      <vt:lpstr>How to Locate Your State AT Program   https://www.at3center.net/stateprogram</vt:lpstr>
      <vt:lpstr>Association of Assistive Act Technology (ATAP)</vt:lpstr>
      <vt:lpstr>AT3 Program Directory – Find Your State Program</vt:lpstr>
      <vt:lpstr>RESOURCES</vt:lpstr>
      <vt:lpstr>Job Accommodation Network http://askjan.org/topics/tech.htm</vt:lpstr>
      <vt:lpstr>Job Accommodation Network (JAN) Multimedia Training Microsite</vt:lpstr>
      <vt:lpstr>Tools for Life http://www.gatfl.org/</vt:lpstr>
      <vt:lpstr>Job Corps Disability Website https://supportservices.jobcorps.gov/disability/Pages/default.aspx</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 Match State AT Webinar Final</dc:title>
  <dc:creator>Diane Fairchild</dc:creator>
  <cp:lastModifiedBy>Crystal Grinevicius</cp:lastModifiedBy>
  <cp:revision>125</cp:revision>
  <dcterms:modified xsi:type="dcterms:W3CDTF">2020-07-27T21:48:38Z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0x01010024F356BCA1D5C24DA72D14296F0DB2AF</vt:lpwstr>
  </property>
  <property fmtid="{D5CDD505-2E9C-101B-9397-08002B2CF9AE}" pid="3" name="_dlc_DocIdItemGuid">
    <vt:lpwstr>b8d580da-d00c-4d20-b752-079d257f62de</vt:lpwstr>
  </property>
</Properties>
</file>