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fntdata" ContentType="application/x-fontdata"/>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ustom.xml" ContentType="application/vnd.openxmlformats-officedocument.custom-properties+xml"/>
  <Override PartName="/customXml/itemProps3.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customXml/itemProps2.xml" ContentType="application/vnd.openxmlformats-officedocument.customXml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5" r:id="rId5"/>
  </p:sldMasterIdLst>
  <p:notesMasterIdLst>
    <p:notesMasterId r:id="rId66"/>
  </p:notesMasterIdLst>
  <p:sldIdLst>
    <p:sldId id="256" r:id="rId6"/>
    <p:sldId id="259" r:id="rId7"/>
    <p:sldId id="316" r:id="rId8"/>
    <p:sldId id="286" r:id="rId9"/>
    <p:sldId id="318" r:id="rId10"/>
    <p:sldId id="319" r:id="rId11"/>
    <p:sldId id="320" r:id="rId12"/>
    <p:sldId id="322" r:id="rId13"/>
    <p:sldId id="294" r:id="rId14"/>
    <p:sldId id="321" r:id="rId15"/>
    <p:sldId id="315" r:id="rId16"/>
    <p:sldId id="417" r:id="rId17"/>
    <p:sldId id="323" r:id="rId18"/>
    <p:sldId id="324" r:id="rId19"/>
    <p:sldId id="1349" r:id="rId20"/>
    <p:sldId id="264" r:id="rId21"/>
    <p:sldId id="418" r:id="rId22"/>
    <p:sldId id="263" r:id="rId23"/>
    <p:sldId id="340" r:id="rId24"/>
    <p:sldId id="332" r:id="rId25"/>
    <p:sldId id="312" r:id="rId26"/>
    <p:sldId id="333" r:id="rId27"/>
    <p:sldId id="334" r:id="rId28"/>
    <p:sldId id="1350" r:id="rId29"/>
    <p:sldId id="1388" r:id="rId30"/>
    <p:sldId id="1351" r:id="rId31"/>
    <p:sldId id="1352" r:id="rId32"/>
    <p:sldId id="1353" r:id="rId33"/>
    <p:sldId id="1354" r:id="rId34"/>
    <p:sldId id="1355" r:id="rId35"/>
    <p:sldId id="1356" r:id="rId36"/>
    <p:sldId id="1357" r:id="rId37"/>
    <p:sldId id="1358" r:id="rId38"/>
    <p:sldId id="1386" r:id="rId39"/>
    <p:sldId id="1360" r:id="rId40"/>
    <p:sldId id="1361" r:id="rId41"/>
    <p:sldId id="1362" r:id="rId42"/>
    <p:sldId id="1363" r:id="rId43"/>
    <p:sldId id="1364" r:id="rId44"/>
    <p:sldId id="1365" r:id="rId45"/>
    <p:sldId id="1387" r:id="rId46"/>
    <p:sldId id="1367" r:id="rId47"/>
    <p:sldId id="1368" r:id="rId48"/>
    <p:sldId id="282" r:id="rId49"/>
    <p:sldId id="1370" r:id="rId50"/>
    <p:sldId id="1371" r:id="rId51"/>
    <p:sldId id="1372" r:id="rId52"/>
    <p:sldId id="1373" r:id="rId53"/>
    <p:sldId id="1374" r:id="rId54"/>
    <p:sldId id="1375" r:id="rId55"/>
    <p:sldId id="309" r:id="rId56"/>
    <p:sldId id="1377" r:id="rId57"/>
    <p:sldId id="1378" r:id="rId58"/>
    <p:sldId id="1390" r:id="rId59"/>
    <p:sldId id="1380" r:id="rId60"/>
    <p:sldId id="1381" r:id="rId61"/>
    <p:sldId id="1385" r:id="rId62"/>
    <p:sldId id="1382" r:id="rId63"/>
    <p:sldId id="1383" r:id="rId64"/>
    <p:sldId id="1389" r:id="rId65"/>
  </p:sldIdLst>
  <p:sldSz cx="12192000" cy="6858000"/>
  <p:notesSz cx="7010400" cy="9296400"/>
  <p:embeddedFontLst>
    <p:embeddedFont>
      <p:font typeface="Arial Black" panose="020B0A04020102020204" pitchFamily="34" charset="0"/>
      <p:bold r:id="rId67"/>
    </p:embeddedFont>
    <p:embeddedFont>
      <p:font typeface="Calibri" panose="020F0502020204030204" pitchFamily="34" charset="0"/>
      <p:regular r:id="rId68"/>
      <p:bold r:id="rId69"/>
      <p:italic r:id="rId70"/>
      <p:boldItalic r:id="rId71"/>
    </p:embeddedFont>
    <p:embeddedFont>
      <p:font typeface="Calibri Light" panose="020F0302020204030204" pitchFamily="34" charset="0"/>
      <p:regular r:id="rId72"/>
      <p:italic r:id="rId73"/>
    </p:embeddedFont>
    <p:embeddedFont>
      <p:font typeface="Lato Light" panose="020F0502020204030203" pitchFamily="34" charset="0"/>
      <p:regular r:id="rId74"/>
      <p:italic r:id="rId75"/>
    </p:embeddedFont>
    <p:embeddedFont>
      <p:font typeface="Malgun Gothic" panose="020B0503020000020004" pitchFamily="34" charset="-127"/>
      <p:regular r:id="rId76"/>
      <p:bold r:id="rId77"/>
    </p:embeddedFont>
    <p:embeddedFont>
      <p:font typeface="Marcellus" panose="020B0604020202020204" charset="0"/>
      <p:regular r:id="rId78"/>
    </p:embeddedFont>
    <p:embeddedFont>
      <p:font typeface="Montserrat" panose="00000500000000000000" pitchFamily="2" charset="0"/>
      <p:regular r:id="rId79"/>
      <p:bold r:id="rId80"/>
      <p:italic r:id="rId81"/>
      <p:boldItalic r:id="rId82"/>
    </p:embeddedFont>
    <p:embeddedFont>
      <p:font typeface="Varela" panose="020B0604020202020204" charset="0"/>
      <p:regular r:id="rId83"/>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057811-D911-D8D5-F2B0-62F804F73DF3}" name="Lizzy Drobnick" initials="LD" userId="S::ldrobnick@humanitas.com::340555fe-cdf5-4754-84e1-206857dfd5c2" providerId="AD"/>
  <p188:author id="{13CCBE13-C8D6-1121-2258-AB9525FE436A}" name="Debbie M. Marrs" initials="DMM" userId="Debbie M. Marrs" providerId="None"/>
  <p188:author id="{1D198636-F2C7-7B70-F254-6EC543F002AA}" name="Julie Luht" initials="JL" userId="S::jluht@humanitas.com::eac1ece3-a076-4aef-9b22-77d15757e7cb" providerId="AD"/>
  <p188:author id="{88ECCE3C-5940-2A92-74C1-D8E06D532673}" name="Debbie Marrs" initials="DM" userId="S::dmarrs@humanitas.com::41df3088-ce5d-4475-af50-3bdf5f9709c2" providerId="AD"/>
  <p188:author id="{4E8B3E49-CE82-D9C9-E748-CB3E02F1713E}" name="Debbie Marrs" initials="DM" userId="S::dmarrs@HUMANITAS.COM::41df3088-ce5d-4475-af50-3bdf5f9709c2" providerId="AD"/>
  <p188:author id="{3972D86F-9042-9366-E0F6-5F2181452706}" name="Diane Fairchild" initials="DF" userId="Diane Fairchild" providerId="None"/>
  <p188:author id="{09DB6476-BC8E-CDD0-957E-5FBE6355AF50}" name="Valerie Cherry" initials="VC" userId="23ee073a2b2ea941" providerId="Windows Live"/>
  <p188:author id="{B4E18178-AA3C-906F-5AAC-A6405199CB2E}" name="Crystal Grinevicius" initials="CG" userId="Crystal Grinevicius" providerId="None"/>
  <p188:author id="{A36195E7-999C-EFEF-37DF-AC6909BF1B31}" name="Crystal Grinevicius" initials="CG" userId="S::cgrinevicius@HUMANITAS.COM::9699c8d5-822b-4654-8f01-46cbcbba7890" providerId="AD"/>
  <p188:author id="{F3C01FE9-0D0B-ECFA-0636-199BD47C0D04}" name="vcherryphd" initials="vc" userId="S::vcherryphd_gmail.com#ext#@humanitasinc.onmicrosoft.com::87555b63-1791-4b7c-9670-334e304f17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B9D77"/>
    <a:srgbClr val="DFE7DE"/>
    <a:srgbClr val="D5E3E1"/>
    <a:srgbClr val="CBD2DC"/>
    <a:srgbClr val="6D728D"/>
    <a:srgbClr val="383F73"/>
    <a:srgbClr val="FFFF99"/>
    <a:srgbClr val="FFFFCC"/>
    <a:srgbClr val="F2F2F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F47A98-9D0E-4861-9B8F-C8E6C02F4635}" v="1" dt="2023-01-27T16:43:33.829"/>
    <p1510:client id="{29B827CF-DD06-47F8-BC29-D9730D493B06}" v="1" dt="2023-01-27T22:10:56.452"/>
  </p1510:revLst>
</p1510:revInfo>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431" autoAdjust="0"/>
  </p:normalViewPr>
  <p:slideViewPr>
    <p:cSldViewPr snapToGrid="0">
      <p:cViewPr varScale="1">
        <p:scale>
          <a:sx n="64" d="100"/>
          <a:sy n="64" d="100"/>
        </p:scale>
        <p:origin x="2358"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font" Target="fonts/font2.fntdata"/><Relationship Id="rId84" Type="http://schemas.openxmlformats.org/officeDocument/2006/relationships/presProps" Target="presProps.xml"/><Relationship Id="rId89" Type="http://schemas.microsoft.com/office/2018/10/relationships/authors" Targe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Master" Target="slideMasters/slideMaster2.xml"/><Relationship Id="rId90" Type="http://schemas.openxmlformats.org/officeDocument/2006/relationships/customXml" Target="../customXml/item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1.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0.fntdata"/><Relationship Id="rId7" Type="http://schemas.openxmlformats.org/officeDocument/2006/relationships/slide" Target="slides/slide2.xml"/><Relationship Id="rId71"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notesMaster" Target="notesMasters/notesMaster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font" Target="fonts/font16.fntdata"/><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7FDA1C6-3F97-47B6-923C-CBFDB0514696}" type="datetimeFigureOut">
              <a:rPr lang="en-US" smtClean="0"/>
              <a:t>1/27/2023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512A20F-D5AB-4AA1-9D55-C1399AA38F72}" type="slidenum">
              <a:rPr lang="en-US" smtClean="0"/>
              <a:t>‹#›</a:t>
            </a:fld>
            <a:endParaRPr lang="en-US"/>
          </a:p>
        </p:txBody>
      </p:sp>
    </p:spTree>
    <p:extLst>
      <p:ext uri="{BB962C8B-B14F-4D97-AF65-F5344CB8AC3E}">
        <p14:creationId xmlns:p14="http://schemas.microsoft.com/office/powerpoint/2010/main" val="573096573"/>
      </p:ext>
    </p:extLst>
  </p:cSld>
  <p:clrMap bg1="lt1" tx1="dk1" bg2="lt2" tx2="dk2" accent1="accent1" accent2="accent2" accent3="accent3" accent4="accent4" accent5="accent5" accent6="accent6" hlink="hlink" folHlink="folHlink"/>
  <p:notesStyle>
    <a:lvl1pPr marL="0" algn="l" defTabSz="914400" rtl="0" eaLnBrk="0" latinLnBrk="0" hangingPunct="0">
      <a:defRPr sz="1200" kern="1200">
        <a:solidFill>
          <a:schemeClr val="tx1"/>
        </a:solidFill>
        <a:latin typeface="+mn-lt"/>
        <a:ea typeface="+mn-ea"/>
        <a:cs typeface="+mn-cs"/>
      </a:defRPr>
    </a:lvl1pPr>
    <a:lvl2pPr marL="457200" algn="l" defTabSz="914400" rtl="0" eaLnBrk="0" latinLnBrk="0" hangingPunct="0">
      <a:defRPr sz="1200" kern="1200">
        <a:solidFill>
          <a:schemeClr val="tx1"/>
        </a:solidFill>
        <a:latin typeface="+mn-lt"/>
        <a:ea typeface="+mn-ea"/>
        <a:cs typeface="+mn-cs"/>
      </a:defRPr>
    </a:lvl2pPr>
    <a:lvl3pPr marL="914400" algn="l" defTabSz="914400" rtl="0" eaLnBrk="0" latinLnBrk="0" hangingPunct="0">
      <a:defRPr sz="1200" kern="1200">
        <a:solidFill>
          <a:schemeClr val="tx1"/>
        </a:solidFill>
        <a:latin typeface="+mn-lt"/>
        <a:ea typeface="+mn-ea"/>
        <a:cs typeface="+mn-cs"/>
      </a:defRPr>
    </a:lvl3pPr>
    <a:lvl4pPr marL="1371600" algn="l" defTabSz="914400" rtl="0" eaLnBrk="0" latinLnBrk="0" hangingPunct="0">
      <a:defRPr sz="1200" kern="1200">
        <a:solidFill>
          <a:schemeClr val="tx1"/>
        </a:solidFill>
        <a:latin typeface="+mn-lt"/>
        <a:ea typeface="+mn-ea"/>
        <a:cs typeface="+mn-cs"/>
      </a:defRPr>
    </a:lvl4pPr>
    <a:lvl5pPr marL="1828800" algn="l" defTabSz="914400" rtl="0" eaLnBrk="0" latinLnBrk="0" hangingPunct="0">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a:ea typeface="맑은 고딕"/>
                <a:cs typeface="Calibri"/>
              </a:rPr>
              <a:t>Welcome to an in-depth review of medical separations and direct threat assessments </a:t>
            </a:r>
            <a:r>
              <a:rPr lang="en-US"/>
              <a:t>for all Health and Wellness staff, including contracted staff such as Center Physicians, Center Mental Health Consultants, Dentists, and TEAP specialists.   </a:t>
            </a:r>
          </a:p>
        </p:txBody>
      </p:sp>
      <p:sp>
        <p:nvSpPr>
          <p:cNvPr id="61" name="Google Shape;61;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4539258"/>
          </a:xfrm>
        </p:spPr>
        <p:txBody>
          <a:bodyPr/>
          <a:lstStyle/>
          <a:p>
            <a:r>
              <a:rPr lang="en-US">
                <a:effectLst/>
                <a:latin typeface="Calibri" panose="020F0502020204030204" pitchFamily="34" charset="0"/>
                <a:ea typeface="Calibri" panose="020F0502020204030204" pitchFamily="34" charset="0"/>
                <a:cs typeface="Times New Roman" panose="02020603050405020304" pitchFamily="18" charset="0"/>
              </a:rPr>
              <a:t>Other Medical Separation Considerations - Medical separations must not be used in lieu of providing disability accommodations. In other words, the center cannot medically separate a student simply because it does not wish to provide necessary and/or required disability accommodations.</a:t>
            </a:r>
          </a:p>
          <a:p>
            <a:r>
              <a:rPr lang="en-US">
                <a:effectLst/>
                <a:latin typeface="Calibri" panose="020F0502020204030204" pitchFamily="34" charset="0"/>
                <a:ea typeface="Calibri" panose="020F0502020204030204" pitchFamily="34" charset="0"/>
                <a:cs typeface="Times New Roman" panose="02020603050405020304" pitchFamily="18" charset="0"/>
              </a:rPr>
              <a:t> </a:t>
            </a:r>
          </a:p>
          <a:p>
            <a:r>
              <a:rPr lang="en-US">
                <a:effectLst/>
                <a:latin typeface="Calibri" panose="020F0502020204030204" pitchFamily="34" charset="0"/>
                <a:ea typeface="Calibri" panose="020F0502020204030204" pitchFamily="34" charset="0"/>
                <a:cs typeface="Times New Roman" panose="02020603050405020304" pitchFamily="18" charset="0"/>
              </a:rPr>
              <a:t>Disability accommodations must be tried or considered with the goal of allowing the student to participate in the Job Corps program to the maximum extent possible. Disability accommodations might include such considerations as schedule adjustments to allow a student to attend off-center appointments, to adjust the training day schedule and provide a confidential space</a:t>
            </a:r>
            <a:r>
              <a:rPr lang="en-US">
                <a:latin typeface="Calibri" panose="020F0502020204030204" pitchFamily="34" charset="0"/>
                <a:ea typeface="Calibri" panose="020F0502020204030204" pitchFamily="34" charset="0"/>
                <a:cs typeface="Times New Roman" panose="02020603050405020304" pitchFamily="18" charset="0"/>
              </a:rPr>
              <a:t> </a:t>
            </a:r>
            <a:r>
              <a:rPr lang="en-US">
                <a:effectLst/>
                <a:latin typeface="Calibri" panose="020F0502020204030204" pitchFamily="34" charset="0"/>
                <a:ea typeface="Calibri" panose="020F0502020204030204" pitchFamily="34" charset="0"/>
                <a:cs typeface="Times New Roman" panose="02020603050405020304" pitchFamily="18" charset="0"/>
              </a:rPr>
              <a:t>to allow a student to attend appointments virtually, etc., </a:t>
            </a:r>
          </a:p>
          <a:p>
            <a:r>
              <a:rPr lang="en-US">
                <a:effectLst/>
                <a:latin typeface="Calibri" panose="020F0502020204030204" pitchFamily="34" charset="0"/>
                <a:ea typeface="Calibri" panose="020F0502020204030204" pitchFamily="34" charset="0"/>
                <a:cs typeface="Times New Roman" panose="02020603050405020304" pitchFamily="18" charset="0"/>
              </a:rPr>
              <a:t> </a:t>
            </a:r>
          </a:p>
          <a:p>
            <a:r>
              <a:rPr lang="en-US">
                <a:effectLst/>
                <a:latin typeface="Calibri"/>
                <a:ea typeface="Calibri" panose="020F0502020204030204" pitchFamily="34" charset="0"/>
                <a:cs typeface="Calibri"/>
              </a:rPr>
              <a:t>Lastly and most importantly, medical separations must not be based on stereotypes regarding certain disabilities or speculation regarding their management or associated expense</a:t>
            </a:r>
            <a:r>
              <a:rPr lang="en-US">
                <a:latin typeface="Calibri"/>
                <a:ea typeface="Calibri" panose="020F0502020204030204" pitchFamily="34" charset="0"/>
                <a:cs typeface="Calibri"/>
              </a:rPr>
              <a:t>.  </a:t>
            </a:r>
            <a:endParaRPr lang="en-US">
              <a:effectLst/>
              <a:latin typeface="Calibri" panose="020F0502020204030204" pitchFamily="34" charset="0"/>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fld id="{11E076B6-4D87-4A02-80B8-4B5E6B06187E}" type="slidenum">
              <a:rPr lang="ko-KR" altLang="en-US" smtClean="0"/>
              <a:t>10</a:t>
            </a:fld>
            <a:endParaRPr lang="ko-KR" altLang="en-US"/>
          </a:p>
        </p:txBody>
      </p:sp>
    </p:spTree>
    <p:extLst>
      <p:ext uri="{BB962C8B-B14F-4D97-AF65-F5344CB8AC3E}">
        <p14:creationId xmlns:p14="http://schemas.microsoft.com/office/powerpoint/2010/main" val="2811056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1:notes"/>
          <p:cNvSpPr txBox="1">
            <a:spLocks noGrp="1"/>
          </p:cNvSpPr>
          <p:nvPr>
            <p:ph type="body" idx="1"/>
          </p:nvPr>
        </p:nvSpPr>
        <p:spPr>
          <a:xfrm>
            <a:off x="583521" y="3377207"/>
            <a:ext cx="5608320" cy="5321566"/>
          </a:xfrm>
          <a:prstGeom prst="rect">
            <a:avLst/>
          </a:prstGeom>
        </p:spPr>
        <p:txBody>
          <a:bodyPr spcFirstLastPara="1" wrap="square" lIns="93162" tIns="93162" rIns="93162" bIns="93162" anchor="t" anchorCtr="0">
            <a:noAutofit/>
          </a:bodyPr>
          <a:lstStyle/>
          <a:p>
            <a:pPr defTabSz="931774" eaLnBrk="1" hangingPunct="1">
              <a:defRPr/>
            </a:pPr>
            <a:r>
              <a:rPr lang="en-US" b="0">
                <a:cs typeface="Calibri"/>
              </a:rPr>
              <a:t>Now that we have discussed Medical Separations as an outcome for students, let’s look closer at how to handle medical separations if a student </a:t>
            </a:r>
            <a:r>
              <a:rPr lang="en-US">
                <a:cs typeface="Calibri"/>
              </a:rPr>
              <a:t>poses</a:t>
            </a:r>
            <a:r>
              <a:rPr lang="en-US" b="0">
                <a:cs typeface="Calibri"/>
              </a:rPr>
              <a:t> a direct threat to others. </a:t>
            </a:r>
            <a:r>
              <a:rPr lang="en-US">
                <a:cs typeface="Calibri"/>
              </a:rPr>
              <a:t> </a:t>
            </a:r>
            <a:r>
              <a:rPr lang="en-US"/>
              <a:t>For example, a student with a mental health condition who is decompensating and who has become verbally aggressive toward others may pose a direct threat to others.</a:t>
            </a:r>
          </a:p>
          <a:p>
            <a:pPr defTabSz="931774">
              <a:defRPr/>
            </a:pPr>
            <a:endParaRPr lang="en-US"/>
          </a:p>
          <a:p>
            <a:pPr defTabSz="931774">
              <a:defRPr/>
            </a:pPr>
            <a:r>
              <a:rPr lang="en-US"/>
              <a:t>This is new in policy with a new process.</a:t>
            </a:r>
            <a:endParaRPr lang="en-US">
              <a:cs typeface="Calibri"/>
            </a:endParaRPr>
          </a:p>
          <a:p>
            <a:pPr defTabSz="931774">
              <a:defRPr/>
            </a:pPr>
            <a:endParaRPr lang="en-US">
              <a:cs typeface="Calibri"/>
            </a:endParaRPr>
          </a:p>
          <a:p>
            <a:pPr defTabSz="931774" eaLnBrk="1" hangingPunct="1">
              <a:defRPr/>
            </a:pPr>
            <a:r>
              <a:rPr lang="en-US">
                <a:cs typeface="Calibri"/>
              </a:rPr>
              <a:t>If the </a:t>
            </a:r>
            <a:r>
              <a:rPr lang="en-US" b="0"/>
              <a:t>Health and Wellness Director </a:t>
            </a:r>
            <a:r>
              <a:rPr lang="en-US"/>
              <a:t>has</a:t>
            </a:r>
            <a:r>
              <a:rPr lang="en-US" b="0"/>
              <a:t> a reasonable belief, based on objective evidence, that the student has a medical condition or disability may pose a significant risk of substantial harm to the health or safety of </a:t>
            </a:r>
            <a:r>
              <a:rPr lang="en-US"/>
              <a:t>other, they will</a:t>
            </a:r>
            <a:r>
              <a:rPr lang="en-US" b="0"/>
              <a:t> complete a new form called the Center Applicant/Student File Review Form (which is found in Form 2-04 Direct Threat Assessment).</a:t>
            </a:r>
            <a:r>
              <a:rPr lang="en-US"/>
              <a:t> </a:t>
            </a:r>
            <a:r>
              <a:rPr lang="en-US" b="0"/>
              <a:t> There is a screenshot of this form in the Direct Threat Assessment section of the presentation.</a:t>
            </a:r>
            <a:endParaRPr lang="en-US" b="0">
              <a:cs typeface="Calibri"/>
            </a:endParaRPr>
          </a:p>
          <a:p>
            <a:pPr defTabSz="931774" eaLnBrk="1" hangingPunct="1">
              <a:defRPr/>
            </a:pPr>
            <a:endParaRPr lang="en-US" b="0">
              <a:solidFill>
                <a:srgbClr val="7B9D77"/>
              </a:solidFill>
            </a:endParaRPr>
          </a:p>
          <a:p>
            <a:pPr defTabSz="931774" eaLnBrk="1" hangingPunct="1">
              <a:defRPr/>
            </a:pPr>
            <a:r>
              <a:rPr lang="en-US" b="0"/>
              <a:t>Then the Health and Wellness Director will refer the student to a qualified health professional who has </a:t>
            </a:r>
            <a:r>
              <a:rPr lang="en-US" b="0">
                <a:solidFill>
                  <a:schemeClr val="accent5">
                    <a:lumMod val="75000"/>
                  </a:schemeClr>
                </a:solidFill>
              </a:rPr>
              <a:t>current, documented expertise in the medical condition or disability </a:t>
            </a:r>
            <a:r>
              <a:rPr lang="en-US" b="0"/>
              <a:t>involved.</a:t>
            </a:r>
            <a:r>
              <a:rPr lang="en-US"/>
              <a:t> </a:t>
            </a:r>
            <a:r>
              <a:rPr lang="en-US" b="0"/>
              <a:t> </a:t>
            </a:r>
            <a:r>
              <a:rPr lang="en-US"/>
              <a:t>In</a:t>
            </a:r>
            <a:r>
              <a:rPr lang="en-US" b="0"/>
              <a:t> </a:t>
            </a:r>
            <a:r>
              <a:rPr lang="en-US"/>
              <a:t>the</a:t>
            </a:r>
            <a:r>
              <a:rPr lang="en-US" b="0"/>
              <a:t> scenario</a:t>
            </a:r>
            <a:r>
              <a:rPr lang="en-US"/>
              <a:t> involving the student with a mental health condition who is decompensating and who has become verbally aggressive toward others</a:t>
            </a:r>
            <a:r>
              <a:rPr lang="en-US" b="0"/>
              <a:t>, the center mental health consultant </a:t>
            </a:r>
            <a:r>
              <a:rPr lang="en-US"/>
              <a:t>would conduct a</a:t>
            </a:r>
            <a:r>
              <a:rPr lang="en-US" b="0"/>
              <a:t> direct threat assessment.</a:t>
            </a:r>
            <a:endParaRPr lang="en-US" b="0">
              <a:cs typeface="Calibri"/>
            </a:endParaRPr>
          </a:p>
          <a:p>
            <a:pPr defTabSz="931774" eaLnBrk="1" hangingPunct="1">
              <a:defRPr/>
            </a:pPr>
            <a:endParaRPr lang="en-US" b="0"/>
          </a:p>
          <a:p>
            <a:pPr defTabSz="931774" eaLnBrk="1" hangingPunct="1">
              <a:defRPr/>
            </a:pPr>
            <a:r>
              <a:rPr lang="en-US" b="0"/>
              <a:t>The Direct Threat Assessment (Form 2-04) </a:t>
            </a:r>
            <a:r>
              <a:rPr lang="en-US" b="0" u="none">
                <a:solidFill>
                  <a:srgbClr val="C00000"/>
                </a:solidFill>
              </a:rPr>
              <a:t>must be completed</a:t>
            </a:r>
            <a:r>
              <a:rPr lang="en-US" b="0" u="none">
                <a:solidFill>
                  <a:schemeClr val="accent5">
                    <a:lumMod val="75000"/>
                  </a:schemeClr>
                </a:solidFill>
              </a:rPr>
              <a:t> </a:t>
            </a:r>
            <a:r>
              <a:rPr lang="en-US" b="0"/>
              <a:t>in order to determine whether a medical separation is appropriate.  At this time, this assessment is not submitted to the regional office, it is to be filed in the student health record to support the medical separation of a student that is a direct threat to others. </a:t>
            </a:r>
          </a:p>
          <a:p>
            <a:pPr defTabSz="931774" eaLnBrk="1" hangingPunct="1">
              <a:defRPr/>
            </a:pPr>
            <a:endParaRPr lang="en-US" b="0"/>
          </a:p>
          <a:p>
            <a:pPr defTabSz="931774" eaLnBrk="1" hangingPunct="1">
              <a:defRPr/>
            </a:pPr>
            <a:r>
              <a:rPr lang="en-US" b="0"/>
              <a:t>Direct Threat assessments will be discussed in more detail later in the training</a:t>
            </a:r>
            <a:r>
              <a:rPr lang="en-US"/>
              <a:t>. </a:t>
            </a:r>
          </a:p>
          <a:p>
            <a:endParaRPr/>
          </a:p>
        </p:txBody>
      </p:sp>
      <p:sp>
        <p:nvSpPr>
          <p:cNvPr id="452" name="Google Shape;452;p11:notes"/>
          <p:cNvSpPr>
            <a:spLocks noGrp="1" noRot="1" noChangeAspect="1"/>
          </p:cNvSpPr>
          <p:nvPr>
            <p:ph type="sldImg" idx="2"/>
          </p:nvPr>
        </p:nvSpPr>
        <p:spPr>
          <a:xfrm>
            <a:off x="1193800" y="696913"/>
            <a:ext cx="4622800" cy="26003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a:t>More common than direct threat to other scenarios, we have students that receive medical separations because their health care needs cannot be met by Job Corps.  Similar to the direct threat process, if </a:t>
            </a:r>
            <a:r>
              <a:rPr lang="en-US" i="0"/>
              <a:t>the Center’s Health and Wellness Director has a reasonable belief, based on objective evidence, that the student </a:t>
            </a:r>
            <a:r>
              <a:rPr lang="en-US" b="0" i="0"/>
              <a:t>has a health care need  </a:t>
            </a:r>
            <a:r>
              <a:rPr lang="en-US"/>
              <a:t>that presents a significant barrier to continued participation and cannot be addressed through disability accommodations, a referral is made. The Health and Wellness Director will refer the student to a qualified health professional who has current, documented expertise in the medical condition or disability involved</a:t>
            </a:r>
            <a:r>
              <a:rPr lang="en-US" b="0" i="0"/>
              <a:t>.</a:t>
            </a:r>
          </a:p>
          <a:p>
            <a:endParaRPr lang="en-US"/>
          </a:p>
          <a:p>
            <a:r>
              <a:rPr lang="en-US" b="0" i="0"/>
              <a:t>If the student agrees with the MSWR, </a:t>
            </a:r>
            <a:r>
              <a:rPr lang="en-US"/>
              <a:t>document the MSWR</a:t>
            </a:r>
            <a:r>
              <a:rPr lang="en-US" b="0" i="0"/>
              <a:t> in the student health record.</a:t>
            </a:r>
            <a:r>
              <a:rPr lang="en-US"/>
              <a:t> </a:t>
            </a:r>
            <a:r>
              <a:rPr lang="en-US" b="0" i="0"/>
              <a:t> If a student does not agree to the MSWR, then a Health Care Needs Assessment must be completed and placed in the student health record.</a:t>
            </a:r>
            <a:endParaRPr lang="en-US" b="0" i="0">
              <a:cs typeface="Calibri"/>
            </a:endParaRPr>
          </a:p>
          <a:p>
            <a:endParaRPr lang="en-US" b="0" i="0"/>
          </a:p>
          <a:p>
            <a:r>
              <a:rPr lang="en-US" b="0" i="0"/>
              <a:t>The focus for this training is on Direct Threat</a:t>
            </a:r>
            <a:r>
              <a:rPr lang="en-US"/>
              <a:t> but Health and Wellness Directors must complete Form 1-06 when Form 2-05 Health Care Needs Assessment is being  completed.</a:t>
            </a:r>
            <a:endParaRPr lang="en-US" b="0" i="0">
              <a:cs typeface="Calibri"/>
            </a:endParaRPr>
          </a:p>
          <a:p>
            <a:r>
              <a:rPr lang="en-US"/>
              <a:t>`</a:t>
            </a:r>
            <a:endParaRPr/>
          </a:p>
        </p:txBody>
      </p:sp>
      <p:sp>
        <p:nvSpPr>
          <p:cNvPr id="452" name="Google Shape;452;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0842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356075"/>
          </a:xfrm>
        </p:spPr>
        <p:txBody>
          <a:bodyPr/>
          <a:lstStyle/>
          <a:p>
            <a:r>
              <a:rPr lang="en-US"/>
              <a:t>The PRH dictates steps centers must follow when placing a student on a MSWR.  These steps must be documented in the student health record.  One of the critical documentation requirements is that the Health and Wellness Director must follow up with students monthly for the duration of the medical separation. We want students to return from MSWR, so we want to know how their treatment is going and to encourage them to return. ​</a:t>
            </a:r>
          </a:p>
          <a:p>
            <a:r>
              <a:rPr lang="en-US"/>
              <a:t>​</a:t>
            </a:r>
          </a:p>
          <a:p>
            <a:r>
              <a:rPr lang="en-US"/>
              <a:t>Documentation of monthly follow up must be in the student health record.  The next slide will describe other MSWR requirements.</a:t>
            </a:r>
          </a:p>
          <a:p>
            <a:endParaRPr lang="en-US"/>
          </a:p>
          <a:p>
            <a:endParaRPr lang="en-US"/>
          </a:p>
        </p:txBody>
      </p:sp>
      <p:sp>
        <p:nvSpPr>
          <p:cNvPr id="4" name="Slide Number Placeholder 3"/>
          <p:cNvSpPr>
            <a:spLocks noGrp="1"/>
          </p:cNvSpPr>
          <p:nvPr>
            <p:ph type="sldNum" sz="quarter" idx="5"/>
          </p:nvPr>
        </p:nvSpPr>
        <p:spPr/>
        <p:txBody>
          <a:bodyPr/>
          <a:lstStyle/>
          <a:p>
            <a:fld id="{11E076B6-4D87-4A02-80B8-4B5E6B06187E}" type="slidenum">
              <a:rPr lang="ko-KR" altLang="en-US" smtClean="0"/>
              <a:t>13</a:t>
            </a:fld>
            <a:endParaRPr lang="ko-KR" altLang="en-US"/>
          </a:p>
        </p:txBody>
      </p:sp>
    </p:spTree>
    <p:extLst>
      <p:ext uri="{BB962C8B-B14F-4D97-AF65-F5344CB8AC3E}">
        <p14:creationId xmlns:p14="http://schemas.microsoft.com/office/powerpoint/2010/main" val="2309903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950" y="-88900"/>
            <a:ext cx="5576888" cy="3136900"/>
          </a:xfrm>
        </p:spPr>
      </p:sp>
      <p:sp>
        <p:nvSpPr>
          <p:cNvPr id="3" name="Notes Placeholder 2"/>
          <p:cNvSpPr>
            <a:spLocks noGrp="1"/>
          </p:cNvSpPr>
          <p:nvPr>
            <p:ph type="body" idx="1"/>
          </p:nvPr>
        </p:nvSpPr>
        <p:spPr>
          <a:xfrm>
            <a:off x="473851" y="3134311"/>
            <a:ext cx="5608320" cy="5839404"/>
          </a:xfrm>
        </p:spPr>
        <p:txBody>
          <a:bodyPr/>
          <a:lstStyle/>
          <a:p>
            <a:r>
              <a:rPr lang="en-US"/>
              <a:t>Documentation for a medical separation in the student health record </a:t>
            </a:r>
            <a:r>
              <a:rPr lang="en-US" b="1"/>
              <a:t>must include at a minimum</a:t>
            </a:r>
            <a:r>
              <a:rPr lang="en-US"/>
              <a:t>: </a:t>
            </a:r>
          </a:p>
          <a:p>
            <a:pPr marL="291179" indent="-291179">
              <a:lnSpc>
                <a:spcPct val="114000"/>
              </a:lnSpc>
              <a:spcBef>
                <a:spcPts val="611"/>
              </a:spcBef>
              <a:buClr>
                <a:schemeClr val="accent2"/>
              </a:buClr>
              <a:buFont typeface="Wingdings" panose="05000000000000000000" pitchFamily="2" charset="2"/>
              <a:buChar char="§"/>
            </a:pPr>
            <a:r>
              <a:rPr lang="en-US" altLang="ko-KR">
                <a:ea typeface="Noto Sans" panose="020B0502040504020204" pitchFamily="34" charset="0"/>
                <a:cs typeface="Noto Sans" panose="020B0502040504020204" pitchFamily="34" charset="0"/>
              </a:rPr>
              <a:t>The clinical assessment for separation, including current symptoms/behaviors and functional impairments and a diagnostic code using SPAMIS which is the abbreviation for the Student Pay Allotment and Management Information System;</a:t>
            </a:r>
          </a:p>
          <a:p>
            <a:pPr marL="291179" indent="-291179">
              <a:lnSpc>
                <a:spcPct val="114000"/>
              </a:lnSpc>
              <a:spcBef>
                <a:spcPts val="611"/>
              </a:spcBef>
              <a:buClr>
                <a:schemeClr val="accent2"/>
              </a:buClr>
              <a:buFont typeface="Wingdings" panose="05000000000000000000" pitchFamily="2" charset="2"/>
              <a:buChar char="§"/>
            </a:pPr>
            <a:r>
              <a:rPr lang="en-US" altLang="ko-KR">
                <a:ea typeface="Noto Sans" panose="020B0502040504020204" pitchFamily="34" charset="0"/>
                <a:cs typeface="Noto Sans" panose="020B0502040504020204" pitchFamily="34" charset="0"/>
              </a:rPr>
              <a:t>Individualized treatment instructions that  the student and their guardian if minor understands; </a:t>
            </a:r>
          </a:p>
          <a:p>
            <a:pPr marL="291179" indent="-291179">
              <a:lnSpc>
                <a:spcPct val="114000"/>
              </a:lnSpc>
              <a:spcBef>
                <a:spcPts val="611"/>
              </a:spcBef>
              <a:buClr>
                <a:schemeClr val="accent2"/>
              </a:buClr>
              <a:buFont typeface="Wingdings" panose="05000000000000000000" pitchFamily="2" charset="2"/>
              <a:buChar char="§"/>
            </a:pPr>
            <a:r>
              <a:rPr lang="en-US" altLang="ko-KR">
                <a:ea typeface="Noto Sans" panose="020B0502040504020204" pitchFamily="34" charset="0"/>
                <a:cs typeface="Noto Sans" panose="020B0502040504020204" pitchFamily="34" charset="0"/>
              </a:rPr>
              <a:t>Student consent;</a:t>
            </a:r>
          </a:p>
          <a:p>
            <a:pPr marL="291179" indent="-291179">
              <a:lnSpc>
                <a:spcPct val="114000"/>
              </a:lnSpc>
              <a:spcBef>
                <a:spcPts val="611"/>
              </a:spcBef>
              <a:buClr>
                <a:schemeClr val="accent2"/>
              </a:buClr>
              <a:buFont typeface="Wingdings" panose="05000000000000000000" pitchFamily="2" charset="2"/>
              <a:buChar char="§"/>
            </a:pPr>
            <a:r>
              <a:rPr lang="en-US" altLang="ko-KR">
                <a:ea typeface="Noto Sans" panose="020B0502040504020204" pitchFamily="34" charset="0"/>
                <a:cs typeface="Noto Sans" panose="020B0502040504020204" pitchFamily="34" charset="0"/>
              </a:rPr>
              <a:t>Referral source(s); Health and social service written referrals must be provided to all medically separated students. We want to make sure students know how to access resources in their communities.</a:t>
            </a:r>
          </a:p>
          <a:p>
            <a:pPr marL="291179" indent="-291179">
              <a:lnSpc>
                <a:spcPct val="114000"/>
              </a:lnSpc>
              <a:spcBef>
                <a:spcPts val="611"/>
              </a:spcBef>
              <a:buClr>
                <a:schemeClr val="accent2"/>
              </a:buClr>
              <a:buFont typeface="Wingdings" panose="05000000000000000000" pitchFamily="2" charset="2"/>
              <a:buChar char="§"/>
            </a:pPr>
            <a:r>
              <a:rPr lang="en-US" altLang="ko-KR">
                <a:ea typeface="Noto Sans" panose="020B0502040504020204" pitchFamily="34" charset="0"/>
                <a:cs typeface="Noto Sans" panose="020B0502040504020204" pitchFamily="34" charset="0"/>
              </a:rPr>
              <a:t>Transportation details, including whether an escort is needed; Health staff must approve all transportation plans for safety reasons.  There may be situations where a student may not be stable enough to fly home or ride a bus alone, and we want to make sure the student gets home safely.</a:t>
            </a:r>
          </a:p>
          <a:p>
            <a:pPr marL="291179" indent="-291179">
              <a:lnSpc>
                <a:spcPct val="114000"/>
              </a:lnSpc>
              <a:spcBef>
                <a:spcPts val="611"/>
              </a:spcBef>
              <a:buClr>
                <a:schemeClr val="accent2"/>
              </a:buClr>
              <a:buFont typeface="Wingdings" panose="05000000000000000000" pitchFamily="2" charset="2"/>
              <a:buChar char="§"/>
            </a:pPr>
            <a:r>
              <a:rPr lang="en-US" altLang="ko-KR">
                <a:ea typeface="Noto Sans" panose="020B0502040504020204" pitchFamily="34" charset="0"/>
                <a:cs typeface="Noto Sans" panose="020B0502040504020204" pitchFamily="34" charset="0"/>
              </a:rPr>
              <a:t>Dates of separation and anticipated return to center; </a:t>
            </a:r>
          </a:p>
          <a:p>
            <a:pPr marL="291179" indent="-291179">
              <a:lnSpc>
                <a:spcPct val="114000"/>
              </a:lnSpc>
              <a:spcBef>
                <a:spcPts val="611"/>
              </a:spcBef>
              <a:buClr>
                <a:schemeClr val="accent2"/>
              </a:buClr>
              <a:buFont typeface="Wingdings" panose="05000000000000000000" pitchFamily="2" charset="2"/>
              <a:buChar char="§"/>
            </a:pPr>
            <a:r>
              <a:rPr lang="en-US" altLang="ko-KR" b="0">
                <a:ea typeface="Noto Sans" panose="020B0502040504020204" pitchFamily="34" charset="0"/>
                <a:cs typeface="Noto Sans" panose="020B0502040504020204" pitchFamily="34" charset="0"/>
              </a:rPr>
              <a:t>Individualized student medical expectations to return that again is understood by the student; and </a:t>
            </a:r>
          </a:p>
          <a:p>
            <a:pPr marL="291179" indent="-291179">
              <a:lnSpc>
                <a:spcPct val="114000"/>
              </a:lnSpc>
              <a:spcBef>
                <a:spcPts val="611"/>
              </a:spcBef>
              <a:buClr>
                <a:schemeClr val="accent2"/>
              </a:buClr>
              <a:buFont typeface="Wingdings" panose="05000000000000000000" pitchFamily="2" charset="2"/>
              <a:buChar char="§"/>
            </a:pPr>
            <a:r>
              <a:rPr lang="en-US" altLang="ko-KR" b="0">
                <a:ea typeface="Noto Sans" panose="020B0502040504020204" pitchFamily="34" charset="0"/>
                <a:cs typeface="Noto Sans" panose="020B0502040504020204" pitchFamily="34" charset="0"/>
              </a:rPr>
              <a:t>New requirement is If the </a:t>
            </a:r>
            <a:r>
              <a:rPr lang="en-US" altLang="ko-KR" b="0">
                <a:solidFill>
                  <a:srgbClr val="C00000"/>
                </a:solidFill>
                <a:ea typeface="Noto Sans" panose="020B0502040504020204" pitchFamily="34" charset="0"/>
                <a:cs typeface="Noto Sans" panose="020B0502040504020204" pitchFamily="34" charset="0"/>
              </a:rPr>
              <a:t>student is an individual with a disability</a:t>
            </a:r>
            <a:r>
              <a:rPr lang="en-US" altLang="ko-KR">
                <a:ea typeface="Noto Sans" panose="020B0502040504020204" pitchFamily="34" charset="0"/>
                <a:cs typeface="Noto Sans" panose="020B0502040504020204" pitchFamily="34" charset="0"/>
              </a:rPr>
              <a:t>, a copy of any accommodation plan and CIS Accommodation Plan Notes will also need to be placed in the SHR. </a:t>
            </a:r>
          </a:p>
          <a:p>
            <a:endParaRPr lang="en-US">
              <a:latin typeface="Calibri" panose="020F0502020204030204" pitchFamily="34" charset="0"/>
              <a:ea typeface="Calibri" panose="020F0502020204030204" pitchFamily="34" charset="0"/>
              <a:cs typeface="Times New Roman" panose="02020603050405020304" pitchFamily="18" charset="0"/>
            </a:endParaRPr>
          </a:p>
          <a:p>
            <a:r>
              <a:rPr lang="en-US">
                <a:latin typeface="Calibri"/>
                <a:ea typeface="Calibri" panose="020F0502020204030204" pitchFamily="34" charset="0"/>
                <a:cs typeface="Calibri"/>
              </a:rPr>
              <a:t>Remember that student health records are protected health information (PHI) and must be maintained in a secure, restricted manner that complies with Health Insurance Portability and Accountability Act of 1996. Disability documentation and related information must also be  treated as protected health information.</a:t>
            </a:r>
          </a:p>
          <a:p>
            <a:r>
              <a:rPr lang="en-US">
                <a:latin typeface="Calibri" panose="020F0502020204030204" pitchFamily="34" charset="0"/>
                <a:ea typeface="Calibri" panose="020F050202020403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11E076B6-4D87-4A02-80B8-4B5E6B06187E}" type="slidenum">
              <a:rPr lang="ko-KR" altLang="en-US" smtClean="0"/>
              <a:t>14</a:t>
            </a:fld>
            <a:endParaRPr lang="ko-KR" altLang="en-US"/>
          </a:p>
        </p:txBody>
      </p:sp>
    </p:spTree>
    <p:extLst>
      <p:ext uri="{BB962C8B-B14F-4D97-AF65-F5344CB8AC3E}">
        <p14:creationId xmlns:p14="http://schemas.microsoft.com/office/powerpoint/2010/main" val="908241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a:latin typeface="Calibri"/>
                <a:ea typeface="Noto Sans"/>
                <a:cs typeface="Calibri"/>
              </a:rPr>
              <a:t>As you can see from the previous slide, t</a:t>
            </a:r>
            <a:r>
              <a:rPr lang="en-US"/>
              <a:t>he policy requires quite a bit of documentation.  This slide shows a sample form that can be used to document all aspects of an MSWR.  A copy of this form is available on the Job Corps Health and Wellness Website or from your Regional Nurse Specialist. </a:t>
            </a:r>
          </a:p>
          <a:p>
            <a:endParaRPr lang="en-US"/>
          </a:p>
          <a:p>
            <a:endParaRPr lang="en-US"/>
          </a:p>
        </p:txBody>
      </p:sp>
      <p:sp>
        <p:nvSpPr>
          <p:cNvPr id="4" name="Slide Number Placeholder 3"/>
          <p:cNvSpPr>
            <a:spLocks noGrp="1"/>
          </p:cNvSpPr>
          <p:nvPr>
            <p:ph type="sldNum" sz="quarter" idx="5"/>
          </p:nvPr>
        </p:nvSpPr>
        <p:spPr/>
        <p:txBody>
          <a:bodyPr/>
          <a:lstStyle/>
          <a:p>
            <a:fld id="{A512A20F-D5AB-4AA1-9D55-C1399AA38F72}" type="slidenum">
              <a:rPr lang="en-US" smtClean="0"/>
              <a:t>15</a:t>
            </a:fld>
            <a:endParaRPr lang="en-US"/>
          </a:p>
        </p:txBody>
      </p:sp>
    </p:spTree>
    <p:extLst>
      <p:ext uri="{BB962C8B-B14F-4D97-AF65-F5344CB8AC3E}">
        <p14:creationId xmlns:p14="http://schemas.microsoft.com/office/powerpoint/2010/main" val="2873130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end this section on Medical Separations, we will talk about Extensions.</a:t>
            </a:r>
          </a:p>
          <a:p>
            <a:endParaRPr lang="en-US"/>
          </a:p>
          <a:p>
            <a:r>
              <a:rPr lang="en-US"/>
              <a:t>There may be times when a student needs an extension beyond the 180 days of the MSWR. Perhaps they need additional time to complete treatment or rehabilitation OR there is a request for an accommodation related to a change in the date of the student’s return. The following criteria must be met in order to grant an MSWR extension:</a:t>
            </a:r>
            <a:endParaRPr lang="en-US">
              <a:cs typeface="Calibri"/>
            </a:endParaRPr>
          </a:p>
          <a:p>
            <a:endParaRPr lang="en-US"/>
          </a:p>
          <a:p>
            <a:pPr marL="174625" indent="-174625">
              <a:buFont typeface="Wingdings" panose="05000000000000000000" pitchFamily="2" charset="2"/>
              <a:buChar char="§"/>
            </a:pPr>
            <a:r>
              <a:rPr lang="en-US"/>
              <a:t>As we've done in the past, center staff (usually the center director or their designee) must submit an extension request to the Regional Office.</a:t>
            </a:r>
            <a:endParaRPr lang="en-US">
              <a:cs typeface="Calibri"/>
            </a:endParaRPr>
          </a:p>
          <a:p>
            <a:pPr marL="174708" indent="-174708">
              <a:buFont typeface="Wingdings" panose="05000000000000000000" pitchFamily="2" charset="2"/>
              <a:buChar char="§"/>
            </a:pPr>
            <a:endParaRPr lang="en-US"/>
          </a:p>
          <a:p>
            <a:pPr marL="174708" indent="-174708" defTabSz="931774" eaLnBrk="1" hangingPunct="1">
              <a:buFont typeface="Wingdings" panose="05000000000000000000" pitchFamily="2" charset="2"/>
              <a:buChar char="§"/>
              <a:defRPr/>
            </a:pPr>
            <a:r>
              <a:rPr lang="en-US" altLang="ko-KR"/>
              <a:t>The request should be accompanied by supporting documentation from the student’s health-care provider verifying that extension of leave is medically necessary. </a:t>
            </a:r>
          </a:p>
          <a:p>
            <a:pPr marL="174708" indent="-174708">
              <a:buFont typeface="Wingdings" panose="05000000000000000000" pitchFamily="2" charset="2"/>
              <a:buChar char="§"/>
            </a:pPr>
            <a:endParaRPr lang="en-US" b="0"/>
          </a:p>
          <a:p>
            <a:pPr marL="174708" indent="-174708" defTabSz="931774" eaLnBrk="1" hangingPunct="1">
              <a:buFont typeface="Wingdings" panose="05000000000000000000" pitchFamily="2" charset="2"/>
              <a:buChar char="§"/>
              <a:defRPr/>
            </a:pPr>
            <a:r>
              <a:rPr lang="en-US" altLang="ko-KR"/>
              <a:t>Requests should be individualized and will be reviewed by the Regional Office on a case-by-case basis. </a:t>
            </a:r>
          </a:p>
          <a:p>
            <a:pPr marL="174708" indent="-174708" defTabSz="931774" eaLnBrk="1" hangingPunct="1">
              <a:buFont typeface="Wingdings" panose="05000000000000000000" pitchFamily="2" charset="2"/>
              <a:buChar char="§"/>
              <a:defRPr/>
            </a:pPr>
            <a:endParaRPr lang="en-US" altLang="ko-KR"/>
          </a:p>
          <a:p>
            <a:pPr defTabSz="931774" eaLnBrk="1" hangingPunct="1">
              <a:defRPr/>
            </a:pPr>
            <a:endParaRPr lang="en-US" altLang="ko-KR"/>
          </a:p>
          <a:p>
            <a:pPr marL="174708" indent="-174708" defTabSz="931774" eaLnBrk="1" hangingPunct="1">
              <a:buFont typeface="Wingdings" panose="05000000000000000000" pitchFamily="2" charset="2"/>
              <a:buChar char="§"/>
              <a:defRPr/>
            </a:pPr>
            <a:endParaRPr lang="en-US" altLang="ko-KR"/>
          </a:p>
          <a:p>
            <a:pPr marL="174708" indent="-174708" defTabSz="931774" eaLnBrk="1" hangingPunct="1">
              <a:buFont typeface="Wingdings" panose="05000000000000000000" pitchFamily="2" charset="2"/>
              <a:buChar char="§"/>
              <a:defRPr/>
            </a:pPr>
            <a:endParaRPr lang="en-US" altLang="ko-KR"/>
          </a:p>
          <a:p>
            <a:endParaRPr lang="en-US"/>
          </a:p>
        </p:txBody>
      </p:sp>
      <p:sp>
        <p:nvSpPr>
          <p:cNvPr id="4" name="Slide Number Placeholder 3"/>
          <p:cNvSpPr>
            <a:spLocks noGrp="1"/>
          </p:cNvSpPr>
          <p:nvPr>
            <p:ph type="sldNum" sz="quarter" idx="5"/>
          </p:nvPr>
        </p:nvSpPr>
        <p:spPr/>
        <p:txBody>
          <a:bodyPr/>
          <a:lstStyle/>
          <a:p>
            <a:fld id="{A512A20F-D5AB-4AA1-9D55-C1399AA38F72}" type="slidenum">
              <a:rPr lang="en-US" smtClean="0"/>
              <a:t>16</a:t>
            </a:fld>
            <a:endParaRPr lang="en-US"/>
          </a:p>
        </p:txBody>
      </p:sp>
    </p:spTree>
    <p:extLst>
      <p:ext uri="{BB962C8B-B14F-4D97-AF65-F5344CB8AC3E}">
        <p14:creationId xmlns:p14="http://schemas.microsoft.com/office/powerpoint/2010/main" val="1596292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section of the presentation will provide an in-depth review of Direct Threat Assessments in line with PRH Chapter 2, Form 2-04.</a:t>
            </a:r>
          </a:p>
        </p:txBody>
      </p:sp>
      <p:sp>
        <p:nvSpPr>
          <p:cNvPr id="4" name="Slide Number Placeholder 3"/>
          <p:cNvSpPr>
            <a:spLocks noGrp="1"/>
          </p:cNvSpPr>
          <p:nvPr>
            <p:ph type="sldNum" sz="quarter" idx="5"/>
          </p:nvPr>
        </p:nvSpPr>
        <p:spPr/>
        <p:txBody>
          <a:bodyPr/>
          <a:lstStyle/>
          <a:p>
            <a:fld id="{A512A20F-D5AB-4AA1-9D55-C1399AA38F72}" type="slidenum">
              <a:rPr lang="en-US" smtClean="0"/>
              <a:t>17</a:t>
            </a:fld>
            <a:endParaRPr lang="en-US"/>
          </a:p>
        </p:txBody>
      </p:sp>
    </p:spTree>
    <p:extLst>
      <p:ext uri="{BB962C8B-B14F-4D97-AF65-F5344CB8AC3E}">
        <p14:creationId xmlns:p14="http://schemas.microsoft.com/office/powerpoint/2010/main" val="43612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839" y="4535356"/>
            <a:ext cx="5608320" cy="3660458"/>
          </a:xfrm>
        </p:spPr>
        <p:txBody>
          <a:bodyPr/>
          <a:lstStyle/>
          <a:p>
            <a:pPr>
              <a:lnSpc>
                <a:spcPct val="114000"/>
              </a:lnSpc>
              <a:spcBef>
                <a:spcPts val="1223"/>
              </a:spcBef>
              <a:buClr>
                <a:srgbClr val="7B9D77"/>
              </a:buClr>
            </a:pPr>
            <a:r>
              <a:rPr lang="en-US" dirty="0"/>
              <a:t>Threat to “Others”</a:t>
            </a:r>
          </a:p>
          <a:p>
            <a:pPr>
              <a:lnSpc>
                <a:spcPct val="114000"/>
              </a:lnSpc>
              <a:spcBef>
                <a:spcPts val="1223"/>
              </a:spcBef>
              <a:buClr>
                <a:srgbClr val="7B9D77"/>
              </a:buClr>
            </a:pPr>
            <a:r>
              <a:rPr lang="en-US" dirty="0"/>
              <a:t>In 2017, there was a change to the legal definition of direct threat that removed threat to self. Direct threat is now only for direct threat to others.  Because of this change, Job Corps was required to revise PRH policies to ensure compliance with Section 188 of the Workforce Innovation and Opportunity Act, Section 504 of the Rehabilitation Act of 1973, and related implementing regulations. </a:t>
            </a:r>
            <a:endParaRPr lang="en-US" dirty="0">
              <a:cs typeface="Calibri"/>
            </a:endParaRPr>
          </a:p>
          <a:p>
            <a:pPr eaLnBrk="0" latinLnBrk="0" hangingPunct="0"/>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a:ea typeface="Calibri" panose="020F0502020204030204" pitchFamily="34" charset="0"/>
                <a:cs typeface="Calibri"/>
              </a:rPr>
              <a:t>Self-harm behaviors should be addressed via Form 2-05 Health Care Needs Assessment.</a:t>
            </a:r>
            <a:endParaRPr lang="en-US" dirty="0">
              <a:latin typeface="Calibri"/>
              <a:cs typeface="Calibri"/>
            </a:endParaRPr>
          </a:p>
          <a:p>
            <a:pPr>
              <a:lnSpc>
                <a:spcPct val="114000"/>
              </a:lnSpc>
              <a:spcBef>
                <a:spcPts val="1246"/>
              </a:spcBef>
              <a:buClr>
                <a:srgbClr val="7B9D77"/>
              </a:buClr>
            </a:pPr>
            <a:r>
              <a:rPr lang="en-US" dirty="0">
                <a:latin typeface="Calibri" panose="020F0502020204030204" pitchFamily="34" charset="0"/>
                <a:cs typeface="Calibri" panose="020F0502020204030204" pitchFamily="34" charset="0"/>
              </a:rPr>
              <a:t> </a:t>
            </a:r>
            <a:endParaRPr lang="en-US" b="0" u="none" dirty="0">
              <a:latin typeface="Calibri" panose="020F0502020204030204" pitchFamily="34" charset="0"/>
              <a:ea typeface="맑은 고딕"/>
              <a:cs typeface="Calibri" panose="020F0502020204030204" pitchFamily="34" charset="0"/>
            </a:endParaRPr>
          </a:p>
          <a:p>
            <a:pPr>
              <a:lnSpc>
                <a:spcPct val="114000"/>
              </a:lnSpc>
              <a:spcBef>
                <a:spcPts val="1223"/>
              </a:spcBef>
              <a:buClr>
                <a:srgbClr val="7B9D77"/>
              </a:buClr>
            </a:pPr>
            <a:endParaRPr lang="en-US" b="0" u="none" dirty="0"/>
          </a:p>
        </p:txBody>
      </p:sp>
      <p:sp>
        <p:nvSpPr>
          <p:cNvPr id="4" name="Slide Number Placeholder 3"/>
          <p:cNvSpPr>
            <a:spLocks noGrp="1"/>
          </p:cNvSpPr>
          <p:nvPr>
            <p:ph type="sldNum" sz="quarter" idx="5"/>
          </p:nvPr>
        </p:nvSpPr>
        <p:spPr/>
        <p:txBody>
          <a:bodyPr/>
          <a:lstStyle/>
          <a:p>
            <a:fld id="{A512A20F-D5AB-4AA1-9D55-C1399AA38F72}" type="slidenum">
              <a:rPr lang="en-US" smtClean="0"/>
              <a:t>18</a:t>
            </a:fld>
            <a:endParaRPr lang="en-US"/>
          </a:p>
        </p:txBody>
      </p:sp>
    </p:spTree>
    <p:extLst>
      <p:ext uri="{BB962C8B-B14F-4D97-AF65-F5344CB8AC3E}">
        <p14:creationId xmlns:p14="http://schemas.microsoft.com/office/powerpoint/2010/main" val="162982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hangingPunct="1">
              <a:defRPr/>
            </a:pPr>
            <a:r>
              <a:rPr lang="en-US"/>
              <a:t>Federal disability nondiscrimination laws define a “direct threat” as a </a:t>
            </a:r>
            <a:r>
              <a:rPr lang="en-US">
                <a:solidFill>
                  <a:schemeClr val="accent5">
                    <a:lumMod val="75000"/>
                  </a:schemeClr>
                </a:solidFill>
              </a:rPr>
              <a:t>significant risk of substantial harm</a:t>
            </a:r>
            <a:r>
              <a:rPr lang="en-US"/>
              <a:t> to the </a:t>
            </a:r>
            <a:r>
              <a:rPr lang="en-US">
                <a:solidFill>
                  <a:schemeClr val="accent5">
                    <a:lumMod val="75000"/>
                  </a:schemeClr>
                </a:solidFill>
              </a:rPr>
              <a:t>health or safety of </a:t>
            </a:r>
            <a:r>
              <a:rPr lang="en-US" u="sng">
                <a:solidFill>
                  <a:schemeClr val="accent5">
                    <a:lumMod val="75000"/>
                  </a:schemeClr>
                </a:solidFill>
              </a:rPr>
              <a:t>others</a:t>
            </a:r>
            <a:r>
              <a:rPr lang="en-US"/>
              <a:t> that cannot be eliminated or reduced by reasonable accommodations, reasonable modifications in policies, practices, or procedures, and auxiliary aids and services. For short, we refer to these areas as the disability accommodation process.  </a:t>
            </a:r>
          </a:p>
          <a:p>
            <a:pPr defTabSz="931774" eaLnBrk="1" hangingPunct="1">
              <a:defRPr/>
            </a:pPr>
            <a:endParaRPr lang="en-US"/>
          </a:p>
          <a:p>
            <a:pPr defTabSz="931774" eaLnBrk="1" hangingPunct="1">
              <a:defRPr/>
            </a:pPr>
            <a:r>
              <a:rPr lang="en-US"/>
              <a:t>Notice the terms “significant risk” and “substantial harm” in the definition. Direct threat is held to a high standard of harm to others not a perception of harm. The risk must be significant and substantial.</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11E076B6-4D87-4A02-80B8-4B5E6B06187E}" type="slidenum">
              <a:rPr lang="ko-KR" altLang="en-US" smtClean="0"/>
              <a:t>19</a:t>
            </a:fld>
            <a:endParaRPr lang="ko-KR" altLang="en-US"/>
          </a:p>
        </p:txBody>
      </p:sp>
    </p:spTree>
    <p:extLst>
      <p:ext uri="{BB962C8B-B14F-4D97-AF65-F5344CB8AC3E}">
        <p14:creationId xmlns:p14="http://schemas.microsoft.com/office/powerpoint/2010/main" val="1586111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agenda for this training has three parts:– </a:t>
            </a:r>
          </a:p>
          <a:p>
            <a:endParaRPr lang="en-US"/>
          </a:p>
          <a:p>
            <a:r>
              <a:rPr lang="en-US"/>
              <a:t>A review of Medical Separations, Medical Separations with Reinstatement Rights, and  Direct Threat Assessments.  </a:t>
            </a:r>
          </a:p>
          <a:p>
            <a:endParaRPr lang="en-US"/>
          </a:p>
          <a:p>
            <a:r>
              <a:rPr lang="en-US"/>
              <a:t>The Disability Accommodation Process as a part of Medical Separations and Direct Threat Assessments will also be discussed in each applicable section.</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A512A20F-D5AB-4AA1-9D55-C1399AA38F72}" type="slidenum">
              <a:rPr lang="en-US" smtClean="0"/>
              <a:t>2</a:t>
            </a:fld>
            <a:endParaRPr lang="en-US"/>
          </a:p>
        </p:txBody>
      </p:sp>
    </p:spTree>
    <p:extLst>
      <p:ext uri="{BB962C8B-B14F-4D97-AF65-F5344CB8AC3E}">
        <p14:creationId xmlns:p14="http://schemas.microsoft.com/office/powerpoint/2010/main" val="3990291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202748"/>
          </a:xfrm>
        </p:spPr>
        <p:txBody>
          <a:bodyPr/>
          <a:lstStyle/>
          <a:p>
            <a:r>
              <a:rPr lang="en-US"/>
              <a:t>A “significant risk” means a high, not a slight, probability of risk; A speculative or remote risk is insufficient for a direct threat determination.</a:t>
            </a:r>
          </a:p>
          <a:p>
            <a:endParaRPr lang="en-US"/>
          </a:p>
          <a:p>
            <a:r>
              <a:rPr lang="en-US">
                <a:cs typeface="Calibri"/>
              </a:rPr>
              <a:t>Consider the following example:</a:t>
            </a:r>
          </a:p>
          <a:p>
            <a:r>
              <a:rPr lang="en-US"/>
              <a:t>A student is in the carpentry trade and has epilepsy that is well-controlled with medication. The student has not had a seizure in over 2 years and shows no sign of impairment. The carpentry instructor somehow finds out about the student's epilepsy history and wants the student removed based on a concern that the student may have a seizure while using heavy or sharp equipment with other students and harm a fellow student, creating a risk to the safety to others.  The instructor’s request is based on a general concern about seizures, not on the actual medical facts of the student’s stable condition and controlled seizures. This is not a significant risk because it is speculative.</a:t>
            </a:r>
            <a:endParaRPr lang="en-US">
              <a:cs typeface="Calibri"/>
            </a:endParaRPr>
          </a:p>
          <a:p>
            <a:endParaRPr lang="en-US">
              <a:ea typeface="맑은 고딕"/>
            </a:endParaRPr>
          </a:p>
          <a:p>
            <a:r>
              <a:rPr lang="en-US">
                <a:ea typeface="맑은 고딕"/>
              </a:rPr>
              <a:t>In a second scenario, consider a student with pulmonary tuberculosis and productive coughing who refuses to take their prescribed daily antibiotic medication or wear a mask.  This is an example of a direct threat to others because this behavior puts other students and staff at significant risk of communicable disease.</a:t>
            </a:r>
            <a:endParaRPr lang="en-US">
              <a:ea typeface="맑은 고딕"/>
              <a:cs typeface="Calibri"/>
            </a:endParaRPr>
          </a:p>
        </p:txBody>
      </p:sp>
      <p:sp>
        <p:nvSpPr>
          <p:cNvPr id="4" name="Slide Number Placeholder 3"/>
          <p:cNvSpPr>
            <a:spLocks noGrp="1"/>
          </p:cNvSpPr>
          <p:nvPr>
            <p:ph type="sldNum" sz="quarter" idx="5"/>
          </p:nvPr>
        </p:nvSpPr>
        <p:spPr/>
        <p:txBody>
          <a:bodyPr/>
          <a:lstStyle/>
          <a:p>
            <a:fld id="{11E076B6-4D87-4A02-80B8-4B5E6B06187E}" type="slidenum">
              <a:rPr lang="ko-KR" altLang="en-US" smtClean="0"/>
              <a:t>20</a:t>
            </a:fld>
            <a:endParaRPr lang="ko-KR" altLang="en-US"/>
          </a:p>
        </p:txBody>
      </p:sp>
    </p:spTree>
    <p:extLst>
      <p:ext uri="{BB962C8B-B14F-4D97-AF65-F5344CB8AC3E}">
        <p14:creationId xmlns:p14="http://schemas.microsoft.com/office/powerpoint/2010/main" val="17216089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8: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a:t>Most of us are familiar with Form 2-04 Direct Threat Assessment for applicants. This process has now been expanded to include both applicants and enrolled students.</a:t>
            </a:r>
          </a:p>
        </p:txBody>
      </p:sp>
      <p:sp>
        <p:nvSpPr>
          <p:cNvPr id="350" name="Google Shape;350;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52307"/>
            <a:ext cx="5608320" cy="3660458"/>
          </a:xfrm>
        </p:spPr>
        <p:txBody>
          <a:bodyPr/>
          <a:lstStyle/>
          <a:p>
            <a:r>
              <a:rPr lang="en-US">
                <a:latin typeface="Calibri"/>
                <a:ea typeface="Calibri" panose="020F0502020204030204" pitchFamily="34" charset="0"/>
                <a:cs typeface="Calibri"/>
              </a:rPr>
              <a:t>As mentioned</a:t>
            </a:r>
            <a:r>
              <a:rPr lang="en-US">
                <a:effectLst/>
                <a:latin typeface="Calibri"/>
                <a:ea typeface="Calibri" panose="020F0502020204030204" pitchFamily="34" charset="0"/>
                <a:cs typeface="Calibri"/>
              </a:rPr>
              <a:t> in the medical separation section, </a:t>
            </a:r>
            <a:r>
              <a:rPr lang="en-US">
                <a:latin typeface="Calibri"/>
                <a:ea typeface="Calibri" panose="020F0502020204030204" pitchFamily="34" charset="0"/>
                <a:cs typeface="Calibri"/>
              </a:rPr>
              <a:t>a </a:t>
            </a:r>
            <a:r>
              <a:rPr lang="en-US">
                <a:effectLst/>
                <a:latin typeface="Calibri"/>
                <a:ea typeface="Calibri" panose="020F0502020204030204" pitchFamily="34" charset="0"/>
                <a:cs typeface="Calibri"/>
              </a:rPr>
              <a:t>direct threat may be considered if there is </a:t>
            </a:r>
            <a:r>
              <a:rPr lang="en-US">
                <a:latin typeface="Calibri"/>
                <a:ea typeface="Calibri" panose="020F0502020204030204" pitchFamily="34" charset="0"/>
                <a:cs typeface="Calibri"/>
              </a:rPr>
              <a:t>a </a:t>
            </a:r>
            <a:r>
              <a:rPr lang="en-US">
                <a:effectLst/>
                <a:latin typeface="Calibri"/>
                <a:ea typeface="Calibri" panose="020F0502020204030204" pitchFamily="34" charset="0"/>
                <a:cs typeface="Calibri"/>
              </a:rPr>
              <a:t>reasonable belief, based on objective evidence, that the individual has a medical condition or disability that may pose a significant risk of substantial harm to the health or safety of others.</a:t>
            </a:r>
            <a:r>
              <a:rPr lang="en-US">
                <a:latin typeface="Calibri"/>
                <a:ea typeface="Calibri" panose="020F0502020204030204" pitchFamily="34" charset="0"/>
                <a:cs typeface="Calibri"/>
              </a:rPr>
              <a:t> </a:t>
            </a:r>
            <a:r>
              <a:rPr lang="en-US" b="1"/>
              <a:t>Threat to self </a:t>
            </a:r>
            <a:r>
              <a:rPr lang="en-US" b="1" u="sng"/>
              <a:t>is no longer</a:t>
            </a:r>
            <a:r>
              <a:rPr lang="en-US" b="1"/>
              <a:t> </a:t>
            </a:r>
            <a:r>
              <a:rPr lang="en-US"/>
              <a:t>part of the definition of direct threat.</a:t>
            </a:r>
          </a:p>
          <a:p>
            <a:endParaRPr lang="en-US">
              <a:latin typeface="Calibri" panose="020F0502020204030204" pitchFamily="34" charset="0"/>
              <a:ea typeface="Calibri" panose="020F0502020204030204" pitchFamily="34" charset="0"/>
              <a:cs typeface="Times New Roman" panose="02020603050405020304" pitchFamily="18" charset="0"/>
            </a:endParaRPr>
          </a:p>
          <a:p>
            <a:r>
              <a:rPr lang="en-US">
                <a:effectLst/>
                <a:latin typeface="Calibri"/>
                <a:ea typeface="Calibri" panose="020F0502020204030204" pitchFamily="34" charset="0"/>
                <a:cs typeface="Calibri"/>
              </a:rPr>
              <a:t>Direct Threat Assessments, </a:t>
            </a:r>
            <a:r>
              <a:rPr lang="en-US">
                <a:latin typeface="Calibri"/>
                <a:ea typeface="Calibri" panose="020F0502020204030204" pitchFamily="34" charset="0"/>
                <a:cs typeface="Calibri"/>
              </a:rPr>
              <a:t>detailed on PRH Form</a:t>
            </a:r>
            <a:r>
              <a:rPr lang="en-US">
                <a:effectLst/>
                <a:latin typeface="Calibri"/>
                <a:ea typeface="Calibri" panose="020F0502020204030204" pitchFamily="34" charset="0"/>
                <a:cs typeface="Calibri"/>
              </a:rPr>
              <a:t> 2-04</a:t>
            </a:r>
            <a:r>
              <a:rPr lang="en-US">
                <a:latin typeface="Calibri"/>
                <a:ea typeface="Calibri" panose="020F0502020204030204" pitchFamily="34" charset="0"/>
                <a:cs typeface="Calibri"/>
              </a:rPr>
              <a:t>,</a:t>
            </a:r>
            <a:r>
              <a:rPr lang="en-US">
                <a:effectLst/>
                <a:latin typeface="Calibri"/>
                <a:ea typeface="Calibri" panose="020F0502020204030204" pitchFamily="34" charset="0"/>
                <a:cs typeface="Calibri"/>
              </a:rPr>
              <a:t> may be considered</a:t>
            </a:r>
            <a:r>
              <a:rPr lang="en-US">
                <a:latin typeface="Calibri"/>
                <a:ea typeface="Calibri" panose="020F0502020204030204" pitchFamily="34" charset="0"/>
                <a:cs typeface="Calibri"/>
              </a:rPr>
              <a:t> </a:t>
            </a:r>
            <a:r>
              <a:rPr lang="en-US">
                <a:effectLst/>
                <a:latin typeface="Calibri"/>
                <a:ea typeface="Calibri" panose="020F0502020204030204" pitchFamily="34" charset="0"/>
                <a:cs typeface="Calibri"/>
              </a:rPr>
              <a:t>for applicants as part of the Applicant File Review process and for students as part of the medical separation process. We will look closer at these two areas as we go along.</a:t>
            </a:r>
          </a:p>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1E076B6-4D87-4A02-80B8-4B5E6B06187E}" type="slidenum">
              <a:rPr lang="ko-KR" altLang="en-US" smtClean="0"/>
              <a:t>22</a:t>
            </a:fld>
            <a:endParaRPr lang="ko-KR" altLang="en-US"/>
          </a:p>
        </p:txBody>
      </p:sp>
    </p:spTree>
    <p:extLst>
      <p:ext uri="{BB962C8B-B14F-4D97-AF65-F5344CB8AC3E}">
        <p14:creationId xmlns:p14="http://schemas.microsoft.com/office/powerpoint/2010/main" val="2183481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a:effectLst/>
                <a:ea typeface="Times New Roman" panose="02020603050405020304" pitchFamily="18" charset="0"/>
                <a:cs typeface="Calibri"/>
              </a:rPr>
              <a:t>Job Corps requires, as a qualification standard, that an applicant or student not pose a direct threat to the health or safety of others, including students and staff. Like any qualification standard, this requirement must apply to all applicants and students, not just to those with disabilities. All students are held to the same behavioral standard</a:t>
            </a:r>
            <a:r>
              <a:rPr lang="en-US">
                <a:ea typeface="Times New Roman" panose="02020603050405020304" pitchFamily="18" charset="0"/>
                <a:cs typeface="Calibri"/>
              </a:rPr>
              <a:t> </a:t>
            </a:r>
            <a:r>
              <a:rPr lang="en-US"/>
              <a:t>whether it is addressed by Form 2-04 Direct Threat Assessment for medical conditions or disabilities or by Job Corps' disciplinary system for behavior.</a:t>
            </a:r>
          </a:p>
        </p:txBody>
      </p:sp>
      <p:sp>
        <p:nvSpPr>
          <p:cNvPr id="4" name="Slide Number Placeholder 3"/>
          <p:cNvSpPr>
            <a:spLocks noGrp="1"/>
          </p:cNvSpPr>
          <p:nvPr>
            <p:ph type="sldNum" sz="quarter" idx="5"/>
          </p:nvPr>
        </p:nvSpPr>
        <p:spPr/>
        <p:txBody>
          <a:bodyPr/>
          <a:lstStyle/>
          <a:p>
            <a:fld id="{11E076B6-4D87-4A02-80B8-4B5E6B06187E}" type="slidenum">
              <a:rPr lang="ko-KR" altLang="en-US" smtClean="0"/>
              <a:t>23</a:t>
            </a:fld>
            <a:endParaRPr lang="ko-KR" altLang="en-US"/>
          </a:p>
        </p:txBody>
      </p:sp>
    </p:spTree>
    <p:extLst>
      <p:ext uri="{BB962C8B-B14F-4D97-AF65-F5344CB8AC3E}">
        <p14:creationId xmlns:p14="http://schemas.microsoft.com/office/powerpoint/2010/main" val="4120366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966" fontAlgn="base">
              <a:lnSpc>
                <a:spcPct val="114000"/>
              </a:lnSpc>
              <a:spcBef>
                <a:spcPts val="611"/>
              </a:spcBef>
              <a:spcAft>
                <a:spcPct val="0"/>
              </a:spcAft>
              <a:buClr>
                <a:srgbClr val="6D728D"/>
              </a:buClr>
              <a:defRPr/>
            </a:pPr>
            <a:r>
              <a:rPr lang="en-US" altLang="ru-RU"/>
              <a:t>Let’s look briefly at the different processes for applicants and for students.</a:t>
            </a:r>
          </a:p>
          <a:p>
            <a:pPr defTabSz="930966" fontAlgn="base">
              <a:lnSpc>
                <a:spcPct val="114000"/>
              </a:lnSpc>
              <a:spcBef>
                <a:spcPts val="611"/>
              </a:spcBef>
              <a:spcAft>
                <a:spcPct val="0"/>
              </a:spcAft>
              <a:buClr>
                <a:srgbClr val="6D728D"/>
              </a:buClr>
              <a:defRPr/>
            </a:pPr>
            <a:endParaRPr lang="en-US" altLang="ru-RU">
              <a:cs typeface="Calibri"/>
            </a:endParaRPr>
          </a:p>
          <a:p>
            <a:pPr defTabSz="930966" fontAlgn="base">
              <a:lnSpc>
                <a:spcPct val="114000"/>
              </a:lnSpc>
              <a:spcBef>
                <a:spcPts val="611"/>
              </a:spcBef>
              <a:spcAft>
                <a:spcPct val="0"/>
              </a:spcAft>
              <a:buClr>
                <a:srgbClr val="6D728D"/>
              </a:buClr>
              <a:defRPr/>
            </a:pPr>
            <a:r>
              <a:rPr lang="en-US" altLang="ru-RU"/>
              <a:t>For the Applicant File Review Process, the Records Manager receives applicant files in CIS and logs them on the AFR Tracking Log.​</a:t>
            </a:r>
            <a:endParaRPr lang="en-US" altLang="ru-RU">
              <a:cs typeface="Calibri"/>
            </a:endParaRPr>
          </a:p>
          <a:p>
            <a:pPr>
              <a:lnSpc>
                <a:spcPct val="114000"/>
              </a:lnSpc>
              <a:spcBef>
                <a:spcPts val="1223"/>
              </a:spcBef>
              <a:buClr>
                <a:srgbClr val="6D728D"/>
              </a:buClr>
              <a:defRPr/>
            </a:pPr>
            <a:r>
              <a:rPr lang="en-US" altLang="ru-RU"/>
              <a:t>Then, the Health and Wellness Director, who serves as the File Review Coordinator for the center, completes the initial general review of medical and disability-related documentation and the “Job Corps Health Questionnaire, known as the ETA 653” to determine whether there are concerns related to health care needs or direct threat to others. This initial review of applicant files will now be documented on the new Center Applicant File Review Form in PRH Form 1-06  for Health Care Needs or the Center Applicant/Student File Review Form for Direct Threat which is included with Form 2-04 Direct Threat Assessment.   </a:t>
            </a:r>
            <a:endParaRPr lang="en-US" altLang="ru-RU">
              <a:cs typeface="Calibri" panose="020F0502020204030204"/>
            </a:endParaRPr>
          </a:p>
          <a:p>
            <a:pPr>
              <a:lnSpc>
                <a:spcPct val="114000"/>
              </a:lnSpc>
              <a:spcBef>
                <a:spcPts val="1223"/>
              </a:spcBef>
              <a:buClr>
                <a:srgbClr val="6D728D"/>
              </a:buClr>
              <a:defRPr/>
            </a:pPr>
            <a:endParaRPr lang="en-US" altLang="ru-RU">
              <a:highlight>
                <a:srgbClr val="FFFF00"/>
              </a:highlight>
            </a:endParaRPr>
          </a:p>
          <a:p>
            <a:endParaRPr lang="en-US"/>
          </a:p>
        </p:txBody>
      </p:sp>
      <p:sp>
        <p:nvSpPr>
          <p:cNvPr id="4" name="Slide Number Placeholder 3"/>
          <p:cNvSpPr>
            <a:spLocks noGrp="1"/>
          </p:cNvSpPr>
          <p:nvPr>
            <p:ph type="sldNum" sz="quarter" idx="5"/>
          </p:nvPr>
        </p:nvSpPr>
        <p:spPr/>
        <p:txBody>
          <a:bodyPr/>
          <a:lstStyle/>
          <a:p>
            <a:pPr defTabSz="931774">
              <a:defRPr/>
            </a:pPr>
            <a:fld id="{A512A20F-D5AB-4AA1-9D55-C1399AA38F72}" type="slidenum">
              <a:rPr lang="en-US">
                <a:solidFill>
                  <a:prstClr val="black"/>
                </a:solidFill>
                <a:latin typeface="Calibri" panose="020F0502020204030204"/>
              </a:rPr>
              <a:pPr defTabSz="93177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40289556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0225" y="369888"/>
            <a:ext cx="5576888" cy="3136900"/>
          </a:xfrm>
        </p:spPr>
      </p:sp>
      <p:sp>
        <p:nvSpPr>
          <p:cNvPr id="3" name="Notes Placeholder 2"/>
          <p:cNvSpPr>
            <a:spLocks noGrp="1"/>
          </p:cNvSpPr>
          <p:nvPr>
            <p:ph type="body" idx="1"/>
          </p:nvPr>
        </p:nvSpPr>
        <p:spPr>
          <a:xfrm>
            <a:off x="514421" y="3783301"/>
            <a:ext cx="5608320" cy="5143502"/>
          </a:xfrm>
        </p:spPr>
        <p:txBody>
          <a:bodyPr/>
          <a:lstStyle/>
          <a:p>
            <a:pPr defTabSz="930966" fontAlgn="base">
              <a:lnSpc>
                <a:spcPct val="114000"/>
              </a:lnSpc>
              <a:spcBef>
                <a:spcPts val="611"/>
              </a:spcBef>
              <a:spcAft>
                <a:spcPct val="0"/>
              </a:spcAft>
              <a:buClr>
                <a:srgbClr val="6D728D"/>
              </a:buClr>
              <a:defRPr/>
            </a:pPr>
            <a:r>
              <a:rPr lang="en-US" altLang="ru-RU">
                <a:solidFill>
                  <a:srgbClr val="002060"/>
                </a:solidFill>
              </a:rPr>
              <a:t>For students, the medical separation process as we discussed earlier will be followed. </a:t>
            </a:r>
            <a:endParaRPr lang="en-US" altLang="ru-RU">
              <a:solidFill>
                <a:srgbClr val="002060"/>
              </a:solidFill>
              <a:cs typeface="Calibri" panose="020F0502020204030204"/>
            </a:endParaRPr>
          </a:p>
          <a:p>
            <a:pPr defTabSz="930966" fontAlgn="base">
              <a:lnSpc>
                <a:spcPct val="114000"/>
              </a:lnSpc>
              <a:spcBef>
                <a:spcPts val="611"/>
              </a:spcBef>
              <a:spcAft>
                <a:spcPct val="0"/>
              </a:spcAft>
              <a:buClr>
                <a:srgbClr val="6D728D"/>
              </a:buClr>
              <a:defRPr/>
            </a:pPr>
            <a:r>
              <a:rPr lang="en-US" altLang="ru-RU">
                <a:solidFill>
                  <a:prstClr val="black"/>
                </a:solidFill>
              </a:rPr>
              <a:t>As a reminder, medical separations may only be initiated by qualified health professionals.</a:t>
            </a:r>
          </a:p>
          <a:p>
            <a:pPr defTabSz="930966" fontAlgn="base">
              <a:lnSpc>
                <a:spcPct val="114000"/>
              </a:lnSpc>
              <a:spcBef>
                <a:spcPts val="611"/>
              </a:spcBef>
              <a:spcAft>
                <a:spcPct val="0"/>
              </a:spcAft>
              <a:buClr>
                <a:srgbClr val="6D728D"/>
              </a:buClr>
              <a:defRPr/>
            </a:pPr>
            <a:endParaRPr lang="en-US" altLang="ru-RU">
              <a:solidFill>
                <a:prstClr val="black"/>
              </a:solidFill>
              <a:cs typeface="Calibri"/>
            </a:endParaRPr>
          </a:p>
          <a:p>
            <a:pPr defTabSz="930966" fontAlgn="base">
              <a:lnSpc>
                <a:spcPct val="114000"/>
              </a:lnSpc>
              <a:spcBef>
                <a:spcPts val="611"/>
              </a:spcBef>
              <a:spcAft>
                <a:spcPct val="0"/>
              </a:spcAft>
              <a:buClr>
                <a:srgbClr val="6D728D"/>
              </a:buClr>
              <a:defRPr/>
            </a:pPr>
            <a:r>
              <a:rPr lang="en-US" altLang="ru-RU">
                <a:solidFill>
                  <a:prstClr val="black"/>
                </a:solidFill>
              </a:rPr>
              <a:t>Medical separations are for students that have a preexisting or acquired health condition that requires treatment beyond the basic health services provided by Job Corps and:</a:t>
            </a:r>
            <a:endParaRPr lang="en-US" altLang="ru-RU">
              <a:solidFill>
                <a:prstClr val="black"/>
              </a:solidFill>
              <a:cs typeface="Calibri"/>
            </a:endParaRPr>
          </a:p>
          <a:p>
            <a:pPr defTabSz="930966" fontAlgn="base">
              <a:lnSpc>
                <a:spcPct val="114000"/>
              </a:lnSpc>
              <a:spcBef>
                <a:spcPts val="611"/>
              </a:spcBef>
              <a:spcAft>
                <a:spcPct val="0"/>
              </a:spcAft>
              <a:buClr>
                <a:srgbClr val="6D728D"/>
              </a:buClr>
              <a:defRPr/>
            </a:pPr>
            <a:r>
              <a:rPr lang="en-US" altLang="ru-RU">
                <a:solidFill>
                  <a:prstClr val="black"/>
                </a:solidFill>
              </a:rPr>
              <a:t>Treatment is </a:t>
            </a:r>
            <a:r>
              <a:rPr lang="en-US" altLang="ru-RU">
                <a:solidFill>
                  <a:srgbClr val="7B9D77"/>
                </a:solidFill>
              </a:rPr>
              <a:t>unavailable </a:t>
            </a:r>
            <a:r>
              <a:rPr lang="en-US" altLang="ru-RU">
                <a:solidFill>
                  <a:prstClr val="black"/>
                </a:solidFill>
              </a:rPr>
              <a:t>or will be unusually costly to Job Corps; and the use of </a:t>
            </a:r>
            <a:r>
              <a:rPr lang="en-US" altLang="ru-RU">
                <a:solidFill>
                  <a:srgbClr val="7B9D77"/>
                </a:solidFill>
              </a:rPr>
              <a:t>leave and other methods </a:t>
            </a:r>
            <a:r>
              <a:rPr lang="en-US" altLang="ru-RU">
                <a:solidFill>
                  <a:prstClr val="black"/>
                </a:solidFill>
              </a:rPr>
              <a:t>have been considered in each individual case and determined to be insufficient.</a:t>
            </a:r>
          </a:p>
          <a:p>
            <a:pPr defTabSz="931774" eaLnBrk="1" hangingPunct="1">
              <a:defRPr/>
            </a:pPr>
            <a:endParaRPr lang="en-US" altLang="ru-RU">
              <a:solidFill>
                <a:prstClr val="black"/>
              </a:solidFill>
              <a:latin typeface="Calibri" panose="020F0502020204030204"/>
            </a:endParaRPr>
          </a:p>
          <a:p>
            <a:pPr defTabSz="931774" eaLnBrk="1" hangingPunct="1">
              <a:defRPr/>
            </a:pPr>
            <a:r>
              <a:rPr lang="en-US" altLang="ru-RU">
                <a:solidFill>
                  <a:prstClr val="black"/>
                </a:solidFill>
                <a:latin typeface="Calibri" panose="020F0502020204030204"/>
              </a:rPr>
              <a:t>Lastly, if a student has a disability, the center must involve the student in an interactive disability accommodation process to determine whether any disability accommodations would address or mitigate any concerns, to allow the student to participate in the Job Corps program to the maximum extent possible. </a:t>
            </a:r>
          </a:p>
          <a:p>
            <a:endParaRPr lang="en-US"/>
          </a:p>
        </p:txBody>
      </p:sp>
      <p:sp>
        <p:nvSpPr>
          <p:cNvPr id="4" name="Slide Number Placeholder 3"/>
          <p:cNvSpPr>
            <a:spLocks noGrp="1"/>
          </p:cNvSpPr>
          <p:nvPr>
            <p:ph type="sldNum" sz="quarter" idx="5"/>
          </p:nvPr>
        </p:nvSpPr>
        <p:spPr/>
        <p:txBody>
          <a:bodyPr/>
          <a:lstStyle/>
          <a:p>
            <a:pPr defTabSz="931774">
              <a:defRPr/>
            </a:pPr>
            <a:fld id="{A512A20F-D5AB-4AA1-9D55-C1399AA38F72}"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987244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altLang="ko-KR">
                <a:ea typeface="맑은 고딕"/>
              </a:rPr>
              <a:t>Finally, on </a:t>
            </a:r>
            <a:r>
              <a:rPr lang="en-US" altLang="ko-KR">
                <a:highlight>
                  <a:srgbClr val="FFFFFF"/>
                </a:highlight>
                <a:ea typeface="맑은 고딕"/>
              </a:rPr>
              <a:t>the right-hand side of this slide, there is a snapshot of the Center Applicant/Student File Review Form that was previously mentioned. This is a new form included in Form 2-04 Direct Threat Assessment. It must be completed by the Health and Wellness Director if there is any concern that an applicant or student might pose a direct threat. Rows 1 through 4 are to be used only for applicants. </a:t>
            </a:r>
            <a:r>
              <a:rPr lang="en-US">
                <a:highlight>
                  <a:srgbClr val="FFFFFF"/>
                </a:highlight>
              </a:rPr>
              <a:t>The first red arrow shows where it begins for students and medical separations. This is the box, the health and wellness director checks indicating there is objective evidence to move forward with the direct threat assessment. The second red arrow shows where the Health and Wellness Director would check the appropriate box to refer the student to the qualified health professional for the assessment of risk to others.</a:t>
            </a:r>
          </a:p>
          <a:p>
            <a:pPr eaLnBrk="1" hangingPunct="1">
              <a:defRPr/>
            </a:pPr>
            <a:endParaRPr lang="en-US">
              <a:highlight>
                <a:srgbClr val="FFFFFF"/>
              </a:highlight>
            </a:endParaRPr>
          </a:p>
          <a:p>
            <a:pPr defTabSz="931774" eaLnBrk="1" hangingPunct="1">
              <a:defRPr/>
            </a:pPr>
            <a:r>
              <a:rPr lang="en-US" altLang="ko-KR">
                <a:ea typeface="맑은 고딕"/>
              </a:rPr>
              <a:t>Remember a Direct Threat Assessment should be conducted if the Health and Wellness Director has (1) a </a:t>
            </a:r>
            <a:r>
              <a:rPr lang="en-US" altLang="ko-KR" b="1">
                <a:ea typeface="맑은 고딕"/>
              </a:rPr>
              <a:t>reasonable belief</a:t>
            </a:r>
            <a:r>
              <a:rPr lang="en-US" altLang="ko-KR">
                <a:ea typeface="맑은 고딕"/>
              </a:rPr>
              <a:t>, (2) based on </a:t>
            </a:r>
            <a:r>
              <a:rPr lang="en-US" altLang="ko-KR" b="1" u="sng">
                <a:ea typeface="맑은 고딕"/>
              </a:rPr>
              <a:t>objective evidence</a:t>
            </a:r>
            <a:r>
              <a:rPr lang="en-US" altLang="ko-KR">
                <a:ea typeface="맑은 고딕"/>
              </a:rPr>
              <a:t>, that an individual applicant or student has a medical condition or disability that</a:t>
            </a:r>
            <a:r>
              <a:rPr lang="en-US" altLang="ko-KR" b="1">
                <a:ea typeface="맑은 고딕"/>
              </a:rPr>
              <a:t> (3) may pose a significant risk </a:t>
            </a:r>
            <a:r>
              <a:rPr lang="en-US" altLang="ko-KR">
                <a:ea typeface="맑은 고딕"/>
              </a:rPr>
              <a:t>of substantial harm to the health or safety of </a:t>
            </a:r>
            <a:r>
              <a:rPr lang="en-US" altLang="ko-KR" b="1" u="sng">
                <a:ea typeface="맑은 고딕"/>
              </a:rPr>
              <a:t>others</a:t>
            </a:r>
            <a:r>
              <a:rPr lang="en-US" altLang="ko-KR">
                <a:ea typeface="맑은 고딕"/>
              </a:rPr>
              <a:t>.</a:t>
            </a:r>
            <a:endParaRPr lang="en-US" altLang="ko-KR">
              <a:ea typeface="맑은 고딕"/>
              <a:cs typeface="Calibri"/>
            </a:endParaRPr>
          </a:p>
          <a:p>
            <a:pPr defTabSz="931774" eaLnBrk="1" hangingPunct="1">
              <a:defRPr/>
            </a:pPr>
            <a:endParaRPr lang="en-US" altLang="ko-KR">
              <a:ea typeface="맑은 고딕"/>
            </a:endParaRPr>
          </a:p>
        </p:txBody>
      </p:sp>
      <p:sp>
        <p:nvSpPr>
          <p:cNvPr id="4" name="Slide Number Placeholder 3"/>
          <p:cNvSpPr>
            <a:spLocks noGrp="1"/>
          </p:cNvSpPr>
          <p:nvPr>
            <p:ph type="sldNum" sz="quarter" idx="5"/>
          </p:nvPr>
        </p:nvSpPr>
        <p:spPr/>
        <p:txBody>
          <a:bodyPr/>
          <a:lstStyle/>
          <a:p>
            <a:pPr defTabSz="931774">
              <a:defRPr/>
            </a:pPr>
            <a:fld id="{A512A20F-D5AB-4AA1-9D55-C1399AA38F72}" type="slidenum">
              <a:rPr lang="en-US">
                <a:solidFill>
                  <a:prstClr val="black"/>
                </a:solidFill>
                <a:latin typeface="Calibri" panose="020F0502020204030204"/>
              </a:rPr>
              <a:pPr defTabSz="931774">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2775376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a:t>It is important to remember, that just because an individual has been referred for a direct threat assessment, it does not mean that they will be determined to be a direct threat. The qualified health professional will do an individualized clinical assessment.</a:t>
            </a:r>
            <a:endParaRPr lang="en-US" b="0" u="none"/>
          </a:p>
        </p:txBody>
      </p:sp>
      <p:sp>
        <p:nvSpPr>
          <p:cNvPr id="201" name="Google Shape;201;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60518"/>
          </a:xfrm>
        </p:spPr>
        <p:txBody>
          <a:bodyPr/>
          <a:lstStyle/>
          <a:p>
            <a:r>
              <a:rPr lang="en-US">
                <a:latin typeface="Calibri"/>
                <a:ea typeface="Calibri" panose="020F0502020204030204" pitchFamily="34" charset="0"/>
                <a:cs typeface="Calibri"/>
              </a:rPr>
              <a:t>The</a:t>
            </a:r>
            <a:r>
              <a:rPr lang="en-US">
                <a:effectLst/>
                <a:latin typeface="Calibri"/>
                <a:ea typeface="Calibri" panose="020F0502020204030204" pitchFamily="34" charset="0"/>
                <a:cs typeface="Calibri"/>
              </a:rPr>
              <a:t> clinical assessment of direct threat must only be determined by qualified health professionals who have current, documented expertise in the medical condition(s) or disability or disabilities involved in a particular case.</a:t>
            </a:r>
            <a:endParaRPr lang="en-US">
              <a:latin typeface="Calibri"/>
              <a:cs typeface="Calibri"/>
            </a:endParaRPr>
          </a:p>
          <a:p>
            <a:endParaRPr lang="en-US">
              <a:effectLst/>
              <a:latin typeface="Calibri" panose="020F0502020204030204" pitchFamily="34" charset="0"/>
              <a:ea typeface="Calibri" panose="020F0502020204030204" pitchFamily="34" charset="0"/>
              <a:cs typeface="Times New Roman" panose="02020603050405020304" pitchFamily="18" charset="0"/>
            </a:endParaRPr>
          </a:p>
          <a:p>
            <a:r>
              <a:rPr lang="en-US">
                <a:effectLst/>
                <a:latin typeface="Calibri"/>
                <a:ea typeface="Calibri" panose="020F0502020204030204" pitchFamily="34" charset="0"/>
                <a:cs typeface="Calibri"/>
              </a:rPr>
              <a:t>General medical expertise, without expertise in the specific medical condition(s) or disabilities at issue in a given case, is insufficient. Our center health staff have experience with many medical conditions and disabilities, but, if an applicant or student has a health condition that a center health professional</a:t>
            </a:r>
            <a:r>
              <a:rPr lang="en-US">
                <a:latin typeface="Calibri"/>
                <a:ea typeface="Calibri" panose="020F0502020204030204" pitchFamily="34" charset="0"/>
                <a:cs typeface="Calibri"/>
              </a:rPr>
              <a:t> </a:t>
            </a:r>
            <a:r>
              <a:rPr lang="en-US">
                <a:effectLst/>
                <a:latin typeface="Calibri"/>
                <a:ea typeface="Calibri" panose="020F0502020204030204" pitchFamily="34" charset="0"/>
                <a:cs typeface="Calibri"/>
              </a:rPr>
              <a:t>is not familiar with or </a:t>
            </a:r>
            <a:r>
              <a:rPr lang="en-US">
                <a:latin typeface="Calibri"/>
                <a:ea typeface="Calibri" panose="020F0502020204030204" pitchFamily="34" charset="0"/>
                <a:cs typeface="Calibri"/>
              </a:rPr>
              <a:t>does not have</a:t>
            </a:r>
            <a:r>
              <a:rPr lang="en-US">
                <a:effectLst/>
                <a:latin typeface="Calibri"/>
                <a:ea typeface="Calibri" panose="020F0502020204030204" pitchFamily="34" charset="0"/>
                <a:cs typeface="Calibri"/>
              </a:rPr>
              <a:t> experience treating,</a:t>
            </a:r>
            <a:r>
              <a:rPr lang="en-US">
                <a:latin typeface="Calibri"/>
                <a:ea typeface="Calibri" panose="020F0502020204030204" pitchFamily="34" charset="0"/>
                <a:cs typeface="Calibri"/>
              </a:rPr>
              <a:t> </a:t>
            </a:r>
            <a:r>
              <a:rPr lang="en-US">
                <a:effectLst/>
                <a:latin typeface="Calibri"/>
                <a:ea typeface="Calibri" panose="020F0502020204030204" pitchFamily="34" charset="0"/>
                <a:cs typeface="Calibri"/>
              </a:rPr>
              <a:t>then a center may need to </a:t>
            </a:r>
            <a:r>
              <a:rPr lang="en-US">
                <a:latin typeface="Calibri"/>
                <a:ea typeface="Calibri" panose="020F0502020204030204" pitchFamily="34" charset="0"/>
                <a:cs typeface="Calibri"/>
              </a:rPr>
              <a:t>either consult</a:t>
            </a:r>
            <a:r>
              <a:rPr lang="en-US">
                <a:effectLst/>
                <a:latin typeface="Calibri"/>
                <a:ea typeface="Calibri" panose="020F0502020204030204" pitchFamily="34" charset="0"/>
                <a:cs typeface="Calibri"/>
              </a:rPr>
              <a:t> with the applicant’s or student’s</a:t>
            </a:r>
            <a:r>
              <a:rPr lang="en-US">
                <a:latin typeface="Calibri"/>
                <a:ea typeface="Calibri" panose="020F0502020204030204" pitchFamily="34" charset="0"/>
                <a:cs typeface="Calibri"/>
              </a:rPr>
              <a:t> </a:t>
            </a:r>
            <a:r>
              <a:rPr lang="en-US">
                <a:effectLst/>
                <a:latin typeface="Calibri"/>
                <a:ea typeface="Calibri" panose="020F0502020204030204" pitchFamily="34" charset="0"/>
                <a:cs typeface="Calibri"/>
              </a:rPr>
              <a:t>treating provider or may need to consult with an outside provider with the necessary</a:t>
            </a:r>
            <a:r>
              <a:rPr lang="en-US">
                <a:latin typeface="Calibri"/>
                <a:ea typeface="Calibri" panose="020F0502020204030204" pitchFamily="34" charset="0"/>
                <a:cs typeface="Calibri"/>
              </a:rPr>
              <a:t> </a:t>
            </a:r>
            <a:r>
              <a:rPr lang="en-US">
                <a:effectLst/>
                <a:latin typeface="Calibri"/>
                <a:ea typeface="Calibri" panose="020F0502020204030204" pitchFamily="34" charset="0"/>
                <a:cs typeface="Calibri"/>
              </a:rPr>
              <a:t>expertise.</a:t>
            </a:r>
          </a:p>
          <a:p>
            <a:r>
              <a:rPr lang="en-US">
                <a:effectLst/>
                <a:latin typeface="Calibri"/>
                <a:ea typeface="Calibri" panose="020F0502020204030204" pitchFamily="34" charset="0"/>
                <a:cs typeface="Calibri"/>
              </a:rPr>
              <a:t> </a:t>
            </a:r>
          </a:p>
        </p:txBody>
      </p:sp>
      <p:sp>
        <p:nvSpPr>
          <p:cNvPr id="4" name="Slide Number Placeholder 3"/>
          <p:cNvSpPr>
            <a:spLocks noGrp="1"/>
          </p:cNvSpPr>
          <p:nvPr>
            <p:ph type="sldNum" sz="quarter" idx="5"/>
          </p:nvPr>
        </p:nvSpPr>
        <p:spPr/>
        <p:txBody>
          <a:bodyPr/>
          <a:lstStyle/>
          <a:p>
            <a:pPr defTabSz="931774">
              <a:defRPr/>
            </a:pPr>
            <a:fld id="{11E076B6-4D87-4A02-80B8-4B5E6B06187E}" type="slidenum">
              <a:rPr lang="ko-KR" altLang="en-US">
                <a:solidFill>
                  <a:prstClr val="black"/>
                </a:solidFill>
                <a:latin typeface="Calibri" panose="020F0502020204030204"/>
                <a:ea typeface="맑은 고딕" panose="020B0503020000020004" pitchFamily="34" charset="-127"/>
              </a:rPr>
              <a:pPr defTabSz="931774">
                <a:defRPr/>
              </a:pPr>
              <a:t>28</a:t>
            </a:fld>
            <a:endParaRPr lang="ko-KR" altLang="en-US">
              <a:solidFill>
                <a:prstClr val="black"/>
              </a:solidFill>
              <a:latin typeface="Calibri" panose="020F0502020204030204"/>
              <a:ea typeface="맑은 고딕" panose="020B0503020000020004" pitchFamily="34" charset="-127"/>
            </a:endParaRPr>
          </a:p>
        </p:txBody>
      </p:sp>
    </p:spTree>
    <p:extLst>
      <p:ext uri="{BB962C8B-B14F-4D97-AF65-F5344CB8AC3E}">
        <p14:creationId xmlns:p14="http://schemas.microsoft.com/office/powerpoint/2010/main" val="3408033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hangingPunct="1">
              <a:defRPr/>
            </a:pPr>
            <a:r>
              <a:rPr lang="en-US" altLang="ko-KR">
                <a:latin typeface="Calibri"/>
                <a:ea typeface="맑은 고딕"/>
              </a:rPr>
              <a:t>Once the Health and Wellness Director completes the initial review, completes the Center File Review Form and identifies the qualified health professional, they will begin the completion of Form 2-04, the direct threat assessment. There is a screenshot of the first page of Form 2-04 on the right-hand side of the slide.  Let’s talk now more about the actual form and the assessment process.</a:t>
            </a:r>
          </a:p>
          <a:p>
            <a:pPr defTabSz="931774" eaLnBrk="1" hangingPunct="1">
              <a:defRPr/>
            </a:pPr>
            <a:endParaRPr lang="en-US" altLang="ko-KR">
              <a:latin typeface="Calibri"/>
              <a:ea typeface="맑은 고딕"/>
            </a:endParaRPr>
          </a:p>
          <a:p>
            <a:pPr defTabSz="931774" eaLnBrk="1" hangingPunct="1">
              <a:defRPr/>
            </a:pPr>
            <a:endParaRPr lang="en-US" altLang="ko-KR">
              <a:latin typeface="Calibri"/>
              <a:ea typeface="맑은 고딕"/>
            </a:endParaRPr>
          </a:p>
          <a:p>
            <a:endParaRPr lang="en-US"/>
          </a:p>
        </p:txBody>
      </p:sp>
      <p:sp>
        <p:nvSpPr>
          <p:cNvPr id="4" name="Slide Number Placeholder 3"/>
          <p:cNvSpPr>
            <a:spLocks noGrp="1"/>
          </p:cNvSpPr>
          <p:nvPr>
            <p:ph type="sldNum" sz="quarter" idx="5"/>
          </p:nvPr>
        </p:nvSpPr>
        <p:spPr/>
        <p:txBody>
          <a:bodyPr/>
          <a:lstStyle/>
          <a:p>
            <a:pPr defTabSz="931774">
              <a:defRPr/>
            </a:pPr>
            <a:fld id="{A512A20F-D5AB-4AA1-9D55-C1399AA38F72}" type="slidenum">
              <a:rPr lang="en-US">
                <a:solidFill>
                  <a:prstClr val="black"/>
                </a:solidFill>
                <a:latin typeface="Calibri" panose="020F0502020204030204"/>
              </a:rPr>
              <a:pPr defTabSz="931774">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295358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4575" y="865188"/>
            <a:ext cx="4921250" cy="2768600"/>
          </a:xfrm>
        </p:spPr>
      </p:sp>
      <p:sp>
        <p:nvSpPr>
          <p:cNvPr id="3" name="Notes Placeholder 2"/>
          <p:cNvSpPr>
            <a:spLocks noGrp="1"/>
          </p:cNvSpPr>
          <p:nvPr>
            <p:ph type="body" idx="1"/>
          </p:nvPr>
        </p:nvSpPr>
        <p:spPr>
          <a:xfrm>
            <a:off x="606214" y="3833151"/>
            <a:ext cx="5608320" cy="4446455"/>
          </a:xfrm>
        </p:spPr>
        <p:txBody>
          <a:bodyPr/>
          <a:lstStyle/>
          <a:p>
            <a:r>
              <a:rPr lang="en-US">
                <a:latin typeface="Calibri"/>
                <a:cs typeface="Calibri"/>
              </a:rPr>
              <a:t>Again, t</a:t>
            </a:r>
            <a:r>
              <a:rPr lang="en-US"/>
              <a:t>his training is designed for Job Corps Health and Wellness staff and contractors and will provide an in-depth review of policy and forms with a clinical focus. Special focus will be given to Form 2-04, Individualized Assessment of Possible Direct Threat.</a:t>
            </a:r>
          </a:p>
          <a:p>
            <a:endParaRPr lang="en-US">
              <a:latin typeface="Calibri" panose="020F0502020204030204" pitchFamily="34" charset="0"/>
              <a:cs typeface="Calibri"/>
            </a:endParaRPr>
          </a:p>
          <a:p>
            <a:r>
              <a:rPr lang="en-US">
                <a:latin typeface="Calibri" panose="020F0502020204030204" pitchFamily="34" charset="0"/>
                <a:cs typeface="Calibri" panose="020F0502020204030204" pitchFamily="34" charset="0"/>
              </a:rPr>
              <a:t>Okay let’s get started.  We have lots of information to cover.</a:t>
            </a:r>
          </a:p>
          <a:p>
            <a:r>
              <a:rPr lang="en-US">
                <a:latin typeface="Calibri" panose="020F0502020204030204" pitchFamily="34" charset="0"/>
                <a:cs typeface="Calibri" panose="020F0502020204030204" pitchFamily="34" charset="0"/>
              </a:rPr>
              <a:t> </a:t>
            </a:r>
          </a:p>
          <a:p>
            <a:endParaRPr lang="en-US">
              <a:latin typeface="Calibri" panose="020F0502020204030204" pitchFamily="34" charset="0"/>
              <a:ea typeface="맑은 고딕"/>
              <a:cs typeface="Calibri" panose="020F0502020204030204" pitchFamily="34" charset="0"/>
            </a:endParaRPr>
          </a:p>
          <a:p>
            <a:r>
              <a:rPr lang="en-US">
                <a:latin typeface="Calibri" panose="020F0502020204030204" pitchFamily="34" charset="0"/>
                <a:ea typeface="맑은 고딕"/>
                <a:cs typeface="Calibri" panose="020F0502020204030204" pitchFamily="34" charset="0"/>
              </a:rPr>
              <a:t> </a:t>
            </a:r>
          </a:p>
        </p:txBody>
      </p:sp>
      <p:sp>
        <p:nvSpPr>
          <p:cNvPr id="4" name="Slide Number Placeholder 3"/>
          <p:cNvSpPr>
            <a:spLocks noGrp="1"/>
          </p:cNvSpPr>
          <p:nvPr>
            <p:ph type="sldNum" sz="quarter" idx="5"/>
          </p:nvPr>
        </p:nvSpPr>
        <p:spPr/>
        <p:txBody>
          <a:bodyPr/>
          <a:lstStyle/>
          <a:p>
            <a:fld id="{11E076B6-4D87-4A02-80B8-4B5E6B06187E}" type="slidenum">
              <a:rPr lang="ko-KR" altLang="en-US" smtClean="0"/>
              <a:t>3</a:t>
            </a:fld>
            <a:endParaRPr lang="ko-KR" altLang="en-US"/>
          </a:p>
        </p:txBody>
      </p:sp>
    </p:spTree>
    <p:extLst>
      <p:ext uri="{BB962C8B-B14F-4D97-AF65-F5344CB8AC3E}">
        <p14:creationId xmlns:p14="http://schemas.microsoft.com/office/powerpoint/2010/main" val="3194922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a:t>It all begins with effective communication. Qualified health professionals and Disability Coordinators must ensure that individuals who need communication-related accommodations are provided with them before proceeding with any interviews. The obligation to provide effective communication is separate from disability accommodations and is required if needed to participate in the admissions process. Communication-related accommodations (or auxiliary aids and services) that were provided must be documented on the direct threat assessment.</a:t>
            </a:r>
          </a:p>
          <a:p>
            <a:endParaRPr lang="en-US"/>
          </a:p>
          <a:p>
            <a:r>
              <a:rPr lang="en-US"/>
              <a:t>These supports and accommodations could range from just simplifying language to having an interpreter.  To make sure we provide these supports and accommodations, Form 2-04  provides a reminder at the beginning of the direct threat assessment.</a:t>
            </a:r>
            <a:endParaRPr lang="en-US">
              <a:cs typeface="Calibri"/>
            </a:endParaRPr>
          </a:p>
          <a:p>
            <a:endParaRPr/>
          </a:p>
        </p:txBody>
      </p:sp>
      <p:sp>
        <p:nvSpPr>
          <p:cNvPr id="96" name="Google Shape;96;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Calibri"/>
                <a:ea typeface="Calibri" panose="020F0502020204030204" pitchFamily="34" charset="0"/>
                <a:cs typeface="Calibri"/>
              </a:rPr>
              <a:t>Determination of Direct Threat is a </a:t>
            </a:r>
            <a:r>
              <a:rPr lang="en-US">
                <a:latin typeface="Calibri"/>
                <a:ea typeface="Calibri" panose="020F0502020204030204" pitchFamily="34" charset="0"/>
                <a:cs typeface="Calibri"/>
              </a:rPr>
              <a:t>legally-driven</a:t>
            </a:r>
            <a:r>
              <a:rPr lang="en-US">
                <a:effectLst/>
                <a:latin typeface="Calibri"/>
                <a:ea typeface="Calibri" panose="020F0502020204030204" pitchFamily="34" charset="0"/>
                <a:cs typeface="Calibri"/>
              </a:rPr>
              <a:t> process and there are specific components that center health clinicians must assess.</a:t>
            </a:r>
          </a:p>
          <a:p>
            <a:endParaRPr lang="en-US">
              <a:effectLst/>
              <a:latin typeface="Calibri" panose="020F0502020204030204" pitchFamily="34" charset="0"/>
              <a:ea typeface="Calibri" panose="020F0502020204030204" pitchFamily="34" charset="0"/>
              <a:cs typeface="Times New Roman" panose="02020603050405020304" pitchFamily="18" charset="0"/>
            </a:endParaRPr>
          </a:p>
          <a:p>
            <a:r>
              <a:rPr lang="en-US">
                <a:effectLst/>
                <a:latin typeface="Calibri"/>
                <a:ea typeface="Calibri" panose="020F0502020204030204" pitchFamily="34" charset="0"/>
                <a:cs typeface="Calibri"/>
              </a:rPr>
              <a:t>As part of the determination of direct threat, the qualified health professional must identify what triggered the review, </a:t>
            </a:r>
            <a:r>
              <a:rPr lang="en-US">
                <a:latin typeface="Calibri"/>
                <a:ea typeface="Calibri" panose="020F0502020204030204" pitchFamily="34" charset="0"/>
                <a:cs typeface="Calibri"/>
              </a:rPr>
              <a:t>and </a:t>
            </a:r>
            <a:r>
              <a:rPr lang="en-US">
                <a:effectLst/>
                <a:latin typeface="Calibri"/>
                <a:ea typeface="Calibri" panose="020F0502020204030204" pitchFamily="34" charset="0"/>
                <a:cs typeface="Calibri"/>
              </a:rPr>
              <a:t>the specific medical condition or disability that is considered to potentially pose a significant risk of substantial harm.</a:t>
            </a:r>
            <a:r>
              <a:rPr lang="en-US">
                <a:latin typeface="Calibri"/>
                <a:ea typeface="Calibri" panose="020F0502020204030204" pitchFamily="34" charset="0"/>
                <a:cs typeface="Calibri"/>
              </a:rPr>
              <a:t>  </a:t>
            </a:r>
            <a:endParaRPr lang="en-US">
              <a:effectLst/>
              <a:latin typeface="Calibri"/>
              <a:ea typeface="Calibri" panose="020F0502020204030204" pitchFamily="34" charset="0"/>
              <a:cs typeface="Calibri"/>
            </a:endParaRPr>
          </a:p>
          <a:p>
            <a:endParaRPr lang="en-US">
              <a:effectLst/>
              <a:latin typeface="Calibri" panose="020F0502020204030204" pitchFamily="34" charset="0"/>
              <a:ea typeface="Calibri" panose="020F0502020204030204" pitchFamily="34" charset="0"/>
              <a:cs typeface="Times New Roman" panose="02020603050405020304" pitchFamily="18" charset="0"/>
            </a:endParaRPr>
          </a:p>
          <a:p>
            <a:r>
              <a:rPr lang="en-US">
                <a:effectLst/>
                <a:latin typeface="Calibri"/>
                <a:ea typeface="Calibri" panose="020F0502020204030204" pitchFamily="34" charset="0"/>
                <a:cs typeface="Calibri"/>
              </a:rPr>
              <a:t>For applicants, the consideration will include responses from the ETA 653, information from applicant file review, health provider information, and/or clinical interview.</a:t>
            </a:r>
          </a:p>
          <a:p>
            <a:endParaRPr lang="en-US">
              <a:effectLst/>
              <a:latin typeface="Calibri" panose="020F0502020204030204" pitchFamily="34" charset="0"/>
              <a:ea typeface="Calibri" panose="020F0502020204030204" pitchFamily="34" charset="0"/>
              <a:cs typeface="Times New Roman" panose="02020603050405020304" pitchFamily="18" charset="0"/>
            </a:endParaRPr>
          </a:p>
          <a:p>
            <a:r>
              <a:rPr lang="en-US">
                <a:effectLst/>
                <a:latin typeface="Calibri"/>
                <a:ea typeface="Calibri" panose="020F0502020204030204" pitchFamily="34" charset="0"/>
                <a:cs typeface="Calibri"/>
              </a:rPr>
              <a:t>For students, the consideration will include information from the student health record,  health provider information, and/or </a:t>
            </a:r>
            <a:r>
              <a:rPr lang="en-US">
                <a:latin typeface="Calibri"/>
                <a:ea typeface="Calibri" panose="020F0502020204030204" pitchFamily="34" charset="0"/>
                <a:cs typeface="Calibri"/>
              </a:rPr>
              <a:t>a clinical</a:t>
            </a:r>
            <a:r>
              <a:rPr lang="en-US">
                <a:effectLst/>
                <a:latin typeface="Calibri"/>
                <a:ea typeface="Calibri" panose="020F0502020204030204" pitchFamily="34" charset="0"/>
                <a:cs typeface="Calibri"/>
              </a:rPr>
              <a:t> interview or information from those who witnessed a specific incident that led to a DTA may also be included.</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effectLst/>
              <a:latin typeface="Calibri" panose="020F0502020204030204" pitchFamily="34" charset="0"/>
              <a:ea typeface="Calibri" panose="020F0502020204030204" pitchFamily="34" charset="0"/>
              <a:cs typeface="Times New Roman" panose="02020603050405020304" pitchFamily="18" charset="0"/>
            </a:endParaRPr>
          </a:p>
          <a:p>
            <a:r>
              <a:rPr lang="en-US">
                <a:effectLst/>
                <a:latin typeface="Calibri"/>
                <a:ea typeface="Calibri" panose="020F0502020204030204" pitchFamily="34" charset="0"/>
                <a:cs typeface="Calibri"/>
              </a:rPr>
              <a:t> </a:t>
            </a:r>
          </a:p>
        </p:txBody>
      </p:sp>
      <p:sp>
        <p:nvSpPr>
          <p:cNvPr id="4" name="Slide Number Placeholder 3"/>
          <p:cNvSpPr>
            <a:spLocks noGrp="1"/>
          </p:cNvSpPr>
          <p:nvPr>
            <p:ph type="sldNum" sz="quarter" idx="5"/>
          </p:nvPr>
        </p:nvSpPr>
        <p:spPr/>
        <p:txBody>
          <a:bodyPr/>
          <a:lstStyle/>
          <a:p>
            <a:pPr defTabSz="931774">
              <a:defRPr/>
            </a:pPr>
            <a:fld id="{11E076B6-4D87-4A02-80B8-4B5E6B06187E}" type="slidenum">
              <a:rPr lang="ko-KR" altLang="en-US">
                <a:solidFill>
                  <a:prstClr val="black"/>
                </a:solidFill>
                <a:latin typeface="Calibri" panose="020F0502020204030204"/>
                <a:ea typeface="맑은 고딕" panose="020B0503020000020004" pitchFamily="34" charset="-127"/>
              </a:rPr>
              <a:pPr defTabSz="931774">
                <a:defRPr/>
              </a:pPr>
              <a:t>31</a:t>
            </a:fld>
            <a:endParaRPr lang="ko-KR" altLang="en-US">
              <a:solidFill>
                <a:prstClr val="black"/>
              </a:solidFill>
              <a:latin typeface="Calibri" panose="020F0502020204030204"/>
              <a:ea typeface="맑은 고딕" panose="020B0503020000020004" pitchFamily="34" charset="-127"/>
            </a:endParaRPr>
          </a:p>
        </p:txBody>
      </p:sp>
    </p:spTree>
    <p:extLst>
      <p:ext uri="{BB962C8B-B14F-4D97-AF65-F5344CB8AC3E}">
        <p14:creationId xmlns:p14="http://schemas.microsoft.com/office/powerpoint/2010/main" val="2152474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650" y="298450"/>
            <a:ext cx="5576888" cy="3136900"/>
          </a:xfrm>
        </p:spPr>
      </p:sp>
      <p:sp>
        <p:nvSpPr>
          <p:cNvPr id="3" name="Notes Placeholder 2"/>
          <p:cNvSpPr>
            <a:spLocks noGrp="1"/>
          </p:cNvSpPr>
          <p:nvPr>
            <p:ph type="body" idx="1"/>
          </p:nvPr>
        </p:nvSpPr>
        <p:spPr>
          <a:xfrm>
            <a:off x="613410" y="3955005"/>
            <a:ext cx="5608320" cy="4874961"/>
          </a:xfrm>
        </p:spPr>
        <p:txBody>
          <a:bodyPr/>
          <a:lstStyle/>
          <a:p>
            <a:r>
              <a:rPr lang="en-US">
                <a:effectLst/>
                <a:latin typeface="Calibri"/>
                <a:ea typeface="Calibri" panose="020F0502020204030204" pitchFamily="34" charset="0"/>
                <a:cs typeface="Calibri"/>
              </a:rPr>
              <a:t>After the trigger </a:t>
            </a:r>
            <a:r>
              <a:rPr lang="en-US">
                <a:latin typeface="Calibri"/>
                <a:ea typeface="Calibri" panose="020F0502020204030204" pitchFamily="34" charset="0"/>
                <a:cs typeface="Calibri"/>
              </a:rPr>
              <a:t>for the direct threat assessment has been identified,  </a:t>
            </a:r>
            <a:r>
              <a:rPr lang="en-US">
                <a:effectLst/>
                <a:latin typeface="Calibri"/>
                <a:ea typeface="Calibri" panose="020F0502020204030204" pitchFamily="34" charset="0"/>
                <a:cs typeface="Calibri"/>
              </a:rPr>
              <a:t>the qualified health professional must identify the specific medical condition or disability that </a:t>
            </a:r>
            <a:r>
              <a:rPr lang="en-US">
                <a:latin typeface="Calibri"/>
                <a:ea typeface="Calibri" panose="020F0502020204030204" pitchFamily="34" charset="0"/>
                <a:cs typeface="Calibri"/>
              </a:rPr>
              <a:t>may </a:t>
            </a:r>
            <a:r>
              <a:rPr lang="en-US">
                <a:effectLst/>
                <a:latin typeface="Calibri"/>
                <a:ea typeface="Calibri" panose="020F0502020204030204" pitchFamily="34" charset="0"/>
                <a:cs typeface="Calibri"/>
              </a:rPr>
              <a:t>pose a significant risk of substantial harm, and consider the following:</a:t>
            </a:r>
            <a:r>
              <a:rPr lang="en-US">
                <a:latin typeface="Calibri"/>
                <a:ea typeface="Calibri" panose="020F0502020204030204" pitchFamily="34" charset="0"/>
                <a:cs typeface="Calibri"/>
              </a:rPr>
              <a:t> </a:t>
            </a:r>
            <a:endParaRPr lang="en-US"/>
          </a:p>
          <a:p>
            <a:r>
              <a:rPr lang="en-US">
                <a:effectLst/>
                <a:latin typeface="Calibri"/>
                <a:ea typeface="Calibri" panose="020F0502020204030204" pitchFamily="34" charset="0"/>
                <a:cs typeface="Calibri"/>
              </a:rPr>
              <a:t> </a:t>
            </a:r>
          </a:p>
          <a:p>
            <a:pPr defTabSz="931774" eaLnBrk="1" hangingPunct="1">
              <a:defRPr/>
            </a:pPr>
            <a:r>
              <a:rPr lang="en-US" altLang="ko-KR">
                <a:ea typeface="맑은 고딕"/>
              </a:rPr>
              <a:t>Next, determine which specific symptoms and behaviors related to the medical condition or disability potentially pose a direct threat to others.</a:t>
            </a:r>
            <a:endParaRPr lang="en-US" altLang="ko-KR">
              <a:ea typeface="맑은 고딕" panose="020B0503020000020004" pitchFamily="50" charset="-127"/>
              <a:cs typeface="Calibri"/>
            </a:endParaRPr>
          </a:p>
          <a:p>
            <a:pPr defTabSz="931774" eaLnBrk="1" hangingPunct="1">
              <a:defRPr/>
            </a:pPr>
            <a:r>
              <a:rPr lang="en-US"/>
              <a:t>Do not rely on diagnoses alone. Describe the specific symptoms and behaviors in detail.  It is not enough to state, the applicant or student has a diagnosis or medical condition. Describe the symptoms, such as "the student reports command auditory hallucinations to hurt others" or  behaviors, such as "the student is easily agitated and threatening towards others."</a:t>
            </a:r>
            <a:endParaRPr lang="en-US">
              <a:cs typeface="Calibri"/>
            </a:endParaRPr>
          </a:p>
          <a:p>
            <a:endParaRPr lang="en-US">
              <a:effectLst/>
              <a:latin typeface="Calibri" panose="020F0502020204030204" pitchFamily="34" charset="0"/>
              <a:ea typeface="Calibri" panose="020F0502020204030204" pitchFamily="34" charset="0"/>
              <a:cs typeface="Times New Roman" panose="02020603050405020304" pitchFamily="18" charset="0"/>
            </a:endParaRPr>
          </a:p>
          <a:p>
            <a:r>
              <a:rPr lang="en-US">
                <a:latin typeface="Calibri"/>
                <a:ea typeface="Calibri" panose="020F0502020204030204" pitchFamily="34" charset="0"/>
                <a:cs typeface="Calibri"/>
              </a:rPr>
              <a:t>Then determine</a:t>
            </a:r>
            <a:r>
              <a:rPr lang="en-US">
                <a:effectLst/>
                <a:latin typeface="Calibri"/>
                <a:ea typeface="Calibri" panose="020F0502020204030204" pitchFamily="34" charset="0"/>
                <a:cs typeface="Calibri"/>
              </a:rPr>
              <a:t> the nature and severity of the potential harm to others</a:t>
            </a:r>
          </a:p>
          <a:p>
            <a:endParaRPr lang="en-US">
              <a:effectLst/>
              <a:latin typeface="Calibri" panose="020F0502020204030204" pitchFamily="34" charset="0"/>
              <a:ea typeface="Calibri" panose="020F0502020204030204" pitchFamily="34" charset="0"/>
              <a:cs typeface="Times New Roman" panose="02020603050405020304" pitchFamily="18" charset="0"/>
            </a:endParaRPr>
          </a:p>
          <a:p>
            <a:r>
              <a:rPr lang="en-US">
                <a:latin typeface="Calibri"/>
                <a:ea typeface="Calibri" panose="020F0502020204030204" pitchFamily="34" charset="0"/>
                <a:cs typeface="Calibri"/>
              </a:rPr>
              <a:t>“Nature” simply means w</a:t>
            </a:r>
            <a:r>
              <a:rPr lang="en-US">
                <a:effectLst/>
                <a:latin typeface="Calibri"/>
                <a:ea typeface="Calibri" panose="020F0502020204030204" pitchFamily="34" charset="0"/>
                <a:cs typeface="Calibri"/>
              </a:rPr>
              <a:t>hat kind of harm to others? For example, death, incapacitation, serious injury, minor injury or emotional distress.  Severity relates to the frequency and seriousness of harm? How serious is the harm and how often does it occur.</a:t>
            </a:r>
          </a:p>
          <a:p>
            <a:endParaRPr lang="en-US">
              <a:effectLst/>
              <a:latin typeface="Calibri"/>
              <a:ea typeface="Calibri" panose="020F0502020204030204" pitchFamily="34" charset="0"/>
              <a:cs typeface="Calibri"/>
            </a:endParaRPr>
          </a:p>
          <a:p>
            <a:r>
              <a:rPr lang="en-US">
                <a:effectLst/>
                <a:latin typeface="Calibri"/>
                <a:ea typeface="Calibri" panose="020F0502020204030204" pitchFamily="34" charset="0"/>
                <a:cs typeface="Calibri"/>
              </a:rPr>
              <a:t>Where can you find this information to assist with assessments?</a:t>
            </a:r>
          </a:p>
          <a:p>
            <a:endParaRPr lang="en-US">
              <a:effectLst/>
              <a:latin typeface="Calibri"/>
              <a:ea typeface="Calibri" panose="020F0502020204030204" pitchFamily="34" charset="0"/>
              <a:cs typeface="Calibri"/>
            </a:endParaRPr>
          </a:p>
          <a:p>
            <a:r>
              <a:rPr lang="en-US">
                <a:effectLst/>
                <a:latin typeface="Calibri"/>
                <a:ea typeface="Calibri" panose="020F0502020204030204" pitchFamily="34" charset="0"/>
                <a:cs typeface="Calibri"/>
              </a:rPr>
              <a:t>Include information from the Chronic Care Management Plans (CCMPs), applicant file/student health record, education records, clinical interview and/or other health providers or staff if applicable.</a:t>
            </a:r>
          </a:p>
          <a:p>
            <a:endParaRPr lang="en-US">
              <a:effectLst/>
              <a:latin typeface="Calibri" panose="020F0502020204030204" pitchFamily="34" charset="0"/>
              <a:ea typeface="Calibri" panose="020F0502020204030204" pitchFamily="34" charset="0"/>
              <a:cs typeface="Times New Roman" panose="02020603050405020304" pitchFamily="18" charset="0"/>
            </a:endParaRPr>
          </a:p>
          <a:p>
            <a:endParaRPr lang="en-US">
              <a:effectLst/>
              <a:latin typeface="Calibri" panose="020F0502020204030204" pitchFamily="34" charset="0"/>
              <a:ea typeface="Calibri" panose="020F0502020204030204" pitchFamily="34" charset="0"/>
              <a:cs typeface="Times New Roman" panose="02020603050405020304" pitchFamily="18" charset="0"/>
            </a:endParaRPr>
          </a:p>
          <a:p>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1774">
              <a:defRPr/>
            </a:pPr>
            <a:fld id="{11E076B6-4D87-4A02-80B8-4B5E6B06187E}" type="slidenum">
              <a:rPr lang="ko-KR" altLang="en-US">
                <a:solidFill>
                  <a:prstClr val="black"/>
                </a:solidFill>
                <a:latin typeface="Calibri" panose="020F0502020204030204"/>
                <a:ea typeface="맑은 고딕" panose="020B0503020000020004" pitchFamily="34" charset="-127"/>
              </a:rPr>
              <a:pPr defTabSz="931774">
                <a:defRPr/>
              </a:pPr>
              <a:t>32</a:t>
            </a:fld>
            <a:endParaRPr lang="ko-KR" altLang="en-US">
              <a:solidFill>
                <a:prstClr val="black"/>
              </a:solidFill>
              <a:latin typeface="Calibri" panose="020F0502020204030204"/>
              <a:ea typeface="맑은 고딕" panose="020B0503020000020004" pitchFamily="34" charset="-127"/>
            </a:endParaRPr>
          </a:p>
        </p:txBody>
      </p:sp>
    </p:spTree>
    <p:extLst>
      <p:ext uri="{BB962C8B-B14F-4D97-AF65-F5344CB8AC3E}">
        <p14:creationId xmlns:p14="http://schemas.microsoft.com/office/powerpoint/2010/main" val="1009914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479607"/>
          </a:xfrm>
        </p:spPr>
        <p:txBody>
          <a:bodyPr/>
          <a:lstStyle/>
          <a:p>
            <a:r>
              <a:rPr lang="en-US">
                <a:latin typeface="Calibri"/>
                <a:cs typeface="Calibri"/>
              </a:rPr>
              <a:t>Next, look at the duration of the risk. That is, think about how long the risk may last. You may ask yourself:</a:t>
            </a:r>
          </a:p>
          <a:p>
            <a:r>
              <a:rPr lang="en-US">
                <a:effectLst/>
                <a:latin typeface="Calibri"/>
                <a:ea typeface="Calibri" panose="020F0502020204030204" pitchFamily="34" charset="0"/>
                <a:cs typeface="Calibri"/>
              </a:rPr>
              <a:t>Are the symptoms and behaviors that pose a risk to others acute</a:t>
            </a:r>
            <a:r>
              <a:rPr lang="en-US">
                <a:latin typeface="Calibri"/>
                <a:ea typeface="Calibri" panose="020F0502020204030204" pitchFamily="34" charset="0"/>
                <a:cs typeface="Calibri"/>
              </a:rPr>
              <a:t> and short-lived or chronic and on-going?</a:t>
            </a:r>
            <a:endParaRPr lang="en-US">
              <a:effectLst/>
              <a:latin typeface="Calibri"/>
              <a:ea typeface="Calibri" panose="020F0502020204030204" pitchFamily="34" charset="0"/>
              <a:cs typeface="Calibri"/>
            </a:endParaRPr>
          </a:p>
          <a:p>
            <a:r>
              <a:rPr lang="en-US">
                <a:effectLst/>
                <a:latin typeface="Calibri"/>
                <a:ea typeface="Calibri" panose="020F0502020204030204" pitchFamily="34" charset="0"/>
                <a:cs typeface="Calibri"/>
              </a:rPr>
              <a:t>Include information from the chronic care management plans, applicant </a:t>
            </a:r>
            <a:r>
              <a:rPr lang="en-US">
                <a:latin typeface="Calibri"/>
                <a:ea typeface="Calibri" panose="020F0502020204030204" pitchFamily="34" charset="0"/>
                <a:cs typeface="Calibri"/>
              </a:rPr>
              <a:t>file or student</a:t>
            </a:r>
            <a:r>
              <a:rPr lang="en-US">
                <a:effectLst/>
                <a:latin typeface="Calibri"/>
                <a:ea typeface="Calibri" panose="020F0502020204030204" pitchFamily="34" charset="0"/>
                <a:cs typeface="Calibri"/>
              </a:rPr>
              <a:t> health record, education records, clinical interview and/or other providers or staff if applicable.</a:t>
            </a:r>
          </a:p>
          <a:p>
            <a:endParaRPr lang="en-US">
              <a:latin typeface="Calibri" panose="020F0502020204030204" pitchFamily="34" charset="0"/>
              <a:ea typeface="Calibri" panose="020F0502020204030204" pitchFamily="34" charset="0"/>
              <a:cs typeface="Times New Roman" panose="02020603050405020304" pitchFamily="18" charset="0"/>
            </a:endParaRPr>
          </a:p>
          <a:p>
            <a:r>
              <a:rPr lang="en-US">
                <a:latin typeface="Calibri"/>
                <a:ea typeface="Calibri" panose="020F0502020204030204" pitchFamily="34" charset="0"/>
                <a:cs typeface="Calibri"/>
              </a:rPr>
              <a:t>Next, look at the</a:t>
            </a:r>
            <a:r>
              <a:rPr lang="en-US">
                <a:effectLst/>
                <a:latin typeface="Calibri"/>
                <a:ea typeface="Calibri" panose="020F0502020204030204" pitchFamily="34" charset="0"/>
                <a:cs typeface="Calibri"/>
              </a:rPr>
              <a:t> imminence and likelihood of the potential harm</a:t>
            </a:r>
            <a:r>
              <a:rPr lang="en-US">
                <a:latin typeface="Calibri"/>
                <a:ea typeface="Calibri" panose="020F0502020204030204" pitchFamily="34" charset="0"/>
                <a:cs typeface="Calibri"/>
              </a:rPr>
              <a:t>. You</a:t>
            </a:r>
            <a:r>
              <a:rPr lang="en-US">
                <a:effectLst/>
                <a:latin typeface="Calibri"/>
                <a:ea typeface="Calibri" panose="020F0502020204030204" pitchFamily="34" charset="0"/>
                <a:cs typeface="Calibri"/>
              </a:rPr>
              <a:t> </a:t>
            </a:r>
            <a:r>
              <a:rPr lang="en-US">
                <a:latin typeface="Calibri"/>
                <a:ea typeface="Calibri" panose="020F0502020204030204" pitchFamily="34" charset="0"/>
                <a:cs typeface="Calibri"/>
              </a:rPr>
              <a:t>will need to determine how</a:t>
            </a:r>
            <a:r>
              <a:rPr lang="en-US">
                <a:effectLst/>
                <a:latin typeface="Calibri"/>
                <a:ea typeface="Calibri" panose="020F0502020204030204" pitchFamily="34" charset="0"/>
                <a:cs typeface="Calibri"/>
              </a:rPr>
              <a:t> soon is the harm likely to occur</a:t>
            </a:r>
            <a:r>
              <a:rPr lang="en-US">
                <a:latin typeface="Calibri"/>
                <a:ea typeface="Calibri" panose="020F0502020204030204" pitchFamily="34" charset="0"/>
                <a:cs typeface="Calibri"/>
              </a:rPr>
              <a:t>.</a:t>
            </a:r>
            <a:endParaRPr lang="en-US">
              <a:effectLst/>
              <a:latin typeface="Calibri"/>
              <a:ea typeface="Calibri" panose="020F0502020204030204" pitchFamily="34" charset="0"/>
              <a:cs typeface="Calibri"/>
            </a:endParaRPr>
          </a:p>
          <a:p>
            <a:r>
              <a:rPr lang="en-US">
                <a:effectLst/>
                <a:latin typeface="Calibri"/>
                <a:ea typeface="Calibri" panose="020F0502020204030204" pitchFamily="34" charset="0"/>
                <a:cs typeface="Calibri"/>
              </a:rPr>
              <a:t>The harm to others must be serious and likely to occur, not remote and speculative. Give your best clinical judgment on how soon the harm to others may occur.</a:t>
            </a:r>
          </a:p>
          <a:p>
            <a:r>
              <a:rPr lang="en-US">
                <a:effectLst/>
                <a:latin typeface="Calibri"/>
                <a:ea typeface="Calibri" panose="020F0502020204030204" pitchFamily="34" charset="0"/>
                <a:cs typeface="Calibri"/>
              </a:rPr>
              <a:t>Include information from the chronic care management plans, applicant </a:t>
            </a:r>
            <a:r>
              <a:rPr lang="en-US">
                <a:latin typeface="Calibri"/>
                <a:ea typeface="Calibri" panose="020F0502020204030204" pitchFamily="34" charset="0"/>
                <a:cs typeface="Calibri"/>
              </a:rPr>
              <a:t>files or student</a:t>
            </a:r>
            <a:r>
              <a:rPr lang="en-US">
                <a:effectLst/>
                <a:latin typeface="Calibri"/>
                <a:ea typeface="Calibri" panose="020F0502020204030204" pitchFamily="34" charset="0"/>
                <a:cs typeface="Calibri"/>
              </a:rPr>
              <a:t> health </a:t>
            </a:r>
            <a:r>
              <a:rPr lang="en-US">
                <a:latin typeface="Calibri"/>
                <a:ea typeface="Calibri" panose="020F0502020204030204" pitchFamily="34" charset="0"/>
                <a:cs typeface="Calibri"/>
              </a:rPr>
              <a:t>records</a:t>
            </a:r>
            <a:r>
              <a:rPr lang="en-US">
                <a:effectLst/>
                <a:latin typeface="Calibri"/>
                <a:ea typeface="Calibri" panose="020F0502020204030204" pitchFamily="34" charset="0"/>
                <a:cs typeface="Calibri"/>
              </a:rPr>
              <a:t>, education records, clinical </a:t>
            </a:r>
            <a:r>
              <a:rPr lang="en-US">
                <a:latin typeface="Calibri"/>
                <a:ea typeface="Calibri" panose="020F0502020204030204" pitchFamily="34" charset="0"/>
                <a:cs typeface="Calibri"/>
              </a:rPr>
              <a:t>interviews</a:t>
            </a:r>
            <a:r>
              <a:rPr lang="en-US">
                <a:effectLst/>
                <a:latin typeface="Calibri"/>
                <a:ea typeface="Calibri" panose="020F0502020204030204" pitchFamily="34" charset="0"/>
                <a:cs typeface="Calibri"/>
              </a:rPr>
              <a:t> and/or other providers or staff</a:t>
            </a:r>
            <a:r>
              <a:rPr lang="en-US">
                <a:latin typeface="Calibri"/>
                <a:ea typeface="Calibri" panose="020F0502020204030204" pitchFamily="34" charset="0"/>
                <a:cs typeface="Calibri"/>
              </a:rPr>
              <a:t>,</a:t>
            </a:r>
            <a:r>
              <a:rPr lang="en-US">
                <a:effectLst/>
                <a:latin typeface="Calibri"/>
                <a:ea typeface="Calibri" panose="020F0502020204030204" pitchFamily="34" charset="0"/>
                <a:cs typeface="Calibri"/>
              </a:rPr>
              <a:t> if applicable</a:t>
            </a:r>
            <a:r>
              <a:rPr lang="en-US">
                <a:latin typeface="Calibri"/>
                <a:ea typeface="Calibri" panose="020F0502020204030204" pitchFamily="34" charset="0"/>
                <a:cs typeface="Calibri"/>
              </a:rPr>
              <a:t>.</a:t>
            </a:r>
            <a:endParaRPr lang="en-US">
              <a:effectLst/>
              <a:latin typeface="Calibri"/>
              <a:ea typeface="Calibri" panose="020F0502020204030204" pitchFamily="34" charset="0"/>
              <a:cs typeface="Calibri"/>
            </a:endParaRPr>
          </a:p>
          <a:p>
            <a:endParaRPr lang="en-US">
              <a:latin typeface="Calibri" panose="020F0502020204030204" pitchFamily="34" charset="0"/>
              <a:ea typeface="Calibri" panose="020F0502020204030204" pitchFamily="34" charset="0"/>
              <a:cs typeface="Times New Roman" panose="02020603050405020304" pitchFamily="18" charset="0"/>
            </a:endParaRPr>
          </a:p>
          <a:p>
            <a:r>
              <a:rPr lang="en-US">
                <a:latin typeface="Calibri"/>
                <a:ea typeface="Calibri" panose="020F0502020204030204" pitchFamily="34" charset="0"/>
                <a:cs typeface="Calibri"/>
              </a:rPr>
              <a:t>All of these steps are required for a direct threat assessment whether it is for an applicant or student. </a:t>
            </a:r>
          </a:p>
          <a:p>
            <a:r>
              <a:rPr lang="en-US">
                <a:latin typeface="Calibri"/>
                <a:ea typeface="Calibri" panose="020F0502020204030204" pitchFamily="34" charset="0"/>
                <a:cs typeface="Calibri"/>
              </a:rPr>
              <a:t>We are about half-way through so let’s turn our attention to the use of direct threat assessments with applicants and students.</a:t>
            </a:r>
            <a:endParaRPr lang="en-US"/>
          </a:p>
          <a:p>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1774">
              <a:defRPr/>
            </a:pPr>
            <a:fld id="{11E076B6-4D87-4A02-80B8-4B5E6B06187E}" type="slidenum">
              <a:rPr lang="ko-KR" altLang="en-US">
                <a:solidFill>
                  <a:prstClr val="black"/>
                </a:solidFill>
                <a:latin typeface="Calibri" panose="020F0502020204030204"/>
                <a:ea typeface="맑은 고딕" panose="020B0503020000020004" pitchFamily="34" charset="-127"/>
              </a:rPr>
              <a:pPr defTabSz="931774">
                <a:defRPr/>
              </a:pPr>
              <a:t>33</a:t>
            </a:fld>
            <a:endParaRPr lang="ko-KR" altLang="en-US">
              <a:solidFill>
                <a:prstClr val="black"/>
              </a:solidFill>
              <a:latin typeface="Calibri" panose="020F0502020204030204"/>
              <a:ea typeface="맑은 고딕" panose="020B0503020000020004" pitchFamily="34" charset="-127"/>
            </a:endParaRPr>
          </a:p>
        </p:txBody>
      </p:sp>
    </p:spTree>
    <p:extLst>
      <p:ext uri="{BB962C8B-B14F-4D97-AF65-F5344CB8AC3E}">
        <p14:creationId xmlns:p14="http://schemas.microsoft.com/office/powerpoint/2010/main" val="4794210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review the Applicant File Review Process.</a:t>
            </a:r>
          </a:p>
        </p:txBody>
      </p:sp>
      <p:sp>
        <p:nvSpPr>
          <p:cNvPr id="4" name="Slide Number Placeholder 3"/>
          <p:cNvSpPr>
            <a:spLocks noGrp="1"/>
          </p:cNvSpPr>
          <p:nvPr>
            <p:ph type="sldNum" sz="quarter" idx="5"/>
          </p:nvPr>
        </p:nvSpPr>
        <p:spPr/>
        <p:txBody>
          <a:bodyPr/>
          <a:lstStyle/>
          <a:p>
            <a:fld id="{A512A20F-D5AB-4AA1-9D55-C1399AA38F72}" type="slidenum">
              <a:rPr lang="en-US" smtClean="0"/>
              <a:t>34</a:t>
            </a:fld>
            <a:endParaRPr lang="en-US"/>
          </a:p>
        </p:txBody>
      </p:sp>
    </p:spTree>
    <p:extLst>
      <p:ext uri="{BB962C8B-B14F-4D97-AF65-F5344CB8AC3E}">
        <p14:creationId xmlns:p14="http://schemas.microsoft.com/office/powerpoint/2010/main" val="41840732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the file is received from the Health and Wellness Director, the applicant file review process begins. </a:t>
            </a:r>
          </a:p>
          <a:p>
            <a:endParaRPr lang="en-US"/>
          </a:p>
          <a:p>
            <a:pPr marL="232410" indent="-232410">
              <a:buAutoNum type="arabicPeriod"/>
            </a:pPr>
            <a:r>
              <a:rPr lang="en-US"/>
              <a:t>Center clinicians must check the ETA 653 to see which items were endorsed, any additional comments regarding items endorsed, and if there is any supporting documentation for each item. The center may need to request records.</a:t>
            </a:r>
            <a:endParaRPr lang="en-US">
              <a:cs typeface="Calibri" panose="020F0502020204030204"/>
            </a:endParaRPr>
          </a:p>
          <a:p>
            <a:pPr marL="232943" indent="-232943">
              <a:buAutoNum type="arabicPeriod"/>
            </a:pPr>
            <a:endParaRPr lang="en-US"/>
          </a:p>
          <a:p>
            <a:pPr marL="232410" indent="-232410">
              <a:buAutoNum type="arabicPeriod"/>
            </a:pPr>
            <a:r>
              <a:rPr lang="en-US"/>
              <a:t> Check to see if there are Chronic Care Management plans, referred to as CCMPs, and if the providers recommended the applicant for Job Corps. The center clinicians must contact healthcare providers if there are conflicting recommendations, such as if the provider supports the applicant’s enrollment and the center’s qualified health professional does not.</a:t>
            </a:r>
            <a:endParaRPr lang="en-US">
              <a:cs typeface="Calibri"/>
            </a:endParaRPr>
          </a:p>
          <a:p>
            <a:pPr marL="232943" indent="-232943">
              <a:buAutoNum type="arabicPeriod"/>
            </a:pPr>
            <a:endParaRPr lang="en-US"/>
          </a:p>
          <a:p>
            <a:pPr marL="232943" indent="-232943">
              <a:buAutoNum type="arabicPeriod"/>
            </a:pPr>
            <a:endParaRPr lang="en-US"/>
          </a:p>
        </p:txBody>
      </p:sp>
      <p:sp>
        <p:nvSpPr>
          <p:cNvPr id="4" name="Slide Number Placeholder 3"/>
          <p:cNvSpPr>
            <a:spLocks noGrp="1"/>
          </p:cNvSpPr>
          <p:nvPr>
            <p:ph type="sldNum" sz="quarter" idx="5"/>
          </p:nvPr>
        </p:nvSpPr>
        <p:spPr/>
        <p:txBody>
          <a:bodyPr/>
          <a:lstStyle/>
          <a:p>
            <a:fld id="{A512A20F-D5AB-4AA1-9D55-C1399AA38F72}" type="slidenum">
              <a:rPr lang="en-US" smtClean="0"/>
              <a:t>35</a:t>
            </a:fld>
            <a:endParaRPr lang="en-US"/>
          </a:p>
        </p:txBody>
      </p:sp>
    </p:spTree>
    <p:extLst>
      <p:ext uri="{BB962C8B-B14F-4D97-AF65-F5344CB8AC3E}">
        <p14:creationId xmlns:p14="http://schemas.microsoft.com/office/powerpoint/2010/main" val="3581214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307975"/>
            <a:ext cx="5726113" cy="3221038"/>
          </a:xfrm>
        </p:spPr>
      </p:sp>
      <p:sp>
        <p:nvSpPr>
          <p:cNvPr id="3" name="Notes Placeholder 2"/>
          <p:cNvSpPr>
            <a:spLocks noGrp="1"/>
          </p:cNvSpPr>
          <p:nvPr>
            <p:ph type="body" idx="1"/>
          </p:nvPr>
        </p:nvSpPr>
        <p:spPr>
          <a:xfrm>
            <a:off x="726030" y="3738239"/>
            <a:ext cx="5808246" cy="3758324"/>
          </a:xfrm>
        </p:spPr>
        <p:txBody>
          <a:bodyPr/>
          <a:lstStyle/>
          <a:p>
            <a:pPr defTabSz="931774" eaLnBrk="1" hangingPunct="1">
              <a:defRPr/>
            </a:pPr>
            <a:r>
              <a:rPr lang="en-US"/>
              <a:t>Completing the review of an applicant file can take some time. This slide provides a suggestion for how to get started.</a:t>
            </a:r>
          </a:p>
          <a:p>
            <a:pPr defTabSz="931774" eaLnBrk="1" hangingPunct="1">
              <a:defRPr/>
            </a:pPr>
            <a:endParaRPr lang="en-US"/>
          </a:p>
          <a:p>
            <a:pPr eaLnBrk="1" hangingPunct="1">
              <a:defRPr/>
            </a:pPr>
            <a:r>
              <a:rPr lang="en-US"/>
              <a:t>During the first week, review all sources of information in the E-Folder to determine if follow-up is needed. It is recommended that you take notes of all disclosed conditions on the ETA 653 Job Corps Health Questionnaire, in the health records, and in the school disability documents . You will want to inquire about all these things during the applicant interview.</a:t>
            </a:r>
            <a:endParaRPr lang="en-US">
              <a:cs typeface="Calibri"/>
            </a:endParaRPr>
          </a:p>
          <a:p>
            <a:pPr defTabSz="931774" eaLnBrk="1" hangingPunct="1">
              <a:defRPr/>
            </a:pPr>
            <a:endParaRPr lang="en-US"/>
          </a:p>
          <a:p>
            <a:pPr defTabSz="931774" eaLnBrk="1" hangingPunct="1">
              <a:defRPr/>
            </a:pPr>
            <a:r>
              <a:rPr lang="en-US"/>
              <a:t>Then, in no particular order:</a:t>
            </a:r>
            <a:endParaRPr lang="en-US">
              <a:cs typeface="Calibri"/>
            </a:endParaRPr>
          </a:p>
          <a:p>
            <a:pPr defTabSz="931774" eaLnBrk="1" hangingPunct="1">
              <a:defRPr/>
            </a:pPr>
            <a:endParaRPr lang="en-US"/>
          </a:p>
          <a:p>
            <a:pPr marL="232410" indent="-232410" defTabSz="931774" eaLnBrk="1" hangingPunct="1">
              <a:buFont typeface="Arial" panose="020B0604020202020204" pitchFamily="34" charset="0"/>
              <a:buChar char="•"/>
              <a:defRPr/>
            </a:pPr>
            <a:r>
              <a:rPr lang="en-US"/>
              <a:t>OBTAIN NEEDED RECORDS: Fax authorizations or work together with Admission Services to get records. If no records are received after 2 attempts, such as faxes or phone calls, continue the assessment with the available information.</a:t>
            </a:r>
            <a:endParaRPr lang="en-US">
              <a:cs typeface="Calibri" panose="020F0502020204030204"/>
            </a:endParaRPr>
          </a:p>
          <a:p>
            <a:pPr marL="232410" indent="-232410" defTabSz="931774" eaLnBrk="1" hangingPunct="1">
              <a:buFont typeface="Arial" panose="020B0604020202020204" pitchFamily="34" charset="0"/>
              <a:buChar char="•"/>
              <a:defRPr/>
            </a:pPr>
            <a:r>
              <a:rPr lang="en-US"/>
              <a:t>Next, SCHEDULE THE APPLICANT INTERVIEW: If you are unable to reach the applicant after 2 attempts trying all numbers on the data sheet, contact Outreach and Admissions for assistance.</a:t>
            </a:r>
            <a:endParaRPr lang="en-US">
              <a:cs typeface="Calibri" panose="020F0502020204030204"/>
            </a:endParaRPr>
          </a:p>
          <a:p>
            <a:pPr marL="232410" indent="-232410" defTabSz="931774" eaLnBrk="1" hangingPunct="1">
              <a:buFont typeface="Arial" panose="020B0604020202020204" pitchFamily="34" charset="0"/>
              <a:buChar char="•"/>
              <a:defRPr/>
            </a:pPr>
            <a:r>
              <a:rPr lang="en-US"/>
              <a:t>Then, CALL CCMP PROVIDERS: If you are unable to reach providers after 2 attempts, continue the assessment with available information.</a:t>
            </a:r>
            <a:endParaRPr lang="en-US">
              <a:cs typeface="Calibri"/>
            </a:endParaRPr>
          </a:p>
          <a:p>
            <a:pPr marL="232943" indent="-232943" defTabSz="931774" eaLnBrk="1" hangingPunct="1">
              <a:buFontTx/>
              <a:buAutoNum type="arabicPeriod"/>
              <a:defRPr/>
            </a:pPr>
            <a:endParaRPr lang="en-US"/>
          </a:p>
          <a:p>
            <a:pPr defTabSz="931774" eaLnBrk="1" hangingPunct="1">
              <a:defRPr/>
            </a:pPr>
            <a:r>
              <a:rPr lang="en-US"/>
              <a:t>Centers must document all activities and attempts to reach the applicant, providers, and Outreach and Admissions.</a:t>
            </a:r>
            <a:endParaRPr lang="en-US">
              <a:cs typeface="Calibri"/>
            </a:endParaRPr>
          </a:p>
          <a:p>
            <a:pPr defTabSz="931774" eaLnBrk="1" hangingPunct="1">
              <a:defRPr/>
            </a:pPr>
            <a:endParaRPr lang="en-US"/>
          </a:p>
          <a:p>
            <a:pPr defTabSz="931774" eaLnBrk="1" hangingPunct="1">
              <a:defRPr/>
            </a:pPr>
            <a:endParaRPr lang="en-US"/>
          </a:p>
          <a:p>
            <a:pPr defTabSz="931774" eaLnBrk="1" hangingPunct="1">
              <a:defRPr/>
            </a:pPr>
            <a:endParaRPr lang="en-US"/>
          </a:p>
          <a:p>
            <a:pPr defTabSz="931774" eaLnBrk="1" hangingPunct="1">
              <a:defRPr/>
            </a:pPr>
            <a:endParaRPr lang="en-US"/>
          </a:p>
        </p:txBody>
      </p:sp>
      <p:sp>
        <p:nvSpPr>
          <p:cNvPr id="4" name="Slide Number Placeholder 3"/>
          <p:cNvSpPr>
            <a:spLocks noGrp="1"/>
          </p:cNvSpPr>
          <p:nvPr>
            <p:ph type="sldNum" sz="quarter" idx="10"/>
          </p:nvPr>
        </p:nvSpPr>
        <p:spPr/>
        <p:txBody>
          <a:bodyPr/>
          <a:lstStyle/>
          <a:p>
            <a:pPr defTabSz="931774">
              <a:defRPr/>
            </a:pPr>
            <a:fld id="{987E711D-E72B-49DF-ABAE-62BC47AB744D}" type="slidenum">
              <a:rPr lang="en-US">
                <a:solidFill>
                  <a:prstClr val="black"/>
                </a:solidFill>
                <a:latin typeface="Calibri" panose="020F0502020204030204"/>
              </a:rPr>
              <a:pPr defTabSz="931774">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21161584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applicant interview is key!</a:t>
            </a:r>
          </a:p>
          <a:p>
            <a:endParaRPr lang="en-US"/>
          </a:p>
          <a:p>
            <a:r>
              <a:rPr lang="en-US"/>
              <a:t>The applicant clinical interview is essential. It is the single most important part of the clinical assessment particularly if there are no records and no CCMP. It helps you put all the information from file review into current context so a thorough assessment can be done. The clinical interview should be interactive and conducted with the applicant alone unless the applicant requests for another person to be included. For minors, parents or guardians should be invited to participate. Even then, you should request to be alone with the applicant alone for some part of the interview to observe how the applicant functions independently.</a:t>
            </a:r>
            <a:endParaRPr lang="en-US">
              <a:cs typeface="Calibri"/>
            </a:endParaRPr>
          </a:p>
          <a:p>
            <a:endParaRPr lang="en-US"/>
          </a:p>
          <a:p>
            <a:r>
              <a:rPr lang="en-US"/>
              <a:t>As previously discussed, always consider the need for communication accommodations for interviews.</a:t>
            </a:r>
            <a:endParaRPr lang="en-US">
              <a:cs typeface="Calibri"/>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pPr defTabSz="931774">
              <a:defRPr/>
            </a:pPr>
            <a:fld id="{A512A20F-D5AB-4AA1-9D55-C1399AA38F72}" type="slidenum">
              <a:rPr lang="en-US">
                <a:solidFill>
                  <a:prstClr val="black"/>
                </a:solidFill>
                <a:latin typeface="Calibri" panose="020F0502020204030204"/>
              </a:rPr>
              <a:pPr defTabSz="931774">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3596581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clinical interview may be in person, over the telephone or via videoconference. </a:t>
            </a:r>
          </a:p>
          <a:p>
            <a:endParaRPr lang="en-US"/>
          </a:p>
          <a:p>
            <a:r>
              <a:rPr lang="en-US"/>
              <a:t>Only specific questions may be asked regarding any conditions, symptoms or behaviors that have been disclosed or documented anywhere in the applicant file. The new Sample Interview Questions document which is specifically designed to ask about current behaviors, symptoms and functional limitations is available on the Job Corps Health and Wellness Website.</a:t>
            </a:r>
          </a:p>
          <a:p>
            <a:endParaRPr lang="en-US"/>
          </a:p>
          <a:p>
            <a:pPr defTabSz="931774" eaLnBrk="1" hangingPunct="1">
              <a:defRPr/>
            </a:pPr>
            <a:r>
              <a:rPr lang="en-US" baseline="0"/>
              <a:t>Finally, document</a:t>
            </a:r>
            <a:r>
              <a:rPr lang="en-US"/>
              <a:t> specific</a:t>
            </a:r>
            <a:r>
              <a:rPr lang="en-US" baseline="0"/>
              <a:t> behavioral and clinical observations from the interview.</a:t>
            </a:r>
            <a:r>
              <a:rPr lang="en-US"/>
              <a:t> </a:t>
            </a:r>
            <a:endParaRPr lang="en-US" baseline="0">
              <a:cs typeface="Calibri"/>
            </a:endParaRPr>
          </a:p>
          <a:p>
            <a:pPr defTabSz="931774" eaLnBrk="1" hangingPunct="1">
              <a:defRPr/>
            </a:pPr>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A512A20F-D5AB-4AA1-9D55-C1399AA38F72}" type="slidenum">
              <a:rPr lang="en-US" smtClean="0"/>
              <a:t>38</a:t>
            </a:fld>
            <a:endParaRPr lang="en-US"/>
          </a:p>
        </p:txBody>
      </p:sp>
    </p:spTree>
    <p:extLst>
      <p:ext uri="{BB962C8B-B14F-4D97-AF65-F5344CB8AC3E}">
        <p14:creationId xmlns:p14="http://schemas.microsoft.com/office/powerpoint/2010/main" val="1596262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a:t>The purpose of the clinical interview is to document specific behaviors and clinical observations. The mental status exam is part of the interview. A snapshot of all the areas included in a mental status exam is on the right of this slide.</a:t>
            </a:r>
          </a:p>
          <a:p>
            <a:endParaRPr lang="en-US"/>
          </a:p>
          <a:p>
            <a:r>
              <a:rPr lang="en-US"/>
              <a:t>The yellow highlighting indicates which areas can be “assessed” during a telephone interview.  </a:t>
            </a:r>
            <a:endParaRPr lang="en-US">
              <a:cs typeface="Calibri" panose="020F0502020204030204"/>
            </a:endParaRPr>
          </a:p>
        </p:txBody>
      </p:sp>
      <p:sp>
        <p:nvSpPr>
          <p:cNvPr id="88" name="Google Shape;88;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begin with Medical Separations. The policy referenced in this presentation can be found in the Policy and Requirements Handbook in Chapter 6, Section 6.2, R5.</a:t>
            </a:r>
          </a:p>
          <a:p>
            <a:endParaRPr lang="en-US"/>
          </a:p>
          <a:p>
            <a:endParaRPr lang="en-US"/>
          </a:p>
        </p:txBody>
      </p:sp>
      <p:sp>
        <p:nvSpPr>
          <p:cNvPr id="4" name="Slide Number Placeholder 3"/>
          <p:cNvSpPr>
            <a:spLocks noGrp="1"/>
          </p:cNvSpPr>
          <p:nvPr>
            <p:ph type="sldNum" sz="quarter" idx="5"/>
          </p:nvPr>
        </p:nvSpPr>
        <p:spPr/>
        <p:txBody>
          <a:bodyPr/>
          <a:lstStyle/>
          <a:p>
            <a:fld id="{A512A20F-D5AB-4AA1-9D55-C1399AA38F72}" type="slidenum">
              <a:rPr lang="en-US" smtClean="0"/>
              <a:t>4</a:t>
            </a:fld>
            <a:endParaRPr lang="en-US"/>
          </a:p>
        </p:txBody>
      </p:sp>
    </p:spTree>
    <p:extLst>
      <p:ext uri="{BB962C8B-B14F-4D97-AF65-F5344CB8AC3E}">
        <p14:creationId xmlns:p14="http://schemas.microsoft.com/office/powerpoint/2010/main" val="25296780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21004"/>
          </a:xfrm>
        </p:spPr>
        <p:txBody>
          <a:bodyPr/>
          <a:lstStyle/>
          <a:p>
            <a:r>
              <a:rPr lang="en-US"/>
              <a:t>On this slide you will see question 6 of Form 2-04 Direct Threat Assessment which states “Based on the factors above, does the named individual have a medical condition or disability that poses a significant risk of substantial harm to the health or safety of others?" </a:t>
            </a:r>
          </a:p>
          <a:p>
            <a:endParaRPr lang="en-US"/>
          </a:p>
          <a:p>
            <a:r>
              <a:rPr lang="en-US"/>
              <a:t>The first box states “In my professional judgement, the individual’s medical condition or disability poses a significant risk of substantial harm to the health or safety of others.”  If this box is checked, continue to question 7 which is part of the NEW Post–Direct Threat Assessment section for consideration of disability accommodations. Disability accommodations are now considered AFTER the determination about direct threat to others is made. Previously, disability accommodations first were determined first. </a:t>
            </a:r>
            <a:endParaRPr lang="en-US">
              <a:cs typeface="Calibri"/>
            </a:endParaRPr>
          </a:p>
          <a:p>
            <a:endParaRPr lang="en-US"/>
          </a:p>
          <a:p>
            <a:r>
              <a:rPr lang="en-US"/>
              <a:t>The second box states “In my professional judgement, the individual’s medical condition or disability </a:t>
            </a:r>
            <a:r>
              <a:rPr lang="en-US" b="1"/>
              <a:t>does not </a:t>
            </a:r>
            <a:r>
              <a:rPr lang="en-US"/>
              <a:t>pose a significant risk of substantial harm to the health or safety of others, or it is not clear if the individual’s medical condition or disability poses a significant risk of substantial harm to the health and safety of others.”  If this box is checked, stop completing the form.  The center will assign the applicant a start date, OR the student will continue enrollment.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defTabSz="931774">
              <a:defRPr/>
            </a:pPr>
            <a:fld id="{A512A20F-D5AB-4AA1-9D55-C1399AA38F72}" type="slidenum">
              <a:rPr lang="en-US">
                <a:solidFill>
                  <a:prstClr val="black"/>
                </a:solidFill>
                <a:latin typeface="Calibri" panose="020F0502020204030204"/>
              </a:rPr>
              <a:pPr defTabSz="931774">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17053394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review the Student Medical Separation Process.</a:t>
            </a:r>
          </a:p>
        </p:txBody>
      </p:sp>
      <p:sp>
        <p:nvSpPr>
          <p:cNvPr id="4" name="Slide Number Placeholder 3"/>
          <p:cNvSpPr>
            <a:spLocks noGrp="1"/>
          </p:cNvSpPr>
          <p:nvPr>
            <p:ph type="sldNum" sz="quarter" idx="5"/>
          </p:nvPr>
        </p:nvSpPr>
        <p:spPr/>
        <p:txBody>
          <a:bodyPr/>
          <a:lstStyle/>
          <a:p>
            <a:fld id="{A512A20F-D5AB-4AA1-9D55-C1399AA38F72}" type="slidenum">
              <a:rPr lang="en-US" smtClean="0"/>
              <a:t>41</a:t>
            </a:fld>
            <a:endParaRPr lang="en-US"/>
          </a:p>
        </p:txBody>
      </p:sp>
    </p:spTree>
    <p:extLst>
      <p:ext uri="{BB962C8B-B14F-4D97-AF65-F5344CB8AC3E}">
        <p14:creationId xmlns:p14="http://schemas.microsoft.com/office/powerpoint/2010/main" val="2433498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hangingPunct="1">
              <a:defRPr/>
            </a:pPr>
            <a:r>
              <a:rPr lang="en-US"/>
              <a:t>First, review documentation in the Student Health Record. Check relevant information which may include: </a:t>
            </a:r>
          </a:p>
          <a:p>
            <a:pPr marL="698500" lvl="1" indent="-232410" defTabSz="931774" eaLnBrk="1" hangingPunct="1">
              <a:buFont typeface="Arial" panose="020B0604020202020204" pitchFamily="34" charset="0"/>
              <a:buChar char="•"/>
              <a:defRPr/>
            </a:pPr>
            <a:r>
              <a:rPr lang="en-US"/>
              <a:t>ETA 653</a:t>
            </a:r>
            <a:endParaRPr lang="en-US">
              <a:cs typeface="Calibri"/>
            </a:endParaRPr>
          </a:p>
          <a:p>
            <a:pPr marL="698500" lvl="1" indent="-232410" defTabSz="931774" eaLnBrk="1" hangingPunct="1">
              <a:buFont typeface="Arial" panose="020B0604020202020204" pitchFamily="34" charset="0"/>
              <a:buChar char="•"/>
              <a:defRPr/>
            </a:pPr>
            <a:r>
              <a:rPr lang="en-US"/>
              <a:t>CCMPs</a:t>
            </a:r>
            <a:endParaRPr lang="en-US">
              <a:cs typeface="Calibri"/>
            </a:endParaRPr>
          </a:p>
          <a:p>
            <a:pPr marL="698500" lvl="1" indent="-232410" defTabSz="931774" eaLnBrk="1" hangingPunct="1">
              <a:buFont typeface="Arial" panose="020B0604020202020204" pitchFamily="34" charset="0"/>
              <a:buChar char="•"/>
              <a:defRPr/>
            </a:pPr>
            <a:r>
              <a:rPr lang="en-US"/>
              <a:t>Mental Health Notes</a:t>
            </a:r>
            <a:endParaRPr lang="en-US">
              <a:cs typeface="Calibri"/>
            </a:endParaRPr>
          </a:p>
          <a:p>
            <a:pPr marL="698500" lvl="1" indent="-232410" defTabSz="931774" eaLnBrk="1" hangingPunct="1">
              <a:buFont typeface="Arial" panose="020B0604020202020204" pitchFamily="34" charset="0"/>
              <a:buChar char="•"/>
              <a:defRPr/>
            </a:pPr>
            <a:r>
              <a:rPr lang="en-US"/>
              <a:t>Any psychiatric or psychological evaluations</a:t>
            </a:r>
            <a:endParaRPr lang="en-US">
              <a:cs typeface="Calibri"/>
            </a:endParaRPr>
          </a:p>
          <a:p>
            <a:pPr marL="698500" lvl="1" indent="-232410" defTabSz="931774" eaLnBrk="1" hangingPunct="1">
              <a:buFont typeface="Arial" panose="020B0604020202020204" pitchFamily="34" charset="0"/>
              <a:buChar char="•"/>
              <a:defRPr/>
            </a:pPr>
            <a:r>
              <a:rPr lang="en-US"/>
              <a:t>SF-600 Chronological Record</a:t>
            </a:r>
            <a:endParaRPr lang="en-US">
              <a:cs typeface="Calibri"/>
            </a:endParaRPr>
          </a:p>
          <a:p>
            <a:pPr marL="698500" lvl="1" indent="-232410" defTabSz="931774" eaLnBrk="1" hangingPunct="1">
              <a:buFont typeface="Arial" panose="020B0604020202020204" pitchFamily="34" charset="0"/>
              <a:buChar char="•"/>
              <a:defRPr/>
            </a:pPr>
            <a:r>
              <a:rPr lang="en-US"/>
              <a:t>And the Health History Form and the Social Intake Form</a:t>
            </a:r>
            <a:endParaRPr lang="en-US">
              <a:cs typeface="Calibri" panose="020F0502020204030204"/>
            </a:endParaRPr>
          </a:p>
          <a:p>
            <a:pPr marL="232943" indent="-232943" defTabSz="931774" eaLnBrk="1" hangingPunct="1">
              <a:buFontTx/>
              <a:buAutoNum type="arabicPeriod"/>
              <a:defRPr/>
            </a:pPr>
            <a:endParaRPr lang="en-US"/>
          </a:p>
          <a:p>
            <a:pPr defTabSz="931774" eaLnBrk="1" hangingPunct="1">
              <a:defRPr/>
            </a:pPr>
            <a:r>
              <a:rPr lang="en-US"/>
              <a:t>Next review any significant incident reports. Check to see if an on-center incident prompted the concern about danger to others.</a:t>
            </a:r>
            <a:endParaRPr lang="en-US">
              <a:cs typeface="Calibri" panose="020F0502020204030204"/>
            </a:endParaRPr>
          </a:p>
          <a:p>
            <a:pPr marL="232943" indent="-232943" defTabSz="931774" eaLnBrk="1" hangingPunct="1">
              <a:buFontTx/>
              <a:buAutoNum type="arabicPeriod"/>
              <a:defRPr/>
            </a:pPr>
            <a:endParaRPr lang="en-US"/>
          </a:p>
          <a:p>
            <a:pPr defTabSz="931774" eaLnBrk="1" hangingPunct="1">
              <a:defRPr/>
            </a:pPr>
            <a:r>
              <a:rPr lang="en-US"/>
              <a:t>Then, review CIS Case Notes. Check to see if there are case notes that may describe behaviors on center and interactions with staff and other students.</a:t>
            </a:r>
            <a:endParaRPr lang="en-US">
              <a:cs typeface="Calibri"/>
            </a:endParaRPr>
          </a:p>
          <a:p>
            <a:pPr marL="232943" indent="-232943" defTabSz="931774" eaLnBrk="1" hangingPunct="1">
              <a:buFontTx/>
              <a:buAutoNum type="arabicPeriod"/>
              <a:defRPr/>
            </a:pPr>
            <a:endParaRPr lang="en-US"/>
          </a:p>
          <a:p>
            <a:endParaRPr lang="en-US"/>
          </a:p>
        </p:txBody>
      </p:sp>
      <p:sp>
        <p:nvSpPr>
          <p:cNvPr id="4" name="Slide Number Placeholder 3"/>
          <p:cNvSpPr>
            <a:spLocks noGrp="1"/>
          </p:cNvSpPr>
          <p:nvPr>
            <p:ph type="sldNum" sz="quarter" idx="5"/>
          </p:nvPr>
        </p:nvSpPr>
        <p:spPr/>
        <p:txBody>
          <a:bodyPr/>
          <a:lstStyle/>
          <a:p>
            <a:fld id="{A512A20F-D5AB-4AA1-9D55-C1399AA38F72}" type="slidenum">
              <a:rPr lang="en-US" smtClean="0"/>
              <a:t>42</a:t>
            </a:fld>
            <a:endParaRPr lang="en-US"/>
          </a:p>
        </p:txBody>
      </p:sp>
    </p:spTree>
    <p:extLst>
      <p:ext uri="{BB962C8B-B14F-4D97-AF65-F5344CB8AC3E}">
        <p14:creationId xmlns:p14="http://schemas.microsoft.com/office/powerpoint/2010/main" val="27808042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student clinical interview is also key.  </a:t>
            </a:r>
            <a:r>
              <a:rPr lang="en-US" b="1"/>
              <a:t>There must be an interactive student interview.  </a:t>
            </a:r>
            <a:r>
              <a:rPr lang="en-US"/>
              <a:t>The student interview should be conducted as soon as possible if the student is on center. </a:t>
            </a:r>
          </a:p>
          <a:p>
            <a:endParaRPr lang="en-US"/>
          </a:p>
          <a:p>
            <a:r>
              <a:rPr lang="en-US"/>
              <a:t>The student may or may not be available for an interview if the danger-to-others behavior resulted in immediate removal from center. If the student is no longer on center, the interview should be conducted with student as soon as possible via telephone or telehealth options when they can participate. </a:t>
            </a:r>
          </a:p>
          <a:p>
            <a:endParaRPr lang="en-US"/>
          </a:p>
          <a:p>
            <a:r>
              <a:rPr lang="en-US"/>
              <a:t>Document efforts to schedule and complete the student interview in the student health record if the student is not on center.</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pPr defTabSz="931774">
              <a:defRPr/>
            </a:pPr>
            <a:fld id="{A512A20F-D5AB-4AA1-9D55-C1399AA38F72}" type="slidenum">
              <a:rPr lang="en-US">
                <a:solidFill>
                  <a:prstClr val="black"/>
                </a:solidFill>
                <a:latin typeface="Calibri" panose="020F0502020204030204"/>
              </a:rPr>
              <a:pPr defTabSz="931774">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3545898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clinical interview guidelines are the same for students as applicants. </a:t>
            </a:r>
            <a:endParaRPr lang="en-US">
              <a:cs typeface="Calibri"/>
            </a:endParaRPr>
          </a:p>
          <a:p>
            <a:endParaRPr lang="en-US"/>
          </a:p>
          <a:p>
            <a:r>
              <a:rPr lang="en-US"/>
              <a:t>Only specific questions may be asked regarding any conditions, symptoms or behaviors that have been observed, demonstrated, disclosed, or documented anywhere in the student health record. The focus must be on current behaviors, symptoms, and functional limitations. Specific behavioral or clinical observations from the interview must be documented, and there must be a completed Mental Status Exam. </a:t>
            </a:r>
          </a:p>
        </p:txBody>
      </p:sp>
      <p:sp>
        <p:nvSpPr>
          <p:cNvPr id="4" name="Slide Number Placeholder 3"/>
          <p:cNvSpPr>
            <a:spLocks noGrp="1"/>
          </p:cNvSpPr>
          <p:nvPr>
            <p:ph type="sldNum" sz="quarter" idx="5"/>
          </p:nvPr>
        </p:nvSpPr>
        <p:spPr/>
        <p:txBody>
          <a:bodyPr/>
          <a:lstStyle/>
          <a:p>
            <a:fld id="{A512A20F-D5AB-4AA1-9D55-C1399AA38F72}" type="slidenum">
              <a:rPr lang="en-US" smtClean="0"/>
              <a:t>44</a:t>
            </a:fld>
            <a:endParaRPr lang="en-US"/>
          </a:p>
        </p:txBody>
      </p:sp>
    </p:spTree>
    <p:extLst>
      <p:ext uri="{BB962C8B-B14F-4D97-AF65-F5344CB8AC3E}">
        <p14:creationId xmlns:p14="http://schemas.microsoft.com/office/powerpoint/2010/main" val="4734145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Direct Threat to Others?</a:t>
            </a:r>
          </a:p>
          <a:p>
            <a:endParaRPr lang="en-US"/>
          </a:p>
          <a:p>
            <a:r>
              <a:rPr lang="en-US"/>
              <a:t>As previously reviewed during the applicant section, Question 6 of Form 2-04 states, “Based on the factors above, does the named individual have a medical condition or disability that poses a significant risk of substantial harm to the health or safety of others? </a:t>
            </a:r>
          </a:p>
          <a:p>
            <a:endParaRPr lang="en-US"/>
          </a:p>
          <a:p>
            <a:r>
              <a:rPr lang="en-US"/>
              <a:t>If the first box is checked, the qualified health professional continues completing the form and moves on to question 7 which asks if the individual is a person with a disability.  If the answer is yes, you move on to the Post Assessment of disability accommodations.  If the answer is no, then the qualified health professional does not complete the Post Assessment section.</a:t>
            </a:r>
          </a:p>
          <a:p>
            <a:endParaRPr lang="en-US"/>
          </a:p>
          <a:p>
            <a:pPr defTabSz="931774" eaLnBrk="1" hangingPunct="1">
              <a:defRPr/>
            </a:pPr>
            <a:r>
              <a:rPr lang="en-US"/>
              <a:t>If the second box is checked, the qualified health professional ceases completing the form. The student will continue enrollment.  </a:t>
            </a:r>
          </a:p>
          <a:p>
            <a:pPr defTabSz="931774" eaLnBrk="1" hangingPunct="1">
              <a:defRPr/>
            </a:pPr>
            <a:endParaRPr lang="en-US"/>
          </a:p>
          <a:p>
            <a:pPr defTabSz="931774" eaLnBrk="1" hangingPunct="1">
              <a:defRPr/>
            </a:pPr>
            <a:r>
              <a:rPr lang="en-US"/>
              <a:t>A copy is of the Form is maintained in the student’s health record. </a:t>
            </a:r>
          </a:p>
          <a:p>
            <a:endParaRPr lang="en-US"/>
          </a:p>
        </p:txBody>
      </p:sp>
      <p:sp>
        <p:nvSpPr>
          <p:cNvPr id="4" name="Slide Number Placeholder 3"/>
          <p:cNvSpPr>
            <a:spLocks noGrp="1"/>
          </p:cNvSpPr>
          <p:nvPr>
            <p:ph type="sldNum" sz="quarter" idx="5"/>
          </p:nvPr>
        </p:nvSpPr>
        <p:spPr/>
        <p:txBody>
          <a:bodyPr/>
          <a:lstStyle/>
          <a:p>
            <a:pPr defTabSz="931774">
              <a:defRPr/>
            </a:pPr>
            <a:fld id="{A512A20F-D5AB-4AA1-9D55-C1399AA38F72}" type="slidenum">
              <a:rPr lang="en-US">
                <a:solidFill>
                  <a:prstClr val="black"/>
                </a:solidFill>
                <a:latin typeface="Calibri" panose="020F0502020204030204"/>
              </a:rPr>
              <a:pPr defTabSz="931774">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26348590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spcBef>
                <a:spcPts val="1223"/>
              </a:spcBef>
              <a:buClr>
                <a:schemeClr val="accent1"/>
              </a:buClr>
            </a:pPr>
            <a:r>
              <a:rPr lang="en-US" altLang="ko-KR">
                <a:ea typeface="맑은 고딕"/>
                <a:cs typeface="Calibri"/>
              </a:rPr>
              <a:t>To reiterate the new process, we are going to discuss when to consider disability accommodations.</a:t>
            </a:r>
            <a:endParaRPr lang="en-US"/>
          </a:p>
          <a:p>
            <a:pPr marL="290830" indent="-290830">
              <a:lnSpc>
                <a:spcPct val="114000"/>
              </a:lnSpc>
              <a:spcBef>
                <a:spcPts val="1223"/>
              </a:spcBef>
              <a:buClr>
                <a:schemeClr val="accent1"/>
              </a:buClr>
              <a:buFont typeface="Wingdings" panose="05000000000000000000" pitchFamily="2" charset="2"/>
              <a:buChar char="§"/>
            </a:pPr>
            <a:r>
              <a:rPr lang="en-US" altLang="ko-KR">
                <a:ea typeface="맑은 고딕"/>
                <a:cs typeface="Calibri"/>
              </a:rPr>
              <a:t>First, we must always consider disability accommodations for an applicant or student with a disability. This is current practice but is stressed in the DTA language. </a:t>
            </a:r>
            <a:endParaRPr lang="en-US" altLang="ko-KR">
              <a:ea typeface="맑은 고딕"/>
              <a:cs typeface="Calibri" panose="020F0502020204030204" pitchFamily="34" charset="0"/>
            </a:endParaRPr>
          </a:p>
          <a:p>
            <a:pPr marL="290830" indent="-290830">
              <a:lnSpc>
                <a:spcPct val="114000"/>
              </a:lnSpc>
              <a:spcBef>
                <a:spcPts val="1223"/>
              </a:spcBef>
              <a:buClr>
                <a:schemeClr val="accent1"/>
              </a:buClr>
              <a:buFont typeface="Wingdings" panose="05000000000000000000" pitchFamily="2" charset="2"/>
              <a:buChar char="§"/>
            </a:pPr>
            <a:r>
              <a:rPr lang="en-US" altLang="ko-KR">
                <a:ea typeface="맑은 고딕"/>
                <a:cs typeface="Calibri"/>
              </a:rPr>
              <a:t>The language </a:t>
            </a:r>
            <a:r>
              <a:rPr lang="en-US" altLang="ko-KR">
                <a:solidFill>
                  <a:schemeClr val="accent1"/>
                </a:solidFill>
                <a:ea typeface="맑은 고딕"/>
                <a:cs typeface="Calibri"/>
              </a:rPr>
              <a:t>was updated </a:t>
            </a:r>
            <a:r>
              <a:rPr lang="en-US" altLang="ko-KR">
                <a:ea typeface="맑은 고딕"/>
                <a:cs typeface="Calibri"/>
              </a:rPr>
              <a:t>that the interactive disability accommodation consideration process </a:t>
            </a:r>
            <a:r>
              <a:rPr lang="en-US" altLang="ko-KR">
                <a:solidFill>
                  <a:schemeClr val="accent1"/>
                </a:solidFill>
                <a:ea typeface="맑은 고딕"/>
                <a:cs typeface="Calibri"/>
              </a:rPr>
              <a:t>occurs </a:t>
            </a:r>
            <a:r>
              <a:rPr lang="en-US" altLang="ko-KR" u="sng">
                <a:solidFill>
                  <a:schemeClr val="accent1"/>
                </a:solidFill>
                <a:ea typeface="맑은 고딕"/>
                <a:cs typeface="Calibri"/>
              </a:rPr>
              <a:t>after</a:t>
            </a:r>
            <a:r>
              <a:rPr lang="en-US" altLang="ko-KR">
                <a:solidFill>
                  <a:schemeClr val="accent1"/>
                </a:solidFill>
                <a:ea typeface="맑은 고딕"/>
                <a:cs typeface="Calibri"/>
              </a:rPr>
              <a:t> </a:t>
            </a:r>
            <a:r>
              <a:rPr lang="en-US" altLang="ko-KR">
                <a:ea typeface="맑은 고딕"/>
                <a:cs typeface="Calibri"/>
              </a:rPr>
              <a:t>the determination that a direct threat to others exists. </a:t>
            </a:r>
            <a:endParaRPr lang="en-US" altLang="ko-KR">
              <a:ea typeface="맑은 고딕"/>
              <a:cs typeface="Calibri" panose="020F0502020204030204" pitchFamily="34" charset="0"/>
            </a:endParaRPr>
          </a:p>
          <a:p>
            <a:pPr marL="290830" indent="-290830">
              <a:lnSpc>
                <a:spcPct val="114000"/>
              </a:lnSpc>
              <a:spcBef>
                <a:spcPts val="1223"/>
              </a:spcBef>
              <a:buClr>
                <a:schemeClr val="accent1"/>
              </a:buClr>
              <a:buFont typeface="Wingdings" panose="05000000000000000000" pitchFamily="2" charset="2"/>
              <a:buChar char="§"/>
            </a:pPr>
            <a:r>
              <a:rPr lang="en-US" altLang="ko-KR">
                <a:ea typeface="맑은 고딕"/>
                <a:cs typeface="Calibri"/>
              </a:rPr>
              <a:t>As mentioned previously, this timeframe </a:t>
            </a:r>
            <a:r>
              <a:rPr lang="en-US" altLang="ko-KR">
                <a:solidFill>
                  <a:schemeClr val="accent1"/>
                </a:solidFill>
                <a:ea typeface="맑은 고딕"/>
                <a:cs typeface="Calibri"/>
              </a:rPr>
              <a:t>is a change </a:t>
            </a:r>
            <a:r>
              <a:rPr lang="en-US" altLang="ko-KR">
                <a:ea typeface="맑은 고딕"/>
                <a:cs typeface="Calibri"/>
              </a:rPr>
              <a:t>as the disability accommodation consideration process </a:t>
            </a:r>
            <a:r>
              <a:rPr lang="en-US" altLang="ko-KR">
                <a:solidFill>
                  <a:schemeClr val="accent1"/>
                </a:solidFill>
                <a:ea typeface="맑은 고딕"/>
                <a:cs typeface="Calibri"/>
              </a:rPr>
              <a:t>was previously completed</a:t>
            </a:r>
            <a:r>
              <a:rPr lang="en-US" altLang="ko-KR">
                <a:ea typeface="맑은 고딕"/>
                <a:cs typeface="Calibri"/>
              </a:rPr>
              <a:t> in tandem with the assessment process before the qualified health professional made a determination. </a:t>
            </a:r>
            <a:endParaRPr lang="en-US" altLang="ko-KR">
              <a:ea typeface="맑은 고딕"/>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defTabSz="931774">
              <a:defRPr/>
            </a:pPr>
            <a:fld id="{A512A20F-D5AB-4AA1-9D55-C1399AA38F72}" type="slidenum">
              <a:rPr lang="en-US">
                <a:solidFill>
                  <a:prstClr val="black"/>
                </a:solidFill>
                <a:latin typeface="Calibri" panose="020F0502020204030204"/>
              </a:rPr>
              <a:pPr defTabSz="931774">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1126864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118638"/>
          </a:xfrm>
        </p:spPr>
        <p:txBody>
          <a:bodyPr/>
          <a:lstStyle/>
          <a:p>
            <a:r>
              <a:rPr lang="en-US">
                <a:latin typeface="Calibri"/>
                <a:ea typeface="Calibri" panose="020F0502020204030204" pitchFamily="34" charset="0"/>
                <a:cs typeface="Calibri"/>
              </a:rPr>
              <a:t>Next, we'll review additional</a:t>
            </a:r>
            <a:r>
              <a:rPr lang="en-US">
                <a:effectLst/>
                <a:latin typeface="Calibri"/>
                <a:ea typeface="Calibri" panose="020F0502020204030204" pitchFamily="34" charset="0"/>
                <a:cs typeface="Calibri"/>
              </a:rPr>
              <a:t> </a:t>
            </a:r>
            <a:r>
              <a:rPr lang="en-US">
                <a:latin typeface="Calibri"/>
                <a:ea typeface="Calibri" panose="020F0502020204030204" pitchFamily="34" charset="0"/>
                <a:cs typeface="Calibri"/>
              </a:rPr>
              <a:t>disability</a:t>
            </a:r>
            <a:r>
              <a:rPr lang="en-US">
                <a:effectLst/>
                <a:latin typeface="Calibri"/>
                <a:ea typeface="Calibri" panose="020F0502020204030204" pitchFamily="34" charset="0"/>
                <a:cs typeface="Calibri"/>
              </a:rPr>
              <a:t> </a:t>
            </a:r>
            <a:r>
              <a:rPr lang="en-US">
                <a:latin typeface="Calibri"/>
                <a:ea typeface="Calibri" panose="020F0502020204030204" pitchFamily="34" charset="0"/>
                <a:cs typeface="Calibri"/>
              </a:rPr>
              <a:t>accommodation</a:t>
            </a:r>
            <a:r>
              <a:rPr lang="en-US">
                <a:effectLst/>
                <a:latin typeface="Calibri"/>
                <a:ea typeface="Calibri" panose="020F0502020204030204" pitchFamily="34" charset="0"/>
                <a:cs typeface="Calibri"/>
              </a:rPr>
              <a:t> </a:t>
            </a:r>
            <a:r>
              <a:rPr lang="en-US">
                <a:latin typeface="Calibri"/>
                <a:ea typeface="Calibri" panose="020F0502020204030204" pitchFamily="34" charset="0"/>
                <a:cs typeface="Calibri"/>
              </a:rPr>
              <a:t>considerations</a:t>
            </a:r>
            <a:endParaRPr lang="en-US">
              <a:effectLst/>
              <a:latin typeface="Calibri"/>
              <a:ea typeface="Calibri" panose="020F0502020204030204" pitchFamily="34" charset="0"/>
              <a:cs typeface="Calibri"/>
            </a:endParaRPr>
          </a:p>
          <a:p>
            <a:endParaRPr lang="en-US">
              <a:effectLst/>
              <a:latin typeface="Calibri" panose="020F0502020204030204" pitchFamily="34" charset="0"/>
              <a:ea typeface="Calibri" panose="020F0502020204030204" pitchFamily="34" charset="0"/>
              <a:cs typeface="Times New Roman" panose="02020603050405020304" pitchFamily="18" charset="0"/>
            </a:endParaRPr>
          </a:p>
          <a:p>
            <a:r>
              <a:rPr lang="en-US">
                <a:effectLst/>
                <a:latin typeface="Calibri"/>
                <a:ea typeface="Calibri" panose="020F0502020204030204" pitchFamily="34" charset="0"/>
                <a:cs typeface="Calibri"/>
              </a:rPr>
              <a:t>If it is determined that an applicant or student poses a</a:t>
            </a:r>
            <a:r>
              <a:rPr lang="en-US">
                <a:latin typeface="Calibri"/>
                <a:ea typeface="Calibri" panose="020F0502020204030204" pitchFamily="34" charset="0"/>
                <a:cs typeface="Calibri"/>
              </a:rPr>
              <a:t> </a:t>
            </a:r>
            <a:r>
              <a:rPr lang="en-US">
                <a:effectLst/>
                <a:latin typeface="Calibri"/>
                <a:ea typeface="Calibri" panose="020F0502020204030204" pitchFamily="34" charset="0"/>
                <a:cs typeface="Calibri"/>
              </a:rPr>
              <a:t>direct threat as a result of a medical condition or disability,</a:t>
            </a:r>
            <a:r>
              <a:rPr lang="en-US">
                <a:latin typeface="Calibri"/>
                <a:ea typeface="Calibri" panose="020F0502020204030204" pitchFamily="34" charset="0"/>
                <a:cs typeface="Calibri"/>
              </a:rPr>
              <a:t> </a:t>
            </a:r>
            <a:r>
              <a:rPr lang="en-US">
                <a:effectLst/>
                <a:latin typeface="Calibri"/>
                <a:ea typeface="Calibri" panose="020F0502020204030204" pitchFamily="34" charset="0"/>
                <a:cs typeface="Calibri"/>
              </a:rPr>
              <a:t>the qualified health professional conducting the assessment must work with the</a:t>
            </a:r>
            <a:r>
              <a:rPr lang="en-US">
                <a:latin typeface="Calibri"/>
                <a:ea typeface="Calibri" panose="020F0502020204030204" pitchFamily="34" charset="0"/>
                <a:cs typeface="Calibri"/>
              </a:rPr>
              <a:t> </a:t>
            </a:r>
            <a:r>
              <a:rPr lang="en-US">
                <a:effectLst/>
                <a:latin typeface="Calibri"/>
                <a:ea typeface="Calibri" panose="020F0502020204030204" pitchFamily="34" charset="0"/>
                <a:cs typeface="Calibri"/>
              </a:rPr>
              <a:t>disability coordinator to identify disability accommodations</a:t>
            </a:r>
            <a:r>
              <a:rPr lang="en-US">
                <a:latin typeface="Calibri"/>
                <a:ea typeface="Calibri" panose="020F0502020204030204" pitchFamily="34" charset="0"/>
                <a:cs typeface="Calibri"/>
              </a:rPr>
              <a:t>,</a:t>
            </a:r>
            <a:r>
              <a:rPr lang="en-US">
                <a:effectLst/>
                <a:latin typeface="Calibri"/>
                <a:ea typeface="Calibri" panose="020F0502020204030204" pitchFamily="34" charset="0"/>
                <a:cs typeface="Calibri"/>
              </a:rPr>
              <a:t> and then</a:t>
            </a:r>
            <a:r>
              <a:rPr lang="en-US">
                <a:latin typeface="Calibri"/>
                <a:ea typeface="Calibri" panose="020F0502020204030204" pitchFamily="34" charset="0"/>
                <a:cs typeface="Calibri"/>
              </a:rPr>
              <a:t> </a:t>
            </a:r>
            <a:r>
              <a:rPr lang="en-US">
                <a:effectLst/>
                <a:latin typeface="Calibri"/>
                <a:ea typeface="Calibri" panose="020F0502020204030204" pitchFamily="34" charset="0"/>
                <a:cs typeface="Calibri"/>
              </a:rPr>
              <a:t>the qualified health professional must determine whether a disability accommodation would either eliminate the risk or reduce it to an acceptable level.</a:t>
            </a:r>
          </a:p>
          <a:p>
            <a:r>
              <a:rPr lang="en-US">
                <a:effectLst/>
                <a:latin typeface="Calibri"/>
                <a:ea typeface="Calibri" panose="020F0502020204030204" pitchFamily="34" charset="0"/>
                <a:cs typeface="Calibri"/>
              </a:rPr>
              <a:t> </a:t>
            </a:r>
          </a:p>
          <a:p>
            <a:r>
              <a:rPr lang="en-US">
                <a:effectLst/>
                <a:latin typeface="Calibri"/>
                <a:ea typeface="Calibri" panose="020F0502020204030204" pitchFamily="34" charset="0"/>
                <a:cs typeface="Calibri"/>
              </a:rPr>
              <a:t>Every effort should be made to identify appropriate disability accommodations</a:t>
            </a:r>
            <a:r>
              <a:rPr lang="en-US">
                <a:latin typeface="Calibri"/>
                <a:ea typeface="Calibri" panose="020F0502020204030204" pitchFamily="34" charset="0"/>
                <a:cs typeface="Calibri"/>
              </a:rPr>
              <a:t> </a:t>
            </a:r>
            <a:r>
              <a:rPr lang="en-US">
                <a:effectLst/>
                <a:latin typeface="Calibri"/>
                <a:ea typeface="Calibri" panose="020F0502020204030204" pitchFamily="34" charset="0"/>
                <a:cs typeface="Calibri"/>
              </a:rPr>
              <a:t>that may eliminate or reduce the risk in each case.</a:t>
            </a:r>
            <a:r>
              <a:rPr lang="en-US">
                <a:latin typeface="Calibri"/>
                <a:ea typeface="Calibri" panose="020F0502020204030204" pitchFamily="34" charset="0"/>
                <a:cs typeface="Calibri"/>
              </a:rPr>
              <a:t>  </a:t>
            </a:r>
            <a:endParaRPr lang="en-US">
              <a:effectLst/>
              <a:latin typeface="Calibri"/>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pPr defTabSz="931774">
              <a:defRPr/>
            </a:pPr>
            <a:fld id="{11E076B6-4D87-4A02-80B8-4B5E6B06187E}" type="slidenum">
              <a:rPr lang="ko-KR" altLang="en-US">
                <a:solidFill>
                  <a:prstClr val="black"/>
                </a:solidFill>
                <a:latin typeface="Calibri" panose="020F0502020204030204"/>
                <a:ea typeface="맑은 고딕" panose="020B0503020000020004" pitchFamily="34" charset="-127"/>
              </a:rPr>
              <a:pPr defTabSz="931774">
                <a:defRPr/>
              </a:pPr>
              <a:t>47</a:t>
            </a:fld>
            <a:endParaRPr lang="ko-KR" altLang="en-US">
              <a:solidFill>
                <a:prstClr val="black"/>
              </a:solidFill>
              <a:latin typeface="Calibri" panose="020F0502020204030204"/>
              <a:ea typeface="맑은 고딕" panose="020B0503020000020004" pitchFamily="34" charset="-127"/>
            </a:endParaRPr>
          </a:p>
        </p:txBody>
      </p:sp>
    </p:spTree>
    <p:extLst>
      <p:ext uri="{BB962C8B-B14F-4D97-AF65-F5344CB8AC3E}">
        <p14:creationId xmlns:p14="http://schemas.microsoft.com/office/powerpoint/2010/main" val="19021098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turn our attention to this new section of Form 2-04 -Post Direct Threat Assessment.</a:t>
            </a:r>
          </a:p>
          <a:p>
            <a:endParaRPr lang="en-US"/>
          </a:p>
          <a:p>
            <a:r>
              <a:rPr lang="en-US"/>
              <a:t>If the applicant or student is a person with a disability, the qualified health professional, in collaboration with the Disability Coordinator, must consider disability accommodations that may eliminate or reduce the risk sufficiently to allow for enrollment.  This is question 7 on the new Form 2-04. </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A512A20F-D5AB-4AA1-9D55-C1399AA38F72}" type="slidenum">
              <a:rPr lang="en-US" smtClean="0"/>
              <a:t>48</a:t>
            </a:fld>
            <a:endParaRPr lang="en-US"/>
          </a:p>
        </p:txBody>
      </p:sp>
    </p:spTree>
    <p:extLst>
      <p:ext uri="{BB962C8B-B14F-4D97-AF65-F5344CB8AC3E}">
        <p14:creationId xmlns:p14="http://schemas.microsoft.com/office/powerpoint/2010/main" val="3292597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83702" y="4473892"/>
            <a:ext cx="5608320" cy="3660458"/>
          </a:xfrm>
        </p:spPr>
        <p:txBody>
          <a:bodyPr/>
          <a:lstStyle/>
          <a:p>
            <a:r>
              <a:rPr lang="en-US"/>
              <a:t>We have already identified that the applicant or student is an individual with a disability.  </a:t>
            </a:r>
          </a:p>
          <a:p>
            <a:endParaRPr lang="en-US">
              <a:cs typeface="Calibri"/>
            </a:endParaRPr>
          </a:p>
          <a:p>
            <a:r>
              <a:rPr lang="en-US"/>
              <a:t>The first step in the post-assessment process is the licensed health professional completing the assessment, in collaboration with the Disability Coordinator, identifies disability accommodations that are likely to reduce the level of risk including considerations of requested accommodations from either the applicant or student or others on their behalf.  In the left column, identify which of the disability accommodations are going to be offered to the applicant or student.  There is no reason to offer disability accommodations that may not reduce the level of risk.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A512A20F-D5AB-4AA1-9D55-C1399AA38F72}" type="slidenum">
              <a:rPr lang="en-US" smtClean="0"/>
              <a:t>49</a:t>
            </a:fld>
            <a:endParaRPr lang="en-US"/>
          </a:p>
        </p:txBody>
      </p:sp>
    </p:spTree>
    <p:extLst>
      <p:ext uri="{BB962C8B-B14F-4D97-AF65-F5344CB8AC3E}">
        <p14:creationId xmlns:p14="http://schemas.microsoft.com/office/powerpoint/2010/main" val="1504890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panose="020F0502020204030204" pitchFamily="34" charset="0"/>
                <a:cs typeface="Calibri"/>
              </a:rPr>
              <a:t>How do we know when to consider a student for medical separation? A medical separation occurs when a student is no longer able to participate in Job Corps due to a medical condition including pregnancy-related conditions, dental conditions, substance use conditions, or mental health conditions.  For example, a student that requires surgery and rehabilitation, long-term inpatient care, or a partial hospitalization program for a mental health condition may be considered for medical separation.</a:t>
            </a:r>
            <a:endParaRPr lang="en-US"/>
          </a:p>
          <a:p>
            <a:endParaRPr lang="en-US"/>
          </a:p>
        </p:txBody>
      </p:sp>
      <p:sp>
        <p:nvSpPr>
          <p:cNvPr id="4" name="Slide Number Placeholder 3"/>
          <p:cNvSpPr>
            <a:spLocks noGrp="1"/>
          </p:cNvSpPr>
          <p:nvPr>
            <p:ph type="sldNum" sz="quarter" idx="5"/>
          </p:nvPr>
        </p:nvSpPr>
        <p:spPr/>
        <p:txBody>
          <a:bodyPr/>
          <a:lstStyle/>
          <a:p>
            <a:fld id="{11E076B6-4D87-4A02-80B8-4B5E6B06187E}" type="slidenum">
              <a:rPr lang="ko-KR" altLang="en-US" smtClean="0"/>
              <a:t>5</a:t>
            </a:fld>
            <a:endParaRPr lang="ko-KR" altLang="en-US"/>
          </a:p>
        </p:txBody>
      </p:sp>
    </p:spTree>
    <p:extLst>
      <p:ext uri="{BB962C8B-B14F-4D97-AF65-F5344CB8AC3E}">
        <p14:creationId xmlns:p14="http://schemas.microsoft.com/office/powerpoint/2010/main" val="1899732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the qualified health professional and/or disability coordinator has</a:t>
            </a:r>
          </a:p>
          <a:p>
            <a:endParaRPr lang="en-US"/>
          </a:p>
          <a:p>
            <a:endParaRPr lang="en-US"/>
          </a:p>
          <a:p>
            <a:r>
              <a:rPr lang="en-US"/>
              <a:t> an interactive disability accommodation process with the applicant or student to offer the disability accommodations that were identified in the left column.</a:t>
            </a:r>
          </a:p>
          <a:p>
            <a:endParaRPr lang="en-US"/>
          </a:p>
          <a:p>
            <a:r>
              <a:rPr lang="en-US"/>
              <a:t>On the right side columns, the applicant or student responses must be recorded.  The individual can accept or decline any or all accommodations offered.  If they accept the accommodation, check the "Accepts" box if they decline, check "Decline."  This new language of accepts/declines makes it clearer to record the applicant or student’s response, not the center’s.  </a:t>
            </a:r>
            <a:endParaRPr lang="en-US">
              <a:cs typeface="Calibri"/>
            </a:endParaRPr>
          </a:p>
        </p:txBody>
      </p:sp>
      <p:sp>
        <p:nvSpPr>
          <p:cNvPr id="4" name="Slide Number Placeholder 3"/>
          <p:cNvSpPr>
            <a:spLocks noGrp="1"/>
          </p:cNvSpPr>
          <p:nvPr>
            <p:ph type="sldNum" sz="quarter" idx="5"/>
          </p:nvPr>
        </p:nvSpPr>
        <p:spPr/>
        <p:txBody>
          <a:bodyPr/>
          <a:lstStyle/>
          <a:p>
            <a:fld id="{A512A20F-D5AB-4AA1-9D55-C1399AA38F72}" type="slidenum">
              <a:rPr lang="en-US" smtClean="0"/>
              <a:t>50</a:t>
            </a:fld>
            <a:endParaRPr lang="en-US"/>
          </a:p>
        </p:txBody>
      </p:sp>
    </p:spTree>
    <p:extLst>
      <p:ext uri="{BB962C8B-B14F-4D97-AF65-F5344CB8AC3E}">
        <p14:creationId xmlns:p14="http://schemas.microsoft.com/office/powerpoint/2010/main" val="2872067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 we decide which accommodations to offer an applicant or student for that left hand column?  Here is an example.</a:t>
            </a:r>
          </a:p>
          <a:p>
            <a:endParaRPr lang="en-US"/>
          </a:p>
          <a:p>
            <a:r>
              <a:rPr lang="en-US"/>
              <a:t>When applicants or students have executive functioning problems, they may have angry outbursts in certain situations or may act impulsively.  So, if we understand that these impulsive responses to frustration are due to challenges with executive functioning, we can differentiate these behaviors from dangerous physical aggression like assaultive behavior.  In this instance, consider possible accommodations such as pass to cool down, reduce large group participation, or providing positive behavioral support.  At times we may need to step back and consider a chain analysis of a problem behavior or functional limitation. This means that once we identify the impulsive behavior, we look to see what happened prior to the behavior and then identify accommodations to address it.   </a:t>
            </a:r>
            <a:endParaRPr lang="en-US">
              <a:cs typeface="Calibri"/>
            </a:endParaRPr>
          </a:p>
        </p:txBody>
      </p:sp>
      <p:sp>
        <p:nvSpPr>
          <p:cNvPr id="4" name="Slide Number Placeholder 3"/>
          <p:cNvSpPr>
            <a:spLocks noGrp="1"/>
          </p:cNvSpPr>
          <p:nvPr>
            <p:ph type="sldNum" sz="quarter" idx="5"/>
          </p:nvPr>
        </p:nvSpPr>
        <p:spPr/>
        <p:txBody>
          <a:bodyPr/>
          <a:lstStyle/>
          <a:p>
            <a:fld id="{A512A20F-D5AB-4AA1-9D55-C1399AA38F72}" type="slidenum">
              <a:rPr lang="en-US" smtClean="0"/>
              <a:t>51</a:t>
            </a:fld>
            <a:endParaRPr lang="en-US"/>
          </a:p>
        </p:txBody>
      </p:sp>
    </p:spTree>
    <p:extLst>
      <p:ext uri="{BB962C8B-B14F-4D97-AF65-F5344CB8AC3E}">
        <p14:creationId xmlns:p14="http://schemas.microsoft.com/office/powerpoint/2010/main" val="18284863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There are times when the qualified health professional will be unable to identify disability accommodations, such as: Command hallucinations to harm others; disorganized/incoherent speech; verbalizations of harming others; impaired realty testing (delusional); or verbal or physical aggressive behavior.</a:t>
            </a:r>
            <a:endParaRPr lang="en-US">
              <a:cs typeface="Calibri"/>
            </a:endParaRPr>
          </a:p>
          <a:p>
            <a:endParaRPr lang="en-US"/>
          </a:p>
          <a:p>
            <a:r>
              <a:rPr lang="en-US"/>
              <a:t>On Form 2-04, provide an explanation or justification citing some of the behaviors on the slide.</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A512A20F-D5AB-4AA1-9D55-C1399AA38F72}" type="slidenum">
              <a:rPr lang="en-US" smtClean="0"/>
              <a:t>52</a:t>
            </a:fld>
            <a:endParaRPr lang="en-US"/>
          </a:p>
        </p:txBody>
      </p:sp>
    </p:spTree>
    <p:extLst>
      <p:ext uri="{BB962C8B-B14F-4D97-AF65-F5344CB8AC3E}">
        <p14:creationId xmlns:p14="http://schemas.microsoft.com/office/powerpoint/2010/main" val="27353735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684213"/>
            <a:ext cx="5575300" cy="3136900"/>
          </a:xfrm>
        </p:spPr>
      </p:sp>
      <p:sp>
        <p:nvSpPr>
          <p:cNvPr id="3" name="Notes Placeholder 2"/>
          <p:cNvSpPr>
            <a:spLocks noGrp="1"/>
          </p:cNvSpPr>
          <p:nvPr>
            <p:ph type="body" idx="1"/>
          </p:nvPr>
        </p:nvSpPr>
        <p:spPr>
          <a:xfrm>
            <a:off x="594215" y="3942670"/>
            <a:ext cx="5608320" cy="4829193"/>
          </a:xfrm>
        </p:spPr>
        <p:txBody>
          <a:bodyPr/>
          <a:lstStyle/>
          <a:p>
            <a:pPr defTabSz="931774">
              <a:lnSpc>
                <a:spcPct val="114000"/>
              </a:lnSpc>
              <a:spcBef>
                <a:spcPts val="1223"/>
              </a:spcBef>
              <a:buClr>
                <a:srgbClr val="7B9D77"/>
              </a:buClr>
              <a:defRPr/>
            </a:pPr>
            <a:r>
              <a:rPr lang="en-US"/>
              <a:t>Disability Accommodation Summary</a:t>
            </a:r>
          </a:p>
          <a:p>
            <a:pPr defTabSz="931774">
              <a:lnSpc>
                <a:spcPct val="114000"/>
              </a:lnSpc>
              <a:spcBef>
                <a:spcPts val="1223"/>
              </a:spcBef>
              <a:buClr>
                <a:srgbClr val="7B9D77"/>
              </a:buClr>
              <a:defRPr/>
            </a:pPr>
            <a:r>
              <a:rPr lang="en-US"/>
              <a:t>On Form 2-04 in the Post Assessment section, </a:t>
            </a:r>
            <a:r>
              <a:rPr lang="en-US">
                <a:solidFill>
                  <a:prstClr val="black"/>
                </a:solidFill>
              </a:rPr>
              <a:t>the Disability Accommodation summary area </a:t>
            </a:r>
            <a:r>
              <a:rPr lang="en-US">
                <a:solidFill>
                  <a:srgbClr val="7B9D77"/>
                </a:solidFill>
              </a:rPr>
              <a:t>is not for clinical summaries</a:t>
            </a:r>
            <a:r>
              <a:rPr lang="en-US">
                <a:solidFill>
                  <a:prstClr val="black"/>
                </a:solidFill>
              </a:rPr>
              <a:t>.  This area is to summarize any special considerations or findings </a:t>
            </a:r>
            <a:r>
              <a:rPr lang="en-US">
                <a:solidFill>
                  <a:srgbClr val="7B9D77"/>
                </a:solidFill>
              </a:rPr>
              <a:t>related to disability accommodation </a:t>
            </a:r>
            <a:r>
              <a:rPr lang="en-US">
                <a:solidFill>
                  <a:prstClr val="black"/>
                </a:solidFill>
              </a:rPr>
              <a:t>including documenting the </a:t>
            </a:r>
            <a:r>
              <a:rPr lang="en-US">
                <a:solidFill>
                  <a:srgbClr val="7B9D77"/>
                </a:solidFill>
              </a:rPr>
              <a:t>applicant’s or student’s input</a:t>
            </a:r>
            <a:r>
              <a:rPr lang="en-US">
                <a:solidFill>
                  <a:prstClr val="black"/>
                </a:solidFill>
              </a:rPr>
              <a:t>. </a:t>
            </a:r>
            <a:endParaRPr lang="en-US">
              <a:solidFill>
                <a:prstClr val="black"/>
              </a:solidFill>
              <a:cs typeface="Calibri"/>
            </a:endParaRPr>
          </a:p>
          <a:p>
            <a:pPr defTabSz="931774">
              <a:lnSpc>
                <a:spcPct val="114000"/>
              </a:lnSpc>
              <a:spcBef>
                <a:spcPts val="1223"/>
              </a:spcBef>
              <a:buClr>
                <a:srgbClr val="7B9D77"/>
              </a:buClr>
              <a:defRPr/>
            </a:pPr>
            <a:r>
              <a:rPr lang="en-US">
                <a:solidFill>
                  <a:prstClr val="black"/>
                </a:solidFill>
              </a:rPr>
              <a:t>For example, the Disability Coordinator explained the interactive disability accommodation process to the applicant who stated that they did not need or wish to discuss accommodations.   This is not where you mention health symptoms or behaviors.</a:t>
            </a:r>
            <a:endParaRPr lang="en-US">
              <a:solidFill>
                <a:prstClr val="black"/>
              </a:solidFill>
              <a:cs typeface="Calibri"/>
            </a:endParaRPr>
          </a:p>
          <a:p>
            <a:r>
              <a:rPr lang="en-US"/>
              <a:t> </a:t>
            </a:r>
            <a:endParaRPr lang="en-US" b="0">
              <a:cs typeface="Calibri"/>
            </a:endParaRPr>
          </a:p>
        </p:txBody>
      </p:sp>
      <p:sp>
        <p:nvSpPr>
          <p:cNvPr id="4" name="Slide Number Placeholder 3"/>
          <p:cNvSpPr>
            <a:spLocks noGrp="1"/>
          </p:cNvSpPr>
          <p:nvPr>
            <p:ph type="sldNum" sz="quarter" idx="5"/>
          </p:nvPr>
        </p:nvSpPr>
        <p:spPr/>
        <p:txBody>
          <a:bodyPr/>
          <a:lstStyle/>
          <a:p>
            <a:fld id="{A512A20F-D5AB-4AA1-9D55-C1399AA38F72}" type="slidenum">
              <a:rPr lang="en-US" smtClean="0"/>
              <a:t>53</a:t>
            </a:fld>
            <a:endParaRPr lang="en-US"/>
          </a:p>
        </p:txBody>
      </p:sp>
    </p:spTree>
    <p:extLst>
      <p:ext uri="{BB962C8B-B14F-4D97-AF65-F5344CB8AC3E}">
        <p14:creationId xmlns:p14="http://schemas.microsoft.com/office/powerpoint/2010/main" val="24152543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Summary Section of Form 2-04</a:t>
            </a:r>
          </a:p>
          <a:p>
            <a:endParaRPr lang="en-US"/>
          </a:p>
          <a:p>
            <a:r>
              <a:rPr lang="en-US"/>
              <a:t>Question 8 on Form 2-04 is a new section for the Clinical and Disability Accommodation Process Summaries to be completed by the qualified health provider (clinical summary) and in collaboration with the disability coordinators for the Disability Accommodation Process summary. </a:t>
            </a:r>
          </a:p>
          <a:p>
            <a:endParaRPr lang="en-US"/>
          </a:p>
        </p:txBody>
      </p:sp>
      <p:sp>
        <p:nvSpPr>
          <p:cNvPr id="4" name="Slide Number Placeholder 3"/>
          <p:cNvSpPr>
            <a:spLocks noGrp="1"/>
          </p:cNvSpPr>
          <p:nvPr>
            <p:ph type="sldNum" sz="quarter" idx="5"/>
          </p:nvPr>
        </p:nvSpPr>
        <p:spPr/>
        <p:txBody>
          <a:bodyPr/>
          <a:lstStyle/>
          <a:p>
            <a:fld id="{A512A20F-D5AB-4AA1-9D55-C1399AA38F72}" type="slidenum">
              <a:rPr lang="en-US" smtClean="0"/>
              <a:t>54</a:t>
            </a:fld>
            <a:endParaRPr lang="en-US"/>
          </a:p>
        </p:txBody>
      </p:sp>
    </p:spTree>
    <p:extLst>
      <p:ext uri="{BB962C8B-B14F-4D97-AF65-F5344CB8AC3E}">
        <p14:creationId xmlns:p14="http://schemas.microsoft.com/office/powerpoint/2010/main" val="17080285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sample summary for question 8. Let’s review together.  The clinical summary section should briefly summarize the highlights in the file review, such as medical records or CCMPs, the clinical interview including observations and the mental status exam, and provider discussion if applicable.</a:t>
            </a:r>
          </a:p>
          <a:p>
            <a:endParaRPr lang="en-US"/>
          </a:p>
          <a:p>
            <a:r>
              <a:rPr lang="en-US"/>
              <a:t>The disability accommodation summary may require consultation with the disability coordinators and will provide a reason why those accommodations offered in the DTA are not sufficient to reduce barriers to enrollment.</a:t>
            </a:r>
            <a:endParaRPr lang="en-US">
              <a:cs typeface="Calibri"/>
            </a:endParaRPr>
          </a:p>
          <a:p>
            <a:endParaRPr lang="en-US"/>
          </a:p>
          <a:p>
            <a:r>
              <a:rPr lang="en-US"/>
              <a:t>Regional Health Specialists and Regional Disability Coordinators are available for consultation.</a:t>
            </a:r>
          </a:p>
        </p:txBody>
      </p:sp>
      <p:sp>
        <p:nvSpPr>
          <p:cNvPr id="4" name="Slide Number Placeholder 3"/>
          <p:cNvSpPr>
            <a:spLocks noGrp="1"/>
          </p:cNvSpPr>
          <p:nvPr>
            <p:ph type="sldNum" sz="quarter" idx="5"/>
          </p:nvPr>
        </p:nvSpPr>
        <p:spPr/>
        <p:txBody>
          <a:bodyPr/>
          <a:lstStyle/>
          <a:p>
            <a:fld id="{A512A20F-D5AB-4AA1-9D55-C1399AA38F72}" type="slidenum">
              <a:rPr lang="en-US" smtClean="0"/>
              <a:t>55</a:t>
            </a:fld>
            <a:endParaRPr lang="en-US"/>
          </a:p>
        </p:txBody>
      </p:sp>
    </p:spTree>
    <p:extLst>
      <p:ext uri="{BB962C8B-B14F-4D97-AF65-F5344CB8AC3E}">
        <p14:creationId xmlns:p14="http://schemas.microsoft.com/office/powerpoint/2010/main" val="29199613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r>
              <a:rPr lang="en-US"/>
              <a:t>Attestation of Experience</a:t>
            </a:r>
          </a:p>
          <a:p>
            <a:endParaRPr lang="en-US"/>
          </a:p>
          <a:p>
            <a:r>
              <a:rPr lang="en-US"/>
              <a:t>Lastly, there is a new signatory section on the Form for Individualized Assessment of Possible Direct Threat. </a:t>
            </a:r>
          </a:p>
          <a:p>
            <a:endParaRPr lang="en-US"/>
          </a:p>
          <a:p>
            <a:r>
              <a:rPr lang="en-US"/>
              <a:t>The qualified health professional attests to the necessary licensure, training, and clinical experience to complete the assessment.</a:t>
            </a:r>
            <a:endParaRPr/>
          </a:p>
        </p:txBody>
      </p:sp>
      <p:sp>
        <p:nvSpPr>
          <p:cNvPr id="213" name="Google Shape;213;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a couple of resources.</a:t>
            </a:r>
          </a:p>
        </p:txBody>
      </p:sp>
      <p:sp>
        <p:nvSpPr>
          <p:cNvPr id="4" name="Slide Number Placeholder 3"/>
          <p:cNvSpPr>
            <a:spLocks noGrp="1"/>
          </p:cNvSpPr>
          <p:nvPr>
            <p:ph type="sldNum" sz="quarter" idx="5"/>
          </p:nvPr>
        </p:nvSpPr>
        <p:spPr/>
        <p:txBody>
          <a:bodyPr/>
          <a:lstStyle/>
          <a:p>
            <a:fld id="{A512A20F-D5AB-4AA1-9D55-C1399AA38F72}" type="slidenum">
              <a:rPr lang="en-US" smtClean="0"/>
              <a:t>57</a:t>
            </a:fld>
            <a:endParaRPr lang="en-US"/>
          </a:p>
        </p:txBody>
      </p:sp>
    </p:spTree>
    <p:extLst>
      <p:ext uri="{BB962C8B-B14F-4D97-AF65-F5344CB8AC3E}">
        <p14:creationId xmlns:p14="http://schemas.microsoft.com/office/powerpoint/2010/main" val="8383845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latinLnBrk="0" hangingPunct="0"/>
            <a:r>
              <a:rPr lang="en-US" b="1">
                <a:ea typeface="맑은 고딕"/>
              </a:rPr>
              <a:t>Job Corps Disability Website</a:t>
            </a:r>
          </a:p>
          <a:p>
            <a:pPr eaLnBrk="0" latinLnBrk="0" hangingPunct="0"/>
            <a:endParaRPr lang="en-US">
              <a:ea typeface="맑은 고딕"/>
            </a:endParaRPr>
          </a:p>
          <a:p>
            <a:pPr eaLnBrk="0" latinLnBrk="0" hangingPunct="0"/>
            <a:r>
              <a:rPr lang="en-US">
                <a:ea typeface="맑은 고딕"/>
              </a:rPr>
              <a:t>The Job Corps Disability Support Services website contains numerous resources and tools on applicant file review and disability accommodation requirements, processes and procedures. </a:t>
            </a:r>
          </a:p>
          <a:p>
            <a:pPr eaLnBrk="0" latinLnBrk="0" hangingPunct="0"/>
            <a:endParaRPr lang="en-US">
              <a:ea typeface="맑은 고딕"/>
            </a:endParaRPr>
          </a:p>
          <a:p>
            <a:pPr eaLnBrk="0" latinLnBrk="0" hangingPunct="0"/>
            <a:r>
              <a:rPr lang="en-US">
                <a:ea typeface="맑은 고딕"/>
              </a:rPr>
              <a:t>As new resources and tools are developed, they are listed under the </a:t>
            </a:r>
            <a:r>
              <a:rPr lang="en-US" b="1">
                <a:ea typeface="맑은 고딕"/>
              </a:rPr>
              <a:t>New Items </a:t>
            </a:r>
            <a:r>
              <a:rPr lang="en-US" b="0">
                <a:ea typeface="맑은 고딕"/>
              </a:rPr>
              <a:t>heading </a:t>
            </a:r>
            <a:r>
              <a:rPr lang="en-US">
                <a:ea typeface="맑은 고딕"/>
              </a:rPr>
              <a:t>to the right side of the website page. See yellow highlighted area. Many of the resources needed are generally found in either the </a:t>
            </a:r>
            <a:r>
              <a:rPr lang="en-US" b="1">
                <a:ea typeface="맑은 고딕"/>
              </a:rPr>
              <a:t>Disability Program Requirements Resources </a:t>
            </a:r>
            <a:r>
              <a:rPr lang="en-US">
                <a:ea typeface="맑은 고딕"/>
              </a:rPr>
              <a:t>and/or the </a:t>
            </a:r>
            <a:r>
              <a:rPr lang="en-US" b="1">
                <a:ea typeface="맑은 고딕"/>
              </a:rPr>
              <a:t>Trainings and Webinars </a:t>
            </a:r>
            <a:r>
              <a:rPr lang="en-US">
                <a:ea typeface="맑은 고딕"/>
              </a:rPr>
              <a:t>resources, both of which are highlighted in teal to the left side of the web page.</a:t>
            </a:r>
          </a:p>
          <a:p>
            <a:pPr eaLnBrk="0" latinLnBrk="0" hangingPunct="0"/>
            <a:endParaRPr lang="en-US">
              <a:ea typeface="맑은 고딕"/>
            </a:endParaRPr>
          </a:p>
          <a:p>
            <a:pPr eaLnBrk="0" latinLnBrk="0" hangingPunct="0"/>
            <a:r>
              <a:rPr lang="en-US">
                <a:ea typeface="맑은 고딕"/>
              </a:rPr>
              <a:t>The Job Corps Disability website link is located at the top of the slide.</a:t>
            </a:r>
          </a:p>
        </p:txBody>
      </p:sp>
      <p:sp>
        <p:nvSpPr>
          <p:cNvPr id="4" name="Footer Placeholder 3"/>
          <p:cNvSpPr>
            <a:spLocks noGrp="1"/>
          </p:cNvSpPr>
          <p:nvPr>
            <p:ph type="ftr" sz="quarter" idx="10"/>
          </p:nvPr>
        </p:nvSpPr>
        <p:spPr/>
        <p:txBody>
          <a:bodyPr/>
          <a:lstStyle/>
          <a:p>
            <a:pPr defTabSz="931774">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31774">
              <a:defRPr/>
            </a:pPr>
            <a:fld id="{1625BF50-B49B-4853-A573-925571B59782}" type="slidenum">
              <a:rPr lang="en-US">
                <a:solidFill>
                  <a:prstClr val="black"/>
                </a:solidFill>
                <a:latin typeface="Calibri" panose="020F0502020204030204"/>
              </a:rPr>
              <a:pPr defTabSz="931774">
                <a:defRPr/>
              </a:pPr>
              <a:t>58</a:t>
            </a:fld>
            <a:endParaRPr lang="en-US">
              <a:solidFill>
                <a:prstClr val="black"/>
              </a:solidFill>
              <a:latin typeface="Calibri" panose="020F0502020204030204"/>
            </a:endParaRPr>
          </a:p>
        </p:txBody>
      </p:sp>
    </p:spTree>
    <p:extLst>
      <p:ext uri="{BB962C8B-B14F-4D97-AF65-F5344CB8AC3E}">
        <p14:creationId xmlns:p14="http://schemas.microsoft.com/office/powerpoint/2010/main" val="26308031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latinLnBrk="0" hangingPunct="0">
              <a:lnSpc>
                <a:spcPct val="134000"/>
              </a:lnSpc>
              <a:defRPr/>
            </a:pPr>
            <a:r>
              <a:rPr lang="en-US" b="1"/>
              <a:t>Job Corps Health and Wellness Website</a:t>
            </a:r>
          </a:p>
          <a:p>
            <a:pPr eaLnBrk="0" latinLnBrk="0" hangingPunct="0">
              <a:lnSpc>
                <a:spcPct val="134000"/>
              </a:lnSpc>
              <a:defRPr/>
            </a:pPr>
            <a:endParaRPr lang="en-US"/>
          </a:p>
          <a:p>
            <a:pPr eaLnBrk="0" latinLnBrk="0" hangingPunct="0">
              <a:lnSpc>
                <a:spcPct val="134000"/>
              </a:lnSpc>
              <a:defRPr/>
            </a:pPr>
            <a:r>
              <a:rPr lang="en-US"/>
              <a:t>In addition to the Job Corps Disability website, the Job Corps Health and Wellness website provides numerous tools and resources to support center staff with health and wellness-related topics such as AFR, H&amp;W-related policy/requirements health care guidelines and more! </a:t>
            </a:r>
          </a:p>
          <a:p>
            <a:pPr eaLnBrk="0" latinLnBrk="0" hangingPunct="0">
              <a:lnSpc>
                <a:spcPct val="134000"/>
              </a:lnSpc>
              <a:defRPr/>
            </a:pPr>
            <a:r>
              <a:rPr lang="en-US"/>
              <a:t> Specific webpages are designed to support clinical staff.</a:t>
            </a:r>
          </a:p>
          <a:p>
            <a:pPr eaLnBrk="0" latinLnBrk="0" hangingPunct="0">
              <a:lnSpc>
                <a:spcPct val="134000"/>
              </a:lnSpc>
              <a:defRPr/>
            </a:pPr>
            <a:endParaRPr lang="en-US"/>
          </a:p>
          <a:p>
            <a:pPr>
              <a:lnSpc>
                <a:spcPct val="134000"/>
              </a:lnSpc>
              <a:defRPr/>
            </a:pPr>
            <a:r>
              <a:rPr lang="en-US">
                <a:latin typeface="Calibri"/>
                <a:cs typeface="Calibri"/>
              </a:rPr>
              <a:t>Please visit the Job Corps Health and Wellness website often. As new tools are developed to assist with understanding and implementing PRH requirements, they are located under the </a:t>
            </a:r>
            <a:r>
              <a:rPr lang="en-US" b="1">
                <a:latin typeface="Calibri"/>
                <a:cs typeface="Calibri"/>
              </a:rPr>
              <a:t>New Items </a:t>
            </a:r>
            <a:r>
              <a:rPr lang="en-US">
                <a:latin typeface="Calibri"/>
                <a:cs typeface="Calibri"/>
              </a:rPr>
              <a:t>section on the right side of the Home Page. Your Regional Mental Health Specialists and Regional Disability Coordinators are here to help you navigate the PRH requirements – reach out as needed.</a:t>
            </a:r>
          </a:p>
          <a:p>
            <a:pPr eaLnBrk="0" latinLnBrk="0" hangingPunct="0">
              <a:lnSpc>
                <a:spcPct val="134000"/>
              </a:lnSpc>
              <a:defRPr/>
            </a:pPr>
            <a:endParaRPr lang="en-US"/>
          </a:p>
        </p:txBody>
      </p:sp>
      <p:sp>
        <p:nvSpPr>
          <p:cNvPr id="4" name="Footer Placeholder 3"/>
          <p:cNvSpPr>
            <a:spLocks noGrp="1"/>
          </p:cNvSpPr>
          <p:nvPr>
            <p:ph type="ftr" sz="quarter" idx="10"/>
          </p:nvPr>
        </p:nvSpPr>
        <p:spPr/>
        <p:txBody>
          <a:bodyPr/>
          <a:lstStyle/>
          <a:p>
            <a:pPr defTabSz="931774">
              <a:defRPr/>
            </a:pPr>
            <a:endParaRPr lang="en-US">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31774">
              <a:defRPr/>
            </a:pPr>
            <a:fld id="{1625BF50-B49B-4853-A573-925571B59782}" type="slidenum">
              <a:rPr lang="en-US">
                <a:solidFill>
                  <a:prstClr val="black"/>
                </a:solidFill>
                <a:latin typeface="Calibri" panose="020F0502020204030204"/>
              </a:rPr>
              <a:pPr defTabSz="931774">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3097656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panose="020F0502020204030204" pitchFamily="34" charset="0"/>
                <a:cs typeface="Calibri"/>
              </a:rPr>
              <a:t>What Type of Separation Occurs First?</a:t>
            </a:r>
            <a:endParaRPr lang="en-US"/>
          </a:p>
          <a:p>
            <a:endParaRPr lang="en-US">
              <a:latin typeface="Calibri"/>
              <a:ea typeface="Calibri" panose="020F0502020204030204" pitchFamily="34" charset="0"/>
              <a:cs typeface="Calibri"/>
            </a:endParaRPr>
          </a:p>
          <a:p>
            <a:r>
              <a:rPr lang="en-US">
                <a:latin typeface="Calibri"/>
                <a:ea typeface="Calibri" panose="020F0502020204030204" pitchFamily="34" charset="0"/>
                <a:cs typeface="Calibri"/>
              </a:rPr>
              <a:t>When considering a medical separation,  the student must always be first separated as a Medical Separation with Reinstatement Rights known as an MSWR. This means the student may be reinstated into the Job Corps within 180 days and resume their previous</a:t>
            </a:r>
            <a:r>
              <a:rPr lang="en-US" i="1">
                <a:latin typeface="Calibri"/>
                <a:ea typeface="Calibri" panose="020F0502020204030204" pitchFamily="34" charset="0"/>
                <a:cs typeface="Calibri"/>
              </a:rPr>
              <a:t> enrollment. The student does not start over in the program, they </a:t>
            </a:r>
            <a:r>
              <a:rPr lang="en-US">
                <a:latin typeface="Calibri"/>
                <a:ea typeface="Calibri" panose="020F0502020204030204" pitchFamily="34" charset="0"/>
                <a:cs typeface="Calibri"/>
              </a:rPr>
              <a:t>pick up where they left off with their Job Corps training.  A regular medical separation may only be used if reinstatement following the MSWR does not occur.  </a:t>
            </a:r>
            <a:endParaRPr lang="en-US"/>
          </a:p>
          <a:p>
            <a:r>
              <a:rPr lang="en-US">
                <a:latin typeface="Calibri"/>
                <a:ea typeface="Calibri" panose="020F0502020204030204" pitchFamily="34" charset="0"/>
                <a:cs typeface="Calibri"/>
              </a:rPr>
              <a:t>  </a:t>
            </a:r>
          </a:p>
        </p:txBody>
      </p:sp>
      <p:sp>
        <p:nvSpPr>
          <p:cNvPr id="4" name="Slide Number Placeholder 3"/>
          <p:cNvSpPr>
            <a:spLocks noGrp="1"/>
          </p:cNvSpPr>
          <p:nvPr>
            <p:ph type="sldNum" sz="quarter" idx="5"/>
          </p:nvPr>
        </p:nvSpPr>
        <p:spPr/>
        <p:txBody>
          <a:bodyPr/>
          <a:lstStyle/>
          <a:p>
            <a:fld id="{11E076B6-4D87-4A02-80B8-4B5E6B06187E}" type="slidenum">
              <a:rPr lang="ko-KR" altLang="en-US" smtClean="0"/>
              <a:t>6</a:t>
            </a:fld>
            <a:endParaRPr lang="ko-KR" altLang="en-US"/>
          </a:p>
        </p:txBody>
      </p:sp>
    </p:spTree>
    <p:extLst>
      <p:ext uri="{BB962C8B-B14F-4D97-AF65-F5344CB8AC3E}">
        <p14:creationId xmlns:p14="http://schemas.microsoft.com/office/powerpoint/2010/main" val="38454079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for attending the training. </a:t>
            </a:r>
          </a:p>
          <a:p>
            <a:endParaRPr lang="en-US"/>
          </a:p>
          <a:p>
            <a:r>
              <a:rPr lang="en-US"/>
              <a:t>Your Regional Disability Coordinators and Your Regional Health Specialists are in this journey with you.  Please reach out if assistance is needed. </a:t>
            </a:r>
          </a:p>
        </p:txBody>
      </p:sp>
      <p:sp>
        <p:nvSpPr>
          <p:cNvPr id="4" name="Slide Number Placeholder 3"/>
          <p:cNvSpPr>
            <a:spLocks noGrp="1"/>
          </p:cNvSpPr>
          <p:nvPr>
            <p:ph type="sldNum" sz="quarter" idx="5"/>
          </p:nvPr>
        </p:nvSpPr>
        <p:spPr/>
        <p:txBody>
          <a:bodyPr/>
          <a:lstStyle/>
          <a:p>
            <a:fld id="{11E076B6-4D87-4A02-80B8-4B5E6B06187E}" type="slidenum">
              <a:rPr lang="ko-KR" altLang="en-US" smtClean="0"/>
              <a:t>60</a:t>
            </a:fld>
            <a:endParaRPr lang="ko-KR" altLang="en-US"/>
          </a:p>
        </p:txBody>
      </p:sp>
    </p:spTree>
    <p:extLst>
      <p:ext uri="{BB962C8B-B14F-4D97-AF65-F5344CB8AC3E}">
        <p14:creationId xmlns:p14="http://schemas.microsoft.com/office/powerpoint/2010/main" val="1847828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0800" y="292100"/>
            <a:ext cx="4179888" cy="2351088"/>
          </a:xfrm>
        </p:spPr>
      </p:sp>
      <p:sp>
        <p:nvSpPr>
          <p:cNvPr id="3" name="Notes Placeholder 2"/>
          <p:cNvSpPr>
            <a:spLocks noGrp="1"/>
          </p:cNvSpPr>
          <p:nvPr>
            <p:ph type="body" idx="1"/>
          </p:nvPr>
        </p:nvSpPr>
        <p:spPr>
          <a:xfrm>
            <a:off x="488780" y="2749738"/>
            <a:ext cx="6247694" cy="6254534"/>
          </a:xfrm>
        </p:spPr>
        <p:txBody>
          <a:bodyPr/>
          <a:lstStyle/>
          <a:p>
            <a:r>
              <a:rPr lang="en-US" sz="1100">
                <a:latin typeface="Calibri"/>
                <a:ea typeface="Calibri" panose="020F0502020204030204" pitchFamily="34" charset="0"/>
                <a:cs typeface="Calibri"/>
              </a:rPr>
              <a:t>Medical separations must be used as a last resort, after the use or consideration of  Administrative Leave with Pay, Personal Leave with Pay, and other types of leave.  This process was verbally shared with centers over the past couple of years, but it is now written in policy in the PRH. In addition, before medical separations are used, other methods of addressing the relevant medical concerns must be tried or considered in each individual case and determined to be insufficient. </a:t>
            </a:r>
          </a:p>
          <a:p>
            <a:endParaRPr lang="en-US" sz="1100">
              <a:latin typeface="Calibri"/>
              <a:ea typeface="Calibri" panose="020F0502020204030204" pitchFamily="34" charset="0"/>
              <a:cs typeface="Calibri"/>
            </a:endParaRPr>
          </a:p>
          <a:p>
            <a:r>
              <a:rPr lang="en-US" sz="1100">
                <a:latin typeface="Calibri"/>
                <a:ea typeface="Calibri" panose="020F0502020204030204" pitchFamily="34" charset="0"/>
                <a:cs typeface="Calibri"/>
              </a:rPr>
              <a:t>For example, could an increase or change in medication or referral to an off-center outpatient community care help maintain a student on center?</a:t>
            </a:r>
          </a:p>
          <a:p>
            <a:r>
              <a:rPr lang="en-US" sz="1100">
                <a:latin typeface="Calibri"/>
                <a:ea typeface="Calibri" panose="020F0502020204030204" pitchFamily="34" charset="0"/>
                <a:cs typeface="Calibri"/>
              </a:rPr>
              <a:t>A bit more here about the use of leave and Medical Separation with Reinstatement –abbreviated as MSWR. Whether to use leave or go directly to a MSWR is a clinical decision. There may be situations where a center has thought about or considered leave but it will not be sufficient, and the student needs to be placed directly on MSWR.  This is allowed but should be determined on a case-by-case basis.  </a:t>
            </a:r>
          </a:p>
          <a:p>
            <a:endParaRPr lang="en-US" sz="1100">
              <a:latin typeface="Calibri"/>
              <a:ea typeface="Calibri" panose="020F0502020204030204" pitchFamily="34" charset="0"/>
              <a:cs typeface="Calibri"/>
            </a:endParaRPr>
          </a:p>
          <a:p>
            <a:r>
              <a:rPr lang="en-US" sz="1100">
                <a:latin typeface="Calibri"/>
                <a:ea typeface="Calibri" panose="020F0502020204030204" pitchFamily="34" charset="0"/>
                <a:cs typeface="Calibri"/>
              </a:rPr>
              <a:t>For example, a student is in a car accident and has injuries that require surgery and possibly rehab. We know this student is not going to be able to return quickly so the use or consideration of other types of leave would be insufficient.  The student would be placed directly on MSWR in this scenario.</a:t>
            </a:r>
          </a:p>
          <a:p>
            <a:endParaRPr lang="en-US" sz="1100">
              <a:latin typeface="Calibri"/>
              <a:ea typeface="Calibri" panose="020F0502020204030204" pitchFamily="34" charset="0"/>
              <a:cs typeface="Calibri"/>
            </a:endParaRPr>
          </a:p>
          <a:p>
            <a:r>
              <a:rPr lang="en-US" sz="1100">
                <a:latin typeface="Calibri"/>
                <a:ea typeface="Calibri" panose="020F0502020204030204" pitchFamily="34" charset="0"/>
                <a:cs typeface="Calibri"/>
              </a:rPr>
              <a:t>A student who is injured on center and claims worker's compensation, commonly referred to as OWCP, must be placed directly on MSWR. </a:t>
            </a:r>
          </a:p>
          <a:p>
            <a:r>
              <a:rPr lang="en-US" sz="1100">
                <a:latin typeface="Calibri"/>
                <a:ea typeface="Calibri" panose="020F0502020204030204" pitchFamily="34" charset="0"/>
                <a:cs typeface="Calibri"/>
              </a:rPr>
              <a:t>Conversely, an MSWR need not be considered for a student who has a minor procedure, such as a wisdom tooth extraction, and who may return to Job Corps within a few days. The student may utilize administrative leave in this situation.</a:t>
            </a:r>
          </a:p>
          <a:p>
            <a:endParaRPr lang="en-US" sz="1100">
              <a:latin typeface="Calibri"/>
              <a:ea typeface="Calibri" panose="020F0502020204030204" pitchFamily="34" charset="0"/>
              <a:cs typeface="Calibri"/>
            </a:endParaRPr>
          </a:p>
          <a:p>
            <a:r>
              <a:rPr lang="en-US" sz="1100">
                <a:latin typeface="Calibri"/>
                <a:ea typeface="Calibri" panose="020F0502020204030204" pitchFamily="34" charset="0"/>
                <a:cs typeface="Calibri"/>
              </a:rPr>
              <a:t>The intent of medical separations (MSWRs) being used as a last resort is not to immediately place students on MSWR when they might be able to use leave and come back to center in a few days without all the requirements to return from a MSWR.</a:t>
            </a:r>
          </a:p>
          <a:p>
            <a:endParaRPr lang="en-US" sz="1100">
              <a:latin typeface="Calibri"/>
              <a:ea typeface="Calibri" panose="020F0502020204030204" pitchFamily="34" charset="0"/>
              <a:cs typeface="Calibri"/>
            </a:endParaRPr>
          </a:p>
          <a:p>
            <a:r>
              <a:rPr lang="en-US" sz="1100">
                <a:latin typeface="Calibri"/>
                <a:ea typeface="Calibri" panose="020F0502020204030204" pitchFamily="34" charset="0"/>
                <a:cs typeface="Calibri"/>
              </a:rPr>
              <a:t>Why the changes to the medical separation process? The changes in the medical separation process are a result of Job Corps 2020 Conciliation Agreement with the Civil Rights Center to ensure students are afforded due process for medical separations.  This also means that now for students with disabilities, there must also be a consideration of disability accommodations which include reasonable accommodations, reasonable modification in policies, practices, and procedures, and auxiliary aids and services to see if any of those could assist in maintaining the student on center.  Again, as stated previously, there may also be times when a qualified health professional determines a student needs to go directly on MSWR.</a:t>
            </a:r>
            <a:endParaRPr lang="en-US" sz="1100"/>
          </a:p>
          <a:p>
            <a:endParaRPr lang="en-US"/>
          </a:p>
        </p:txBody>
      </p:sp>
      <p:sp>
        <p:nvSpPr>
          <p:cNvPr id="4" name="Slide Number Placeholder 3"/>
          <p:cNvSpPr>
            <a:spLocks noGrp="1"/>
          </p:cNvSpPr>
          <p:nvPr>
            <p:ph type="sldNum" sz="quarter" idx="5"/>
          </p:nvPr>
        </p:nvSpPr>
        <p:spPr/>
        <p:txBody>
          <a:bodyPr/>
          <a:lstStyle/>
          <a:p>
            <a:fld id="{11E076B6-4D87-4A02-80B8-4B5E6B06187E}" type="slidenum">
              <a:rPr lang="ko-KR" altLang="en-US" smtClean="0"/>
              <a:t>7</a:t>
            </a:fld>
            <a:endParaRPr lang="ko-KR" altLang="en-US"/>
          </a:p>
        </p:txBody>
      </p:sp>
    </p:spTree>
    <p:extLst>
      <p:ext uri="{BB962C8B-B14F-4D97-AF65-F5344CB8AC3E}">
        <p14:creationId xmlns:p14="http://schemas.microsoft.com/office/powerpoint/2010/main" val="2963259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is responsible for Medical separations? Medical separations must be initiated by health services staff.  Medical separations may not be initiated by counseling or other departments.</a:t>
            </a:r>
          </a:p>
          <a:p>
            <a:r>
              <a:rPr lang="en-US"/>
              <a:t> </a:t>
            </a:r>
          </a:p>
          <a:p>
            <a:r>
              <a:rPr lang="en-US"/>
              <a:t>Clear written justification is vital for medical separations.  As such, medical separations must be documented in the student health record by a qualified licensed or certified health provider. This includes Center Physicians/Nurse Practitioners/Physician Assistants, Center Mental Health Consultants (CMHCs), Dentists, Trainee Employee Assistance Program (TEAP) Specialists, the student’s treating provider, or outside specialist.</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11E076B6-4D87-4A02-80B8-4B5E6B06187E}" type="slidenum">
              <a:rPr lang="ko-KR" altLang="en-US" smtClean="0"/>
              <a:t>8</a:t>
            </a:fld>
            <a:endParaRPr lang="ko-KR" altLang="en-US"/>
          </a:p>
        </p:txBody>
      </p:sp>
    </p:spTree>
    <p:extLst>
      <p:ext uri="{BB962C8B-B14F-4D97-AF65-F5344CB8AC3E}">
        <p14:creationId xmlns:p14="http://schemas.microsoft.com/office/powerpoint/2010/main" val="3562631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eaLnBrk="1" hangingPunct="1">
              <a:defRPr/>
            </a:pPr>
            <a:r>
              <a:rPr lang="en-US" altLang="ko-KR">
                <a:ea typeface="맑은 고딕"/>
              </a:rPr>
              <a:t>The next two slides provide a summary of the policy outlining the appropriate use of medical separations to help guide you in decision-making. A medical separation </a:t>
            </a:r>
            <a:r>
              <a:rPr lang="en-US" altLang="ko-KR">
                <a:solidFill>
                  <a:schemeClr val="accent5">
                    <a:lumMod val="75000"/>
                  </a:schemeClr>
                </a:solidFill>
                <a:ea typeface="맑은 고딕"/>
              </a:rPr>
              <a:t>may be considered </a:t>
            </a:r>
            <a:r>
              <a:rPr lang="en-US" altLang="ko-KR">
                <a:ea typeface="맑은 고딕"/>
              </a:rPr>
              <a:t>when the appropriate qualified health professional has determined that the student has a </a:t>
            </a:r>
            <a:r>
              <a:rPr lang="en-US" altLang="ko-KR">
                <a:solidFill>
                  <a:schemeClr val="accent5">
                    <a:lumMod val="75000"/>
                  </a:schemeClr>
                </a:solidFill>
                <a:ea typeface="맑은 고딕"/>
              </a:rPr>
              <a:t>preexisting or acquired health condition </a:t>
            </a:r>
            <a:r>
              <a:rPr lang="en-US" altLang="ko-KR">
                <a:ea typeface="맑은 고딕"/>
              </a:rPr>
              <a:t>that requires treatment beyond the basic health services provided by Job Corps; and</a:t>
            </a:r>
            <a:endParaRPr lang="en-US" altLang="ko-KR">
              <a:ea typeface="맑은 고딕"/>
              <a:cs typeface="Calibri"/>
            </a:endParaRPr>
          </a:p>
          <a:p>
            <a:pPr defTabSz="931774" eaLnBrk="1" hangingPunct="1">
              <a:defRPr/>
            </a:pPr>
            <a:endParaRPr lang="en-US" altLang="ko-KR"/>
          </a:p>
          <a:p>
            <a:pPr defTabSz="931774" eaLnBrk="1" hangingPunct="1">
              <a:defRPr/>
            </a:pPr>
            <a:r>
              <a:rPr lang="en-US" altLang="ko-KR"/>
              <a:t>The necessary treatment is </a:t>
            </a:r>
            <a:r>
              <a:rPr lang="en-US" altLang="ko-KR">
                <a:solidFill>
                  <a:schemeClr val="accent5">
                    <a:lumMod val="75000"/>
                  </a:schemeClr>
                </a:solidFill>
              </a:rPr>
              <a:t>unavailable</a:t>
            </a:r>
            <a:r>
              <a:rPr lang="en-US" altLang="ko-KR"/>
              <a:t> or will be </a:t>
            </a:r>
            <a:r>
              <a:rPr lang="en-US" altLang="ko-KR">
                <a:solidFill>
                  <a:schemeClr val="accent5">
                    <a:lumMod val="75000"/>
                  </a:schemeClr>
                </a:solidFill>
              </a:rPr>
              <a:t>unusually costly</a:t>
            </a:r>
            <a:r>
              <a:rPr lang="en-US" altLang="ko-KR"/>
              <a:t> to Job Corps; and</a:t>
            </a:r>
            <a:endParaRPr lang="en-US" altLang="ko-KR">
              <a:cs typeface="Calibri"/>
            </a:endParaRPr>
          </a:p>
          <a:p>
            <a:pPr defTabSz="931774" eaLnBrk="1" hangingPunct="1">
              <a:defRPr/>
            </a:pPr>
            <a:endParaRPr lang="en-US" altLang="ko-KR"/>
          </a:p>
          <a:p>
            <a:pPr defTabSz="931774" eaLnBrk="1" hangingPunct="1">
              <a:defRPr/>
            </a:pPr>
            <a:r>
              <a:rPr lang="en-US" altLang="ko-KR"/>
              <a:t>As already discussed, MSWR may only be considered if other types of leave, and other methods of addressing relevant medical concerns without resorting to separation have been tried or considered in each individual case and determined to be insufficient. You considered other leaves and methods but given the student’s health condition or health needs --- going directly to MSWR is more clinically appropriate.</a:t>
            </a:r>
          </a:p>
          <a:p>
            <a:pPr defTabSz="931774" eaLnBrk="1" hangingPunct="1">
              <a:defRPr/>
            </a:pPr>
            <a:endParaRPr lang="en-US" altLang="ko-KR"/>
          </a:p>
          <a:p>
            <a:endParaRPr lang="en-US"/>
          </a:p>
        </p:txBody>
      </p:sp>
      <p:sp>
        <p:nvSpPr>
          <p:cNvPr id="4" name="Slide Number Placeholder 3"/>
          <p:cNvSpPr>
            <a:spLocks noGrp="1"/>
          </p:cNvSpPr>
          <p:nvPr>
            <p:ph type="sldNum" sz="quarter" idx="5"/>
          </p:nvPr>
        </p:nvSpPr>
        <p:spPr/>
        <p:txBody>
          <a:bodyPr/>
          <a:lstStyle/>
          <a:p>
            <a:fld id="{A512A20F-D5AB-4AA1-9D55-C1399AA38F72}" type="slidenum">
              <a:rPr lang="en-US" smtClean="0"/>
              <a:t>9</a:t>
            </a:fld>
            <a:endParaRPr lang="en-US"/>
          </a:p>
        </p:txBody>
      </p:sp>
    </p:spTree>
    <p:extLst>
      <p:ext uri="{BB962C8B-B14F-4D97-AF65-F5344CB8AC3E}">
        <p14:creationId xmlns:p14="http://schemas.microsoft.com/office/powerpoint/2010/main" val="1635340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sp>
        <p:nvSpPr>
          <p:cNvPr id="6" name="슬라이드 번호 개체 틀 5">
            <a:extLst>
              <a:ext uri="{FF2B5EF4-FFF2-40B4-BE49-F238E27FC236}">
                <a16:creationId xmlns:a16="http://schemas.microsoft.com/office/drawing/2014/main" id="{48073376-364F-42CB-8B93-2ABB3749D121}"/>
              </a:ext>
            </a:extLst>
          </p:cNvPr>
          <p:cNvSpPr>
            <a:spLocks noGrp="1"/>
          </p:cNvSpPr>
          <p:nvPr>
            <p:ph type="sldNum" sz="quarter" idx="12"/>
          </p:nvPr>
        </p:nvSpPr>
        <p:spPr/>
        <p:txBody>
          <a:bodyPr/>
          <a:lstStyle/>
          <a:p>
            <a:fld id="{147098E8-6532-489D-B40B-6C68F5367833}" type="slidenum">
              <a:rPr lang="ko-KR" altLang="en-US" smtClean="0"/>
              <a:t>‹#›</a:t>
            </a:fld>
            <a:endParaRPr lang="ko-KR" altLang="en-US"/>
          </a:p>
        </p:txBody>
      </p:sp>
    </p:spTree>
    <p:extLst>
      <p:ext uri="{BB962C8B-B14F-4D97-AF65-F5344CB8AC3E}">
        <p14:creationId xmlns:p14="http://schemas.microsoft.com/office/powerpoint/2010/main" val="79817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제목 슬라이드">
  <p:cSld name="8_제목 슬라이드">
    <p:spTree>
      <p:nvGrpSpPr>
        <p:cNvPr id="1" name="Shape 17"/>
        <p:cNvGrpSpPr/>
        <p:nvPr/>
      </p:nvGrpSpPr>
      <p:grpSpPr>
        <a:xfrm>
          <a:off x="0" y="0"/>
          <a:ext cx="0" cy="0"/>
          <a:chOff x="0" y="0"/>
          <a:chExt cx="0" cy="0"/>
        </a:xfrm>
      </p:grpSpPr>
      <p:sp>
        <p:nvSpPr>
          <p:cNvPr id="18" name="Google Shape;18;p1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 name="Google Shape;19;p1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 name="Google Shape;20;p1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1" name="Google Shape;21;p15"/>
          <p:cNvSpPr>
            <a:spLocks noGrp="1"/>
          </p:cNvSpPr>
          <p:nvPr>
            <p:ph type="pic" idx="2"/>
          </p:nvPr>
        </p:nvSpPr>
        <p:spPr>
          <a:xfrm>
            <a:off x="0" y="0"/>
            <a:ext cx="6096000" cy="6858000"/>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66654422"/>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사용자 지정 레이아웃">
  <p:cSld name="3_사용자 지정 레이아웃">
    <p:spTree>
      <p:nvGrpSpPr>
        <p:cNvPr id="1" name="Shape 22"/>
        <p:cNvGrpSpPr/>
        <p:nvPr/>
      </p:nvGrpSpPr>
      <p:grpSpPr>
        <a:xfrm>
          <a:off x="0" y="0"/>
          <a:ext cx="0" cy="0"/>
          <a:chOff x="0" y="0"/>
          <a:chExt cx="0" cy="0"/>
        </a:xfrm>
      </p:grpSpPr>
      <p:sp>
        <p:nvSpPr>
          <p:cNvPr id="23" name="Google Shape;23;p16"/>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 name="Google Shape;24;p16"/>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 name="Google Shape;25;p16"/>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26" name="Google Shape;26;p16"/>
          <p:cNvSpPr txBox="1">
            <a:spLocks noGrp="1"/>
          </p:cNvSpPr>
          <p:nvPr>
            <p:ph type="title"/>
          </p:nvPr>
        </p:nvSpPr>
        <p:spPr>
          <a:xfrm>
            <a:off x="838200" y="408256"/>
            <a:ext cx="10515600" cy="911600"/>
          </a:xfrm>
          <a:prstGeom prst="rect">
            <a:avLst/>
          </a:prstGeom>
          <a:noFill/>
          <a:ln>
            <a:noFill/>
          </a:ln>
        </p:spPr>
        <p:txBody>
          <a:bodyPr spcFirstLastPara="1" wrap="square" lIns="68575" tIns="34275" rIns="68575" bIns="34275" anchor="ctr" anchorCtr="0">
            <a:normAutofit/>
          </a:bodyPr>
          <a:lstStyle>
            <a:lvl1pPr lvl="0" algn="ctr" eaLnBrk="0" latinLnBrk="0" hangingPunct="0">
              <a:lnSpc>
                <a:spcPct val="90000"/>
              </a:lnSpc>
              <a:spcBef>
                <a:spcPts val="0"/>
              </a:spcBef>
              <a:spcAft>
                <a:spcPts val="0"/>
              </a:spcAft>
              <a:buClr>
                <a:schemeClr val="accent1"/>
              </a:buClr>
              <a:buSzPts val="3800"/>
              <a:buFont typeface="Varela"/>
              <a:buNone/>
              <a:defRPr sz="5067">
                <a:solidFill>
                  <a:srgbClr val="383F73"/>
                </a:solidFill>
                <a:latin typeface="Arial Black" panose="020B0A04020102020204" pitchFamily="34" charset="0"/>
                <a:ea typeface="Arial Black" panose="020B0A04020102020204" pitchFamily="34" charset="0"/>
                <a:cs typeface="Arial Black" panose="020B0A04020102020204" pitchFamily="34" charset="0"/>
                <a:sym typeface="Varel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1566836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사용자 지정 레이아웃">
  <p:cSld name="사용자 지정 레이아웃">
    <p:spTree>
      <p:nvGrpSpPr>
        <p:cNvPr id="1" name="Shape 27"/>
        <p:cNvGrpSpPr/>
        <p:nvPr/>
      </p:nvGrpSpPr>
      <p:grpSpPr>
        <a:xfrm>
          <a:off x="0" y="0"/>
          <a:ext cx="0" cy="0"/>
          <a:chOff x="0" y="0"/>
          <a:chExt cx="0" cy="0"/>
        </a:xfrm>
      </p:grpSpPr>
      <p:sp>
        <p:nvSpPr>
          <p:cNvPr id="28" name="Google Shape;28;p17"/>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9" name="Google Shape;29;p17"/>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30" name="Google Shape;30;p17"/>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31" name="Google Shape;31;p17"/>
          <p:cNvSpPr txBox="1">
            <a:spLocks noGrp="1"/>
          </p:cNvSpPr>
          <p:nvPr>
            <p:ph type="title"/>
          </p:nvPr>
        </p:nvSpPr>
        <p:spPr>
          <a:xfrm>
            <a:off x="1640456" y="1184635"/>
            <a:ext cx="6537200" cy="2930000"/>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chemeClr val="lt1"/>
              </a:buClr>
              <a:buSzPts val="5300"/>
              <a:buFont typeface="Varela"/>
              <a:buNone/>
              <a:defRPr sz="7066">
                <a:solidFill>
                  <a:schemeClr val="lt1"/>
                </a:solidFill>
                <a:latin typeface="Varela"/>
                <a:ea typeface="Varela"/>
                <a:cs typeface="Varela"/>
                <a:sym typeface="Varel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299188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제목 슬라이드">
  <p:cSld name="8_제목 슬라이드">
    <p:spTree>
      <p:nvGrpSpPr>
        <p:cNvPr id="1" name="Shape 38"/>
        <p:cNvGrpSpPr/>
        <p:nvPr/>
      </p:nvGrpSpPr>
      <p:grpSpPr>
        <a:xfrm>
          <a:off x="0" y="0"/>
          <a:ext cx="0" cy="0"/>
          <a:chOff x="0" y="0"/>
          <a:chExt cx="0" cy="0"/>
        </a:xfrm>
      </p:grpSpPr>
      <p:sp>
        <p:nvSpPr>
          <p:cNvPr id="39" name="Google Shape;39;p19"/>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0" name="Google Shape;40;p19"/>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1" name="Google Shape;41;p19"/>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42" name="Google Shape;42;p19"/>
          <p:cNvSpPr>
            <a:spLocks noGrp="1"/>
          </p:cNvSpPr>
          <p:nvPr>
            <p:ph type="pic" idx="2"/>
          </p:nvPr>
        </p:nvSpPr>
        <p:spPr>
          <a:xfrm>
            <a:off x="7841411" y="1604513"/>
            <a:ext cx="2875600" cy="2881600"/>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43" name="Google Shape;43;p19"/>
          <p:cNvSpPr>
            <a:spLocks noGrp="1"/>
          </p:cNvSpPr>
          <p:nvPr>
            <p:ph type="pic" idx="3"/>
          </p:nvPr>
        </p:nvSpPr>
        <p:spPr>
          <a:xfrm>
            <a:off x="4530261" y="1604512"/>
            <a:ext cx="3131600" cy="3512400"/>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44" name="Google Shape;44;p19"/>
          <p:cNvSpPr>
            <a:spLocks noGrp="1"/>
          </p:cNvSpPr>
          <p:nvPr>
            <p:ph type="pic" idx="4"/>
          </p:nvPr>
        </p:nvSpPr>
        <p:spPr>
          <a:xfrm>
            <a:off x="1415480" y="1604513"/>
            <a:ext cx="2875600" cy="2881600"/>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45" name="Google Shape;45;p19"/>
          <p:cNvSpPr txBox="1">
            <a:spLocks noGrp="1"/>
          </p:cNvSpPr>
          <p:nvPr>
            <p:ph type="title"/>
          </p:nvPr>
        </p:nvSpPr>
        <p:spPr>
          <a:xfrm>
            <a:off x="838200" y="408256"/>
            <a:ext cx="10515600" cy="911600"/>
          </a:xfrm>
          <a:prstGeom prst="rect">
            <a:avLst/>
          </a:prstGeom>
          <a:noFill/>
          <a:ln>
            <a:noFill/>
          </a:ln>
        </p:spPr>
        <p:txBody>
          <a:bodyPr spcFirstLastPara="1" wrap="square" lIns="68575" tIns="34275" rIns="68575" bIns="34275" anchor="ctr" anchorCtr="0">
            <a:normAutofit/>
          </a:bodyPr>
          <a:lstStyle>
            <a:lvl1pPr lvl="0" algn="ctr" eaLnBrk="0" latinLnBrk="0" hangingPunct="0">
              <a:lnSpc>
                <a:spcPct val="90000"/>
              </a:lnSpc>
              <a:spcBef>
                <a:spcPts val="0"/>
              </a:spcBef>
              <a:spcAft>
                <a:spcPts val="0"/>
              </a:spcAft>
              <a:buClr>
                <a:schemeClr val="accent1"/>
              </a:buClr>
              <a:buSzPts val="3800"/>
              <a:buFont typeface="Varela"/>
              <a:buNone/>
              <a:defRPr sz="5067">
                <a:solidFill>
                  <a:schemeClr val="accent1"/>
                </a:solidFill>
                <a:latin typeface="Arial Black" panose="020B0A04020102020204" pitchFamily="34" charset="0"/>
                <a:ea typeface="Arial Black" panose="020B0A04020102020204" pitchFamily="34" charset="0"/>
                <a:cs typeface="Arial Black" panose="020B0A04020102020204" pitchFamily="34" charset="0"/>
                <a:sym typeface="Varel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266543268"/>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사용자 지정 레이아웃">
  <p:cSld name="1_사용자 지정 레이아웃">
    <p:spTree>
      <p:nvGrpSpPr>
        <p:cNvPr id="1" name="Shape 46"/>
        <p:cNvGrpSpPr/>
        <p:nvPr/>
      </p:nvGrpSpPr>
      <p:grpSpPr>
        <a:xfrm>
          <a:off x="0" y="0"/>
          <a:ext cx="0" cy="0"/>
          <a:chOff x="0" y="0"/>
          <a:chExt cx="0" cy="0"/>
        </a:xfrm>
      </p:grpSpPr>
      <p:sp>
        <p:nvSpPr>
          <p:cNvPr id="47" name="Google Shape;47;p20"/>
          <p:cNvSpPr>
            <a:spLocks noGrp="1"/>
          </p:cNvSpPr>
          <p:nvPr>
            <p:ph type="pic" idx="2"/>
          </p:nvPr>
        </p:nvSpPr>
        <p:spPr>
          <a:xfrm>
            <a:off x="5426016" y="1164837"/>
            <a:ext cx="5823200" cy="4528400"/>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48" name="Google Shape;48;p20"/>
          <p:cNvSpPr txBox="1">
            <a:spLocks noGrp="1"/>
          </p:cNvSpPr>
          <p:nvPr>
            <p:ph type="title"/>
          </p:nvPr>
        </p:nvSpPr>
        <p:spPr>
          <a:xfrm>
            <a:off x="5627656" y="1849439"/>
            <a:ext cx="5057600" cy="3159200"/>
          </a:xfrm>
          <a:prstGeom prst="rect">
            <a:avLst/>
          </a:prstGeom>
          <a:noFill/>
          <a:ln>
            <a:noFill/>
          </a:ln>
        </p:spPr>
        <p:txBody>
          <a:bodyPr spcFirstLastPara="1" wrap="square" lIns="68575" tIns="34275" rIns="68575" bIns="34275" anchor="ctr" anchorCtr="0">
            <a:normAutofit/>
          </a:bodyPr>
          <a:lstStyle>
            <a:lvl1pPr lvl="0" algn="r">
              <a:lnSpc>
                <a:spcPct val="90000"/>
              </a:lnSpc>
              <a:spcBef>
                <a:spcPts val="0"/>
              </a:spcBef>
              <a:spcAft>
                <a:spcPts val="0"/>
              </a:spcAft>
              <a:buClr>
                <a:schemeClr val="lt1"/>
              </a:buClr>
              <a:buSzPts val="5400"/>
              <a:buFont typeface="Varela"/>
              <a:buNone/>
              <a:defRPr sz="7200">
                <a:solidFill>
                  <a:schemeClr val="lt1"/>
                </a:solidFill>
                <a:latin typeface="Varela"/>
                <a:ea typeface="Varela"/>
                <a:cs typeface="Varela"/>
                <a:sym typeface="Varela"/>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9" name="Google Shape;49;p20"/>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0" name="Google Shape;50;p20"/>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1" name="Google Shape;51;p20"/>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18837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제목 슬라이드">
    <p:spTree>
      <p:nvGrpSpPr>
        <p:cNvPr id="1" name=""/>
        <p:cNvGrpSpPr/>
        <p:nvPr/>
      </p:nvGrpSpPr>
      <p:grpSpPr>
        <a:xfrm>
          <a:off x="0" y="0"/>
          <a:ext cx="0" cy="0"/>
          <a:chOff x="0" y="0"/>
          <a:chExt cx="0" cy="0"/>
        </a:xfrm>
      </p:grpSpPr>
      <p:sp>
        <p:nvSpPr>
          <p:cNvPr id="8" name="그림 개체 틀 5"/>
          <p:cNvSpPr>
            <a:spLocks noGrp="1"/>
          </p:cNvSpPr>
          <p:nvPr>
            <p:ph type="pic" sz="quarter" idx="13"/>
          </p:nvPr>
        </p:nvSpPr>
        <p:spPr>
          <a:xfrm>
            <a:off x="0" y="0"/>
            <a:ext cx="12192000" cy="3383280"/>
          </a:xfrm>
          <a:prstGeom prst="rect">
            <a:avLst/>
          </a:prstGeom>
        </p:spPr>
        <p:txBody>
          <a:bodyPr wrap="square">
            <a:noAutofit/>
          </a:bodyPr>
          <a:lstStyle/>
          <a:p>
            <a:endParaRPr lang="ko-KR" altLang="en-US"/>
          </a:p>
        </p:txBody>
      </p:sp>
    </p:spTree>
    <p:extLst>
      <p:ext uri="{BB962C8B-B14F-4D97-AF65-F5344CB8AC3E}">
        <p14:creationId xmlns:p14="http://schemas.microsoft.com/office/powerpoint/2010/main" val="3495182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콘텐츠 2개">
    <p:spTree>
      <p:nvGrpSpPr>
        <p:cNvPr id="1" name=""/>
        <p:cNvGrpSpPr/>
        <p:nvPr/>
      </p:nvGrpSpPr>
      <p:grpSpPr>
        <a:xfrm>
          <a:off x="0" y="0"/>
          <a:ext cx="0" cy="0"/>
          <a:chOff x="0" y="0"/>
          <a:chExt cx="0" cy="0"/>
        </a:xfrm>
      </p:grpSpPr>
      <p:sp>
        <p:nvSpPr>
          <p:cNvPr id="8" name="그림 개체 틀 5"/>
          <p:cNvSpPr>
            <a:spLocks noGrp="1"/>
          </p:cNvSpPr>
          <p:nvPr>
            <p:ph type="pic" sz="quarter" idx="13"/>
          </p:nvPr>
        </p:nvSpPr>
        <p:spPr>
          <a:xfrm>
            <a:off x="6618516" y="0"/>
            <a:ext cx="4180114" cy="5421086"/>
          </a:xfrm>
          <a:prstGeom prst="rect">
            <a:avLst/>
          </a:prstGeom>
        </p:spPr>
        <p:txBody>
          <a:bodyPr wrap="square">
            <a:noAutofit/>
          </a:bodyPr>
          <a:lstStyle/>
          <a:p>
            <a:endParaRPr lang="ko-KR" altLang="en-US"/>
          </a:p>
        </p:txBody>
      </p:sp>
    </p:spTree>
    <p:extLst>
      <p:ext uri="{BB962C8B-B14F-4D97-AF65-F5344CB8AC3E}">
        <p14:creationId xmlns:p14="http://schemas.microsoft.com/office/powerpoint/2010/main" val="2982816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제목 슬라이드">
    <p:spTree>
      <p:nvGrpSpPr>
        <p:cNvPr id="1" name=""/>
        <p:cNvGrpSpPr/>
        <p:nvPr/>
      </p:nvGrpSpPr>
      <p:grpSpPr>
        <a:xfrm>
          <a:off x="0" y="0"/>
          <a:ext cx="0" cy="0"/>
          <a:chOff x="0" y="0"/>
          <a:chExt cx="0" cy="0"/>
        </a:xfrm>
      </p:grpSpPr>
      <p:sp>
        <p:nvSpPr>
          <p:cNvPr id="8" name="그림 개체 틀 5"/>
          <p:cNvSpPr>
            <a:spLocks noGrp="1"/>
          </p:cNvSpPr>
          <p:nvPr>
            <p:ph type="pic" sz="quarter" idx="13"/>
          </p:nvPr>
        </p:nvSpPr>
        <p:spPr>
          <a:xfrm>
            <a:off x="0" y="0"/>
            <a:ext cx="3761772" cy="6858000"/>
          </a:xfrm>
          <a:prstGeom prst="rect">
            <a:avLst/>
          </a:prstGeom>
        </p:spPr>
        <p:txBody>
          <a:bodyPr wrap="square">
            <a:noAutofit/>
          </a:bodyPr>
          <a:lstStyle/>
          <a:p>
            <a:endParaRPr lang="ko-KR" altLang="en-US"/>
          </a:p>
        </p:txBody>
      </p:sp>
    </p:spTree>
    <p:extLst>
      <p:ext uri="{BB962C8B-B14F-4D97-AF65-F5344CB8AC3E}">
        <p14:creationId xmlns:p14="http://schemas.microsoft.com/office/powerpoint/2010/main" val="7356483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캡션 있는 콘텐츠">
    <p:spTree>
      <p:nvGrpSpPr>
        <p:cNvPr id="1" name=""/>
        <p:cNvGrpSpPr/>
        <p:nvPr/>
      </p:nvGrpSpPr>
      <p:grpSpPr>
        <a:xfrm>
          <a:off x="0" y="0"/>
          <a:ext cx="0" cy="0"/>
          <a:chOff x="0" y="0"/>
          <a:chExt cx="0" cy="0"/>
        </a:xfrm>
      </p:grpSpPr>
      <p:sp>
        <p:nvSpPr>
          <p:cNvPr id="9" name="그림 개체 틀 5"/>
          <p:cNvSpPr>
            <a:spLocks noGrp="1"/>
          </p:cNvSpPr>
          <p:nvPr>
            <p:ph type="pic" sz="quarter" idx="13"/>
          </p:nvPr>
        </p:nvSpPr>
        <p:spPr>
          <a:xfrm>
            <a:off x="930984" y="987532"/>
            <a:ext cx="4520700" cy="4882935"/>
          </a:xfrm>
          <a:prstGeom prst="rect">
            <a:avLst/>
          </a:prstGeom>
        </p:spPr>
        <p:txBody>
          <a:bodyPr wrap="square">
            <a:noAutofit/>
          </a:bodyPr>
          <a:lstStyle/>
          <a:p>
            <a:endParaRPr lang="ko-KR" altLang="en-US"/>
          </a:p>
        </p:txBody>
      </p:sp>
    </p:spTree>
    <p:extLst>
      <p:ext uri="{BB962C8B-B14F-4D97-AF65-F5344CB8AC3E}">
        <p14:creationId xmlns:p14="http://schemas.microsoft.com/office/powerpoint/2010/main" val="32873886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0_사용자 지정 레이아웃">
    <p:spTree>
      <p:nvGrpSpPr>
        <p:cNvPr id="1" name=""/>
        <p:cNvGrpSpPr/>
        <p:nvPr/>
      </p:nvGrpSpPr>
      <p:grpSpPr>
        <a:xfrm>
          <a:off x="0" y="0"/>
          <a:ext cx="0" cy="0"/>
          <a:chOff x="0" y="0"/>
          <a:chExt cx="0" cy="0"/>
        </a:xfrm>
      </p:grpSpPr>
      <p:sp>
        <p:nvSpPr>
          <p:cNvPr id="6" name="제목 5">
            <a:extLst>
              <a:ext uri="{FF2B5EF4-FFF2-40B4-BE49-F238E27FC236}">
                <a16:creationId xmlns:a16="http://schemas.microsoft.com/office/drawing/2014/main" id="{332E12BB-4092-4DE6-B497-14F6293E7F8E}"/>
              </a:ext>
            </a:extLst>
          </p:cNvPr>
          <p:cNvSpPr>
            <a:spLocks noGrp="1"/>
          </p:cNvSpPr>
          <p:nvPr>
            <p:ph type="title" hasCustomPrompt="1"/>
          </p:nvPr>
        </p:nvSpPr>
        <p:spPr>
          <a:xfrm>
            <a:off x="371475" y="646114"/>
            <a:ext cx="11449050" cy="896936"/>
          </a:xfrm>
        </p:spPr>
        <p:txBody>
          <a:bodyPr>
            <a:noAutofit/>
          </a:bodyPr>
          <a:lstStyle>
            <a:lvl1pPr marL="0" algn="ctr" defTabSz="914400" rtl="0" eaLnBrk="0" latinLnBrk="0" hangingPunct="0">
              <a:defRPr lang="ko-KR" altLang="en-US" sz="4400" b="1" kern="1200" spc="-136">
                <a:solidFill>
                  <a:srgbClr val="383F73"/>
                </a:solidFill>
                <a:latin typeface="Arial Black" panose="020B0A04020102020204" pitchFamily="34" charset="0"/>
                <a:ea typeface="Arial Black" panose="020B0A04020102020204" pitchFamily="34" charset="0"/>
                <a:cs typeface="Noto Sans" panose="020B0502040504020204" pitchFamily="34" charset="0"/>
              </a:defRPr>
            </a:lvl1pPr>
          </a:lstStyle>
          <a:p>
            <a:r>
              <a:rPr lang="en-US" altLang="ko-KR"/>
              <a:t>Insert title here</a:t>
            </a:r>
            <a:endParaRPr lang="ko-KR" altLang="en-US"/>
          </a:p>
        </p:txBody>
      </p:sp>
    </p:spTree>
    <p:extLst>
      <p:ext uri="{BB962C8B-B14F-4D97-AF65-F5344CB8AC3E}">
        <p14:creationId xmlns:p14="http://schemas.microsoft.com/office/powerpoint/2010/main" val="2483756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sp>
        <p:nvSpPr>
          <p:cNvPr id="6" name="슬라이드 번호 개체 틀 5">
            <a:extLst>
              <a:ext uri="{FF2B5EF4-FFF2-40B4-BE49-F238E27FC236}">
                <a16:creationId xmlns:a16="http://schemas.microsoft.com/office/drawing/2014/main" id="{48073376-364F-42CB-8B93-2ABB3749D121}"/>
              </a:ext>
            </a:extLst>
          </p:cNvPr>
          <p:cNvSpPr>
            <a:spLocks noGrp="1"/>
          </p:cNvSpPr>
          <p:nvPr>
            <p:ph type="sldNum" sz="quarter" idx="12"/>
          </p:nvPr>
        </p:nvSpPr>
        <p:spPr/>
        <p:txBody>
          <a:bodyPr/>
          <a:lstStyle/>
          <a:p>
            <a:fld id="{147098E8-6532-489D-B40B-6C68F5367833}" type="slidenum">
              <a:rPr lang="ko-KR" altLang="en-US" smtClean="0"/>
              <a:t>‹#›</a:t>
            </a:fld>
            <a:endParaRPr lang="ko-KR" altLang="en-US"/>
          </a:p>
        </p:txBody>
      </p:sp>
    </p:spTree>
    <p:extLst>
      <p:ext uri="{BB962C8B-B14F-4D97-AF65-F5344CB8AC3E}">
        <p14:creationId xmlns:p14="http://schemas.microsoft.com/office/powerpoint/2010/main" val="1360703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C8BB0-EF52-4BD5-899F-A78061FB2A29}"/>
              </a:ext>
            </a:extLst>
          </p:cNvPr>
          <p:cNvSpPr>
            <a:spLocks noGrp="1"/>
          </p:cNvSpPr>
          <p:nvPr>
            <p:ph type="title"/>
          </p:nvPr>
        </p:nvSpPr>
        <p:spPr/>
        <p:txBody>
          <a:bodyPr/>
          <a:lstStyle>
            <a:lvl1pPr>
              <a:defRPr>
                <a:latin typeface="Arial Black" panose="020B0A040201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FE976C31-8574-48FA-BEBE-59A535A70437}"/>
              </a:ext>
            </a:extLst>
          </p:cNvPr>
          <p:cNvSpPr>
            <a:spLocks noGrp="1"/>
          </p:cNvSpPr>
          <p:nvPr>
            <p:ph type="sldNum" sz="quarter" idx="12"/>
          </p:nvPr>
        </p:nvSpPr>
        <p:spPr/>
        <p:txBody>
          <a:bodyPr/>
          <a:lstStyle/>
          <a:p>
            <a:fld id="{CC196517-9266-42C6-9DA7-355FB1E68CCB}" type="slidenum">
              <a:rPr lang="en-US" smtClean="0"/>
              <a:t>‹#›</a:t>
            </a:fld>
            <a:endParaRPr lang="en-US"/>
          </a:p>
        </p:txBody>
      </p:sp>
    </p:spTree>
    <p:extLst>
      <p:ext uri="{BB962C8B-B14F-4D97-AF65-F5344CB8AC3E}">
        <p14:creationId xmlns:p14="http://schemas.microsoft.com/office/powerpoint/2010/main" val="1662998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제목 슬라이드">
    <p:spTree>
      <p:nvGrpSpPr>
        <p:cNvPr id="1" name=""/>
        <p:cNvGrpSpPr/>
        <p:nvPr/>
      </p:nvGrpSpPr>
      <p:grpSpPr>
        <a:xfrm>
          <a:off x="0" y="0"/>
          <a:ext cx="0" cy="0"/>
          <a:chOff x="0" y="0"/>
          <a:chExt cx="0" cy="0"/>
        </a:xfrm>
      </p:grpSpPr>
      <p:sp>
        <p:nvSpPr>
          <p:cNvPr id="7" name="그림 개체 틀 6"/>
          <p:cNvSpPr>
            <a:spLocks noGrp="1"/>
          </p:cNvSpPr>
          <p:nvPr>
            <p:ph type="pic" sz="quarter" idx="10"/>
          </p:nvPr>
        </p:nvSpPr>
        <p:spPr>
          <a:xfrm>
            <a:off x="0" y="0"/>
            <a:ext cx="3745636" cy="6858000"/>
          </a:xfrm>
        </p:spPr>
        <p:txBody>
          <a:bodyPr/>
          <a:lstStyle/>
          <a:p>
            <a:endParaRPr lang="ko-KR" altLang="en-US"/>
          </a:p>
        </p:txBody>
      </p:sp>
    </p:spTree>
    <p:extLst>
      <p:ext uri="{BB962C8B-B14F-4D97-AF65-F5344CB8AC3E}">
        <p14:creationId xmlns:p14="http://schemas.microsoft.com/office/powerpoint/2010/main" val="2452718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제목 슬라이드">
    <p:spTree>
      <p:nvGrpSpPr>
        <p:cNvPr id="1" name=""/>
        <p:cNvGrpSpPr/>
        <p:nvPr/>
      </p:nvGrpSpPr>
      <p:grpSpPr>
        <a:xfrm>
          <a:off x="0" y="0"/>
          <a:ext cx="0" cy="0"/>
          <a:chOff x="0" y="0"/>
          <a:chExt cx="0" cy="0"/>
        </a:xfrm>
      </p:grpSpPr>
      <p:sp>
        <p:nvSpPr>
          <p:cNvPr id="7" name="그림 개체 틀 6"/>
          <p:cNvSpPr>
            <a:spLocks noGrp="1"/>
          </p:cNvSpPr>
          <p:nvPr>
            <p:ph type="pic" sz="quarter" idx="10"/>
          </p:nvPr>
        </p:nvSpPr>
        <p:spPr>
          <a:xfrm>
            <a:off x="0" y="5"/>
            <a:ext cx="12192000" cy="6857999"/>
          </a:xfrm>
        </p:spPr>
        <p:txBody>
          <a:bodyPr/>
          <a:lstStyle/>
          <a:p>
            <a:endParaRPr lang="ko-KR" altLang="en-US"/>
          </a:p>
        </p:txBody>
      </p:sp>
    </p:spTree>
    <p:extLst>
      <p:ext uri="{BB962C8B-B14F-4D97-AF65-F5344CB8AC3E}">
        <p14:creationId xmlns:p14="http://schemas.microsoft.com/office/powerpoint/2010/main" val="31472449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9078A-A49F-4521-8C3E-B554A05DC0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324750-4929-4067-BC2E-877FCAC96B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AD6E74DC-68B1-415A-8B75-039FBBDD1B75}"/>
              </a:ext>
            </a:extLst>
          </p:cNvPr>
          <p:cNvSpPr>
            <a:spLocks noGrp="1"/>
          </p:cNvSpPr>
          <p:nvPr>
            <p:ph type="sldNum" sz="quarter" idx="12"/>
          </p:nvPr>
        </p:nvSpPr>
        <p:spPr/>
        <p:txBody>
          <a:bodyPr/>
          <a:lstStyle/>
          <a:p>
            <a:fld id="{9084E370-72BD-4F41-8214-3283947D256E}" type="slidenum">
              <a:rPr lang="en-US" smtClean="0"/>
              <a:t>‹#›</a:t>
            </a:fld>
            <a:endParaRPr lang="en-US"/>
          </a:p>
        </p:txBody>
      </p:sp>
    </p:spTree>
    <p:extLst>
      <p:ext uri="{BB962C8B-B14F-4D97-AF65-F5344CB8AC3E}">
        <p14:creationId xmlns:p14="http://schemas.microsoft.com/office/powerpoint/2010/main" val="1559106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57A6A-AC11-42DA-8C17-1C5597B635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B6A944-AB7D-4E48-ABE0-751B20B1DF43}"/>
              </a:ext>
            </a:extLst>
          </p:cNvPr>
          <p:cNvSpPr>
            <a:spLocks noGrp="1"/>
          </p:cNvSpPr>
          <p:nvPr>
            <p:ph idx="1"/>
          </p:nvPr>
        </p:nvSpPr>
        <p:spPr/>
        <p:txBody>
          <a:bodyPr/>
          <a:lstStyle>
            <a:lvl1pPr>
              <a:buClr>
                <a:srgbClr val="6D728D"/>
              </a:buClr>
              <a:defRPr/>
            </a:lvl1pPr>
            <a:lvl2pPr>
              <a:buClr>
                <a:srgbClr val="6D728D"/>
              </a:buClr>
              <a:defRPr/>
            </a:lvl2pPr>
            <a:lvl3pPr>
              <a:buClr>
                <a:srgbClr val="6D728D"/>
              </a:buClr>
              <a:defRPr/>
            </a:lvl3pPr>
            <a:lvl4pPr>
              <a:buClr>
                <a:srgbClr val="6D728D"/>
              </a:buClr>
              <a:defRPr/>
            </a:lvl4pPr>
            <a:lvl5pPr>
              <a:buClr>
                <a:srgbClr val="6D728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7A6157E-F93F-4667-AF95-510EE53CA271}"/>
              </a:ext>
            </a:extLst>
          </p:cNvPr>
          <p:cNvSpPr>
            <a:spLocks noGrp="1"/>
          </p:cNvSpPr>
          <p:nvPr>
            <p:ph type="sldNum" sz="quarter" idx="12"/>
          </p:nvPr>
        </p:nvSpPr>
        <p:spPr/>
        <p:txBody>
          <a:bodyPr/>
          <a:lstStyle/>
          <a:p>
            <a:fld id="{9084E370-72BD-4F41-8214-3283947D256E}" type="slidenum">
              <a:rPr lang="en-US" smtClean="0"/>
              <a:t>‹#›</a:t>
            </a:fld>
            <a:endParaRPr lang="en-US"/>
          </a:p>
        </p:txBody>
      </p:sp>
    </p:spTree>
    <p:extLst>
      <p:ext uri="{BB962C8B-B14F-4D97-AF65-F5344CB8AC3E}">
        <p14:creationId xmlns:p14="http://schemas.microsoft.com/office/powerpoint/2010/main" val="3599850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DDF68-3E16-4EBC-8594-DEAB6516AD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99A2EB-BCA8-4CA6-98A1-A1F88DAFC3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4E7A9F-DEA6-42EC-B7E0-F2EC6019FA8C}"/>
              </a:ext>
            </a:extLst>
          </p:cNvPr>
          <p:cNvSpPr>
            <a:spLocks noGrp="1"/>
          </p:cNvSpPr>
          <p:nvPr>
            <p:ph type="dt" sz="half" idx="10"/>
          </p:nvPr>
        </p:nvSpPr>
        <p:spPr>
          <a:xfrm>
            <a:off x="838200" y="6356350"/>
            <a:ext cx="2743200" cy="365125"/>
          </a:xfrm>
          <a:prstGeom prst="rect">
            <a:avLst/>
          </a:prstGeom>
        </p:spPr>
        <p:txBody>
          <a:bodyPr/>
          <a:lstStyle/>
          <a:p>
            <a:fld id="{62D2EC89-7028-417B-8B59-FB62F599880A}" type="datetimeFigureOut">
              <a:rPr lang="en-US" smtClean="0"/>
              <a:t>1/27/2023</a:t>
            </a:fld>
            <a:endParaRPr lang="en-US"/>
          </a:p>
        </p:txBody>
      </p:sp>
      <p:sp>
        <p:nvSpPr>
          <p:cNvPr id="5" name="Footer Placeholder 4">
            <a:extLst>
              <a:ext uri="{FF2B5EF4-FFF2-40B4-BE49-F238E27FC236}">
                <a16:creationId xmlns:a16="http://schemas.microsoft.com/office/drawing/2014/main" id="{2D41B4FE-AB9F-4CA3-BC7F-2E312DEB2A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4394E7-3DF8-48B2-B4F7-643DA29E39ED}"/>
              </a:ext>
            </a:extLst>
          </p:cNvPr>
          <p:cNvSpPr>
            <a:spLocks noGrp="1"/>
          </p:cNvSpPr>
          <p:nvPr>
            <p:ph type="sldNum" sz="quarter" idx="12"/>
          </p:nvPr>
        </p:nvSpPr>
        <p:spPr/>
        <p:txBody>
          <a:bodyPr/>
          <a:lstStyle/>
          <a:p>
            <a:fld id="{9084E370-72BD-4F41-8214-3283947D256E}" type="slidenum">
              <a:rPr lang="en-US" smtClean="0"/>
              <a:t>‹#›</a:t>
            </a:fld>
            <a:endParaRPr lang="en-US"/>
          </a:p>
        </p:txBody>
      </p:sp>
    </p:spTree>
    <p:extLst>
      <p:ext uri="{BB962C8B-B14F-4D97-AF65-F5344CB8AC3E}">
        <p14:creationId xmlns:p14="http://schemas.microsoft.com/office/powerpoint/2010/main" val="3374541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74062-5978-457E-A540-CC86971C64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F47103-1724-416F-B27A-7DDE88661A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1D6E6-F277-44C0-A563-85E55E5A92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21793E-0E21-4897-9CB4-1C283BFB3040}"/>
              </a:ext>
            </a:extLst>
          </p:cNvPr>
          <p:cNvSpPr>
            <a:spLocks noGrp="1"/>
          </p:cNvSpPr>
          <p:nvPr>
            <p:ph type="dt" sz="half" idx="10"/>
          </p:nvPr>
        </p:nvSpPr>
        <p:spPr>
          <a:xfrm>
            <a:off x="838200" y="6356350"/>
            <a:ext cx="2743200" cy="365125"/>
          </a:xfrm>
          <a:prstGeom prst="rect">
            <a:avLst/>
          </a:prstGeom>
        </p:spPr>
        <p:txBody>
          <a:bodyPr/>
          <a:lstStyle/>
          <a:p>
            <a:fld id="{62D2EC89-7028-417B-8B59-FB62F599880A}" type="datetimeFigureOut">
              <a:rPr lang="en-US" smtClean="0"/>
              <a:t>1/27/2023</a:t>
            </a:fld>
            <a:endParaRPr lang="en-US"/>
          </a:p>
        </p:txBody>
      </p:sp>
      <p:sp>
        <p:nvSpPr>
          <p:cNvPr id="6" name="Footer Placeholder 5">
            <a:extLst>
              <a:ext uri="{FF2B5EF4-FFF2-40B4-BE49-F238E27FC236}">
                <a16:creationId xmlns:a16="http://schemas.microsoft.com/office/drawing/2014/main" id="{5FBEB3BB-9FCB-4A4E-A8B5-36FBC3D099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C3D483-FF92-497B-8EA8-F5480E33EE77}"/>
              </a:ext>
            </a:extLst>
          </p:cNvPr>
          <p:cNvSpPr>
            <a:spLocks noGrp="1"/>
          </p:cNvSpPr>
          <p:nvPr>
            <p:ph type="sldNum" sz="quarter" idx="12"/>
          </p:nvPr>
        </p:nvSpPr>
        <p:spPr/>
        <p:txBody>
          <a:bodyPr/>
          <a:lstStyle/>
          <a:p>
            <a:fld id="{9084E370-72BD-4F41-8214-3283947D256E}" type="slidenum">
              <a:rPr lang="en-US" smtClean="0"/>
              <a:t>‹#›</a:t>
            </a:fld>
            <a:endParaRPr lang="en-US"/>
          </a:p>
        </p:txBody>
      </p:sp>
    </p:spTree>
    <p:extLst>
      <p:ext uri="{BB962C8B-B14F-4D97-AF65-F5344CB8AC3E}">
        <p14:creationId xmlns:p14="http://schemas.microsoft.com/office/powerpoint/2010/main" val="3816248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4544-BE8B-41C7-8C81-0CD87C7E0D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57884B-D6BA-455E-91F7-4FA06D3341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0F33CA-CC2C-4EF7-853B-96668B647B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78277D-E591-4671-A91D-BCB97380A3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4712CF-9FAE-4B66-9034-311DF5E439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26CC68-43C9-456F-98C0-50A027506652}"/>
              </a:ext>
            </a:extLst>
          </p:cNvPr>
          <p:cNvSpPr>
            <a:spLocks noGrp="1"/>
          </p:cNvSpPr>
          <p:nvPr>
            <p:ph type="dt" sz="half" idx="10"/>
          </p:nvPr>
        </p:nvSpPr>
        <p:spPr>
          <a:xfrm>
            <a:off x="838200" y="6356350"/>
            <a:ext cx="2743200" cy="365125"/>
          </a:xfrm>
          <a:prstGeom prst="rect">
            <a:avLst/>
          </a:prstGeom>
        </p:spPr>
        <p:txBody>
          <a:bodyPr/>
          <a:lstStyle/>
          <a:p>
            <a:fld id="{62D2EC89-7028-417B-8B59-FB62F599880A}" type="datetimeFigureOut">
              <a:rPr lang="en-US" smtClean="0"/>
              <a:t>1/27/2023</a:t>
            </a:fld>
            <a:endParaRPr lang="en-US"/>
          </a:p>
        </p:txBody>
      </p:sp>
      <p:sp>
        <p:nvSpPr>
          <p:cNvPr id="8" name="Footer Placeholder 7">
            <a:extLst>
              <a:ext uri="{FF2B5EF4-FFF2-40B4-BE49-F238E27FC236}">
                <a16:creationId xmlns:a16="http://schemas.microsoft.com/office/drawing/2014/main" id="{8E24C0AB-113A-4F77-842D-366A08B7F2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D3A6E0A-DBAF-490D-823C-4F6608E9E523}"/>
              </a:ext>
            </a:extLst>
          </p:cNvPr>
          <p:cNvSpPr>
            <a:spLocks noGrp="1"/>
          </p:cNvSpPr>
          <p:nvPr>
            <p:ph type="sldNum" sz="quarter" idx="12"/>
          </p:nvPr>
        </p:nvSpPr>
        <p:spPr/>
        <p:txBody>
          <a:bodyPr/>
          <a:lstStyle/>
          <a:p>
            <a:fld id="{9084E370-72BD-4F41-8214-3283947D256E}" type="slidenum">
              <a:rPr lang="en-US" smtClean="0"/>
              <a:t>‹#›</a:t>
            </a:fld>
            <a:endParaRPr lang="en-US"/>
          </a:p>
        </p:txBody>
      </p:sp>
    </p:spTree>
    <p:extLst>
      <p:ext uri="{BB962C8B-B14F-4D97-AF65-F5344CB8AC3E}">
        <p14:creationId xmlns:p14="http://schemas.microsoft.com/office/powerpoint/2010/main" val="2640649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998F-1471-473A-9BF5-438B4CC27622}"/>
              </a:ext>
            </a:extLst>
          </p:cNvPr>
          <p:cNvSpPr>
            <a:spLocks noGrp="1"/>
          </p:cNvSpPr>
          <p:nvPr>
            <p:ph type="title"/>
          </p:nvPr>
        </p:nvSpPr>
        <p:spPr/>
        <p:txBody>
          <a:bodyPr/>
          <a:lstStyle>
            <a:lvl1pPr eaLnBrk="0" hangingPunct="0">
              <a:defRPr/>
            </a:lvl1pPr>
          </a:lstStyle>
          <a:p>
            <a:r>
              <a:rPr lang="en-US"/>
              <a:t>Click to edit Master title style</a:t>
            </a:r>
          </a:p>
        </p:txBody>
      </p:sp>
      <p:sp>
        <p:nvSpPr>
          <p:cNvPr id="5" name="Slide Number Placeholder 4">
            <a:extLst>
              <a:ext uri="{FF2B5EF4-FFF2-40B4-BE49-F238E27FC236}">
                <a16:creationId xmlns:a16="http://schemas.microsoft.com/office/drawing/2014/main" id="{723F6230-F308-493F-B33D-170F1AF5E075}"/>
              </a:ext>
            </a:extLst>
          </p:cNvPr>
          <p:cNvSpPr>
            <a:spLocks noGrp="1"/>
          </p:cNvSpPr>
          <p:nvPr>
            <p:ph type="sldNum" sz="quarter" idx="12"/>
          </p:nvPr>
        </p:nvSpPr>
        <p:spPr/>
        <p:txBody>
          <a:bodyPr/>
          <a:lstStyle/>
          <a:p>
            <a:fld id="{9084E370-72BD-4F41-8214-3283947D256E}" type="slidenum">
              <a:rPr lang="en-US" smtClean="0"/>
              <a:t>‹#›</a:t>
            </a:fld>
            <a:endParaRPr lang="en-US"/>
          </a:p>
        </p:txBody>
      </p:sp>
    </p:spTree>
    <p:extLst>
      <p:ext uri="{BB962C8B-B14F-4D97-AF65-F5344CB8AC3E}">
        <p14:creationId xmlns:p14="http://schemas.microsoft.com/office/powerpoint/2010/main" val="2656009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CEBBDE-6BE8-498A-A55F-819ADD26B36D}"/>
              </a:ext>
            </a:extLst>
          </p:cNvPr>
          <p:cNvSpPr>
            <a:spLocks noGrp="1"/>
          </p:cNvSpPr>
          <p:nvPr>
            <p:ph type="sldNum" sz="quarter" idx="12"/>
          </p:nvPr>
        </p:nvSpPr>
        <p:spPr/>
        <p:txBody>
          <a:bodyPr/>
          <a:lstStyle/>
          <a:p>
            <a:fld id="{9084E370-72BD-4F41-8214-3283947D256E}" type="slidenum">
              <a:rPr lang="en-US" smtClean="0"/>
              <a:t>‹#›</a:t>
            </a:fld>
            <a:endParaRPr lang="en-US"/>
          </a:p>
        </p:txBody>
      </p:sp>
    </p:spTree>
    <p:extLst>
      <p:ext uri="{BB962C8B-B14F-4D97-AF65-F5344CB8AC3E}">
        <p14:creationId xmlns:p14="http://schemas.microsoft.com/office/powerpoint/2010/main" val="3124112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제목 슬라이드">
    <p:spTree>
      <p:nvGrpSpPr>
        <p:cNvPr id="1" name=""/>
        <p:cNvGrpSpPr/>
        <p:nvPr/>
      </p:nvGrpSpPr>
      <p:grpSpPr>
        <a:xfrm>
          <a:off x="0" y="0"/>
          <a:ext cx="0" cy="0"/>
          <a:chOff x="0" y="0"/>
          <a:chExt cx="0" cy="0"/>
        </a:xfrm>
      </p:grpSpPr>
      <p:sp>
        <p:nvSpPr>
          <p:cNvPr id="4" name="날짜 개체 틀 3">
            <a:extLst>
              <a:ext uri="{FF2B5EF4-FFF2-40B4-BE49-F238E27FC236}">
                <a16:creationId xmlns:a16="http://schemas.microsoft.com/office/drawing/2014/main" id="{9112B111-A713-451F-942A-25CC6F4577B4}"/>
              </a:ext>
            </a:extLst>
          </p:cNvPr>
          <p:cNvSpPr>
            <a:spLocks noGrp="1"/>
          </p:cNvSpPr>
          <p:nvPr>
            <p:ph type="dt" sz="half" idx="10"/>
          </p:nvPr>
        </p:nvSpPr>
        <p:spPr>
          <a:xfrm>
            <a:off x="838200" y="6356350"/>
            <a:ext cx="2743200" cy="365125"/>
          </a:xfrm>
          <a:prstGeom prst="rect">
            <a:avLst/>
          </a:prstGeom>
        </p:spPr>
        <p:txBody>
          <a:bodyPr/>
          <a:lstStyle/>
          <a:p>
            <a:fld id="{E53B219B-32D2-461A-9084-273F5B00AD8D}" type="datetimeFigureOut">
              <a:rPr lang="ko-KR" altLang="en-US" smtClean="0"/>
              <a:t>2023-01-27</a:t>
            </a:fld>
            <a:endParaRPr lang="ko-KR" altLang="en-US"/>
          </a:p>
        </p:txBody>
      </p:sp>
      <p:sp>
        <p:nvSpPr>
          <p:cNvPr id="5" name="바닥글 개체 틀 4">
            <a:extLst>
              <a:ext uri="{FF2B5EF4-FFF2-40B4-BE49-F238E27FC236}">
                <a16:creationId xmlns:a16="http://schemas.microsoft.com/office/drawing/2014/main" id="{B3B6663B-0369-432D-9D35-F0D2BDB740C5}"/>
              </a:ext>
            </a:extLst>
          </p:cNvPr>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6" name="슬라이드 번호 개체 틀 5">
            <a:extLst>
              <a:ext uri="{FF2B5EF4-FFF2-40B4-BE49-F238E27FC236}">
                <a16:creationId xmlns:a16="http://schemas.microsoft.com/office/drawing/2014/main" id="{48073376-364F-42CB-8B93-2ABB3749D121}"/>
              </a:ext>
            </a:extLst>
          </p:cNvPr>
          <p:cNvSpPr>
            <a:spLocks noGrp="1"/>
          </p:cNvSpPr>
          <p:nvPr>
            <p:ph type="sldNum" sz="quarter" idx="12"/>
          </p:nvPr>
        </p:nvSpPr>
        <p:spPr/>
        <p:txBody>
          <a:bodyPr/>
          <a:lstStyle/>
          <a:p>
            <a:fld id="{147098E8-6532-489D-B40B-6C68F5367833}" type="slidenum">
              <a:rPr lang="ko-KR" altLang="en-US" smtClean="0"/>
              <a:t>‹#›</a:t>
            </a:fld>
            <a:endParaRPr lang="ko-KR" altLang="en-US"/>
          </a:p>
        </p:txBody>
      </p:sp>
      <p:sp>
        <p:nvSpPr>
          <p:cNvPr id="3" name="그림 개체 틀 2">
            <a:extLst>
              <a:ext uri="{FF2B5EF4-FFF2-40B4-BE49-F238E27FC236}">
                <a16:creationId xmlns:a16="http://schemas.microsoft.com/office/drawing/2014/main" id="{A3D71F96-2F83-4DDC-B632-7EEBDF86C77C}"/>
              </a:ext>
            </a:extLst>
          </p:cNvPr>
          <p:cNvSpPr>
            <a:spLocks noGrp="1"/>
          </p:cNvSpPr>
          <p:nvPr>
            <p:ph type="pic" sz="quarter" idx="13"/>
          </p:nvPr>
        </p:nvSpPr>
        <p:spPr>
          <a:xfrm>
            <a:off x="1" y="0"/>
            <a:ext cx="12192000" cy="6858000"/>
          </a:xfrm>
        </p:spPr>
        <p:txBody>
          <a:bodyPr/>
          <a:lstStyle/>
          <a:p>
            <a:endParaRPr lang="ko-KR" altLang="en-US"/>
          </a:p>
        </p:txBody>
      </p:sp>
    </p:spTree>
    <p:extLst>
      <p:ext uri="{BB962C8B-B14F-4D97-AF65-F5344CB8AC3E}">
        <p14:creationId xmlns:p14="http://schemas.microsoft.com/office/powerpoint/2010/main" val="15961113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3436F-FCCC-4BB3-811E-2EEBFEB8FF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C0B60F-EF39-4BA7-8395-FEB03C6807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FD2C8C-037D-4EF5-B2B9-6510EC2EB3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EB1BCE-1D7E-483F-80F5-EDDA3B25EA01}"/>
              </a:ext>
            </a:extLst>
          </p:cNvPr>
          <p:cNvSpPr>
            <a:spLocks noGrp="1"/>
          </p:cNvSpPr>
          <p:nvPr>
            <p:ph type="dt" sz="half" idx="10"/>
          </p:nvPr>
        </p:nvSpPr>
        <p:spPr>
          <a:xfrm>
            <a:off x="838200" y="6356350"/>
            <a:ext cx="2743200" cy="365125"/>
          </a:xfrm>
          <a:prstGeom prst="rect">
            <a:avLst/>
          </a:prstGeom>
        </p:spPr>
        <p:txBody>
          <a:bodyPr/>
          <a:lstStyle/>
          <a:p>
            <a:fld id="{62D2EC89-7028-417B-8B59-FB62F599880A}" type="datetimeFigureOut">
              <a:rPr lang="en-US" smtClean="0"/>
              <a:t>1/27/2023</a:t>
            </a:fld>
            <a:endParaRPr lang="en-US"/>
          </a:p>
        </p:txBody>
      </p:sp>
      <p:sp>
        <p:nvSpPr>
          <p:cNvPr id="6" name="Footer Placeholder 5">
            <a:extLst>
              <a:ext uri="{FF2B5EF4-FFF2-40B4-BE49-F238E27FC236}">
                <a16:creationId xmlns:a16="http://schemas.microsoft.com/office/drawing/2014/main" id="{330A738A-69BE-4E61-8FA4-C3CE9DEDF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17FC28-2112-4B5B-9E1E-F9E49096C0A8}"/>
              </a:ext>
            </a:extLst>
          </p:cNvPr>
          <p:cNvSpPr>
            <a:spLocks noGrp="1"/>
          </p:cNvSpPr>
          <p:nvPr>
            <p:ph type="sldNum" sz="quarter" idx="12"/>
          </p:nvPr>
        </p:nvSpPr>
        <p:spPr/>
        <p:txBody>
          <a:bodyPr/>
          <a:lstStyle/>
          <a:p>
            <a:fld id="{9084E370-72BD-4F41-8214-3283947D256E}" type="slidenum">
              <a:rPr lang="en-US" smtClean="0"/>
              <a:t>‹#›</a:t>
            </a:fld>
            <a:endParaRPr lang="en-US"/>
          </a:p>
        </p:txBody>
      </p:sp>
    </p:spTree>
    <p:extLst>
      <p:ext uri="{BB962C8B-B14F-4D97-AF65-F5344CB8AC3E}">
        <p14:creationId xmlns:p14="http://schemas.microsoft.com/office/powerpoint/2010/main" val="801520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E5F2B-AC96-4CEA-B4AD-35E9A0D3FE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2705BB-0E7D-46E1-ACD1-915CA517D6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CFDA74-14DF-40BC-B3E2-3F3498896F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938587-8AF6-4E24-9C05-9F0F31483F4E}"/>
              </a:ext>
            </a:extLst>
          </p:cNvPr>
          <p:cNvSpPr>
            <a:spLocks noGrp="1"/>
          </p:cNvSpPr>
          <p:nvPr>
            <p:ph type="dt" sz="half" idx="10"/>
          </p:nvPr>
        </p:nvSpPr>
        <p:spPr>
          <a:xfrm>
            <a:off x="838200" y="6356350"/>
            <a:ext cx="2743200" cy="365125"/>
          </a:xfrm>
          <a:prstGeom prst="rect">
            <a:avLst/>
          </a:prstGeom>
        </p:spPr>
        <p:txBody>
          <a:bodyPr/>
          <a:lstStyle/>
          <a:p>
            <a:fld id="{62D2EC89-7028-417B-8B59-FB62F599880A}" type="datetimeFigureOut">
              <a:rPr lang="en-US" smtClean="0"/>
              <a:t>1/27/2023</a:t>
            </a:fld>
            <a:endParaRPr lang="en-US"/>
          </a:p>
        </p:txBody>
      </p:sp>
      <p:sp>
        <p:nvSpPr>
          <p:cNvPr id="6" name="Footer Placeholder 5">
            <a:extLst>
              <a:ext uri="{FF2B5EF4-FFF2-40B4-BE49-F238E27FC236}">
                <a16:creationId xmlns:a16="http://schemas.microsoft.com/office/drawing/2014/main" id="{2FB8EB08-81DE-4EDB-ACBE-F054721B0C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78167E-9039-485B-A0BD-41D3A6F1CC14}"/>
              </a:ext>
            </a:extLst>
          </p:cNvPr>
          <p:cNvSpPr>
            <a:spLocks noGrp="1"/>
          </p:cNvSpPr>
          <p:nvPr>
            <p:ph type="sldNum" sz="quarter" idx="12"/>
          </p:nvPr>
        </p:nvSpPr>
        <p:spPr/>
        <p:txBody>
          <a:bodyPr/>
          <a:lstStyle/>
          <a:p>
            <a:fld id="{9084E370-72BD-4F41-8214-3283947D256E}" type="slidenum">
              <a:rPr lang="en-US" smtClean="0"/>
              <a:t>‹#›</a:t>
            </a:fld>
            <a:endParaRPr lang="en-US"/>
          </a:p>
        </p:txBody>
      </p:sp>
    </p:spTree>
    <p:extLst>
      <p:ext uri="{BB962C8B-B14F-4D97-AF65-F5344CB8AC3E}">
        <p14:creationId xmlns:p14="http://schemas.microsoft.com/office/powerpoint/2010/main" val="4150103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D1E9-51C7-4F24-BF70-746C2AB390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8C7494-EDBC-471E-B3F7-A786FC97478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C6E15-BCC7-4AAA-BA8D-C9CBA39C2C0F}"/>
              </a:ext>
            </a:extLst>
          </p:cNvPr>
          <p:cNvSpPr>
            <a:spLocks noGrp="1"/>
          </p:cNvSpPr>
          <p:nvPr>
            <p:ph type="dt" sz="half" idx="10"/>
          </p:nvPr>
        </p:nvSpPr>
        <p:spPr>
          <a:xfrm>
            <a:off x="838200" y="6356350"/>
            <a:ext cx="2743200" cy="365125"/>
          </a:xfrm>
          <a:prstGeom prst="rect">
            <a:avLst/>
          </a:prstGeom>
        </p:spPr>
        <p:txBody>
          <a:bodyPr/>
          <a:lstStyle/>
          <a:p>
            <a:fld id="{62D2EC89-7028-417B-8B59-FB62F599880A}" type="datetimeFigureOut">
              <a:rPr lang="en-US" smtClean="0"/>
              <a:t>1/27/2023</a:t>
            </a:fld>
            <a:endParaRPr lang="en-US"/>
          </a:p>
        </p:txBody>
      </p:sp>
      <p:sp>
        <p:nvSpPr>
          <p:cNvPr id="5" name="Footer Placeholder 4">
            <a:extLst>
              <a:ext uri="{FF2B5EF4-FFF2-40B4-BE49-F238E27FC236}">
                <a16:creationId xmlns:a16="http://schemas.microsoft.com/office/drawing/2014/main" id="{8CA40341-D507-4F61-8CD4-9A129AC530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6EA38B-59D7-43A4-B435-CCA7A699BBEB}"/>
              </a:ext>
            </a:extLst>
          </p:cNvPr>
          <p:cNvSpPr>
            <a:spLocks noGrp="1"/>
          </p:cNvSpPr>
          <p:nvPr>
            <p:ph type="sldNum" sz="quarter" idx="12"/>
          </p:nvPr>
        </p:nvSpPr>
        <p:spPr/>
        <p:txBody>
          <a:bodyPr/>
          <a:lstStyle/>
          <a:p>
            <a:fld id="{9084E370-72BD-4F41-8214-3283947D256E}" type="slidenum">
              <a:rPr lang="en-US" smtClean="0"/>
              <a:t>‹#›</a:t>
            </a:fld>
            <a:endParaRPr lang="en-US"/>
          </a:p>
        </p:txBody>
      </p:sp>
    </p:spTree>
    <p:extLst>
      <p:ext uri="{BB962C8B-B14F-4D97-AF65-F5344CB8AC3E}">
        <p14:creationId xmlns:p14="http://schemas.microsoft.com/office/powerpoint/2010/main" val="1038884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FAF8B3-D280-40F7-B33F-A9A7BBD94D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FEF71C3-114E-4FE6-9139-CE174E893A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C941B-68B6-4C59-B227-3E2E6D492F05}"/>
              </a:ext>
            </a:extLst>
          </p:cNvPr>
          <p:cNvSpPr>
            <a:spLocks noGrp="1"/>
          </p:cNvSpPr>
          <p:nvPr>
            <p:ph type="dt" sz="half" idx="10"/>
          </p:nvPr>
        </p:nvSpPr>
        <p:spPr>
          <a:xfrm>
            <a:off x="838200" y="6356350"/>
            <a:ext cx="2743200" cy="365125"/>
          </a:xfrm>
          <a:prstGeom prst="rect">
            <a:avLst/>
          </a:prstGeom>
        </p:spPr>
        <p:txBody>
          <a:bodyPr/>
          <a:lstStyle/>
          <a:p>
            <a:fld id="{62D2EC89-7028-417B-8B59-FB62F599880A}" type="datetimeFigureOut">
              <a:rPr lang="en-US" smtClean="0"/>
              <a:t>1/27/2023</a:t>
            </a:fld>
            <a:endParaRPr lang="en-US"/>
          </a:p>
        </p:txBody>
      </p:sp>
      <p:sp>
        <p:nvSpPr>
          <p:cNvPr id="5" name="Footer Placeholder 4">
            <a:extLst>
              <a:ext uri="{FF2B5EF4-FFF2-40B4-BE49-F238E27FC236}">
                <a16:creationId xmlns:a16="http://schemas.microsoft.com/office/drawing/2014/main" id="{A6B4EF1B-F073-4077-845D-30FCEF29AE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208111-4C4D-4F07-91DD-2E615151DD4B}"/>
              </a:ext>
            </a:extLst>
          </p:cNvPr>
          <p:cNvSpPr>
            <a:spLocks noGrp="1"/>
          </p:cNvSpPr>
          <p:nvPr>
            <p:ph type="sldNum" sz="quarter" idx="12"/>
          </p:nvPr>
        </p:nvSpPr>
        <p:spPr/>
        <p:txBody>
          <a:bodyPr/>
          <a:lstStyle/>
          <a:p>
            <a:fld id="{9084E370-72BD-4F41-8214-3283947D256E}" type="slidenum">
              <a:rPr lang="en-US" smtClean="0"/>
              <a:t>‹#›</a:t>
            </a:fld>
            <a:endParaRPr lang="en-US"/>
          </a:p>
        </p:txBody>
      </p:sp>
    </p:spTree>
    <p:extLst>
      <p:ext uri="{BB962C8B-B14F-4D97-AF65-F5344CB8AC3E}">
        <p14:creationId xmlns:p14="http://schemas.microsoft.com/office/powerpoint/2010/main" val="1605995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콘텐츠 2개">
    <p:spTree>
      <p:nvGrpSpPr>
        <p:cNvPr id="1" name=""/>
        <p:cNvGrpSpPr/>
        <p:nvPr/>
      </p:nvGrpSpPr>
      <p:grpSpPr>
        <a:xfrm>
          <a:off x="0" y="0"/>
          <a:ext cx="0" cy="0"/>
          <a:chOff x="0" y="0"/>
          <a:chExt cx="0" cy="0"/>
        </a:xfrm>
      </p:grpSpPr>
      <p:sp>
        <p:nvSpPr>
          <p:cNvPr id="8" name="그림 개체 틀 5"/>
          <p:cNvSpPr>
            <a:spLocks noGrp="1"/>
          </p:cNvSpPr>
          <p:nvPr>
            <p:ph type="pic" sz="quarter" idx="13"/>
          </p:nvPr>
        </p:nvSpPr>
        <p:spPr>
          <a:xfrm>
            <a:off x="6618516" y="0"/>
            <a:ext cx="4180114" cy="5421086"/>
          </a:xfrm>
          <a:prstGeom prst="rect">
            <a:avLst/>
          </a:prstGeom>
        </p:spPr>
        <p:txBody>
          <a:bodyPr wrap="square">
            <a:noAutofit/>
          </a:bodyPr>
          <a:lstStyle/>
          <a:p>
            <a:endParaRPr lang="ko-KR" altLang="en-US"/>
          </a:p>
        </p:txBody>
      </p:sp>
    </p:spTree>
    <p:extLst>
      <p:ext uri="{BB962C8B-B14F-4D97-AF65-F5344CB8AC3E}">
        <p14:creationId xmlns:p14="http://schemas.microsoft.com/office/powerpoint/2010/main" val="25680222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제목 및 내용">
    <p:spTree>
      <p:nvGrpSpPr>
        <p:cNvPr id="1" name=""/>
        <p:cNvGrpSpPr/>
        <p:nvPr/>
      </p:nvGrpSpPr>
      <p:grpSpPr>
        <a:xfrm>
          <a:off x="0" y="0"/>
          <a:ext cx="0" cy="0"/>
          <a:chOff x="0" y="0"/>
          <a:chExt cx="0" cy="0"/>
        </a:xfrm>
      </p:grpSpPr>
      <p:sp>
        <p:nvSpPr>
          <p:cNvPr id="7" name="그림 개체 틀 5"/>
          <p:cNvSpPr>
            <a:spLocks noGrp="1"/>
          </p:cNvSpPr>
          <p:nvPr>
            <p:ph type="pic" sz="quarter" idx="13"/>
          </p:nvPr>
        </p:nvSpPr>
        <p:spPr>
          <a:xfrm>
            <a:off x="2" y="0"/>
            <a:ext cx="12192000" cy="6858000"/>
          </a:xfrm>
          <a:prstGeom prst="rect">
            <a:avLst/>
          </a:prstGeom>
        </p:spPr>
        <p:txBody>
          <a:bodyPr wrap="square">
            <a:noAutofit/>
          </a:bodyPr>
          <a:lstStyle/>
          <a:p>
            <a:endParaRPr lang="ko-KR" altLang="en-US"/>
          </a:p>
        </p:txBody>
      </p:sp>
    </p:spTree>
    <p:extLst>
      <p:ext uri="{BB962C8B-B14F-4D97-AF65-F5344CB8AC3E}">
        <p14:creationId xmlns:p14="http://schemas.microsoft.com/office/powerpoint/2010/main" val="4192460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캡션 있는 콘텐츠">
    <p:spTree>
      <p:nvGrpSpPr>
        <p:cNvPr id="1" name=""/>
        <p:cNvGrpSpPr/>
        <p:nvPr/>
      </p:nvGrpSpPr>
      <p:grpSpPr>
        <a:xfrm>
          <a:off x="0" y="0"/>
          <a:ext cx="0" cy="0"/>
          <a:chOff x="0" y="0"/>
          <a:chExt cx="0" cy="0"/>
        </a:xfrm>
      </p:grpSpPr>
      <p:sp>
        <p:nvSpPr>
          <p:cNvPr id="9" name="그림 개체 틀 5"/>
          <p:cNvSpPr>
            <a:spLocks noGrp="1"/>
          </p:cNvSpPr>
          <p:nvPr>
            <p:ph type="pic" sz="quarter" idx="13"/>
          </p:nvPr>
        </p:nvSpPr>
        <p:spPr>
          <a:xfrm>
            <a:off x="930984" y="987532"/>
            <a:ext cx="4520700" cy="4882935"/>
          </a:xfrm>
          <a:prstGeom prst="rect">
            <a:avLst/>
          </a:prstGeom>
        </p:spPr>
        <p:txBody>
          <a:bodyPr wrap="square">
            <a:noAutofit/>
          </a:bodyPr>
          <a:lstStyle/>
          <a:p>
            <a:endParaRPr lang="ko-KR" altLang="en-US"/>
          </a:p>
        </p:txBody>
      </p:sp>
    </p:spTree>
    <p:extLst>
      <p:ext uri="{BB962C8B-B14F-4D97-AF65-F5344CB8AC3E}">
        <p14:creationId xmlns:p14="http://schemas.microsoft.com/office/powerpoint/2010/main" val="2394540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캡션 있는 콘텐츠">
    <p:spTree>
      <p:nvGrpSpPr>
        <p:cNvPr id="1" name=""/>
        <p:cNvGrpSpPr/>
        <p:nvPr/>
      </p:nvGrpSpPr>
      <p:grpSpPr>
        <a:xfrm>
          <a:off x="0" y="0"/>
          <a:ext cx="0" cy="0"/>
          <a:chOff x="0" y="0"/>
          <a:chExt cx="0" cy="0"/>
        </a:xfrm>
      </p:grpSpPr>
      <p:sp>
        <p:nvSpPr>
          <p:cNvPr id="9" name="그림 개체 틀 5"/>
          <p:cNvSpPr>
            <a:spLocks noGrp="1"/>
          </p:cNvSpPr>
          <p:nvPr>
            <p:ph type="pic" sz="quarter" idx="13"/>
          </p:nvPr>
        </p:nvSpPr>
        <p:spPr>
          <a:xfrm>
            <a:off x="609600" y="863599"/>
            <a:ext cx="3805764" cy="5405119"/>
          </a:xfrm>
          <a:prstGeom prst="rect">
            <a:avLst/>
          </a:prstGeom>
        </p:spPr>
        <p:txBody>
          <a:bodyPr wrap="square">
            <a:noAutofit/>
          </a:bodyPr>
          <a:lstStyle/>
          <a:p>
            <a:endParaRPr lang="ko-KR" altLang="en-US"/>
          </a:p>
        </p:txBody>
      </p:sp>
    </p:spTree>
    <p:extLst>
      <p:ext uri="{BB962C8B-B14F-4D97-AF65-F5344CB8AC3E}">
        <p14:creationId xmlns:p14="http://schemas.microsoft.com/office/powerpoint/2010/main" val="2514815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제목만">
    <p:spTree>
      <p:nvGrpSpPr>
        <p:cNvPr id="1" name=""/>
        <p:cNvGrpSpPr/>
        <p:nvPr/>
      </p:nvGrpSpPr>
      <p:grpSpPr>
        <a:xfrm>
          <a:off x="0" y="0"/>
          <a:ext cx="0" cy="0"/>
          <a:chOff x="0" y="0"/>
          <a:chExt cx="0" cy="0"/>
        </a:xfrm>
      </p:grpSpPr>
      <p:sp>
        <p:nvSpPr>
          <p:cNvPr id="6" name="그림 개체 틀 5"/>
          <p:cNvSpPr>
            <a:spLocks noGrp="1"/>
          </p:cNvSpPr>
          <p:nvPr>
            <p:ph type="pic" sz="quarter" idx="13"/>
          </p:nvPr>
        </p:nvSpPr>
        <p:spPr>
          <a:xfrm>
            <a:off x="739133" y="2436083"/>
            <a:ext cx="3128102" cy="1617053"/>
          </a:xfrm>
          <a:prstGeom prst="rect">
            <a:avLst/>
          </a:prstGeom>
        </p:spPr>
        <p:txBody>
          <a:bodyPr wrap="square">
            <a:noAutofit/>
          </a:bodyPr>
          <a:lstStyle/>
          <a:p>
            <a:endParaRPr lang="ko-KR" altLang="en-US"/>
          </a:p>
        </p:txBody>
      </p:sp>
      <p:sp>
        <p:nvSpPr>
          <p:cNvPr id="3" name="그림 개체 틀 5"/>
          <p:cNvSpPr>
            <a:spLocks noGrp="1"/>
          </p:cNvSpPr>
          <p:nvPr>
            <p:ph type="pic" sz="quarter" idx="14"/>
          </p:nvPr>
        </p:nvSpPr>
        <p:spPr>
          <a:xfrm>
            <a:off x="4527175" y="2436083"/>
            <a:ext cx="3128102" cy="1617053"/>
          </a:xfrm>
          <a:prstGeom prst="rect">
            <a:avLst/>
          </a:prstGeom>
        </p:spPr>
        <p:txBody>
          <a:bodyPr wrap="square">
            <a:noAutofit/>
          </a:bodyPr>
          <a:lstStyle/>
          <a:p>
            <a:endParaRPr lang="ko-KR" altLang="en-US"/>
          </a:p>
        </p:txBody>
      </p:sp>
      <p:sp>
        <p:nvSpPr>
          <p:cNvPr id="4" name="그림 개체 틀 5"/>
          <p:cNvSpPr>
            <a:spLocks noGrp="1"/>
          </p:cNvSpPr>
          <p:nvPr>
            <p:ph type="pic" sz="quarter" idx="15"/>
          </p:nvPr>
        </p:nvSpPr>
        <p:spPr>
          <a:xfrm>
            <a:off x="8315218" y="2436083"/>
            <a:ext cx="3128102" cy="1617053"/>
          </a:xfrm>
          <a:prstGeom prst="rect">
            <a:avLst/>
          </a:prstGeom>
        </p:spPr>
        <p:txBody>
          <a:bodyPr wrap="square">
            <a:noAutofit/>
          </a:bodyPr>
          <a:lstStyle/>
          <a:p>
            <a:endParaRPr lang="ko-KR" altLang="en-US"/>
          </a:p>
        </p:txBody>
      </p:sp>
    </p:spTree>
    <p:extLst>
      <p:ext uri="{BB962C8B-B14F-4D97-AF65-F5344CB8AC3E}">
        <p14:creationId xmlns:p14="http://schemas.microsoft.com/office/powerpoint/2010/main" val="19164852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2_사용자 지정 레이아웃">
    <p:spTree>
      <p:nvGrpSpPr>
        <p:cNvPr id="1" name=""/>
        <p:cNvGrpSpPr/>
        <p:nvPr/>
      </p:nvGrpSpPr>
      <p:grpSpPr>
        <a:xfrm>
          <a:off x="0" y="0"/>
          <a:ext cx="0" cy="0"/>
          <a:chOff x="0" y="0"/>
          <a:chExt cx="0" cy="0"/>
        </a:xfrm>
      </p:grpSpPr>
      <p:sp>
        <p:nvSpPr>
          <p:cNvPr id="6" name="제목 1">
            <a:extLst>
              <a:ext uri="{FF2B5EF4-FFF2-40B4-BE49-F238E27FC236}">
                <a16:creationId xmlns:a16="http://schemas.microsoft.com/office/drawing/2014/main" id="{6991541B-FAB4-4E1A-AC40-C57058C65E6F}"/>
              </a:ext>
            </a:extLst>
          </p:cNvPr>
          <p:cNvSpPr>
            <a:spLocks noGrp="1"/>
          </p:cNvSpPr>
          <p:nvPr>
            <p:ph type="title" hasCustomPrompt="1"/>
          </p:nvPr>
        </p:nvSpPr>
        <p:spPr>
          <a:xfrm>
            <a:off x="1495425" y="1593850"/>
            <a:ext cx="5905500" cy="1539875"/>
          </a:xfrm>
        </p:spPr>
        <p:txBody>
          <a:bodyPr anchor="t">
            <a:normAutofit/>
          </a:bodyPr>
          <a:lstStyle>
            <a:lvl1pPr marL="0" algn="l" defTabSz="914400" rtl="0" eaLnBrk="0" latinLnBrk="0" hangingPunct="0">
              <a:defRPr lang="ko-KR" altLang="en-US" sz="4400" b="1" kern="1200" spc="-136" dirty="0">
                <a:solidFill>
                  <a:schemeClr val="accent1"/>
                </a:solidFill>
                <a:latin typeface="+mj-lt"/>
                <a:ea typeface="Noto Sans" panose="020B0502040504020204" pitchFamily="34" charset="0"/>
                <a:cs typeface="Noto Sans" panose="020B0502040504020204" pitchFamily="34" charset="0"/>
              </a:defRPr>
            </a:lvl1pPr>
          </a:lstStyle>
          <a:p>
            <a:r>
              <a:rPr lang="en-US" altLang="ko-KR"/>
              <a:t>Insert title here</a:t>
            </a:r>
            <a:endParaRPr lang="ko-KR" altLang="en-US"/>
          </a:p>
        </p:txBody>
      </p:sp>
    </p:spTree>
    <p:extLst>
      <p:ext uri="{BB962C8B-B14F-4D97-AF65-F5344CB8AC3E}">
        <p14:creationId xmlns:p14="http://schemas.microsoft.com/office/powerpoint/2010/main" val="69129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제목 슬라이드">
    <p:spTree>
      <p:nvGrpSpPr>
        <p:cNvPr id="1" name=""/>
        <p:cNvGrpSpPr/>
        <p:nvPr/>
      </p:nvGrpSpPr>
      <p:grpSpPr>
        <a:xfrm>
          <a:off x="0" y="0"/>
          <a:ext cx="0" cy="0"/>
          <a:chOff x="0" y="0"/>
          <a:chExt cx="0" cy="0"/>
        </a:xfrm>
      </p:grpSpPr>
      <p:sp>
        <p:nvSpPr>
          <p:cNvPr id="4" name="날짜 개체 틀 3">
            <a:extLst>
              <a:ext uri="{FF2B5EF4-FFF2-40B4-BE49-F238E27FC236}">
                <a16:creationId xmlns:a16="http://schemas.microsoft.com/office/drawing/2014/main" id="{9112B111-A713-451F-942A-25CC6F4577B4}"/>
              </a:ext>
            </a:extLst>
          </p:cNvPr>
          <p:cNvSpPr>
            <a:spLocks noGrp="1"/>
          </p:cNvSpPr>
          <p:nvPr>
            <p:ph type="dt" sz="half" idx="10"/>
          </p:nvPr>
        </p:nvSpPr>
        <p:spPr>
          <a:xfrm>
            <a:off x="838200" y="6356350"/>
            <a:ext cx="2743200" cy="365125"/>
          </a:xfrm>
          <a:prstGeom prst="rect">
            <a:avLst/>
          </a:prstGeom>
        </p:spPr>
        <p:txBody>
          <a:bodyPr/>
          <a:lstStyle/>
          <a:p>
            <a:fld id="{E53B219B-32D2-461A-9084-273F5B00AD8D}" type="datetimeFigureOut">
              <a:rPr lang="ko-KR" altLang="en-US" smtClean="0"/>
              <a:t>2023-01-27</a:t>
            </a:fld>
            <a:endParaRPr lang="ko-KR" altLang="en-US"/>
          </a:p>
        </p:txBody>
      </p:sp>
      <p:sp>
        <p:nvSpPr>
          <p:cNvPr id="5" name="바닥글 개체 틀 4">
            <a:extLst>
              <a:ext uri="{FF2B5EF4-FFF2-40B4-BE49-F238E27FC236}">
                <a16:creationId xmlns:a16="http://schemas.microsoft.com/office/drawing/2014/main" id="{B3B6663B-0369-432D-9D35-F0D2BDB740C5}"/>
              </a:ext>
            </a:extLst>
          </p:cNvPr>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6" name="슬라이드 번호 개체 틀 5">
            <a:extLst>
              <a:ext uri="{FF2B5EF4-FFF2-40B4-BE49-F238E27FC236}">
                <a16:creationId xmlns:a16="http://schemas.microsoft.com/office/drawing/2014/main" id="{48073376-364F-42CB-8B93-2ABB3749D121}"/>
              </a:ext>
            </a:extLst>
          </p:cNvPr>
          <p:cNvSpPr>
            <a:spLocks noGrp="1"/>
          </p:cNvSpPr>
          <p:nvPr>
            <p:ph type="sldNum" sz="quarter" idx="12"/>
          </p:nvPr>
        </p:nvSpPr>
        <p:spPr/>
        <p:txBody>
          <a:bodyPr/>
          <a:lstStyle/>
          <a:p>
            <a:fld id="{147098E8-6532-489D-B40B-6C68F5367833}" type="slidenum">
              <a:rPr lang="ko-KR" altLang="en-US" smtClean="0"/>
              <a:t>‹#›</a:t>
            </a:fld>
            <a:endParaRPr lang="ko-KR" altLang="en-US"/>
          </a:p>
        </p:txBody>
      </p:sp>
      <p:sp>
        <p:nvSpPr>
          <p:cNvPr id="7" name="직사각형 6">
            <a:extLst>
              <a:ext uri="{FF2B5EF4-FFF2-40B4-BE49-F238E27FC236}">
                <a16:creationId xmlns:a16="http://schemas.microsoft.com/office/drawing/2014/main" id="{ADE21F59-2C82-4870-ACA6-0D5B1F12F6E6}"/>
              </a:ext>
            </a:extLst>
          </p:cNvPr>
          <p:cNvSpPr/>
          <p:nvPr userDrawn="1"/>
        </p:nvSpPr>
        <p:spPr>
          <a:xfrm>
            <a:off x="4881563" y="0"/>
            <a:ext cx="2428875" cy="1127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0E0D70F4-81A5-478C-9A1C-D480653F256E}"/>
              </a:ext>
            </a:extLst>
          </p:cNvPr>
          <p:cNvSpPr>
            <a:spLocks noGrp="1"/>
          </p:cNvSpPr>
          <p:nvPr>
            <p:ph type="title" hasCustomPrompt="1"/>
          </p:nvPr>
        </p:nvSpPr>
        <p:spPr>
          <a:xfrm>
            <a:off x="838200" y="462717"/>
            <a:ext cx="10515600" cy="1325563"/>
          </a:xfrm>
        </p:spPr>
        <p:txBody>
          <a:bodyPr anchor="t">
            <a:normAutofit/>
          </a:bodyPr>
          <a:lstStyle>
            <a:lvl1pPr algn="ctr" eaLnBrk="0" latinLnBrk="0" hangingPunct="0">
              <a:lnSpc>
                <a:spcPct val="100000"/>
              </a:lnSpc>
              <a:defRPr sz="5000">
                <a:solidFill>
                  <a:srgbClr val="383F73"/>
                </a:solidFill>
                <a:latin typeface="Arial Black" panose="020B0A04020102020204" pitchFamily="34" charset="0"/>
              </a:defRPr>
            </a:lvl1pPr>
          </a:lstStyle>
          <a:p>
            <a:r>
              <a:rPr lang="en-US" altLang="ko-KR"/>
              <a:t>Insert title</a:t>
            </a:r>
            <a:endParaRPr lang="ko-KR" altLang="en-US"/>
          </a:p>
        </p:txBody>
      </p:sp>
      <p:sp>
        <p:nvSpPr>
          <p:cNvPr id="8" name="그림 개체 틀 7">
            <a:extLst>
              <a:ext uri="{FF2B5EF4-FFF2-40B4-BE49-F238E27FC236}">
                <a16:creationId xmlns:a16="http://schemas.microsoft.com/office/drawing/2014/main" id="{21538359-BA51-43C1-BB18-CA36C071A9DA}"/>
              </a:ext>
            </a:extLst>
          </p:cNvPr>
          <p:cNvSpPr>
            <a:spLocks noGrp="1"/>
          </p:cNvSpPr>
          <p:nvPr>
            <p:ph type="pic" sz="quarter" idx="13"/>
          </p:nvPr>
        </p:nvSpPr>
        <p:spPr>
          <a:xfrm>
            <a:off x="838200" y="2024438"/>
            <a:ext cx="2047875" cy="2047875"/>
          </a:xfrm>
          <a:prstGeom prst="ellipse">
            <a:avLst/>
          </a:prstGeom>
        </p:spPr>
        <p:txBody>
          <a:bodyPr/>
          <a:lstStyle/>
          <a:p>
            <a:endParaRPr lang="ko-KR" altLang="en-US"/>
          </a:p>
        </p:txBody>
      </p:sp>
      <p:sp>
        <p:nvSpPr>
          <p:cNvPr id="9" name="그림 개체 틀 7">
            <a:extLst>
              <a:ext uri="{FF2B5EF4-FFF2-40B4-BE49-F238E27FC236}">
                <a16:creationId xmlns:a16="http://schemas.microsoft.com/office/drawing/2014/main" id="{DF293280-4CE5-4DE8-A0B3-18B8F88377AA}"/>
              </a:ext>
            </a:extLst>
          </p:cNvPr>
          <p:cNvSpPr>
            <a:spLocks noGrp="1"/>
          </p:cNvSpPr>
          <p:nvPr>
            <p:ph type="pic" sz="quarter" idx="14"/>
          </p:nvPr>
        </p:nvSpPr>
        <p:spPr>
          <a:xfrm>
            <a:off x="3660775" y="2024439"/>
            <a:ext cx="2047875" cy="2047875"/>
          </a:xfrm>
          <a:prstGeom prst="ellipse">
            <a:avLst/>
          </a:prstGeom>
        </p:spPr>
        <p:txBody>
          <a:bodyPr/>
          <a:lstStyle/>
          <a:p>
            <a:endParaRPr lang="ko-KR" altLang="en-US"/>
          </a:p>
        </p:txBody>
      </p:sp>
      <p:sp>
        <p:nvSpPr>
          <p:cNvPr id="10" name="그림 개체 틀 7">
            <a:extLst>
              <a:ext uri="{FF2B5EF4-FFF2-40B4-BE49-F238E27FC236}">
                <a16:creationId xmlns:a16="http://schemas.microsoft.com/office/drawing/2014/main" id="{DA5D327F-1967-473D-901B-7FBC0C22DA93}"/>
              </a:ext>
            </a:extLst>
          </p:cNvPr>
          <p:cNvSpPr>
            <a:spLocks noGrp="1"/>
          </p:cNvSpPr>
          <p:nvPr>
            <p:ph type="pic" sz="quarter" idx="15"/>
          </p:nvPr>
        </p:nvSpPr>
        <p:spPr>
          <a:xfrm>
            <a:off x="6483350" y="2024439"/>
            <a:ext cx="2047875" cy="2047875"/>
          </a:xfrm>
          <a:prstGeom prst="ellipse">
            <a:avLst/>
          </a:prstGeom>
        </p:spPr>
        <p:txBody>
          <a:bodyPr/>
          <a:lstStyle/>
          <a:p>
            <a:endParaRPr lang="ko-KR" altLang="en-US"/>
          </a:p>
        </p:txBody>
      </p:sp>
      <p:sp>
        <p:nvSpPr>
          <p:cNvPr id="11" name="그림 개체 틀 7">
            <a:extLst>
              <a:ext uri="{FF2B5EF4-FFF2-40B4-BE49-F238E27FC236}">
                <a16:creationId xmlns:a16="http://schemas.microsoft.com/office/drawing/2014/main" id="{6E7434FE-C3B2-4F0E-8A5D-B47E597288B8}"/>
              </a:ext>
            </a:extLst>
          </p:cNvPr>
          <p:cNvSpPr>
            <a:spLocks noGrp="1"/>
          </p:cNvSpPr>
          <p:nvPr>
            <p:ph type="pic" sz="quarter" idx="16"/>
          </p:nvPr>
        </p:nvSpPr>
        <p:spPr>
          <a:xfrm>
            <a:off x="9305925" y="2024439"/>
            <a:ext cx="2047875" cy="2047875"/>
          </a:xfrm>
          <a:prstGeom prst="ellipse">
            <a:avLst/>
          </a:prstGeom>
        </p:spPr>
        <p:txBody>
          <a:bodyPr/>
          <a:lstStyle/>
          <a:p>
            <a:endParaRPr lang="ko-KR" altLang="en-US"/>
          </a:p>
        </p:txBody>
      </p:sp>
    </p:spTree>
    <p:extLst>
      <p:ext uri="{BB962C8B-B14F-4D97-AF65-F5344CB8AC3E}">
        <p14:creationId xmlns:p14="http://schemas.microsoft.com/office/powerpoint/2010/main" val="216718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제목 슬라이드">
    <p:spTree>
      <p:nvGrpSpPr>
        <p:cNvPr id="1" name=""/>
        <p:cNvGrpSpPr/>
        <p:nvPr/>
      </p:nvGrpSpPr>
      <p:grpSpPr>
        <a:xfrm>
          <a:off x="0" y="0"/>
          <a:ext cx="0" cy="0"/>
          <a:chOff x="0" y="0"/>
          <a:chExt cx="0" cy="0"/>
        </a:xfrm>
      </p:grpSpPr>
      <p:sp>
        <p:nvSpPr>
          <p:cNvPr id="8" name="그림 개체 틀 5"/>
          <p:cNvSpPr>
            <a:spLocks noGrp="1"/>
          </p:cNvSpPr>
          <p:nvPr>
            <p:ph type="pic" sz="quarter" idx="13"/>
          </p:nvPr>
        </p:nvSpPr>
        <p:spPr>
          <a:xfrm>
            <a:off x="0" y="0"/>
            <a:ext cx="3291840" cy="6857999"/>
          </a:xfrm>
          <a:prstGeom prst="rect">
            <a:avLst/>
          </a:prstGeom>
        </p:spPr>
        <p:txBody>
          <a:bodyPr wrap="square">
            <a:noAutofit/>
          </a:bodyPr>
          <a:lstStyle/>
          <a:p>
            <a:endParaRPr lang="ko-KR" altLang="en-US"/>
          </a:p>
        </p:txBody>
      </p:sp>
      <p:sp>
        <p:nvSpPr>
          <p:cNvPr id="3" name="그림 개체 틀 5"/>
          <p:cNvSpPr>
            <a:spLocks noGrp="1"/>
          </p:cNvSpPr>
          <p:nvPr>
            <p:ph type="pic" sz="quarter" idx="14"/>
          </p:nvPr>
        </p:nvSpPr>
        <p:spPr>
          <a:xfrm>
            <a:off x="8961120" y="2814321"/>
            <a:ext cx="2651760" cy="3423918"/>
          </a:xfrm>
          <a:prstGeom prst="rect">
            <a:avLst/>
          </a:prstGeom>
        </p:spPr>
        <p:txBody>
          <a:bodyPr wrap="square">
            <a:noAutofit/>
          </a:bodyPr>
          <a:lstStyle/>
          <a:p>
            <a:endParaRPr lang="ko-KR" altLang="en-US"/>
          </a:p>
        </p:txBody>
      </p:sp>
    </p:spTree>
    <p:extLst>
      <p:ext uri="{BB962C8B-B14F-4D97-AF65-F5344CB8AC3E}">
        <p14:creationId xmlns:p14="http://schemas.microsoft.com/office/powerpoint/2010/main" val="8523890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2D03-354B-462F-986D-99537E2A2875}"/>
              </a:ext>
            </a:extLst>
          </p:cNvPr>
          <p:cNvSpPr>
            <a:spLocks noGrp="1"/>
          </p:cNvSpPr>
          <p:nvPr>
            <p:ph type="title"/>
          </p:nvPr>
        </p:nvSpPr>
        <p:spPr/>
        <p:txBody>
          <a:bodyPr/>
          <a:lstStyle>
            <a:lvl1pPr eaLnBrk="0" hangingPunct="0">
              <a:defRPr/>
            </a:lvl1pPr>
          </a:lstStyle>
          <a:p>
            <a:r>
              <a:rPr lang="en-US"/>
              <a:t>Click to edit Master title style</a:t>
            </a:r>
          </a:p>
        </p:txBody>
      </p:sp>
      <p:sp>
        <p:nvSpPr>
          <p:cNvPr id="3" name="Slide Number Placeholder 2">
            <a:extLst>
              <a:ext uri="{FF2B5EF4-FFF2-40B4-BE49-F238E27FC236}">
                <a16:creationId xmlns:a16="http://schemas.microsoft.com/office/drawing/2014/main" id="{9190ABF4-F1B4-4AB2-BBC2-A8B97ADECB81}"/>
              </a:ext>
            </a:extLst>
          </p:cNvPr>
          <p:cNvSpPr>
            <a:spLocks noGrp="1"/>
          </p:cNvSpPr>
          <p:nvPr>
            <p:ph type="sldNum" sz="quarter" idx="10"/>
          </p:nvPr>
        </p:nvSpPr>
        <p:spPr/>
        <p:txBody>
          <a:bodyPr/>
          <a:lstStyle/>
          <a:p>
            <a:fld id="{CC196517-9266-42C6-9DA7-355FB1E68CCB}" type="slidenum">
              <a:rPr lang="en-US" smtClean="0"/>
              <a:pPr/>
              <a:t>‹#›</a:t>
            </a:fld>
            <a:endParaRPr lang="en-US"/>
          </a:p>
        </p:txBody>
      </p:sp>
    </p:spTree>
    <p:extLst>
      <p:ext uri="{BB962C8B-B14F-4D97-AF65-F5344CB8AC3E}">
        <p14:creationId xmlns:p14="http://schemas.microsoft.com/office/powerpoint/2010/main" val="34890958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lide #3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12191999" cy="6858000"/>
          </a:xfrm>
          <a:prstGeom prst="rect">
            <a:avLst/>
          </a:prstGeom>
        </p:spPr>
        <p:txBody>
          <a:bodyPr/>
          <a:lstStyle/>
          <a:p>
            <a:pPr lvl="0"/>
            <a:endParaRPr lang="ru-RU" noProof="0"/>
          </a:p>
        </p:txBody>
      </p:sp>
    </p:spTree>
    <p:extLst>
      <p:ext uri="{BB962C8B-B14F-4D97-AF65-F5344CB8AC3E}">
        <p14:creationId xmlns:p14="http://schemas.microsoft.com/office/powerpoint/2010/main" val="1594569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lide #73">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6526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lide #26">
    <p:spTree>
      <p:nvGrpSpPr>
        <p:cNvPr id="1" name=""/>
        <p:cNvGrpSpPr/>
        <p:nvPr/>
      </p:nvGrpSpPr>
      <p:grpSpPr>
        <a:xfrm>
          <a:off x="0" y="0"/>
          <a:ext cx="0" cy="0"/>
          <a:chOff x="0" y="0"/>
          <a:chExt cx="0" cy="0"/>
        </a:xfrm>
      </p:grpSpPr>
      <p:sp>
        <p:nvSpPr>
          <p:cNvPr id="13" name="Picture Placeholder 3"/>
          <p:cNvSpPr>
            <a:spLocks noGrp="1"/>
          </p:cNvSpPr>
          <p:nvPr>
            <p:ph type="pic" sz="quarter" idx="11"/>
          </p:nvPr>
        </p:nvSpPr>
        <p:spPr>
          <a:xfrm>
            <a:off x="0" y="4419600"/>
            <a:ext cx="4063999" cy="2438400"/>
          </a:xfrm>
          <a:prstGeom prst="rect">
            <a:avLst/>
          </a:prstGeom>
        </p:spPr>
        <p:txBody>
          <a:bodyPr/>
          <a:lstStyle/>
          <a:p>
            <a:pPr lvl="0"/>
            <a:endParaRPr lang="ru-RU" noProof="0"/>
          </a:p>
        </p:txBody>
      </p:sp>
      <p:sp>
        <p:nvSpPr>
          <p:cNvPr id="14" name="Picture Placeholder 3"/>
          <p:cNvSpPr>
            <a:spLocks noGrp="1"/>
          </p:cNvSpPr>
          <p:nvPr>
            <p:ph type="pic" sz="quarter" idx="12"/>
          </p:nvPr>
        </p:nvSpPr>
        <p:spPr>
          <a:xfrm>
            <a:off x="4063821" y="4419600"/>
            <a:ext cx="4063999" cy="2438400"/>
          </a:xfrm>
          <a:prstGeom prst="rect">
            <a:avLst/>
          </a:prstGeom>
        </p:spPr>
        <p:txBody>
          <a:bodyPr/>
          <a:lstStyle/>
          <a:p>
            <a:pPr lvl="0"/>
            <a:endParaRPr lang="ru-RU" noProof="0"/>
          </a:p>
        </p:txBody>
      </p:sp>
      <p:sp>
        <p:nvSpPr>
          <p:cNvPr id="15" name="Picture Placeholder 3"/>
          <p:cNvSpPr>
            <a:spLocks noGrp="1"/>
          </p:cNvSpPr>
          <p:nvPr>
            <p:ph type="pic" sz="quarter" idx="13"/>
          </p:nvPr>
        </p:nvSpPr>
        <p:spPr>
          <a:xfrm>
            <a:off x="8127642" y="4419600"/>
            <a:ext cx="4063999" cy="2438400"/>
          </a:xfrm>
          <a:prstGeom prst="rect">
            <a:avLst/>
          </a:prstGeom>
        </p:spPr>
        <p:txBody>
          <a:bodyPr/>
          <a:lstStyle/>
          <a:p>
            <a:pPr lvl="0"/>
            <a:endParaRPr lang="ru-RU" noProof="0"/>
          </a:p>
        </p:txBody>
      </p:sp>
      <p:sp>
        <p:nvSpPr>
          <p:cNvPr id="4" name="Picture Placeholder 3"/>
          <p:cNvSpPr>
            <a:spLocks noGrp="1"/>
          </p:cNvSpPr>
          <p:nvPr>
            <p:ph type="pic" sz="quarter" idx="10"/>
          </p:nvPr>
        </p:nvSpPr>
        <p:spPr>
          <a:xfrm>
            <a:off x="0" y="0"/>
            <a:ext cx="12167054" cy="4419600"/>
          </a:xfrm>
          <a:prstGeom prst="rect">
            <a:avLst/>
          </a:prstGeom>
        </p:spPr>
        <p:txBody>
          <a:bodyPr/>
          <a:lstStyle/>
          <a:p>
            <a:pPr lvl="0"/>
            <a:endParaRPr lang="ru-RU" noProof="0"/>
          </a:p>
        </p:txBody>
      </p:sp>
    </p:spTree>
    <p:extLst>
      <p:ext uri="{BB962C8B-B14F-4D97-AF65-F5344CB8AC3E}">
        <p14:creationId xmlns:p14="http://schemas.microsoft.com/office/powerpoint/2010/main" val="23749338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lide #46">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3733979" y="0"/>
            <a:ext cx="4724043" cy="6858000"/>
          </a:xfrm>
          <a:prstGeom prst="rect">
            <a:avLst/>
          </a:prstGeom>
        </p:spPr>
        <p:txBody>
          <a:bodyPr/>
          <a:lstStyle/>
          <a:p>
            <a:pPr lvl="0"/>
            <a:endParaRPr lang="ru-RU" noProof="0"/>
          </a:p>
        </p:txBody>
      </p:sp>
    </p:spTree>
    <p:extLst>
      <p:ext uri="{BB962C8B-B14F-4D97-AF65-F5344CB8AC3E}">
        <p14:creationId xmlns:p14="http://schemas.microsoft.com/office/powerpoint/2010/main" val="9538866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lide #48">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275866" y="0"/>
            <a:ext cx="8916134" cy="6858000"/>
          </a:xfrm>
          <a:prstGeom prst="rect">
            <a:avLst/>
          </a:prstGeom>
        </p:spPr>
        <p:txBody>
          <a:bodyPr/>
          <a:lstStyle/>
          <a:p>
            <a:pPr lvl="0"/>
            <a:endParaRPr lang="ru-RU" noProof="0"/>
          </a:p>
        </p:txBody>
      </p:sp>
      <p:sp>
        <p:nvSpPr>
          <p:cNvPr id="8" name="Picture Placeholder 7"/>
          <p:cNvSpPr>
            <a:spLocks noGrp="1"/>
          </p:cNvSpPr>
          <p:nvPr>
            <p:ph type="pic" sz="quarter" idx="11"/>
          </p:nvPr>
        </p:nvSpPr>
        <p:spPr>
          <a:xfrm>
            <a:off x="1166413" y="1297858"/>
            <a:ext cx="4255068" cy="4262284"/>
          </a:xfrm>
          <a:prstGeom prst="ellipse">
            <a:avLst/>
          </a:prstGeom>
          <a:ln w="127000">
            <a:solidFill>
              <a:schemeClr val="bg1"/>
            </a:solidFill>
          </a:ln>
        </p:spPr>
        <p:txBody>
          <a:bodyPr/>
          <a:lstStyle/>
          <a:p>
            <a:pPr lvl="0"/>
            <a:endParaRPr lang="ru-RU" noProof="0"/>
          </a:p>
        </p:txBody>
      </p:sp>
    </p:spTree>
    <p:extLst>
      <p:ext uri="{BB962C8B-B14F-4D97-AF65-F5344CB8AC3E}">
        <p14:creationId xmlns:p14="http://schemas.microsoft.com/office/powerpoint/2010/main" val="260087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lide #47">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1" y="0"/>
            <a:ext cx="12191999" cy="4336026"/>
          </a:xfrm>
          <a:prstGeom prst="rect">
            <a:avLst/>
          </a:prstGeom>
        </p:spPr>
        <p:txBody>
          <a:bodyPr/>
          <a:lstStyle/>
          <a:p>
            <a:pPr lvl="0"/>
            <a:endParaRPr lang="ru-RU" noProof="0"/>
          </a:p>
        </p:txBody>
      </p:sp>
      <p:sp>
        <p:nvSpPr>
          <p:cNvPr id="7" name="Picture Placeholder 11"/>
          <p:cNvSpPr>
            <a:spLocks noGrp="1"/>
          </p:cNvSpPr>
          <p:nvPr>
            <p:ph type="pic" sz="quarter" idx="11"/>
          </p:nvPr>
        </p:nvSpPr>
        <p:spPr>
          <a:xfrm>
            <a:off x="9035218" y="3540842"/>
            <a:ext cx="1587675" cy="1590368"/>
          </a:xfrm>
          <a:prstGeom prst="ellipse">
            <a:avLst/>
          </a:prstGeom>
        </p:spPr>
        <p:txBody>
          <a:bodyPr/>
          <a:lstStyle/>
          <a:p>
            <a:pPr lvl="0"/>
            <a:endParaRPr lang="ru-RU" noProof="0"/>
          </a:p>
        </p:txBody>
      </p:sp>
    </p:spTree>
    <p:extLst>
      <p:ext uri="{BB962C8B-B14F-4D97-AF65-F5344CB8AC3E}">
        <p14:creationId xmlns:p14="http://schemas.microsoft.com/office/powerpoint/2010/main" val="32502381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lide #81">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545380" y="2349500"/>
            <a:ext cx="4801850" cy="2641600"/>
          </a:xfrm>
          <a:prstGeom prst="rect">
            <a:avLst/>
          </a:prstGeom>
        </p:spPr>
        <p:txBody>
          <a:bodyPr/>
          <a:lstStyle/>
          <a:p>
            <a:pPr lvl="0"/>
            <a:endParaRPr lang="ru-RU" noProof="0"/>
          </a:p>
        </p:txBody>
      </p:sp>
    </p:spTree>
    <p:extLst>
      <p:ext uri="{BB962C8B-B14F-4D97-AF65-F5344CB8AC3E}">
        <p14:creationId xmlns:p14="http://schemas.microsoft.com/office/powerpoint/2010/main" val="3204989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ide #4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724043" cy="6858000"/>
          </a:xfrm>
          <a:prstGeom prst="rect">
            <a:avLst/>
          </a:prstGeom>
        </p:spPr>
        <p:txBody>
          <a:bodyPr/>
          <a:lstStyle/>
          <a:p>
            <a:pPr lvl="0"/>
            <a:endParaRPr lang="ru-RU" noProof="0"/>
          </a:p>
        </p:txBody>
      </p:sp>
      <p:sp>
        <p:nvSpPr>
          <p:cNvPr id="5" name="Picture Placeholder 11"/>
          <p:cNvSpPr>
            <a:spLocks noGrp="1"/>
          </p:cNvSpPr>
          <p:nvPr>
            <p:ph type="pic" sz="quarter" idx="11"/>
          </p:nvPr>
        </p:nvSpPr>
        <p:spPr>
          <a:xfrm>
            <a:off x="7086858" y="940848"/>
            <a:ext cx="1587675" cy="1590368"/>
          </a:xfrm>
          <a:prstGeom prst="ellipse">
            <a:avLst/>
          </a:prstGeom>
        </p:spPr>
        <p:txBody>
          <a:bodyPr/>
          <a:lstStyle/>
          <a:p>
            <a:pPr lvl="0"/>
            <a:endParaRPr lang="ru-RU" noProof="0"/>
          </a:p>
        </p:txBody>
      </p:sp>
    </p:spTree>
    <p:extLst>
      <p:ext uri="{BB962C8B-B14F-4D97-AF65-F5344CB8AC3E}">
        <p14:creationId xmlns:p14="http://schemas.microsoft.com/office/powerpoint/2010/main" val="2750976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제목 슬라이드">
    <p:spTree>
      <p:nvGrpSpPr>
        <p:cNvPr id="1" name=""/>
        <p:cNvGrpSpPr/>
        <p:nvPr/>
      </p:nvGrpSpPr>
      <p:grpSpPr>
        <a:xfrm>
          <a:off x="0" y="0"/>
          <a:ext cx="0" cy="0"/>
          <a:chOff x="0" y="0"/>
          <a:chExt cx="0" cy="0"/>
        </a:xfrm>
      </p:grpSpPr>
      <p:sp>
        <p:nvSpPr>
          <p:cNvPr id="4" name="날짜 개체 틀 3">
            <a:extLst>
              <a:ext uri="{FF2B5EF4-FFF2-40B4-BE49-F238E27FC236}">
                <a16:creationId xmlns:a16="http://schemas.microsoft.com/office/drawing/2014/main" id="{9112B111-A713-451F-942A-25CC6F4577B4}"/>
              </a:ext>
            </a:extLst>
          </p:cNvPr>
          <p:cNvSpPr>
            <a:spLocks noGrp="1"/>
          </p:cNvSpPr>
          <p:nvPr>
            <p:ph type="dt" sz="half" idx="10"/>
          </p:nvPr>
        </p:nvSpPr>
        <p:spPr>
          <a:xfrm>
            <a:off x="838200" y="6356350"/>
            <a:ext cx="2743200" cy="365125"/>
          </a:xfrm>
          <a:prstGeom prst="rect">
            <a:avLst/>
          </a:prstGeom>
        </p:spPr>
        <p:txBody>
          <a:bodyPr/>
          <a:lstStyle/>
          <a:p>
            <a:fld id="{E53B219B-32D2-461A-9084-273F5B00AD8D}" type="datetimeFigureOut">
              <a:rPr lang="ko-KR" altLang="en-US" smtClean="0"/>
              <a:t>2023-01-27</a:t>
            </a:fld>
            <a:endParaRPr lang="ko-KR" altLang="en-US"/>
          </a:p>
        </p:txBody>
      </p:sp>
      <p:sp>
        <p:nvSpPr>
          <p:cNvPr id="5" name="바닥글 개체 틀 4">
            <a:extLst>
              <a:ext uri="{FF2B5EF4-FFF2-40B4-BE49-F238E27FC236}">
                <a16:creationId xmlns:a16="http://schemas.microsoft.com/office/drawing/2014/main" id="{B3B6663B-0369-432D-9D35-F0D2BDB740C5}"/>
              </a:ext>
            </a:extLst>
          </p:cNvPr>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6" name="슬라이드 번호 개체 틀 5">
            <a:extLst>
              <a:ext uri="{FF2B5EF4-FFF2-40B4-BE49-F238E27FC236}">
                <a16:creationId xmlns:a16="http://schemas.microsoft.com/office/drawing/2014/main" id="{48073376-364F-42CB-8B93-2ABB3749D121}"/>
              </a:ext>
            </a:extLst>
          </p:cNvPr>
          <p:cNvSpPr>
            <a:spLocks noGrp="1"/>
          </p:cNvSpPr>
          <p:nvPr>
            <p:ph type="sldNum" sz="quarter" idx="12"/>
          </p:nvPr>
        </p:nvSpPr>
        <p:spPr/>
        <p:txBody>
          <a:bodyPr/>
          <a:lstStyle/>
          <a:p>
            <a:fld id="{147098E8-6532-489D-B40B-6C68F5367833}" type="slidenum">
              <a:rPr lang="ko-KR" altLang="en-US" smtClean="0"/>
              <a:t>‹#›</a:t>
            </a:fld>
            <a:endParaRPr lang="ko-KR" altLang="en-US"/>
          </a:p>
        </p:txBody>
      </p:sp>
      <p:sp>
        <p:nvSpPr>
          <p:cNvPr id="7" name="직사각형 6">
            <a:extLst>
              <a:ext uri="{FF2B5EF4-FFF2-40B4-BE49-F238E27FC236}">
                <a16:creationId xmlns:a16="http://schemas.microsoft.com/office/drawing/2014/main" id="{ADE21F59-2C82-4870-ACA6-0D5B1F12F6E6}"/>
              </a:ext>
            </a:extLst>
          </p:cNvPr>
          <p:cNvSpPr/>
          <p:nvPr userDrawn="1"/>
        </p:nvSpPr>
        <p:spPr>
          <a:xfrm>
            <a:off x="4881563" y="0"/>
            <a:ext cx="2428875" cy="1127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0E0D70F4-81A5-478C-9A1C-D480653F256E}"/>
              </a:ext>
            </a:extLst>
          </p:cNvPr>
          <p:cNvSpPr>
            <a:spLocks noGrp="1"/>
          </p:cNvSpPr>
          <p:nvPr>
            <p:ph type="title" hasCustomPrompt="1"/>
          </p:nvPr>
        </p:nvSpPr>
        <p:spPr>
          <a:xfrm>
            <a:off x="838200" y="462717"/>
            <a:ext cx="10515600" cy="1325563"/>
          </a:xfrm>
        </p:spPr>
        <p:txBody>
          <a:bodyPr anchor="t">
            <a:normAutofit/>
          </a:bodyPr>
          <a:lstStyle>
            <a:lvl1pPr algn="ctr" eaLnBrk="0" latinLnBrk="0" hangingPunct="0">
              <a:lnSpc>
                <a:spcPct val="100000"/>
              </a:lnSpc>
              <a:defRPr sz="5000">
                <a:solidFill>
                  <a:srgbClr val="383F73"/>
                </a:solidFill>
                <a:latin typeface="Arial Black" panose="020B0A04020102020204" pitchFamily="34" charset="0"/>
              </a:defRPr>
            </a:lvl1pPr>
          </a:lstStyle>
          <a:p>
            <a:r>
              <a:rPr lang="en-US" altLang="ko-KR"/>
              <a:t>Insert title</a:t>
            </a:r>
            <a:endParaRPr lang="ko-KR" altLang="en-US"/>
          </a:p>
        </p:txBody>
      </p:sp>
    </p:spTree>
    <p:extLst>
      <p:ext uri="{BB962C8B-B14F-4D97-AF65-F5344CB8AC3E}">
        <p14:creationId xmlns:p14="http://schemas.microsoft.com/office/powerpoint/2010/main" val="42325690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lide #16">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3572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lide #8">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602610" y="2993923"/>
            <a:ext cx="3469913" cy="2639962"/>
          </a:xfrm>
          <a:prstGeom prst="rect">
            <a:avLst/>
          </a:prstGeom>
        </p:spPr>
        <p:txBody>
          <a:bodyPr/>
          <a:lstStyle/>
          <a:p>
            <a:pPr lvl="0"/>
            <a:endParaRPr lang="ru-RU" noProof="0"/>
          </a:p>
        </p:txBody>
      </p:sp>
      <p:sp>
        <p:nvSpPr>
          <p:cNvPr id="11" name="Picture Placeholder 9"/>
          <p:cNvSpPr>
            <a:spLocks noGrp="1"/>
          </p:cNvSpPr>
          <p:nvPr>
            <p:ph type="pic" sz="quarter" idx="11"/>
          </p:nvPr>
        </p:nvSpPr>
        <p:spPr>
          <a:xfrm>
            <a:off x="4396372" y="2993923"/>
            <a:ext cx="3469913" cy="2639962"/>
          </a:xfrm>
          <a:prstGeom prst="rect">
            <a:avLst/>
          </a:prstGeom>
        </p:spPr>
        <p:txBody>
          <a:bodyPr/>
          <a:lstStyle/>
          <a:p>
            <a:pPr lvl="0"/>
            <a:endParaRPr lang="ru-RU" noProof="0"/>
          </a:p>
        </p:txBody>
      </p:sp>
      <p:sp>
        <p:nvSpPr>
          <p:cNvPr id="12" name="Picture Placeholder 9"/>
          <p:cNvSpPr>
            <a:spLocks noGrp="1"/>
          </p:cNvSpPr>
          <p:nvPr>
            <p:ph type="pic" sz="quarter" idx="12"/>
          </p:nvPr>
        </p:nvSpPr>
        <p:spPr>
          <a:xfrm>
            <a:off x="8190134" y="2993923"/>
            <a:ext cx="3469913" cy="2639962"/>
          </a:xfrm>
          <a:prstGeom prst="rect">
            <a:avLst/>
          </a:prstGeom>
        </p:spPr>
        <p:txBody>
          <a:bodyPr/>
          <a:lstStyle/>
          <a:p>
            <a:pPr lvl="0"/>
            <a:endParaRPr lang="ru-RU" noProof="0"/>
          </a:p>
        </p:txBody>
      </p:sp>
    </p:spTree>
    <p:extLst>
      <p:ext uri="{BB962C8B-B14F-4D97-AF65-F5344CB8AC3E}">
        <p14:creationId xmlns:p14="http://schemas.microsoft.com/office/powerpoint/2010/main" val="2722766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8_제목 슬라이드">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9F35E20-EF23-4342-AAD7-EB97E2CC4A82}"/>
              </a:ext>
            </a:extLst>
          </p:cNvPr>
          <p:cNvSpPr>
            <a:spLocks noGrp="1"/>
          </p:cNvSpPr>
          <p:nvPr>
            <p:ph type="title" hasCustomPrompt="1"/>
          </p:nvPr>
        </p:nvSpPr>
        <p:spPr>
          <a:xfrm>
            <a:off x="1057275" y="1412279"/>
            <a:ext cx="5286375" cy="2188171"/>
          </a:xfrm>
        </p:spPr>
        <p:txBody>
          <a:bodyPr anchor="t">
            <a:normAutofit/>
          </a:bodyPr>
          <a:lstStyle>
            <a:lvl1pPr>
              <a:lnSpc>
                <a:spcPct val="100000"/>
              </a:lnSpc>
              <a:defRPr sz="3740">
                <a:latin typeface="+mj-lt"/>
              </a:defRPr>
            </a:lvl1pPr>
          </a:lstStyle>
          <a:p>
            <a:r>
              <a:rPr lang="en-US" altLang="ko-KR"/>
              <a:t>INSERT</a:t>
            </a:r>
            <a:r>
              <a:rPr lang="ko-KR" altLang="en-US"/>
              <a:t> </a:t>
            </a:r>
            <a:r>
              <a:rPr lang="en-US" altLang="ko-KR"/>
              <a:t>TITLE</a:t>
            </a:r>
            <a:endParaRPr lang="ko-KR" altLang="en-US"/>
          </a:p>
        </p:txBody>
      </p:sp>
    </p:spTree>
    <p:extLst>
      <p:ext uri="{BB962C8B-B14F-4D97-AF65-F5344CB8AC3E}">
        <p14:creationId xmlns:p14="http://schemas.microsoft.com/office/powerpoint/2010/main" val="3701198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제목 슬라이드">
    <p:spTree>
      <p:nvGrpSpPr>
        <p:cNvPr id="1" name=""/>
        <p:cNvGrpSpPr/>
        <p:nvPr/>
      </p:nvGrpSpPr>
      <p:grpSpPr>
        <a:xfrm>
          <a:off x="0" y="0"/>
          <a:ext cx="0" cy="0"/>
          <a:chOff x="0" y="0"/>
          <a:chExt cx="0" cy="0"/>
        </a:xfrm>
      </p:grpSpPr>
      <p:sp>
        <p:nvSpPr>
          <p:cNvPr id="8" name="그림 개체 틀 7">
            <a:extLst>
              <a:ext uri="{FF2B5EF4-FFF2-40B4-BE49-F238E27FC236}">
                <a16:creationId xmlns:a16="http://schemas.microsoft.com/office/drawing/2014/main" id="{690864D8-E93B-4728-8DF1-D796C9C6C735}"/>
              </a:ext>
            </a:extLst>
          </p:cNvPr>
          <p:cNvSpPr>
            <a:spLocks noGrp="1"/>
          </p:cNvSpPr>
          <p:nvPr>
            <p:ph type="pic" sz="quarter" idx="13"/>
          </p:nvPr>
        </p:nvSpPr>
        <p:spPr>
          <a:xfrm>
            <a:off x="1" y="0"/>
            <a:ext cx="12192000" cy="4067175"/>
          </a:xfrm>
        </p:spPr>
        <p:txBody>
          <a:bodyPr/>
          <a:lstStyle/>
          <a:p>
            <a:endParaRPr lang="ko-KR" altLang="en-US"/>
          </a:p>
        </p:txBody>
      </p:sp>
      <p:sp>
        <p:nvSpPr>
          <p:cNvPr id="4" name="날짜 개체 틀 3">
            <a:extLst>
              <a:ext uri="{FF2B5EF4-FFF2-40B4-BE49-F238E27FC236}">
                <a16:creationId xmlns:a16="http://schemas.microsoft.com/office/drawing/2014/main" id="{9112B111-A713-451F-942A-25CC6F4577B4}"/>
              </a:ext>
            </a:extLst>
          </p:cNvPr>
          <p:cNvSpPr>
            <a:spLocks noGrp="1"/>
          </p:cNvSpPr>
          <p:nvPr>
            <p:ph type="dt" sz="half" idx="10"/>
          </p:nvPr>
        </p:nvSpPr>
        <p:spPr>
          <a:xfrm>
            <a:off x="838200" y="6356350"/>
            <a:ext cx="2743200" cy="365125"/>
          </a:xfrm>
          <a:prstGeom prst="rect">
            <a:avLst/>
          </a:prstGeom>
        </p:spPr>
        <p:txBody>
          <a:bodyPr/>
          <a:lstStyle/>
          <a:p>
            <a:fld id="{E53B219B-32D2-461A-9084-273F5B00AD8D}" type="datetimeFigureOut">
              <a:rPr lang="ko-KR" altLang="en-US" smtClean="0"/>
              <a:t>2023-01-27</a:t>
            </a:fld>
            <a:endParaRPr lang="ko-KR" altLang="en-US"/>
          </a:p>
        </p:txBody>
      </p:sp>
      <p:sp>
        <p:nvSpPr>
          <p:cNvPr id="5" name="바닥글 개체 틀 4">
            <a:extLst>
              <a:ext uri="{FF2B5EF4-FFF2-40B4-BE49-F238E27FC236}">
                <a16:creationId xmlns:a16="http://schemas.microsoft.com/office/drawing/2014/main" id="{B3B6663B-0369-432D-9D35-F0D2BDB740C5}"/>
              </a:ext>
            </a:extLst>
          </p:cNvPr>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6" name="슬라이드 번호 개체 틀 5">
            <a:extLst>
              <a:ext uri="{FF2B5EF4-FFF2-40B4-BE49-F238E27FC236}">
                <a16:creationId xmlns:a16="http://schemas.microsoft.com/office/drawing/2014/main" id="{48073376-364F-42CB-8B93-2ABB3749D121}"/>
              </a:ext>
            </a:extLst>
          </p:cNvPr>
          <p:cNvSpPr>
            <a:spLocks noGrp="1"/>
          </p:cNvSpPr>
          <p:nvPr>
            <p:ph type="sldNum" sz="quarter" idx="12"/>
          </p:nvPr>
        </p:nvSpPr>
        <p:spPr/>
        <p:txBody>
          <a:bodyPr/>
          <a:lstStyle/>
          <a:p>
            <a:fld id="{147098E8-6532-489D-B40B-6C68F5367833}" type="slidenum">
              <a:rPr lang="ko-KR" altLang="en-US" smtClean="0"/>
              <a:t>‹#›</a:t>
            </a:fld>
            <a:endParaRPr lang="ko-KR" altLang="en-US"/>
          </a:p>
        </p:txBody>
      </p:sp>
      <p:sp>
        <p:nvSpPr>
          <p:cNvPr id="2" name="제목 1">
            <a:extLst>
              <a:ext uri="{FF2B5EF4-FFF2-40B4-BE49-F238E27FC236}">
                <a16:creationId xmlns:a16="http://schemas.microsoft.com/office/drawing/2014/main" id="{0E0D70F4-81A5-478C-9A1C-D480653F256E}"/>
              </a:ext>
            </a:extLst>
          </p:cNvPr>
          <p:cNvSpPr>
            <a:spLocks noGrp="1"/>
          </p:cNvSpPr>
          <p:nvPr>
            <p:ph type="title" hasCustomPrompt="1"/>
          </p:nvPr>
        </p:nvSpPr>
        <p:spPr>
          <a:xfrm>
            <a:off x="838200" y="462717"/>
            <a:ext cx="10515600" cy="1325563"/>
          </a:xfrm>
        </p:spPr>
        <p:txBody>
          <a:bodyPr anchor="t">
            <a:normAutofit/>
          </a:bodyPr>
          <a:lstStyle>
            <a:lvl1pPr algn="ctr" eaLnBrk="0" latinLnBrk="0" hangingPunct="0">
              <a:lnSpc>
                <a:spcPct val="100000"/>
              </a:lnSpc>
              <a:defRPr sz="5000">
                <a:solidFill>
                  <a:srgbClr val="383F73"/>
                </a:solidFill>
                <a:latin typeface="Arial Black" panose="020B0A04020102020204" pitchFamily="34" charset="0"/>
              </a:defRPr>
            </a:lvl1pPr>
          </a:lstStyle>
          <a:p>
            <a:r>
              <a:rPr lang="en-US" altLang="ko-KR"/>
              <a:t>Insert title</a:t>
            </a:r>
            <a:endParaRPr lang="ko-KR" altLang="en-US"/>
          </a:p>
        </p:txBody>
      </p:sp>
    </p:spTree>
    <p:extLst>
      <p:ext uri="{BB962C8B-B14F-4D97-AF65-F5344CB8AC3E}">
        <p14:creationId xmlns:p14="http://schemas.microsoft.com/office/powerpoint/2010/main" val="2338843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제목 슬라이드">
    <p:spTree>
      <p:nvGrpSpPr>
        <p:cNvPr id="1" name=""/>
        <p:cNvGrpSpPr/>
        <p:nvPr/>
      </p:nvGrpSpPr>
      <p:grpSpPr>
        <a:xfrm>
          <a:off x="0" y="0"/>
          <a:ext cx="0" cy="0"/>
          <a:chOff x="0" y="0"/>
          <a:chExt cx="0" cy="0"/>
        </a:xfrm>
      </p:grpSpPr>
      <p:sp>
        <p:nvSpPr>
          <p:cNvPr id="4" name="날짜 개체 틀 3">
            <a:extLst>
              <a:ext uri="{FF2B5EF4-FFF2-40B4-BE49-F238E27FC236}">
                <a16:creationId xmlns:a16="http://schemas.microsoft.com/office/drawing/2014/main" id="{9112B111-A713-451F-942A-25CC6F4577B4}"/>
              </a:ext>
            </a:extLst>
          </p:cNvPr>
          <p:cNvSpPr>
            <a:spLocks noGrp="1"/>
          </p:cNvSpPr>
          <p:nvPr>
            <p:ph type="dt" sz="half" idx="10"/>
          </p:nvPr>
        </p:nvSpPr>
        <p:spPr>
          <a:xfrm>
            <a:off x="838200" y="6356350"/>
            <a:ext cx="2743200" cy="365125"/>
          </a:xfrm>
          <a:prstGeom prst="rect">
            <a:avLst/>
          </a:prstGeom>
        </p:spPr>
        <p:txBody>
          <a:bodyPr/>
          <a:lstStyle/>
          <a:p>
            <a:fld id="{E53B219B-32D2-461A-9084-273F5B00AD8D}" type="datetimeFigureOut">
              <a:rPr lang="ko-KR" altLang="en-US" smtClean="0"/>
              <a:t>2023-01-27</a:t>
            </a:fld>
            <a:endParaRPr lang="ko-KR" altLang="en-US"/>
          </a:p>
        </p:txBody>
      </p:sp>
      <p:sp>
        <p:nvSpPr>
          <p:cNvPr id="5" name="바닥글 개체 틀 4">
            <a:extLst>
              <a:ext uri="{FF2B5EF4-FFF2-40B4-BE49-F238E27FC236}">
                <a16:creationId xmlns:a16="http://schemas.microsoft.com/office/drawing/2014/main" id="{B3B6663B-0369-432D-9D35-F0D2BDB740C5}"/>
              </a:ext>
            </a:extLst>
          </p:cNvPr>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6" name="슬라이드 번호 개체 틀 5">
            <a:extLst>
              <a:ext uri="{FF2B5EF4-FFF2-40B4-BE49-F238E27FC236}">
                <a16:creationId xmlns:a16="http://schemas.microsoft.com/office/drawing/2014/main" id="{48073376-364F-42CB-8B93-2ABB3749D121}"/>
              </a:ext>
            </a:extLst>
          </p:cNvPr>
          <p:cNvSpPr>
            <a:spLocks noGrp="1"/>
          </p:cNvSpPr>
          <p:nvPr>
            <p:ph type="sldNum" sz="quarter" idx="12"/>
          </p:nvPr>
        </p:nvSpPr>
        <p:spPr/>
        <p:txBody>
          <a:bodyPr/>
          <a:lstStyle/>
          <a:p>
            <a:fld id="{147098E8-6532-489D-B40B-6C68F5367833}" type="slidenum">
              <a:rPr lang="ko-KR" altLang="en-US" smtClean="0"/>
              <a:t>‹#›</a:t>
            </a:fld>
            <a:endParaRPr lang="ko-KR" altLang="en-US"/>
          </a:p>
        </p:txBody>
      </p:sp>
      <p:sp>
        <p:nvSpPr>
          <p:cNvPr id="7" name="직사각형 6">
            <a:extLst>
              <a:ext uri="{FF2B5EF4-FFF2-40B4-BE49-F238E27FC236}">
                <a16:creationId xmlns:a16="http://schemas.microsoft.com/office/drawing/2014/main" id="{ADE21F59-2C82-4870-ACA6-0D5B1F12F6E6}"/>
              </a:ext>
            </a:extLst>
          </p:cNvPr>
          <p:cNvSpPr/>
          <p:nvPr userDrawn="1"/>
        </p:nvSpPr>
        <p:spPr>
          <a:xfrm>
            <a:off x="4881563" y="0"/>
            <a:ext cx="2428875" cy="1127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0E0D70F4-81A5-478C-9A1C-D480653F256E}"/>
              </a:ext>
            </a:extLst>
          </p:cNvPr>
          <p:cNvSpPr>
            <a:spLocks noGrp="1"/>
          </p:cNvSpPr>
          <p:nvPr>
            <p:ph type="title" hasCustomPrompt="1"/>
          </p:nvPr>
        </p:nvSpPr>
        <p:spPr>
          <a:xfrm>
            <a:off x="838200" y="462717"/>
            <a:ext cx="10515600" cy="1325563"/>
          </a:xfrm>
        </p:spPr>
        <p:txBody>
          <a:bodyPr anchor="t">
            <a:normAutofit/>
          </a:bodyPr>
          <a:lstStyle>
            <a:lvl1pPr algn="ctr" eaLnBrk="0" latinLnBrk="0" hangingPunct="0">
              <a:lnSpc>
                <a:spcPct val="100000"/>
              </a:lnSpc>
              <a:defRPr sz="5000">
                <a:solidFill>
                  <a:srgbClr val="383F73"/>
                </a:solidFill>
                <a:latin typeface="Arial Black" panose="020B0A04020102020204" pitchFamily="34" charset="0"/>
              </a:defRPr>
            </a:lvl1pPr>
          </a:lstStyle>
          <a:p>
            <a:r>
              <a:rPr lang="en-US" altLang="ko-KR"/>
              <a:t>Insert title</a:t>
            </a:r>
            <a:endParaRPr lang="ko-KR" altLang="en-US"/>
          </a:p>
        </p:txBody>
      </p:sp>
      <p:sp>
        <p:nvSpPr>
          <p:cNvPr id="9" name="그림 개체 틀 8">
            <a:extLst>
              <a:ext uri="{FF2B5EF4-FFF2-40B4-BE49-F238E27FC236}">
                <a16:creationId xmlns:a16="http://schemas.microsoft.com/office/drawing/2014/main" id="{8702707D-6169-4870-A36F-AAE0CD73EB8F}"/>
              </a:ext>
            </a:extLst>
          </p:cNvPr>
          <p:cNvSpPr>
            <a:spLocks noGrp="1"/>
          </p:cNvSpPr>
          <p:nvPr>
            <p:ph type="pic" sz="quarter" idx="13"/>
          </p:nvPr>
        </p:nvSpPr>
        <p:spPr>
          <a:xfrm>
            <a:off x="2895599" y="2286001"/>
            <a:ext cx="6400800" cy="3676649"/>
          </a:xfrm>
        </p:spPr>
        <p:txBody>
          <a:bodyPr/>
          <a:lstStyle/>
          <a:p>
            <a:endParaRPr lang="ko-KR" altLang="en-US"/>
          </a:p>
        </p:txBody>
      </p:sp>
    </p:spTree>
    <p:extLst>
      <p:ext uri="{BB962C8B-B14F-4D97-AF65-F5344CB8AC3E}">
        <p14:creationId xmlns:p14="http://schemas.microsoft.com/office/powerpoint/2010/main" val="2831733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제목 슬라이드">
    <p:spTree>
      <p:nvGrpSpPr>
        <p:cNvPr id="1" name=""/>
        <p:cNvGrpSpPr/>
        <p:nvPr/>
      </p:nvGrpSpPr>
      <p:grpSpPr>
        <a:xfrm>
          <a:off x="0" y="0"/>
          <a:ext cx="0" cy="0"/>
          <a:chOff x="0" y="0"/>
          <a:chExt cx="0" cy="0"/>
        </a:xfrm>
      </p:grpSpPr>
      <p:sp>
        <p:nvSpPr>
          <p:cNvPr id="13" name="그림 개체 틀 8">
            <a:extLst>
              <a:ext uri="{FF2B5EF4-FFF2-40B4-BE49-F238E27FC236}">
                <a16:creationId xmlns:a16="http://schemas.microsoft.com/office/drawing/2014/main" id="{8ABC6315-0D9A-4C5C-A8BB-98FD310AD7B4}"/>
              </a:ext>
            </a:extLst>
          </p:cNvPr>
          <p:cNvSpPr>
            <a:spLocks noGrp="1"/>
          </p:cNvSpPr>
          <p:nvPr>
            <p:ph type="pic" sz="quarter" idx="14"/>
          </p:nvPr>
        </p:nvSpPr>
        <p:spPr>
          <a:xfrm>
            <a:off x="4448175" y="1952624"/>
            <a:ext cx="3295650" cy="2314575"/>
          </a:xfrm>
        </p:spPr>
        <p:txBody>
          <a:bodyPr/>
          <a:lstStyle/>
          <a:p>
            <a:endParaRPr lang="ko-KR" altLang="en-US"/>
          </a:p>
        </p:txBody>
      </p:sp>
      <p:sp>
        <p:nvSpPr>
          <p:cNvPr id="14" name="그림 개체 틀 8">
            <a:extLst>
              <a:ext uri="{FF2B5EF4-FFF2-40B4-BE49-F238E27FC236}">
                <a16:creationId xmlns:a16="http://schemas.microsoft.com/office/drawing/2014/main" id="{358A5BB4-8B17-4FC0-A43D-C0B096E57F4A}"/>
              </a:ext>
            </a:extLst>
          </p:cNvPr>
          <p:cNvSpPr>
            <a:spLocks noGrp="1"/>
          </p:cNvSpPr>
          <p:nvPr>
            <p:ph type="pic" sz="quarter" idx="15"/>
          </p:nvPr>
        </p:nvSpPr>
        <p:spPr>
          <a:xfrm>
            <a:off x="7972425" y="1952624"/>
            <a:ext cx="3295650" cy="2314575"/>
          </a:xfrm>
        </p:spPr>
        <p:txBody>
          <a:bodyPr/>
          <a:lstStyle/>
          <a:p>
            <a:endParaRPr lang="ko-KR" altLang="en-US"/>
          </a:p>
        </p:txBody>
      </p:sp>
      <p:sp>
        <p:nvSpPr>
          <p:cNvPr id="4" name="날짜 개체 틀 3">
            <a:extLst>
              <a:ext uri="{FF2B5EF4-FFF2-40B4-BE49-F238E27FC236}">
                <a16:creationId xmlns:a16="http://schemas.microsoft.com/office/drawing/2014/main" id="{9112B111-A713-451F-942A-25CC6F4577B4}"/>
              </a:ext>
            </a:extLst>
          </p:cNvPr>
          <p:cNvSpPr>
            <a:spLocks noGrp="1"/>
          </p:cNvSpPr>
          <p:nvPr>
            <p:ph type="dt" sz="half" idx="10"/>
          </p:nvPr>
        </p:nvSpPr>
        <p:spPr>
          <a:xfrm>
            <a:off x="838200" y="6356350"/>
            <a:ext cx="2743200" cy="365125"/>
          </a:xfrm>
          <a:prstGeom prst="rect">
            <a:avLst/>
          </a:prstGeom>
        </p:spPr>
        <p:txBody>
          <a:bodyPr/>
          <a:lstStyle/>
          <a:p>
            <a:fld id="{E53B219B-32D2-461A-9084-273F5B00AD8D}" type="datetimeFigureOut">
              <a:rPr lang="ko-KR" altLang="en-US" smtClean="0"/>
              <a:t>2023-01-27</a:t>
            </a:fld>
            <a:endParaRPr lang="ko-KR" altLang="en-US"/>
          </a:p>
        </p:txBody>
      </p:sp>
      <p:sp>
        <p:nvSpPr>
          <p:cNvPr id="5" name="바닥글 개체 틀 4">
            <a:extLst>
              <a:ext uri="{FF2B5EF4-FFF2-40B4-BE49-F238E27FC236}">
                <a16:creationId xmlns:a16="http://schemas.microsoft.com/office/drawing/2014/main" id="{B3B6663B-0369-432D-9D35-F0D2BDB740C5}"/>
              </a:ext>
            </a:extLst>
          </p:cNvPr>
          <p:cNvSpPr>
            <a:spLocks noGrp="1"/>
          </p:cNvSpPr>
          <p:nvPr>
            <p:ph type="ftr" sz="quarter" idx="11"/>
          </p:nvPr>
        </p:nvSpPr>
        <p:spPr>
          <a:xfrm>
            <a:off x="4038600" y="6356350"/>
            <a:ext cx="4114800" cy="365125"/>
          </a:xfrm>
          <a:prstGeom prst="rect">
            <a:avLst/>
          </a:prstGeom>
        </p:spPr>
        <p:txBody>
          <a:bodyPr/>
          <a:lstStyle/>
          <a:p>
            <a:endParaRPr lang="ko-KR" altLang="en-US"/>
          </a:p>
        </p:txBody>
      </p:sp>
      <p:sp>
        <p:nvSpPr>
          <p:cNvPr id="6" name="슬라이드 번호 개체 틀 5">
            <a:extLst>
              <a:ext uri="{FF2B5EF4-FFF2-40B4-BE49-F238E27FC236}">
                <a16:creationId xmlns:a16="http://schemas.microsoft.com/office/drawing/2014/main" id="{48073376-364F-42CB-8B93-2ABB3749D121}"/>
              </a:ext>
            </a:extLst>
          </p:cNvPr>
          <p:cNvSpPr>
            <a:spLocks noGrp="1"/>
          </p:cNvSpPr>
          <p:nvPr>
            <p:ph type="sldNum" sz="quarter" idx="12"/>
          </p:nvPr>
        </p:nvSpPr>
        <p:spPr/>
        <p:txBody>
          <a:bodyPr/>
          <a:lstStyle/>
          <a:p>
            <a:fld id="{147098E8-6532-489D-B40B-6C68F5367833}" type="slidenum">
              <a:rPr lang="ko-KR" altLang="en-US" smtClean="0"/>
              <a:t>‹#›</a:t>
            </a:fld>
            <a:endParaRPr lang="ko-KR" altLang="en-US"/>
          </a:p>
        </p:txBody>
      </p:sp>
      <p:sp>
        <p:nvSpPr>
          <p:cNvPr id="7" name="직사각형 6">
            <a:extLst>
              <a:ext uri="{FF2B5EF4-FFF2-40B4-BE49-F238E27FC236}">
                <a16:creationId xmlns:a16="http://schemas.microsoft.com/office/drawing/2014/main" id="{ADE21F59-2C82-4870-ACA6-0D5B1F12F6E6}"/>
              </a:ext>
            </a:extLst>
          </p:cNvPr>
          <p:cNvSpPr/>
          <p:nvPr userDrawn="1"/>
        </p:nvSpPr>
        <p:spPr>
          <a:xfrm>
            <a:off x="4881563" y="0"/>
            <a:ext cx="2428875" cy="1127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a:extLst>
              <a:ext uri="{FF2B5EF4-FFF2-40B4-BE49-F238E27FC236}">
                <a16:creationId xmlns:a16="http://schemas.microsoft.com/office/drawing/2014/main" id="{0E0D70F4-81A5-478C-9A1C-D480653F256E}"/>
              </a:ext>
            </a:extLst>
          </p:cNvPr>
          <p:cNvSpPr>
            <a:spLocks noGrp="1"/>
          </p:cNvSpPr>
          <p:nvPr>
            <p:ph type="title" hasCustomPrompt="1"/>
          </p:nvPr>
        </p:nvSpPr>
        <p:spPr>
          <a:xfrm>
            <a:off x="838200" y="462717"/>
            <a:ext cx="10515600" cy="1325563"/>
          </a:xfrm>
        </p:spPr>
        <p:txBody>
          <a:bodyPr anchor="t">
            <a:normAutofit/>
          </a:bodyPr>
          <a:lstStyle>
            <a:lvl1pPr algn="ctr" eaLnBrk="0" latinLnBrk="0" hangingPunct="0">
              <a:lnSpc>
                <a:spcPct val="100000"/>
              </a:lnSpc>
              <a:defRPr sz="5000">
                <a:solidFill>
                  <a:srgbClr val="383F73"/>
                </a:solidFill>
                <a:latin typeface="Arial Black" panose="020B0A04020102020204" pitchFamily="34" charset="0"/>
              </a:defRPr>
            </a:lvl1pPr>
          </a:lstStyle>
          <a:p>
            <a:r>
              <a:rPr lang="en-US" altLang="ko-KR"/>
              <a:t>Insert title</a:t>
            </a:r>
            <a:endParaRPr lang="ko-KR" altLang="en-US"/>
          </a:p>
        </p:txBody>
      </p:sp>
      <p:sp>
        <p:nvSpPr>
          <p:cNvPr id="9" name="그림 개체 틀 8">
            <a:extLst>
              <a:ext uri="{FF2B5EF4-FFF2-40B4-BE49-F238E27FC236}">
                <a16:creationId xmlns:a16="http://schemas.microsoft.com/office/drawing/2014/main" id="{8702707D-6169-4870-A36F-AAE0CD73EB8F}"/>
              </a:ext>
            </a:extLst>
          </p:cNvPr>
          <p:cNvSpPr>
            <a:spLocks noGrp="1"/>
          </p:cNvSpPr>
          <p:nvPr>
            <p:ph type="pic" sz="quarter" idx="13"/>
          </p:nvPr>
        </p:nvSpPr>
        <p:spPr>
          <a:xfrm>
            <a:off x="923925" y="1952624"/>
            <a:ext cx="3295650" cy="2314575"/>
          </a:xfrm>
        </p:spPr>
        <p:txBody>
          <a:bodyPr/>
          <a:lstStyle/>
          <a:p>
            <a:endParaRPr lang="ko-KR" altLang="en-US"/>
          </a:p>
        </p:txBody>
      </p:sp>
    </p:spTree>
    <p:extLst>
      <p:ext uri="{BB962C8B-B14F-4D97-AF65-F5344CB8AC3E}">
        <p14:creationId xmlns:p14="http://schemas.microsoft.com/office/powerpoint/2010/main" val="777805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제목 슬라이드">
  <p:cSld name="8_제목 슬라이드">
    <p:spTree>
      <p:nvGrpSpPr>
        <p:cNvPr id="1" name="Shape 11"/>
        <p:cNvGrpSpPr/>
        <p:nvPr/>
      </p:nvGrpSpPr>
      <p:grpSpPr>
        <a:xfrm>
          <a:off x="0" y="0"/>
          <a:ext cx="0" cy="0"/>
          <a:chOff x="0" y="0"/>
          <a:chExt cx="0" cy="0"/>
        </a:xfrm>
      </p:grpSpPr>
      <p:sp>
        <p:nvSpPr>
          <p:cNvPr id="12" name="Google Shape;12;p14"/>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 name="Google Shape;13;p14"/>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 name="Google Shape;14;p14"/>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5" name="Google Shape;15;p14"/>
          <p:cNvSpPr>
            <a:spLocks noGrp="1"/>
          </p:cNvSpPr>
          <p:nvPr>
            <p:ph type="pic" idx="2"/>
          </p:nvPr>
        </p:nvSpPr>
        <p:spPr>
          <a:xfrm>
            <a:off x="0" y="0"/>
            <a:ext cx="12192000" cy="6858000"/>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1067"/>
              </a:spcBef>
              <a:spcAft>
                <a:spcPts val="0"/>
              </a:spcAft>
              <a:buClr>
                <a:schemeClr val="dk1"/>
              </a:buClr>
              <a:buSzPts val="21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33"/>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33"/>
              </a:spcBef>
              <a:spcAft>
                <a:spcPts val="0"/>
              </a:spcAft>
              <a:buClr>
                <a:schemeClr val="dk1"/>
              </a:buClr>
              <a:buSzPts val="14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6" name="Google Shape;16;p14"/>
          <p:cNvSpPr txBox="1">
            <a:spLocks noGrp="1"/>
          </p:cNvSpPr>
          <p:nvPr>
            <p:ph type="title"/>
          </p:nvPr>
        </p:nvSpPr>
        <p:spPr>
          <a:xfrm>
            <a:off x="1797169" y="1730963"/>
            <a:ext cx="8597600" cy="2913200"/>
          </a:xfrm>
          <a:prstGeom prst="rect">
            <a:avLst/>
          </a:prstGeom>
          <a:noFill/>
          <a:ln>
            <a:noFill/>
          </a:ln>
        </p:spPr>
        <p:txBody>
          <a:bodyPr spcFirstLastPara="1" wrap="square" lIns="68575" tIns="34275" rIns="68575" bIns="34275" anchor="ctr" anchorCtr="0"/>
          <a:lstStyle>
            <a:lvl1pPr lvl="0" algn="ctr">
              <a:lnSpc>
                <a:spcPct val="90000"/>
              </a:lnSpc>
              <a:spcBef>
                <a:spcPts val="0"/>
              </a:spcBef>
              <a:spcAft>
                <a:spcPts val="0"/>
              </a:spcAft>
              <a:buClr>
                <a:schemeClr val="lt1"/>
              </a:buClr>
              <a:buSzPts val="9000"/>
              <a:buFont typeface="Arial"/>
              <a:buNone/>
              <a:defRPr sz="120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extLst>
      <p:ext uri="{BB962C8B-B14F-4D97-AF65-F5344CB8AC3E}">
        <p14:creationId xmlns:p14="http://schemas.microsoft.com/office/powerpoint/2010/main" val="35867950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a:extLst>
              <a:ext uri="{FF2B5EF4-FFF2-40B4-BE49-F238E27FC236}">
                <a16:creationId xmlns:a16="http://schemas.microsoft.com/office/drawing/2014/main" id="{B99174F7-C5DC-4AC5-8242-EABDB04D52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ko-KR"/>
              <a:t>Edit master title styles
</a:t>
            </a:r>
            <a:endParaRPr lang="ko-KR" altLang="en-US"/>
          </a:p>
        </p:txBody>
      </p:sp>
      <p:sp>
        <p:nvSpPr>
          <p:cNvPr id="3" name="텍스트 개체 틀 2">
            <a:extLst>
              <a:ext uri="{FF2B5EF4-FFF2-40B4-BE49-F238E27FC236}">
                <a16:creationId xmlns:a16="http://schemas.microsoft.com/office/drawing/2014/main" id="{A2572FF8-38B2-4ED7-8341-F753B2A745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1"/>
            <a:r>
              <a:rPr lang="en-US" altLang="ko-KR"/>
              <a:t>Click to edit the master text style
Second level
Third level
Fourth level
Fifth level</a:t>
            </a:r>
            <a:endParaRPr lang="ko-KR" altLang="en-US"/>
          </a:p>
        </p:txBody>
      </p:sp>
      <p:sp>
        <p:nvSpPr>
          <p:cNvPr id="6" name="슬라이드 번호 개체 틀 5">
            <a:extLst>
              <a:ext uri="{FF2B5EF4-FFF2-40B4-BE49-F238E27FC236}">
                <a16:creationId xmlns:a16="http://schemas.microsoft.com/office/drawing/2014/main" id="{02F8FB70-7D44-4D78-ABA3-A10D013A16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147098E8-6532-489D-B40B-6C68F5367833}" type="slidenum">
              <a:rPr lang="ko-KR" altLang="en-US" smtClean="0"/>
              <a:pPr/>
              <a:t>‹#›</a:t>
            </a:fld>
            <a:endParaRPr lang="ko-KR" altLang="en-US"/>
          </a:p>
        </p:txBody>
      </p:sp>
    </p:spTree>
    <p:extLst>
      <p:ext uri="{BB962C8B-B14F-4D97-AF65-F5344CB8AC3E}">
        <p14:creationId xmlns:p14="http://schemas.microsoft.com/office/powerpoint/2010/main" val="2760194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1"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77" r:id="rId15"/>
    <p:sldLayoutId id="2147483679" r:id="rId16"/>
    <p:sldLayoutId id="2147483680" r:id="rId17"/>
    <p:sldLayoutId id="2147483681" r:id="rId18"/>
    <p:sldLayoutId id="2147483682" r:id="rId19"/>
    <p:sldLayoutId id="2147483708" r:id="rId20"/>
    <p:sldLayoutId id="2147483711" r:id="rId21"/>
    <p:sldLayoutId id="2147483712" r:id="rId22"/>
  </p:sldLayoutIdLst>
  <p:txStyles>
    <p:titleStyle>
      <a:lvl1pPr algn="l" defTabSz="914400" rtl="0" eaLnBrk="0" latinLnBrk="0" hangingPunct="0">
        <a:lnSpc>
          <a:spcPct val="90000"/>
        </a:lnSpc>
        <a:spcBef>
          <a:spcPct val="0"/>
        </a:spcBef>
        <a:buNone/>
        <a:defRPr sz="4400" kern="1200">
          <a:solidFill>
            <a:srgbClr val="383F73"/>
          </a:solidFill>
          <a:latin typeface="Arial Black" panose="020B0A04020102020204" pitchFamily="34" charset="0"/>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285750" indent="-285750" algn="l" defTabSz="914400" rtl="0" eaLnBrk="0" latinLnBrk="0" hangingPunct="0">
        <a:lnSpc>
          <a:spcPct val="90000"/>
        </a:lnSpc>
        <a:spcBef>
          <a:spcPts val="500"/>
        </a:spcBef>
        <a:buFont typeface="Wingdings" panose="05000000000000000000" pitchFamily="2" charset="2"/>
        <a:buChar char="§"/>
        <a:defRPr sz="2400" kern="1200">
          <a:solidFill>
            <a:srgbClr val="FFFFFF"/>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316EB4-58B7-4B6B-8CC1-5F65CC1424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A8D358-D7C9-40A9-8D93-879EFDE5ED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D4D68761-8388-441B-A9E4-99E982D974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9084E370-72BD-4F41-8214-3283947D256E}" type="slidenum">
              <a:rPr lang="en-US" smtClean="0"/>
              <a:pPr/>
              <a:t>‹#›</a:t>
            </a:fld>
            <a:endParaRPr lang="en-US"/>
          </a:p>
        </p:txBody>
      </p:sp>
    </p:spTree>
    <p:extLst>
      <p:ext uri="{BB962C8B-B14F-4D97-AF65-F5344CB8AC3E}">
        <p14:creationId xmlns:p14="http://schemas.microsoft.com/office/powerpoint/2010/main" val="312281994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84" r:id="rId12"/>
    <p:sldLayoutId id="2147483685" r:id="rId13"/>
    <p:sldLayoutId id="2147483686" r:id="rId14"/>
    <p:sldLayoutId id="2147483687" r:id="rId15"/>
    <p:sldLayoutId id="2147483688" r:id="rId16"/>
    <p:sldLayoutId id="2147483689" r:id="rId17"/>
    <p:sldLayoutId id="2147483690" r:id="rId18"/>
    <p:sldLayoutId id="2147483709" r:id="rId19"/>
    <p:sldLayoutId id="2147483693" r:id="rId20"/>
    <p:sldLayoutId id="2147483694" r:id="rId21"/>
    <p:sldLayoutId id="2147483695" r:id="rId22"/>
    <p:sldLayoutId id="2147483696" r:id="rId23"/>
    <p:sldLayoutId id="2147483697" r:id="rId24"/>
    <p:sldLayoutId id="2147483700" r:id="rId25"/>
    <p:sldLayoutId id="2147483701" r:id="rId26"/>
    <p:sldLayoutId id="2147483705" r:id="rId27"/>
    <p:sldLayoutId id="2147483706" r:id="rId28"/>
    <p:sldLayoutId id="2147483707" r:id="rId29"/>
    <p:sldLayoutId id="2147483710" r:id="rId30"/>
  </p:sldLayoutIdLst>
  <p:txStyles>
    <p:titleStyle>
      <a:lvl1pPr algn="l" defTabSz="914400" rtl="0" eaLnBrk="0" latinLnBrk="0" hangingPunct="0">
        <a:lnSpc>
          <a:spcPct val="114000"/>
        </a:lnSpc>
        <a:spcBef>
          <a:spcPct val="0"/>
        </a:spcBef>
        <a:buNone/>
        <a:defRPr sz="4400" kern="1200">
          <a:solidFill>
            <a:srgbClr val="383F73"/>
          </a:solidFill>
          <a:latin typeface="Arial Black" panose="020B0A04020102020204" pitchFamily="34" charset="0"/>
          <a:ea typeface="+mj-ea"/>
          <a:cs typeface="+mj-cs"/>
        </a:defRPr>
      </a:lvl1pPr>
    </p:titleStyle>
    <p:bodyStyle>
      <a:lvl1pPr marL="228600" indent="-228600" algn="l" defTabSz="914400" rtl="0" eaLnBrk="0" latinLnBrk="0" hangingPunct="0">
        <a:lnSpc>
          <a:spcPct val="114000"/>
        </a:lnSpc>
        <a:spcBef>
          <a:spcPts val="600"/>
        </a:spcBef>
        <a:buClr>
          <a:srgbClr val="002060"/>
        </a:buClr>
        <a:buFont typeface="Wingdings" panose="05000000000000000000" pitchFamily="2" charset="2"/>
        <a:buChar char="§"/>
        <a:defRPr sz="2800" kern="1200" baseline="0">
          <a:solidFill>
            <a:schemeClr val="tx1"/>
          </a:solidFill>
          <a:latin typeface="+mn-lt"/>
          <a:ea typeface="+mn-ea"/>
          <a:cs typeface="+mn-cs"/>
        </a:defRPr>
      </a:lvl1pPr>
      <a:lvl2pPr marL="685800" indent="-228600" algn="l" defTabSz="914400" rtl="0" eaLnBrk="0" latinLnBrk="0" hangingPunct="0">
        <a:lnSpc>
          <a:spcPct val="114000"/>
        </a:lnSpc>
        <a:spcBef>
          <a:spcPts val="600"/>
        </a:spcBef>
        <a:buClr>
          <a:srgbClr val="002060"/>
        </a:buClr>
        <a:buFont typeface="Wingdings" panose="05000000000000000000" pitchFamily="2" charset="2"/>
        <a:buChar char="§"/>
        <a:defRPr sz="2400" kern="1200" baseline="0">
          <a:solidFill>
            <a:schemeClr val="tx1"/>
          </a:solidFill>
          <a:latin typeface="+mn-lt"/>
          <a:ea typeface="+mn-ea"/>
          <a:cs typeface="+mn-cs"/>
        </a:defRPr>
      </a:lvl2pPr>
      <a:lvl3pPr marL="1143000" indent="-228600" algn="l" defTabSz="914400" rtl="0" eaLnBrk="0" latinLnBrk="0" hangingPunct="0">
        <a:lnSpc>
          <a:spcPct val="114000"/>
        </a:lnSpc>
        <a:spcBef>
          <a:spcPts val="600"/>
        </a:spcBef>
        <a:buClr>
          <a:srgbClr val="002060"/>
        </a:buClr>
        <a:buFont typeface="Wingdings" panose="05000000000000000000" pitchFamily="2" charset="2"/>
        <a:buChar char="§"/>
        <a:defRPr sz="2000" kern="1200" baseline="0">
          <a:solidFill>
            <a:schemeClr val="tx1"/>
          </a:solidFill>
          <a:latin typeface="+mn-lt"/>
          <a:ea typeface="+mn-ea"/>
          <a:cs typeface="+mn-cs"/>
        </a:defRPr>
      </a:lvl3pPr>
      <a:lvl4pPr marL="1600200" indent="-228600" algn="l" defTabSz="914400" rtl="0" eaLnBrk="0" latinLnBrk="0" hangingPunct="0">
        <a:lnSpc>
          <a:spcPct val="114000"/>
        </a:lnSpc>
        <a:spcBef>
          <a:spcPts val="600"/>
        </a:spcBef>
        <a:buClr>
          <a:srgbClr val="002060"/>
        </a:buClr>
        <a:buFont typeface="Wingdings" panose="05000000000000000000" pitchFamily="2" charset="2"/>
        <a:buChar char="§"/>
        <a:defRPr sz="1800" kern="1200" baseline="0">
          <a:solidFill>
            <a:schemeClr val="tx1"/>
          </a:solidFill>
          <a:latin typeface="+mn-lt"/>
          <a:ea typeface="+mn-ea"/>
          <a:cs typeface="+mn-cs"/>
        </a:defRPr>
      </a:lvl4pPr>
      <a:lvl5pPr marL="2057400" indent="-228600" algn="l" defTabSz="914400" rtl="0" eaLnBrk="0" latinLnBrk="0" hangingPunct="0">
        <a:lnSpc>
          <a:spcPct val="114000"/>
        </a:lnSpc>
        <a:spcBef>
          <a:spcPts val="600"/>
        </a:spcBef>
        <a:buClr>
          <a:srgbClr val="002060"/>
        </a:buClr>
        <a:buFont typeface="Wingdings" panose="05000000000000000000" pitchFamily="2" charset="2"/>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37.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38.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28.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9.sv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20.xml"/><Relationship Id="rId5" Type="http://schemas.openxmlformats.org/officeDocument/2006/relationships/slide" Target="slide60.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5" name="Picture Placeholder 4" descr="A picture containing person&#10;&#10;Description automatically generated">
            <a:extLst>
              <a:ext uri="{FF2B5EF4-FFF2-40B4-BE49-F238E27FC236}">
                <a16:creationId xmlns:a16="http://schemas.microsoft.com/office/drawing/2014/main" id="{71DBA35D-7740-468C-BA4F-48DD6705C43E}"/>
              </a:ext>
            </a:extLst>
          </p:cNvPr>
          <p:cNvPicPr>
            <a:picLocks noGrp="1" noChangeAspect="1"/>
          </p:cNvPicPr>
          <p:nvPr>
            <p:ph type="pic" idx="2"/>
          </p:nvPr>
        </p:nvPicPr>
        <p:blipFill>
          <a:blip r:embed="rId3"/>
          <a:srcRect t="7861" b="7861"/>
          <a:stretch>
            <a:fillRect/>
          </a:stretch>
        </p:blipFill>
        <p:spPr>
          <a:xfrm>
            <a:off x="0" y="-97"/>
            <a:ext cx="12192000" cy="6858000"/>
          </a:xfrm>
        </p:spPr>
      </p:pic>
      <p:sp>
        <p:nvSpPr>
          <p:cNvPr id="64" name="Google Shape;64;p1"/>
          <p:cNvSpPr/>
          <p:nvPr/>
        </p:nvSpPr>
        <p:spPr>
          <a:xfrm>
            <a:off x="479376" y="409303"/>
            <a:ext cx="11233200" cy="6039200"/>
          </a:xfrm>
          <a:prstGeom prst="rect">
            <a:avLst/>
          </a:prstGeom>
          <a:solidFill>
            <a:schemeClr val="accent1">
              <a:alpha val="69803"/>
            </a:schemeClr>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65" name="Google Shape;65;p1"/>
          <p:cNvSpPr txBox="1">
            <a:spLocks noGrp="1"/>
          </p:cNvSpPr>
          <p:nvPr>
            <p:ph type="title"/>
          </p:nvPr>
        </p:nvSpPr>
        <p:spPr>
          <a:xfrm>
            <a:off x="1797169" y="1636813"/>
            <a:ext cx="8597600" cy="2912800"/>
          </a:xfrm>
          <a:prstGeom prst="rect">
            <a:avLst/>
          </a:prstGeom>
          <a:noFill/>
          <a:ln>
            <a:noFill/>
          </a:ln>
        </p:spPr>
        <p:txBody>
          <a:bodyPr spcFirstLastPara="1" vert="horz" wrap="square" lIns="91433" tIns="45700" rIns="91433" bIns="45700" rtlCol="0" anchor="ctr" anchorCtr="0">
            <a:noAutofit/>
          </a:bodyPr>
          <a:lstStyle/>
          <a:p>
            <a:pPr eaLnBrk="0" latinLnBrk="0" hangingPunct="0">
              <a:lnSpc>
                <a:spcPct val="114000"/>
              </a:lnSpc>
              <a:spcBef>
                <a:spcPts val="800"/>
              </a:spcBef>
              <a:buSzPts val="10800"/>
            </a:pPr>
            <a:r>
              <a:rPr lang="en-US" sz="4400">
                <a:latin typeface="Arial Black" panose="020B0A04020102020204" pitchFamily="34" charset="0"/>
                <a:ea typeface="Varela"/>
                <a:cs typeface="Varela"/>
                <a:sym typeface="Varela"/>
              </a:rPr>
              <a:t>Medical Separations and Direct Threat Assessments</a:t>
            </a:r>
          </a:p>
        </p:txBody>
      </p:sp>
      <p:sp>
        <p:nvSpPr>
          <p:cNvPr id="66" name="Google Shape;66;p1"/>
          <p:cNvSpPr/>
          <p:nvPr/>
        </p:nvSpPr>
        <p:spPr>
          <a:xfrm>
            <a:off x="3247013" y="4774317"/>
            <a:ext cx="5633600" cy="666937"/>
          </a:xfrm>
          <a:prstGeom prst="rect">
            <a:avLst/>
          </a:prstGeom>
          <a:noFill/>
          <a:ln>
            <a:noFill/>
          </a:ln>
        </p:spPr>
        <p:txBody>
          <a:bodyPr spcFirstLastPara="1" wrap="square" lIns="91433" tIns="45700" rIns="91433" bIns="45700" anchor="t" anchorCtr="0">
            <a:spAutoFit/>
          </a:bodyPr>
          <a:lstStyle/>
          <a:p>
            <a:pPr algn="ctr"/>
            <a:r>
              <a:rPr lang="en-US" sz="1867" i="1">
                <a:solidFill>
                  <a:schemeClr val="lt1"/>
                </a:solidFill>
                <a:latin typeface="Calibri"/>
                <a:ea typeface="Calibri"/>
                <a:cs typeface="Calibri"/>
                <a:sym typeface="Calibri"/>
              </a:rPr>
              <a:t>An in-depth review for Health staff  (Exhibit 5-6) </a:t>
            </a:r>
          </a:p>
          <a:p>
            <a:pPr algn="ctr"/>
            <a:r>
              <a:rPr lang="en-US" sz="1867" i="1">
                <a:solidFill>
                  <a:schemeClr val="lt1"/>
                </a:solidFill>
                <a:latin typeface="Calibri"/>
                <a:ea typeface="Calibri"/>
                <a:cs typeface="Calibri"/>
                <a:sym typeface="Calibri"/>
              </a:rPr>
              <a:t>including contractors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직사각형 28">
            <a:extLst>
              <a:ext uri="{C183D7F6-B498-43B3-948B-1728B52AA6E4}">
                <adec:decorative xmlns:adec="http://schemas.microsoft.com/office/drawing/2017/decorative" val="1"/>
              </a:ext>
            </a:extLst>
          </p:cNvPr>
          <p:cNvSpPr/>
          <p:nvPr/>
        </p:nvSpPr>
        <p:spPr>
          <a:xfrm>
            <a:off x="3901440" y="0"/>
            <a:ext cx="8290559" cy="68579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1" tIns="41475" rIns="82951" bIns="41475" numCol="1" spcCol="0" rtlCol="0" fromWordArt="0" anchor="ctr" anchorCtr="0" forceAA="0" compatLnSpc="1">
            <a:prstTxWarp prst="textNoShape">
              <a:avLst/>
            </a:prstTxWarp>
            <a:noAutofit/>
          </a:bodyPr>
          <a:lstStyle/>
          <a:p>
            <a:pPr algn="ctr"/>
            <a:endParaRPr lang="ko-KR" altLang="en-US" sz="1633"/>
          </a:p>
        </p:txBody>
      </p:sp>
      <p:sp>
        <p:nvSpPr>
          <p:cNvPr id="22" name="직사각형 21"/>
          <p:cNvSpPr>
            <a:spLocks noGrp="1"/>
          </p:cNvSpPr>
          <p:nvPr>
            <p:ph type="title" idx="4294967295"/>
          </p:nvPr>
        </p:nvSpPr>
        <p:spPr>
          <a:xfrm>
            <a:off x="4966629" y="336236"/>
            <a:ext cx="6491946"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US" altLang="ko-KR" sz="3600" b="1">
                <a:solidFill>
                  <a:schemeClr val="accent1"/>
                </a:solidFill>
                <a:latin typeface="Arial Black"/>
                <a:ea typeface="+mn-ea"/>
                <a:cs typeface="+mn-cs"/>
              </a:rPr>
              <a:t>Medical Separation Considerations </a:t>
            </a:r>
            <a:r>
              <a:rPr lang="en-US" altLang="ko-KR" sz="2800" b="1">
                <a:solidFill>
                  <a:schemeClr val="accent1"/>
                </a:solidFill>
                <a:latin typeface="Arial Black"/>
                <a:ea typeface="+mn-ea"/>
                <a:cs typeface="+mn-cs"/>
              </a:rPr>
              <a:t>(cont.)</a:t>
            </a:r>
            <a:endParaRPr lang="en-US" altLang="ko-KR" sz="2800" b="1" i="0" u="none" strike="noStrike" kern="1200" cap="none" spc="-136" normalizeH="0" baseline="0" noProof="0">
              <a:ln>
                <a:noFill/>
              </a:ln>
              <a:solidFill>
                <a:schemeClr val="accent1"/>
              </a:solidFill>
              <a:effectLst/>
              <a:uLnTx/>
              <a:uFillTx/>
              <a:ea typeface="Noto Sans"/>
              <a:cs typeface="Noto Sans" panose="020B0502040504020204" pitchFamily="34" charset="0"/>
            </a:endParaRPr>
          </a:p>
        </p:txBody>
      </p:sp>
      <p:sp>
        <p:nvSpPr>
          <p:cNvPr id="25" name="직사각형 24">
            <a:extLst>
              <a:ext uri="{FF2B5EF4-FFF2-40B4-BE49-F238E27FC236}">
                <a16:creationId xmlns:a16="http://schemas.microsoft.com/office/drawing/2014/main" id="{5E1C0E1C-DB5F-45D4-9A6C-A63F573C5B72}"/>
              </a:ext>
            </a:extLst>
          </p:cNvPr>
          <p:cNvSpPr/>
          <p:nvPr/>
        </p:nvSpPr>
        <p:spPr>
          <a:xfrm>
            <a:off x="4966629" y="1726563"/>
            <a:ext cx="6777696" cy="4239622"/>
          </a:xfrm>
          <a:prstGeom prst="rect">
            <a:avLst/>
          </a:prstGeom>
        </p:spPr>
        <p:txBody>
          <a:bodyPr wrap="square" lIns="91440" tIns="45720" rIns="91440" bIns="45720" anchor="t">
            <a:spAutoFit/>
          </a:bodyPr>
          <a:lstStyle/>
          <a:p>
            <a:pPr marL="285750" indent="-285750">
              <a:lnSpc>
                <a:spcPct val="114000"/>
              </a:lnSpc>
              <a:spcBef>
                <a:spcPts val="1200"/>
              </a:spcBef>
              <a:buClr>
                <a:schemeClr val="accent2"/>
              </a:buClr>
              <a:buFont typeface="Wingdings" panose="05000000000000000000" pitchFamily="2" charset="2"/>
              <a:buChar char="§"/>
            </a:pPr>
            <a:r>
              <a:rPr lang="en-US" altLang="ko-KR" sz="2000">
                <a:solidFill>
                  <a:schemeClr val="tx1">
                    <a:lumMod val="75000"/>
                    <a:lumOff val="25000"/>
                  </a:schemeClr>
                </a:solidFill>
                <a:ea typeface="Noto Sans" panose="020B0502040504020204" pitchFamily="34" charset="0"/>
                <a:cs typeface="Noto Sans" panose="020B0502040504020204" pitchFamily="34" charset="0"/>
              </a:rPr>
              <a:t>Medical separations </a:t>
            </a:r>
            <a:r>
              <a:rPr lang="en-US" altLang="ko-KR" sz="2000" b="1">
                <a:solidFill>
                  <a:schemeClr val="accent5">
                    <a:lumMod val="75000"/>
                  </a:schemeClr>
                </a:solidFill>
                <a:ea typeface="Noto Sans" panose="020B0502040504020204" pitchFamily="34" charset="0"/>
                <a:cs typeface="Noto Sans" panose="020B0502040504020204" pitchFamily="34" charset="0"/>
              </a:rPr>
              <a:t>must not be used </a:t>
            </a:r>
            <a:r>
              <a:rPr lang="en-US" altLang="ko-KR" sz="2000" b="1">
                <a:solidFill>
                  <a:schemeClr val="tx1">
                    <a:lumMod val="75000"/>
                    <a:lumOff val="25000"/>
                  </a:schemeClr>
                </a:solidFill>
                <a:ea typeface="Noto Sans" panose="020B0502040504020204" pitchFamily="34" charset="0"/>
                <a:cs typeface="Noto Sans" panose="020B0502040504020204" pitchFamily="34" charset="0"/>
              </a:rPr>
              <a:t>in lieu of </a:t>
            </a:r>
            <a:r>
              <a:rPr lang="en-US" altLang="ko-KR" sz="2000">
                <a:solidFill>
                  <a:schemeClr val="tx1">
                    <a:lumMod val="75000"/>
                    <a:lumOff val="25000"/>
                  </a:schemeClr>
                </a:solidFill>
                <a:ea typeface="Noto Sans" panose="020B0502040504020204" pitchFamily="34" charset="0"/>
                <a:cs typeface="Noto Sans" panose="020B0502040504020204" pitchFamily="34" charset="0"/>
              </a:rPr>
              <a:t>providing disability accommodations (i.e., reasonable accommodation, reasonable modification in policies, practices, or procedures, and auxiliary aids and services) including equally effective communications for individuals with disabilities. </a:t>
            </a:r>
          </a:p>
          <a:p>
            <a:pPr marL="285750" indent="-285750">
              <a:lnSpc>
                <a:spcPct val="114000"/>
              </a:lnSpc>
              <a:spcBef>
                <a:spcPts val="1200"/>
              </a:spcBef>
              <a:buClr>
                <a:schemeClr val="accent2"/>
              </a:buClr>
              <a:buFont typeface="Wingdings" panose="05000000000000000000" pitchFamily="2" charset="2"/>
              <a:buChar char="§"/>
            </a:pPr>
            <a:r>
              <a:rPr lang="en-US" altLang="ko-KR" sz="2000">
                <a:solidFill>
                  <a:schemeClr val="tx1">
                    <a:lumMod val="75000"/>
                    <a:lumOff val="25000"/>
                  </a:schemeClr>
                </a:solidFill>
                <a:ea typeface="Noto Sans" panose="020B0502040504020204" pitchFamily="34" charset="0"/>
                <a:cs typeface="Noto Sans" panose="020B0502040504020204" pitchFamily="34" charset="0"/>
              </a:rPr>
              <a:t>Disability accommodations </a:t>
            </a:r>
            <a:r>
              <a:rPr lang="en-US" altLang="ko-KR" sz="2000" b="1">
                <a:solidFill>
                  <a:schemeClr val="accent5">
                    <a:lumMod val="75000"/>
                  </a:schemeClr>
                </a:solidFill>
                <a:ea typeface="Noto Sans" panose="020B0502040504020204" pitchFamily="34" charset="0"/>
                <a:cs typeface="Noto Sans" panose="020B0502040504020204" pitchFamily="34" charset="0"/>
              </a:rPr>
              <a:t>must be tried or considered </a:t>
            </a:r>
            <a:r>
              <a:rPr lang="en-US" altLang="ko-KR" sz="2000" b="1">
                <a:solidFill>
                  <a:schemeClr val="tx1">
                    <a:lumMod val="75000"/>
                    <a:lumOff val="25000"/>
                  </a:schemeClr>
                </a:solidFill>
                <a:ea typeface="Noto Sans" panose="020B0502040504020204" pitchFamily="34" charset="0"/>
                <a:cs typeface="Noto Sans" panose="020B0502040504020204" pitchFamily="34" charset="0"/>
              </a:rPr>
              <a:t>with the goal of allowing the student to participate in the Job Corps program </a:t>
            </a:r>
            <a:r>
              <a:rPr lang="en-US" altLang="ko-KR" sz="2000">
                <a:solidFill>
                  <a:schemeClr val="tx1">
                    <a:lumMod val="75000"/>
                    <a:lumOff val="25000"/>
                  </a:schemeClr>
                </a:solidFill>
                <a:ea typeface="Noto Sans" panose="020B0502040504020204" pitchFamily="34" charset="0"/>
                <a:cs typeface="Noto Sans" panose="020B0502040504020204" pitchFamily="34" charset="0"/>
              </a:rPr>
              <a:t>to the maximum extent possible.</a:t>
            </a:r>
          </a:p>
          <a:p>
            <a:pPr marL="285750" indent="-285750">
              <a:lnSpc>
                <a:spcPct val="114000"/>
              </a:lnSpc>
              <a:spcBef>
                <a:spcPts val="1200"/>
              </a:spcBef>
              <a:buClr>
                <a:schemeClr val="accent2"/>
              </a:buClr>
              <a:buFont typeface="Wingdings" panose="05000000000000000000" pitchFamily="2" charset="2"/>
              <a:buChar char="§"/>
            </a:pPr>
            <a:r>
              <a:rPr lang="en-US" altLang="ko-KR" sz="2000">
                <a:solidFill>
                  <a:schemeClr val="tx1">
                    <a:lumMod val="75000"/>
                    <a:lumOff val="25000"/>
                  </a:schemeClr>
                </a:solidFill>
                <a:ea typeface="Noto Sans"/>
                <a:cs typeface="Noto Sans"/>
              </a:rPr>
              <a:t>Medical separations </a:t>
            </a:r>
            <a:r>
              <a:rPr lang="en-US" altLang="ko-KR" sz="2000" b="1" u="sng">
                <a:solidFill>
                  <a:schemeClr val="accent5">
                    <a:lumMod val="75000"/>
                  </a:schemeClr>
                </a:solidFill>
                <a:ea typeface="Noto Sans"/>
                <a:cs typeface="Noto Sans"/>
              </a:rPr>
              <a:t>must not be based on stereotypes</a:t>
            </a:r>
            <a:r>
              <a:rPr lang="en-US" altLang="ko-KR" sz="2000" b="1">
                <a:solidFill>
                  <a:schemeClr val="accent5">
                    <a:lumMod val="75000"/>
                  </a:schemeClr>
                </a:solidFill>
                <a:ea typeface="Noto Sans"/>
                <a:cs typeface="Noto Sans"/>
              </a:rPr>
              <a:t> </a:t>
            </a:r>
            <a:r>
              <a:rPr lang="en-US" altLang="ko-KR" sz="2000">
                <a:solidFill>
                  <a:schemeClr val="tx1">
                    <a:lumMod val="75000"/>
                    <a:lumOff val="25000"/>
                  </a:schemeClr>
                </a:solidFill>
                <a:ea typeface="Noto Sans"/>
                <a:cs typeface="Noto Sans"/>
              </a:rPr>
              <a:t>regarding certain disabilities or speculation regarding their management or associated expense.</a:t>
            </a:r>
          </a:p>
        </p:txBody>
      </p:sp>
      <p:sp>
        <p:nvSpPr>
          <p:cNvPr id="23" name="직사각형 22">
            <a:extLst>
              <a:ext uri="{C183D7F6-B498-43B3-948B-1728B52AA6E4}">
                <adec:decorative xmlns:adec="http://schemas.microsoft.com/office/drawing/2017/decorative" val="1"/>
              </a:ext>
            </a:extLst>
          </p:cNvPr>
          <p:cNvSpPr/>
          <p:nvPr/>
        </p:nvSpPr>
        <p:spPr>
          <a:xfrm>
            <a:off x="-5397" y="95"/>
            <a:ext cx="3906837" cy="68578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33"/>
          </a:p>
        </p:txBody>
      </p:sp>
      <p:pic>
        <p:nvPicPr>
          <p:cNvPr id="5" name="Picture Placeholder 4" descr="A person writing on a piece of paper&#10;">
            <a:extLst>
              <a:ext uri="{FF2B5EF4-FFF2-40B4-BE49-F238E27FC236}">
                <a16:creationId xmlns:a16="http://schemas.microsoft.com/office/drawing/2014/main" id="{4F04B9DE-6C89-4D32-A45F-496A029B3D0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317500" y="1130300"/>
            <a:ext cx="4519613" cy="4883150"/>
          </a:xfrm>
        </p:spPr>
      </p:pic>
      <p:sp>
        <p:nvSpPr>
          <p:cNvPr id="7" name="슬라이드 번호 개체 틀 5">
            <a:extLst>
              <a:ext uri="{FF2B5EF4-FFF2-40B4-BE49-F238E27FC236}">
                <a16:creationId xmlns:a16="http://schemas.microsoft.com/office/drawing/2014/main" id="{C75D3003-52D9-4CD8-842D-93B2ECDE4A8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pPr/>
              <a:t>10</a:t>
            </a:fld>
            <a:endParaRPr lang="ko-KR" altLang="en-US"/>
          </a:p>
        </p:txBody>
      </p:sp>
    </p:spTree>
    <p:extLst>
      <p:ext uri="{BB962C8B-B14F-4D97-AF65-F5344CB8AC3E}">
        <p14:creationId xmlns:p14="http://schemas.microsoft.com/office/powerpoint/2010/main" val="249516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11"/>
          <p:cNvSpPr/>
          <p:nvPr/>
        </p:nvSpPr>
        <p:spPr>
          <a:xfrm>
            <a:off x="7159083" y="1027363"/>
            <a:ext cx="4378261" cy="4528400"/>
          </a:xfrm>
          <a:prstGeom prst="rect">
            <a:avLst/>
          </a:prstGeom>
          <a:solidFill>
            <a:schemeClr val="accent1">
              <a:alpha val="69803"/>
            </a:schemeClr>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456" name="Google Shape;456;p11"/>
          <p:cNvSpPr txBox="1">
            <a:spLocks noGrp="1"/>
          </p:cNvSpPr>
          <p:nvPr>
            <p:ph type="title"/>
          </p:nvPr>
        </p:nvSpPr>
        <p:spPr>
          <a:xfrm>
            <a:off x="7518299" y="1779982"/>
            <a:ext cx="3916308" cy="3023161"/>
          </a:xfrm>
          <a:prstGeom prst="rect">
            <a:avLst/>
          </a:prstGeom>
          <a:noFill/>
          <a:ln>
            <a:noFill/>
          </a:ln>
        </p:spPr>
        <p:txBody>
          <a:bodyPr spcFirstLastPara="1" vert="horz" wrap="square" lIns="91433" tIns="45700" rIns="91433" bIns="45700" rtlCol="0" anchor="ctr" anchorCtr="0">
            <a:normAutofit/>
          </a:bodyPr>
          <a:lstStyle/>
          <a:p>
            <a:r>
              <a:rPr lang="en-US" sz="4400">
                <a:latin typeface="Arial Black" panose="020B0A04020102020204" pitchFamily="34" charset="0"/>
              </a:rPr>
              <a:t>Medical Separations for Direct Threat</a:t>
            </a:r>
            <a:endParaRPr sz="4400">
              <a:latin typeface="Arial Black" panose="020B0A04020102020204" pitchFamily="34" charset="0"/>
            </a:endParaRPr>
          </a:p>
        </p:txBody>
      </p:sp>
      <p:sp>
        <p:nvSpPr>
          <p:cNvPr id="458" name="Google Shape;458;p11"/>
          <p:cNvSpPr txBox="1"/>
          <p:nvPr/>
        </p:nvSpPr>
        <p:spPr>
          <a:xfrm>
            <a:off x="396312" y="695964"/>
            <a:ext cx="6450538" cy="5466071"/>
          </a:xfrm>
          <a:prstGeom prst="rect">
            <a:avLst/>
          </a:prstGeom>
          <a:noFill/>
          <a:ln>
            <a:noFill/>
          </a:ln>
        </p:spPr>
        <p:txBody>
          <a:bodyPr spcFirstLastPara="1" wrap="square" lIns="91433" tIns="45700" rIns="91433" bIns="45700" anchor="t" anchorCtr="0">
            <a:spAutoFit/>
          </a:bodyPr>
          <a:lstStyle/>
          <a:p>
            <a:pPr marL="342900" indent="-342900" eaLnBrk="0" latinLnBrk="0" hangingPunct="0">
              <a:lnSpc>
                <a:spcPct val="114000"/>
              </a:lnSpc>
              <a:spcBef>
                <a:spcPts val="600"/>
              </a:spcBef>
              <a:buClr>
                <a:srgbClr val="6D728D"/>
              </a:buClr>
              <a:buFont typeface="Wingdings" panose="05000000000000000000" pitchFamily="2" charset="2"/>
              <a:buChar char="§"/>
            </a:pPr>
            <a:r>
              <a:rPr lang="en-US" sz="2000"/>
              <a:t>The Health and Wellness Director </a:t>
            </a:r>
            <a:r>
              <a:rPr lang="en-US" sz="2000" b="1"/>
              <a:t>will complete the Center Applicant/Student File Review Form </a:t>
            </a:r>
            <a:r>
              <a:rPr lang="en-US" sz="2000"/>
              <a:t>(which is found in Form 2-04 Direct Threat Assessment) if the Center’s HWD has a</a:t>
            </a:r>
          </a:p>
          <a:p>
            <a:pPr marL="800100" lvl="1" indent="-342900" eaLnBrk="0" latinLnBrk="0" hangingPunct="0">
              <a:lnSpc>
                <a:spcPct val="114000"/>
              </a:lnSpc>
              <a:spcBef>
                <a:spcPts val="600"/>
              </a:spcBef>
              <a:buClr>
                <a:srgbClr val="6D728D"/>
              </a:buClr>
              <a:buFont typeface="Wingdings" panose="05000000000000000000" pitchFamily="2" charset="2"/>
              <a:buChar char="§"/>
            </a:pPr>
            <a:r>
              <a:rPr lang="en-US" sz="2000" b="1">
                <a:solidFill>
                  <a:schemeClr val="accent5">
                    <a:lumMod val="75000"/>
                  </a:schemeClr>
                </a:solidFill>
              </a:rPr>
              <a:t>reasonable belief, based on objective evidence</a:t>
            </a:r>
            <a:r>
              <a:rPr lang="en-US" sz="2000"/>
              <a:t>, that the student has a medical condition or disability that </a:t>
            </a:r>
            <a:r>
              <a:rPr lang="en-US" sz="2000" b="1">
                <a:solidFill>
                  <a:srgbClr val="7B9D77"/>
                </a:solidFill>
              </a:rPr>
              <a:t>may pose a significant risk of substantial harm to the health or safety of others.</a:t>
            </a:r>
            <a:endParaRPr lang="en-US" sz="2000">
              <a:solidFill>
                <a:srgbClr val="7B9D77"/>
              </a:solidFill>
            </a:endParaRPr>
          </a:p>
          <a:p>
            <a:pPr marL="342900" indent="-342900" eaLnBrk="0" latinLnBrk="0" hangingPunct="0">
              <a:lnSpc>
                <a:spcPct val="114000"/>
              </a:lnSpc>
              <a:spcBef>
                <a:spcPts val="600"/>
              </a:spcBef>
              <a:buClr>
                <a:srgbClr val="6D728D"/>
              </a:buClr>
              <a:buFont typeface="Wingdings" panose="05000000000000000000" pitchFamily="2" charset="2"/>
              <a:buChar char="§"/>
            </a:pPr>
            <a:r>
              <a:rPr lang="en-US" sz="2000"/>
              <a:t>Then the HWD will </a:t>
            </a:r>
            <a:r>
              <a:rPr lang="en-US" sz="2000" b="1"/>
              <a:t>refer the student </a:t>
            </a:r>
            <a:r>
              <a:rPr lang="en-US" sz="2000"/>
              <a:t>to a qualified health professional who has </a:t>
            </a:r>
            <a:r>
              <a:rPr lang="en-US" sz="2000" b="1">
                <a:solidFill>
                  <a:schemeClr val="accent5">
                    <a:lumMod val="75000"/>
                  </a:schemeClr>
                </a:solidFill>
              </a:rPr>
              <a:t>current, documented expertise in the medical condition or disability </a:t>
            </a:r>
            <a:r>
              <a:rPr lang="en-US" sz="2000"/>
              <a:t>involved. </a:t>
            </a:r>
          </a:p>
          <a:p>
            <a:pPr marL="342900" indent="-342900" eaLnBrk="0" latinLnBrk="0" hangingPunct="0">
              <a:lnSpc>
                <a:spcPct val="114000"/>
              </a:lnSpc>
              <a:spcBef>
                <a:spcPts val="600"/>
              </a:spcBef>
              <a:buClr>
                <a:srgbClr val="6D728D"/>
              </a:buClr>
              <a:buFont typeface="Wingdings" panose="05000000000000000000" pitchFamily="2" charset="2"/>
              <a:buChar char="§"/>
            </a:pPr>
            <a:r>
              <a:rPr lang="en-US" sz="2000"/>
              <a:t>The </a:t>
            </a:r>
            <a:r>
              <a:rPr lang="en-US" sz="2000" b="1"/>
              <a:t>Direct Threat Assessment </a:t>
            </a:r>
            <a:r>
              <a:rPr lang="en-US" sz="2000"/>
              <a:t>(Form 2-04) </a:t>
            </a:r>
            <a:r>
              <a:rPr lang="en-US" sz="2000" b="1" u="sng">
                <a:solidFill>
                  <a:srgbClr val="C00000"/>
                </a:solidFill>
              </a:rPr>
              <a:t>must be completed</a:t>
            </a:r>
            <a:r>
              <a:rPr lang="en-US" sz="2000" b="1">
                <a:solidFill>
                  <a:schemeClr val="accent5">
                    <a:lumMod val="75000"/>
                  </a:schemeClr>
                </a:solidFill>
              </a:rPr>
              <a:t> </a:t>
            </a:r>
            <a:r>
              <a:rPr lang="en-US" sz="2000"/>
              <a:t>in order to determine whether a medical separation is appropriate. </a:t>
            </a:r>
          </a:p>
        </p:txBody>
      </p:sp>
      <p:sp>
        <p:nvSpPr>
          <p:cNvPr id="5" name="슬라이드 번호 개체 틀 5">
            <a:extLst>
              <a:ext uri="{FF2B5EF4-FFF2-40B4-BE49-F238E27FC236}">
                <a16:creationId xmlns:a16="http://schemas.microsoft.com/office/drawing/2014/main" id="{B8C111EE-422C-4B19-AFD9-50ECD1422CF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pPr/>
              <a:t>11</a:t>
            </a:fld>
            <a:endParaRPr lang="ko-KR"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5" name="Google Shape;455;p11"/>
          <p:cNvSpPr/>
          <p:nvPr/>
        </p:nvSpPr>
        <p:spPr>
          <a:xfrm>
            <a:off x="7159083" y="1027363"/>
            <a:ext cx="4378261" cy="4528400"/>
          </a:xfrm>
          <a:prstGeom prst="rect">
            <a:avLst/>
          </a:prstGeom>
          <a:solidFill>
            <a:schemeClr val="accent1">
              <a:alpha val="69803"/>
            </a:schemeClr>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456" name="Google Shape;456;p11"/>
          <p:cNvSpPr txBox="1">
            <a:spLocks noGrp="1"/>
          </p:cNvSpPr>
          <p:nvPr>
            <p:ph type="title"/>
          </p:nvPr>
        </p:nvSpPr>
        <p:spPr>
          <a:xfrm>
            <a:off x="7518299" y="1779982"/>
            <a:ext cx="3916308" cy="3023161"/>
          </a:xfrm>
          <a:prstGeom prst="rect">
            <a:avLst/>
          </a:prstGeom>
          <a:noFill/>
          <a:ln>
            <a:noFill/>
          </a:ln>
        </p:spPr>
        <p:txBody>
          <a:bodyPr spcFirstLastPara="1" vert="horz" wrap="square" lIns="91433" tIns="45700" rIns="91433" bIns="45700" rtlCol="0" anchor="ctr" anchorCtr="0">
            <a:normAutofit/>
          </a:bodyPr>
          <a:lstStyle/>
          <a:p>
            <a:r>
              <a:rPr lang="en-US" sz="4400">
                <a:latin typeface="Arial Black" panose="020B0A04020102020204" pitchFamily="34" charset="0"/>
              </a:rPr>
              <a:t>Medical Separations for Health Care Needs</a:t>
            </a:r>
            <a:endParaRPr sz="4400">
              <a:latin typeface="Arial Black" panose="020B0A04020102020204" pitchFamily="34" charset="0"/>
            </a:endParaRPr>
          </a:p>
        </p:txBody>
      </p:sp>
      <p:sp>
        <p:nvSpPr>
          <p:cNvPr id="458" name="Google Shape;458;p11"/>
          <p:cNvSpPr txBox="1"/>
          <p:nvPr/>
        </p:nvSpPr>
        <p:spPr>
          <a:xfrm>
            <a:off x="417089" y="842072"/>
            <a:ext cx="6450538" cy="4610453"/>
          </a:xfrm>
          <a:prstGeom prst="rect">
            <a:avLst/>
          </a:prstGeom>
          <a:noFill/>
          <a:ln>
            <a:noFill/>
          </a:ln>
        </p:spPr>
        <p:txBody>
          <a:bodyPr spcFirstLastPara="1" wrap="square" lIns="91433" tIns="45700" rIns="91433" bIns="45700" anchor="t" anchorCtr="0">
            <a:spAutoFit/>
          </a:bodyPr>
          <a:lstStyle/>
          <a:p>
            <a:pPr marL="342900" indent="-342900" eaLnBrk="0" latinLnBrk="0" hangingPunct="0">
              <a:lnSpc>
                <a:spcPct val="114000"/>
              </a:lnSpc>
              <a:spcBef>
                <a:spcPts val="1200"/>
              </a:spcBef>
              <a:buClr>
                <a:srgbClr val="6D728D"/>
              </a:buClr>
              <a:buFont typeface="Wingdings" panose="05000000000000000000" pitchFamily="2" charset="2"/>
              <a:buChar char="§"/>
            </a:pPr>
            <a:r>
              <a:rPr lang="en-US" sz="2000"/>
              <a:t>The HWD will </a:t>
            </a:r>
            <a:r>
              <a:rPr lang="en-US" sz="2000" b="1"/>
              <a:t>refer the student </a:t>
            </a:r>
            <a:r>
              <a:rPr lang="en-US" sz="2000"/>
              <a:t>to a qualified health professional who has </a:t>
            </a:r>
            <a:r>
              <a:rPr lang="en-US" sz="2000" b="1">
                <a:solidFill>
                  <a:schemeClr val="accent5">
                    <a:lumMod val="75000"/>
                  </a:schemeClr>
                </a:solidFill>
              </a:rPr>
              <a:t>current, documented expertise in the medical condition or disability </a:t>
            </a:r>
            <a:r>
              <a:rPr lang="en-US" sz="2000"/>
              <a:t>involved if the Center’s HWD has a</a:t>
            </a:r>
          </a:p>
          <a:p>
            <a:pPr marL="800100" lvl="1" indent="-342900" eaLnBrk="0" latinLnBrk="0" hangingPunct="0">
              <a:lnSpc>
                <a:spcPct val="114000"/>
              </a:lnSpc>
              <a:spcBef>
                <a:spcPts val="1200"/>
              </a:spcBef>
              <a:buClr>
                <a:srgbClr val="6D728D"/>
              </a:buClr>
              <a:buFont typeface="Wingdings" panose="05000000000000000000" pitchFamily="2" charset="2"/>
              <a:buChar char="§"/>
            </a:pPr>
            <a:r>
              <a:rPr lang="en-US" sz="2000" b="1">
                <a:solidFill>
                  <a:schemeClr val="accent5">
                    <a:lumMod val="75000"/>
                  </a:schemeClr>
                </a:solidFill>
              </a:rPr>
              <a:t>reasonable belief, based on objective evidence</a:t>
            </a:r>
            <a:r>
              <a:rPr lang="en-US" sz="2000"/>
              <a:t>, that the student has a medical, mental health, oral health, and/or substance abuse treatment/ monitoring need </a:t>
            </a:r>
            <a:r>
              <a:rPr lang="en-US" sz="2000" b="1">
                <a:solidFill>
                  <a:srgbClr val="7B9D77"/>
                </a:solidFill>
              </a:rPr>
              <a:t>that presents a significant barrier to continued participation </a:t>
            </a:r>
            <a:r>
              <a:rPr lang="en-US" sz="2000"/>
              <a:t>that </a:t>
            </a:r>
            <a:r>
              <a:rPr lang="en-US" sz="2000" b="1"/>
              <a:t>cannot be addressed </a:t>
            </a:r>
            <a:r>
              <a:rPr lang="en-US" sz="2000"/>
              <a:t>through reasonable accommodation, reasonable modification in policies, practices or procedures, and auxiliary aids and services.</a:t>
            </a:r>
          </a:p>
        </p:txBody>
      </p:sp>
      <p:sp>
        <p:nvSpPr>
          <p:cNvPr id="2" name="TextBox 1">
            <a:extLst>
              <a:ext uri="{FF2B5EF4-FFF2-40B4-BE49-F238E27FC236}">
                <a16:creationId xmlns:a16="http://schemas.microsoft.com/office/drawing/2014/main" id="{EF70DB64-5A80-4771-BB00-C15243BF1C6F}"/>
              </a:ext>
            </a:extLst>
          </p:cNvPr>
          <p:cNvSpPr txBox="1"/>
          <p:nvPr/>
        </p:nvSpPr>
        <p:spPr>
          <a:xfrm>
            <a:off x="2269066" y="6042557"/>
            <a:ext cx="7868355" cy="369332"/>
          </a:xfrm>
          <a:prstGeom prst="rect">
            <a:avLst/>
          </a:prstGeom>
          <a:noFill/>
        </p:spPr>
        <p:txBody>
          <a:bodyPr wrap="square" rtlCol="0">
            <a:spAutoFit/>
          </a:bodyPr>
          <a:lstStyle/>
          <a:p>
            <a:r>
              <a:rPr lang="en-US" i="1"/>
              <a:t>Detailed Health Care Needs Assessment training will be provided at a later date.</a:t>
            </a:r>
          </a:p>
        </p:txBody>
      </p:sp>
      <p:sp>
        <p:nvSpPr>
          <p:cNvPr id="6" name="슬라이드 번호 개체 틀 5">
            <a:extLst>
              <a:ext uri="{FF2B5EF4-FFF2-40B4-BE49-F238E27FC236}">
                <a16:creationId xmlns:a16="http://schemas.microsoft.com/office/drawing/2014/main" id="{2B22C8B3-36DC-4394-B266-20AED8DE677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pPr/>
              <a:t>12</a:t>
            </a:fld>
            <a:endParaRPr lang="ko-KR" altLang="en-US"/>
          </a:p>
        </p:txBody>
      </p:sp>
    </p:spTree>
    <p:extLst>
      <p:ext uri="{BB962C8B-B14F-4D97-AF65-F5344CB8AC3E}">
        <p14:creationId xmlns:p14="http://schemas.microsoft.com/office/powerpoint/2010/main" val="2922993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제목 2">
            <a:extLst>
              <a:ext uri="{FF2B5EF4-FFF2-40B4-BE49-F238E27FC236}">
                <a16:creationId xmlns:a16="http://schemas.microsoft.com/office/drawing/2014/main" id="{E522E85F-8689-45FB-AC3C-0961BB1283F2}"/>
              </a:ext>
            </a:extLst>
          </p:cNvPr>
          <p:cNvSpPr>
            <a:spLocks noGrp="1"/>
          </p:cNvSpPr>
          <p:nvPr>
            <p:ph type="title"/>
          </p:nvPr>
        </p:nvSpPr>
        <p:spPr/>
        <p:txBody>
          <a:bodyPr/>
          <a:lstStyle/>
          <a:p>
            <a:r>
              <a:rPr lang="en-US" altLang="ko-KR">
                <a:solidFill>
                  <a:schemeClr val="bg1"/>
                </a:solidFill>
                <a:latin typeface="Arial Black" panose="020B0A04020102020204" pitchFamily="34" charset="0"/>
                <a:ea typeface="Noto Sans"/>
                <a:cs typeface="Noto Sans"/>
              </a:rPr>
              <a:t>Medical Separation Requirements</a:t>
            </a:r>
            <a:endParaRPr lang="en-US" altLang="ko-KR">
              <a:solidFill>
                <a:schemeClr val="bg1"/>
              </a:solidFill>
              <a:latin typeface="Arial Black" panose="020B0A04020102020204" pitchFamily="34" charset="0"/>
            </a:endParaRPr>
          </a:p>
        </p:txBody>
      </p:sp>
      <p:sp>
        <p:nvSpPr>
          <p:cNvPr id="4" name="액자 3">
            <a:extLst>
              <a:ext uri="{FF2B5EF4-FFF2-40B4-BE49-F238E27FC236}">
                <a16:creationId xmlns:a16="http://schemas.microsoft.com/office/drawing/2014/main" id="{141E4C0F-7358-4F2B-9099-F252CA8203B3}"/>
              </a:ext>
              <a:ext uri="{C183D7F6-B498-43B3-948B-1728B52AA6E4}">
                <adec:decorative xmlns:adec="http://schemas.microsoft.com/office/drawing/2017/decorative" val="1"/>
              </a:ext>
            </a:extLst>
          </p:cNvPr>
          <p:cNvSpPr/>
          <p:nvPr/>
        </p:nvSpPr>
        <p:spPr>
          <a:xfrm>
            <a:off x="1428750" y="3983841"/>
            <a:ext cx="4539942" cy="1730141"/>
          </a:xfrm>
          <a:prstGeom prst="frame">
            <a:avLst>
              <a:gd name="adj1" fmla="val 853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1" tIns="41475" rIns="82951" bIns="41475" numCol="1" spcCol="0" rtlCol="0" fromWordArt="0" anchor="ctr" anchorCtr="0" forceAA="0" compatLnSpc="1">
            <a:prstTxWarp prst="textNoShape">
              <a:avLst/>
            </a:prstTxWarp>
            <a:noAutofit/>
          </a:bodyPr>
          <a:lstStyle/>
          <a:p>
            <a:pPr algn="ctr"/>
            <a:endParaRPr lang="ko-KR" altLang="en-US" sz="1633">
              <a:solidFill>
                <a:schemeClr val="bg1"/>
              </a:solidFill>
            </a:endParaRPr>
          </a:p>
        </p:txBody>
      </p:sp>
      <p:sp>
        <p:nvSpPr>
          <p:cNvPr id="5" name="액자 4">
            <a:extLst>
              <a:ext uri="{FF2B5EF4-FFF2-40B4-BE49-F238E27FC236}">
                <a16:creationId xmlns:a16="http://schemas.microsoft.com/office/drawing/2014/main" id="{59C3FBFB-D1AB-46E3-A960-B687E452D995}"/>
              </a:ext>
              <a:ext uri="{C183D7F6-B498-43B3-948B-1728B52AA6E4}">
                <adec:decorative xmlns:adec="http://schemas.microsoft.com/office/drawing/2017/decorative" val="1"/>
              </a:ext>
            </a:extLst>
          </p:cNvPr>
          <p:cNvSpPr/>
          <p:nvPr/>
        </p:nvSpPr>
        <p:spPr>
          <a:xfrm>
            <a:off x="6223308" y="3983841"/>
            <a:ext cx="4539942" cy="1730141"/>
          </a:xfrm>
          <a:prstGeom prst="frame">
            <a:avLst>
              <a:gd name="adj1" fmla="val 85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1" tIns="41475" rIns="82951" bIns="41475" numCol="1" spcCol="0" rtlCol="0" fromWordArt="0" anchor="ctr" anchorCtr="0" forceAA="0" compatLnSpc="1">
            <a:prstTxWarp prst="textNoShape">
              <a:avLst/>
            </a:prstTxWarp>
            <a:noAutofit/>
          </a:bodyPr>
          <a:lstStyle/>
          <a:p>
            <a:pPr algn="ctr"/>
            <a:endParaRPr lang="ko-KR" altLang="en-US" sz="1633">
              <a:solidFill>
                <a:schemeClr val="bg1"/>
              </a:solidFill>
            </a:endParaRPr>
          </a:p>
        </p:txBody>
      </p:sp>
      <p:sp>
        <p:nvSpPr>
          <p:cNvPr id="6" name="액자 5">
            <a:extLst>
              <a:ext uri="{FF2B5EF4-FFF2-40B4-BE49-F238E27FC236}">
                <a16:creationId xmlns:a16="http://schemas.microsoft.com/office/drawing/2014/main" id="{79D5F531-5459-4463-8723-6B7DC5CCFB38}"/>
              </a:ext>
              <a:ext uri="{C183D7F6-B498-43B3-948B-1728B52AA6E4}">
                <adec:decorative xmlns:adec="http://schemas.microsoft.com/office/drawing/2017/decorative" val="1"/>
              </a:ext>
            </a:extLst>
          </p:cNvPr>
          <p:cNvSpPr/>
          <p:nvPr/>
        </p:nvSpPr>
        <p:spPr>
          <a:xfrm>
            <a:off x="1428750" y="2009776"/>
            <a:ext cx="4539942" cy="1730141"/>
          </a:xfrm>
          <a:prstGeom prst="frame">
            <a:avLst>
              <a:gd name="adj1" fmla="val 85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1" tIns="41475" rIns="82951" bIns="41475" numCol="1" spcCol="0" rtlCol="0" fromWordArt="0" anchor="ctr" anchorCtr="0" forceAA="0" compatLnSpc="1">
            <a:prstTxWarp prst="textNoShape">
              <a:avLst/>
            </a:prstTxWarp>
            <a:noAutofit/>
          </a:bodyPr>
          <a:lstStyle/>
          <a:p>
            <a:pPr algn="ctr"/>
            <a:endParaRPr lang="ko-KR" altLang="en-US" sz="1633">
              <a:solidFill>
                <a:schemeClr val="bg1"/>
              </a:solidFill>
            </a:endParaRPr>
          </a:p>
        </p:txBody>
      </p:sp>
      <p:sp>
        <p:nvSpPr>
          <p:cNvPr id="7" name="액자 6">
            <a:extLst>
              <a:ext uri="{FF2B5EF4-FFF2-40B4-BE49-F238E27FC236}">
                <a16:creationId xmlns:a16="http://schemas.microsoft.com/office/drawing/2014/main" id="{86492461-A868-4925-9E37-0570785C4C0F}"/>
              </a:ext>
              <a:ext uri="{C183D7F6-B498-43B3-948B-1728B52AA6E4}">
                <adec:decorative xmlns:adec="http://schemas.microsoft.com/office/drawing/2017/decorative" val="1"/>
              </a:ext>
            </a:extLst>
          </p:cNvPr>
          <p:cNvSpPr/>
          <p:nvPr/>
        </p:nvSpPr>
        <p:spPr>
          <a:xfrm>
            <a:off x="6223308" y="2009776"/>
            <a:ext cx="4539942" cy="1730141"/>
          </a:xfrm>
          <a:prstGeom prst="frame">
            <a:avLst>
              <a:gd name="adj1" fmla="val 853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1" tIns="41475" rIns="82951" bIns="41475" numCol="1" spcCol="0" rtlCol="0" fromWordArt="0" anchor="ctr" anchorCtr="0" forceAA="0" compatLnSpc="1">
            <a:prstTxWarp prst="textNoShape">
              <a:avLst/>
            </a:prstTxWarp>
            <a:noAutofit/>
          </a:bodyPr>
          <a:lstStyle/>
          <a:p>
            <a:pPr algn="ctr"/>
            <a:endParaRPr lang="ko-KR" altLang="en-US" sz="1633">
              <a:solidFill>
                <a:schemeClr val="bg1"/>
              </a:solidFill>
            </a:endParaRPr>
          </a:p>
        </p:txBody>
      </p:sp>
      <p:sp>
        <p:nvSpPr>
          <p:cNvPr id="71" name="TextBox 70">
            <a:extLst>
              <a:ext uri="{FF2B5EF4-FFF2-40B4-BE49-F238E27FC236}">
                <a16:creationId xmlns:a16="http://schemas.microsoft.com/office/drawing/2014/main" id="{860D9B89-8F1C-4419-8C27-2514870246EB}"/>
              </a:ext>
            </a:extLst>
          </p:cNvPr>
          <p:cNvSpPr txBox="1"/>
          <p:nvPr/>
        </p:nvSpPr>
        <p:spPr>
          <a:xfrm>
            <a:off x="1649053" y="2279604"/>
            <a:ext cx="3942122" cy="1124923"/>
          </a:xfrm>
          <a:prstGeom prst="rect">
            <a:avLst/>
          </a:prstGeom>
          <a:noFill/>
        </p:spPr>
        <p:txBody>
          <a:bodyPr wrap="square" lIns="91440" tIns="45720" rIns="91440" bIns="45720" rtlCol="0" anchor="t">
            <a:spAutoFit/>
          </a:bodyPr>
          <a:lstStyle>
            <a:defPPr>
              <a:defRPr lang="en-US"/>
            </a:defPPr>
            <a:lvl1pPr>
              <a:defRPr sz="1200" b="1">
                <a:solidFill>
                  <a:schemeClr val="tx1">
                    <a:lumMod val="75000"/>
                    <a:lumOff val="25000"/>
                  </a:schemeClr>
                </a:solidFill>
                <a:latin typeface="Dosis SemiBold" panose="02010503020202060003" pitchFamily="2" charset="77"/>
              </a:defRPr>
            </a:lvl1pPr>
          </a:lstStyle>
          <a:p>
            <a:pPr latinLnBrk="0">
              <a:lnSpc>
                <a:spcPct val="114000"/>
              </a:lnSpc>
              <a:spcBef>
                <a:spcPts val="600"/>
              </a:spcBef>
            </a:pPr>
            <a:r>
              <a:rPr lang="en-US" sz="2000" b="0">
                <a:solidFill>
                  <a:schemeClr val="bg1"/>
                </a:solidFill>
                <a:latin typeface="+mn-lt"/>
                <a:ea typeface="맑은 고딕"/>
              </a:rPr>
              <a:t>Health and social service written referrals </a:t>
            </a:r>
            <a:r>
              <a:rPr lang="en-US" sz="2000" b="0">
                <a:solidFill>
                  <a:srgbClr val="FFFF99"/>
                </a:solidFill>
                <a:latin typeface="+mn-lt"/>
                <a:ea typeface="맑은 고딕"/>
              </a:rPr>
              <a:t>must be </a:t>
            </a:r>
            <a:r>
              <a:rPr lang="en-US" sz="2000" b="0">
                <a:solidFill>
                  <a:schemeClr val="bg1"/>
                </a:solidFill>
                <a:latin typeface="+mn-lt"/>
                <a:ea typeface="맑은 고딕"/>
              </a:rPr>
              <a:t>provided to medically separated students.</a:t>
            </a:r>
          </a:p>
        </p:txBody>
      </p:sp>
      <p:sp>
        <p:nvSpPr>
          <p:cNvPr id="50" name="TextBox 49">
            <a:extLst>
              <a:ext uri="{FF2B5EF4-FFF2-40B4-BE49-F238E27FC236}">
                <a16:creationId xmlns:a16="http://schemas.microsoft.com/office/drawing/2014/main" id="{5E56491B-79E0-409B-A2B3-E05DE6AFC344}"/>
              </a:ext>
            </a:extLst>
          </p:cNvPr>
          <p:cNvSpPr txBox="1"/>
          <p:nvPr/>
        </p:nvSpPr>
        <p:spPr>
          <a:xfrm>
            <a:off x="6481029" y="2273536"/>
            <a:ext cx="3942122" cy="1124923"/>
          </a:xfrm>
          <a:prstGeom prst="rect">
            <a:avLst/>
          </a:prstGeom>
          <a:noFill/>
        </p:spPr>
        <p:txBody>
          <a:bodyPr wrap="square" lIns="91440" tIns="45720" rIns="91440" bIns="45720" rtlCol="0" anchor="t">
            <a:spAutoFit/>
          </a:bodyPr>
          <a:lstStyle>
            <a:defPPr>
              <a:defRPr lang="en-US"/>
            </a:defPPr>
            <a:lvl1pPr>
              <a:defRPr sz="1200" b="1">
                <a:solidFill>
                  <a:schemeClr val="tx1">
                    <a:lumMod val="75000"/>
                    <a:lumOff val="25000"/>
                  </a:schemeClr>
                </a:solidFill>
                <a:latin typeface="Dosis SemiBold" panose="02010503020202060003" pitchFamily="2" charset="77"/>
              </a:defRPr>
            </a:lvl1pPr>
          </a:lstStyle>
          <a:p>
            <a:pPr latinLnBrk="0">
              <a:lnSpc>
                <a:spcPct val="114000"/>
              </a:lnSpc>
              <a:spcBef>
                <a:spcPts val="600"/>
              </a:spcBef>
            </a:pPr>
            <a:r>
              <a:rPr lang="en-US" sz="2000" b="0">
                <a:solidFill>
                  <a:schemeClr val="bg1"/>
                </a:solidFill>
                <a:latin typeface="+mn-lt"/>
                <a:ea typeface="맑은 고딕"/>
              </a:rPr>
              <a:t>Health staff </a:t>
            </a:r>
            <a:r>
              <a:rPr lang="en-US" sz="2000" b="0">
                <a:solidFill>
                  <a:srgbClr val="FFFF99"/>
                </a:solidFill>
                <a:latin typeface="+mn-lt"/>
                <a:ea typeface="맑은 고딕"/>
              </a:rPr>
              <a:t>must approve </a:t>
            </a:r>
            <a:r>
              <a:rPr lang="en-US" sz="2000" b="0">
                <a:solidFill>
                  <a:schemeClr val="bg1"/>
                </a:solidFill>
                <a:latin typeface="+mn-lt"/>
                <a:ea typeface="맑은 고딕"/>
              </a:rPr>
              <a:t>all transportation plans and if an escort is needed. </a:t>
            </a:r>
          </a:p>
        </p:txBody>
      </p:sp>
      <p:sp>
        <p:nvSpPr>
          <p:cNvPr id="51" name="TextBox 50">
            <a:extLst>
              <a:ext uri="{FF2B5EF4-FFF2-40B4-BE49-F238E27FC236}">
                <a16:creationId xmlns:a16="http://schemas.microsoft.com/office/drawing/2014/main" id="{D125A7C1-4D0E-428E-BA39-6A9AA984BBD6}"/>
              </a:ext>
            </a:extLst>
          </p:cNvPr>
          <p:cNvSpPr txBox="1"/>
          <p:nvPr/>
        </p:nvSpPr>
        <p:spPr>
          <a:xfrm>
            <a:off x="1649053" y="4258478"/>
            <a:ext cx="3942122" cy="1124923"/>
          </a:xfrm>
          <a:prstGeom prst="rect">
            <a:avLst/>
          </a:prstGeom>
          <a:noFill/>
        </p:spPr>
        <p:txBody>
          <a:bodyPr wrap="square" lIns="91440" tIns="45720" rIns="91440" bIns="45720" rtlCol="0" anchor="t">
            <a:spAutoFit/>
          </a:bodyPr>
          <a:lstStyle>
            <a:defPPr>
              <a:defRPr lang="en-US"/>
            </a:defPPr>
            <a:lvl1pPr>
              <a:defRPr sz="1200" b="1">
                <a:solidFill>
                  <a:schemeClr val="tx1">
                    <a:lumMod val="75000"/>
                    <a:lumOff val="25000"/>
                  </a:schemeClr>
                </a:solidFill>
                <a:latin typeface="Dosis SemiBold" panose="02010503020202060003" pitchFamily="2" charset="77"/>
              </a:defRPr>
            </a:lvl1pPr>
          </a:lstStyle>
          <a:p>
            <a:pPr latinLnBrk="0">
              <a:lnSpc>
                <a:spcPct val="114000"/>
              </a:lnSpc>
              <a:spcBef>
                <a:spcPts val="600"/>
              </a:spcBef>
            </a:pPr>
            <a:r>
              <a:rPr lang="en-US" sz="2000" b="0">
                <a:solidFill>
                  <a:schemeClr val="bg1"/>
                </a:solidFill>
                <a:latin typeface="+mn-lt"/>
                <a:ea typeface="맑은 고딕"/>
              </a:rPr>
              <a:t>Students </a:t>
            </a:r>
            <a:r>
              <a:rPr lang="en-US" sz="2000" b="0">
                <a:solidFill>
                  <a:srgbClr val="FFFF99"/>
                </a:solidFill>
                <a:latin typeface="+mn-lt"/>
                <a:ea typeface="맑은 고딕"/>
              </a:rPr>
              <a:t>must be </a:t>
            </a:r>
            <a:r>
              <a:rPr lang="en-US" sz="2000" b="0">
                <a:solidFill>
                  <a:schemeClr val="bg1"/>
                </a:solidFill>
                <a:latin typeface="+mn-lt"/>
                <a:ea typeface="맑은 고딕"/>
              </a:rPr>
              <a:t>followed up  </a:t>
            </a:r>
            <a:r>
              <a:rPr lang="en-US" sz="2000">
                <a:solidFill>
                  <a:srgbClr val="FFFF99"/>
                </a:solidFill>
                <a:latin typeface="+mn-lt"/>
                <a:ea typeface="맑은 고딕"/>
              </a:rPr>
              <a:t>monthly</a:t>
            </a:r>
            <a:r>
              <a:rPr lang="en-US" sz="2000" b="0">
                <a:solidFill>
                  <a:schemeClr val="bg1"/>
                </a:solidFill>
                <a:latin typeface="+mn-lt"/>
                <a:ea typeface="맑은 고딕"/>
              </a:rPr>
              <a:t> by the Health and Wellness Director while separated.  </a:t>
            </a:r>
          </a:p>
        </p:txBody>
      </p:sp>
      <p:sp>
        <p:nvSpPr>
          <p:cNvPr id="52" name="TextBox 51">
            <a:extLst>
              <a:ext uri="{FF2B5EF4-FFF2-40B4-BE49-F238E27FC236}">
                <a16:creationId xmlns:a16="http://schemas.microsoft.com/office/drawing/2014/main" id="{2FD70F75-A061-42FC-9278-B068F62C237C}"/>
              </a:ext>
            </a:extLst>
          </p:cNvPr>
          <p:cNvSpPr txBox="1"/>
          <p:nvPr/>
        </p:nvSpPr>
        <p:spPr>
          <a:xfrm>
            <a:off x="6481029" y="4258478"/>
            <a:ext cx="3942122" cy="1124923"/>
          </a:xfrm>
          <a:prstGeom prst="rect">
            <a:avLst/>
          </a:prstGeom>
          <a:noFill/>
        </p:spPr>
        <p:txBody>
          <a:bodyPr wrap="square" lIns="91440" tIns="45720" rIns="91440" bIns="45720" rtlCol="0" anchor="t">
            <a:spAutoFit/>
          </a:bodyPr>
          <a:lstStyle>
            <a:defPPr>
              <a:defRPr lang="en-US"/>
            </a:defPPr>
            <a:lvl1pPr>
              <a:defRPr sz="1200" b="1">
                <a:solidFill>
                  <a:schemeClr val="tx1">
                    <a:lumMod val="75000"/>
                    <a:lumOff val="25000"/>
                  </a:schemeClr>
                </a:solidFill>
                <a:latin typeface="Dosis SemiBold" panose="02010503020202060003" pitchFamily="2" charset="77"/>
              </a:defRPr>
            </a:lvl1pPr>
          </a:lstStyle>
          <a:p>
            <a:pPr latinLnBrk="0">
              <a:lnSpc>
                <a:spcPct val="114000"/>
              </a:lnSpc>
              <a:spcBef>
                <a:spcPts val="600"/>
              </a:spcBef>
            </a:pPr>
            <a:r>
              <a:rPr lang="en-US" sz="2000" b="0">
                <a:solidFill>
                  <a:srgbClr val="FFFF99"/>
                </a:solidFill>
                <a:latin typeface="+mn-lt"/>
                <a:ea typeface="맑은 고딕"/>
              </a:rPr>
              <a:t>Documentation </a:t>
            </a:r>
            <a:r>
              <a:rPr lang="en-US" sz="2000" b="0">
                <a:solidFill>
                  <a:schemeClr val="bg1"/>
                </a:solidFill>
                <a:latin typeface="+mn-lt"/>
                <a:ea typeface="맑은 고딕"/>
              </a:rPr>
              <a:t>of</a:t>
            </a:r>
            <a:r>
              <a:rPr lang="en-US" sz="2000" b="0">
                <a:solidFill>
                  <a:srgbClr val="FFFF99"/>
                </a:solidFill>
                <a:latin typeface="+mn-lt"/>
                <a:ea typeface="맑은 고딕"/>
              </a:rPr>
              <a:t> </a:t>
            </a:r>
            <a:r>
              <a:rPr lang="en-US" sz="2000">
                <a:solidFill>
                  <a:srgbClr val="FFFF99"/>
                </a:solidFill>
                <a:latin typeface="+mn-lt"/>
                <a:ea typeface="맑은 고딕"/>
              </a:rPr>
              <a:t>monthly </a:t>
            </a:r>
            <a:r>
              <a:rPr lang="en-US" sz="2000" b="0">
                <a:solidFill>
                  <a:schemeClr val="bg1"/>
                </a:solidFill>
                <a:latin typeface="+mn-lt"/>
                <a:ea typeface="맑은 고딕"/>
              </a:rPr>
              <a:t>follow up must be in the student health record.</a:t>
            </a:r>
          </a:p>
        </p:txBody>
      </p:sp>
      <p:sp>
        <p:nvSpPr>
          <p:cNvPr id="11" name="Slide Number Placeholder 5">
            <a:extLst>
              <a:ext uri="{FF2B5EF4-FFF2-40B4-BE49-F238E27FC236}">
                <a16:creationId xmlns:a16="http://schemas.microsoft.com/office/drawing/2014/main" id="{B9256AE4-CEE9-4C34-9101-3B590BBC415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79464208-2E6E-C649-A209-A43474712D5E}" type="slidenum">
              <a:rPr lang="en-US" smtClean="0">
                <a:solidFill>
                  <a:schemeClr val="bg1"/>
                </a:solidFill>
              </a:rPr>
              <a:pPr/>
              <a:t>13</a:t>
            </a:fld>
            <a:endParaRPr lang="en-US">
              <a:solidFill>
                <a:schemeClr val="bg1"/>
              </a:solidFill>
            </a:endParaRPr>
          </a:p>
        </p:txBody>
      </p:sp>
    </p:spTree>
    <p:extLst>
      <p:ext uri="{BB962C8B-B14F-4D97-AF65-F5344CB8AC3E}">
        <p14:creationId xmlns:p14="http://schemas.microsoft.com/office/powerpoint/2010/main" val="1810813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직사각형 23">
            <a:extLst>
              <a:ext uri="{C183D7F6-B498-43B3-948B-1728B52AA6E4}">
                <adec:decorative xmlns:adec="http://schemas.microsoft.com/office/drawing/2017/decorative" val="1"/>
              </a:ext>
            </a:extLst>
          </p:cNvPr>
          <p:cNvSpPr/>
          <p:nvPr/>
        </p:nvSpPr>
        <p:spPr>
          <a:xfrm>
            <a:off x="8058912" y="0"/>
            <a:ext cx="41330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33"/>
          </a:p>
        </p:txBody>
      </p:sp>
      <p:sp>
        <p:nvSpPr>
          <p:cNvPr id="21" name="직사각형 20"/>
          <p:cNvSpPr>
            <a:spLocks noGrp="1"/>
          </p:cNvSpPr>
          <p:nvPr>
            <p:ph type="title" idx="4294967295"/>
          </p:nvPr>
        </p:nvSpPr>
        <p:spPr>
          <a:xfrm>
            <a:off x="687035" y="307097"/>
            <a:ext cx="6681431"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a:noFill/>
                </a:ln>
                <a:solidFill>
                  <a:schemeClr val="accent1"/>
                </a:solidFill>
                <a:effectLst/>
                <a:uLnTx/>
                <a:uFillTx/>
                <a:ea typeface="+mn-ea"/>
                <a:cs typeface="+mn-cs"/>
              </a:rPr>
              <a:t>Medical Separation Documentation</a:t>
            </a:r>
            <a:endParaRPr kumimoji="0" lang="en-US" altLang="ko-KR" sz="6000" b="1" i="0" u="none" strike="noStrike" kern="1200" cap="none" spc="-136" normalizeH="0" baseline="0" noProof="0">
              <a:ln>
                <a:noFill/>
              </a:ln>
              <a:solidFill>
                <a:schemeClr val="accent1"/>
              </a:solidFill>
              <a:effectLst/>
              <a:uLnTx/>
              <a:uFillTx/>
              <a:ea typeface="Noto Sans" panose="020B0502040504020204" pitchFamily="34" charset="0"/>
              <a:cs typeface="Noto Sans" panose="020B0502040504020204" pitchFamily="34" charset="0"/>
            </a:endParaRPr>
          </a:p>
        </p:txBody>
      </p:sp>
      <p:sp>
        <p:nvSpPr>
          <p:cNvPr id="23" name="직사각형 22">
            <a:extLst>
              <a:ext uri="{FF2B5EF4-FFF2-40B4-BE49-F238E27FC236}">
                <a16:creationId xmlns:a16="http://schemas.microsoft.com/office/drawing/2014/main" id="{5E1C0E1C-DB5F-45D4-9A6C-A63F573C5B72}"/>
              </a:ext>
            </a:extLst>
          </p:cNvPr>
          <p:cNvSpPr/>
          <p:nvPr/>
        </p:nvSpPr>
        <p:spPr>
          <a:xfrm>
            <a:off x="687034" y="1507426"/>
            <a:ext cx="7233120" cy="4865306"/>
          </a:xfrm>
          <a:prstGeom prst="rect">
            <a:avLst/>
          </a:prstGeom>
        </p:spPr>
        <p:txBody>
          <a:bodyPr wrap="square">
            <a:spAutoFit/>
          </a:bodyPr>
          <a:lstStyle/>
          <a:p>
            <a:pPr>
              <a:lnSpc>
                <a:spcPct val="114000"/>
              </a:lnSpc>
              <a:spcBef>
                <a:spcPts val="600"/>
              </a:spcBef>
            </a:pPr>
            <a:r>
              <a:rPr lang="en-US" altLang="ko-KR" sz="2000">
                <a:ea typeface="Noto Sans" panose="020B0502040504020204" pitchFamily="34" charset="0"/>
                <a:cs typeface="Noto Sans" panose="020B0502040504020204" pitchFamily="34" charset="0"/>
              </a:rPr>
              <a:t>Documentation for a medical separation in the student health record </a:t>
            </a:r>
            <a:r>
              <a:rPr lang="en-US" altLang="ko-KR" sz="2000" b="1">
                <a:solidFill>
                  <a:schemeClr val="accent5">
                    <a:lumMod val="75000"/>
                  </a:schemeClr>
                </a:solidFill>
                <a:ea typeface="Noto Sans" panose="020B0502040504020204" pitchFamily="34" charset="0"/>
                <a:cs typeface="Noto Sans" panose="020B0502040504020204" pitchFamily="34" charset="0"/>
              </a:rPr>
              <a:t>must include at a minimum</a:t>
            </a:r>
            <a:r>
              <a:rPr lang="en-US" altLang="ko-KR" sz="2000">
                <a:solidFill>
                  <a:schemeClr val="accent5">
                    <a:lumMod val="75000"/>
                  </a:schemeClr>
                </a:solidFill>
                <a:ea typeface="Noto Sans" panose="020B0502040504020204" pitchFamily="34" charset="0"/>
                <a:cs typeface="Noto Sans" panose="020B0502040504020204" pitchFamily="34" charset="0"/>
              </a:rPr>
              <a:t>: </a:t>
            </a:r>
          </a:p>
          <a:p>
            <a:pPr marL="285750" indent="-285750">
              <a:lnSpc>
                <a:spcPct val="114000"/>
              </a:lnSpc>
              <a:spcBef>
                <a:spcPts val="600"/>
              </a:spcBef>
              <a:buClr>
                <a:schemeClr val="accent2"/>
              </a:buClr>
              <a:buFont typeface="Wingdings" panose="05000000000000000000" pitchFamily="2" charset="2"/>
              <a:buChar char="§"/>
            </a:pPr>
            <a:r>
              <a:rPr lang="en-US" altLang="ko-KR">
                <a:ea typeface="Noto Sans" panose="020B0502040504020204" pitchFamily="34" charset="0"/>
                <a:cs typeface="Noto Sans" panose="020B0502040504020204" pitchFamily="34" charset="0"/>
              </a:rPr>
              <a:t>The clinical assessment for separation, including current symptoms/behaviors and functional impairments and a diagnostic code; </a:t>
            </a:r>
          </a:p>
          <a:p>
            <a:pPr marL="285750" indent="-285750">
              <a:lnSpc>
                <a:spcPct val="114000"/>
              </a:lnSpc>
              <a:spcBef>
                <a:spcPts val="600"/>
              </a:spcBef>
              <a:buClr>
                <a:schemeClr val="accent2"/>
              </a:buClr>
              <a:buFont typeface="Wingdings" panose="05000000000000000000" pitchFamily="2" charset="2"/>
              <a:buChar char="§"/>
            </a:pPr>
            <a:r>
              <a:rPr lang="en-US" altLang="ko-KR">
                <a:ea typeface="Noto Sans" panose="020B0502040504020204" pitchFamily="34" charset="0"/>
                <a:cs typeface="Noto Sans" panose="020B0502040504020204" pitchFamily="34" charset="0"/>
              </a:rPr>
              <a:t>Individualized treatment instructions; </a:t>
            </a:r>
          </a:p>
          <a:p>
            <a:pPr marL="285750" indent="-285750">
              <a:lnSpc>
                <a:spcPct val="114000"/>
              </a:lnSpc>
              <a:spcBef>
                <a:spcPts val="600"/>
              </a:spcBef>
              <a:buClr>
                <a:schemeClr val="accent2"/>
              </a:buClr>
              <a:buFont typeface="Wingdings" panose="05000000000000000000" pitchFamily="2" charset="2"/>
              <a:buChar char="§"/>
            </a:pPr>
            <a:r>
              <a:rPr lang="en-US" altLang="ko-KR">
                <a:ea typeface="Noto Sans" panose="020B0502040504020204" pitchFamily="34" charset="0"/>
                <a:cs typeface="Noto Sans" panose="020B0502040504020204" pitchFamily="34" charset="0"/>
              </a:rPr>
              <a:t>Student consent; </a:t>
            </a:r>
          </a:p>
          <a:p>
            <a:pPr marL="285750" indent="-285750">
              <a:lnSpc>
                <a:spcPct val="114000"/>
              </a:lnSpc>
              <a:spcBef>
                <a:spcPts val="600"/>
              </a:spcBef>
              <a:buClr>
                <a:schemeClr val="accent2"/>
              </a:buClr>
              <a:buFont typeface="Wingdings" panose="05000000000000000000" pitchFamily="2" charset="2"/>
              <a:buChar char="§"/>
            </a:pPr>
            <a:r>
              <a:rPr lang="en-US" altLang="ko-KR">
                <a:ea typeface="Noto Sans" panose="020B0502040504020204" pitchFamily="34" charset="0"/>
                <a:cs typeface="Noto Sans" panose="020B0502040504020204" pitchFamily="34" charset="0"/>
              </a:rPr>
              <a:t>Referral source(s); </a:t>
            </a:r>
          </a:p>
          <a:p>
            <a:pPr marL="285750" indent="-285750">
              <a:lnSpc>
                <a:spcPct val="114000"/>
              </a:lnSpc>
              <a:spcBef>
                <a:spcPts val="600"/>
              </a:spcBef>
              <a:buClr>
                <a:schemeClr val="accent2"/>
              </a:buClr>
              <a:buFont typeface="Wingdings" panose="05000000000000000000" pitchFamily="2" charset="2"/>
              <a:buChar char="§"/>
            </a:pPr>
            <a:r>
              <a:rPr lang="en-US" altLang="ko-KR">
                <a:ea typeface="Noto Sans" panose="020B0502040504020204" pitchFamily="34" charset="0"/>
                <a:cs typeface="Noto Sans" panose="020B0502040504020204" pitchFamily="34" charset="0"/>
              </a:rPr>
              <a:t>Transportation details, including whether an escort is needed; </a:t>
            </a:r>
          </a:p>
          <a:p>
            <a:pPr marL="285750" indent="-285750">
              <a:lnSpc>
                <a:spcPct val="114000"/>
              </a:lnSpc>
              <a:spcBef>
                <a:spcPts val="600"/>
              </a:spcBef>
              <a:buClr>
                <a:schemeClr val="accent2"/>
              </a:buClr>
              <a:buFont typeface="Wingdings" panose="05000000000000000000" pitchFamily="2" charset="2"/>
              <a:buChar char="§"/>
            </a:pPr>
            <a:r>
              <a:rPr lang="en-US" altLang="ko-KR">
                <a:ea typeface="Noto Sans" panose="020B0502040504020204" pitchFamily="34" charset="0"/>
                <a:cs typeface="Noto Sans" panose="020B0502040504020204" pitchFamily="34" charset="0"/>
              </a:rPr>
              <a:t>Dates of separation and anticipated return to center; </a:t>
            </a:r>
          </a:p>
          <a:p>
            <a:pPr marL="285750" indent="-285750">
              <a:lnSpc>
                <a:spcPct val="114000"/>
              </a:lnSpc>
              <a:spcBef>
                <a:spcPts val="600"/>
              </a:spcBef>
              <a:buClr>
                <a:schemeClr val="accent2"/>
              </a:buClr>
              <a:buFont typeface="Wingdings" panose="05000000000000000000" pitchFamily="2" charset="2"/>
              <a:buChar char="§"/>
            </a:pPr>
            <a:r>
              <a:rPr lang="en-US" altLang="ko-KR">
                <a:ea typeface="Noto Sans" panose="020B0502040504020204" pitchFamily="34" charset="0"/>
                <a:cs typeface="Noto Sans" panose="020B0502040504020204" pitchFamily="34" charset="0"/>
              </a:rPr>
              <a:t>Individualized student medical expectations to return; and </a:t>
            </a:r>
          </a:p>
          <a:p>
            <a:pPr marL="285750" indent="-285750">
              <a:lnSpc>
                <a:spcPct val="114000"/>
              </a:lnSpc>
              <a:spcBef>
                <a:spcPts val="600"/>
              </a:spcBef>
              <a:buClr>
                <a:schemeClr val="accent2"/>
              </a:buClr>
              <a:buFont typeface="Wingdings" panose="05000000000000000000" pitchFamily="2" charset="2"/>
              <a:buChar char="§"/>
            </a:pPr>
            <a:r>
              <a:rPr lang="en-US" altLang="ko-KR">
                <a:ea typeface="Noto Sans" panose="020B0502040504020204" pitchFamily="34" charset="0"/>
                <a:cs typeface="Noto Sans" panose="020B0502040504020204" pitchFamily="34" charset="0"/>
              </a:rPr>
              <a:t>If the </a:t>
            </a:r>
            <a:r>
              <a:rPr lang="en-US" altLang="ko-KR" b="1">
                <a:solidFill>
                  <a:srgbClr val="C00000"/>
                </a:solidFill>
                <a:ea typeface="Noto Sans" panose="020B0502040504020204" pitchFamily="34" charset="0"/>
                <a:cs typeface="Noto Sans" panose="020B0502040504020204" pitchFamily="34" charset="0"/>
              </a:rPr>
              <a:t>student is an individual with a disability</a:t>
            </a:r>
            <a:r>
              <a:rPr lang="en-US" altLang="ko-KR">
                <a:ea typeface="Noto Sans" panose="020B0502040504020204" pitchFamily="34" charset="0"/>
                <a:cs typeface="Noto Sans" panose="020B0502040504020204" pitchFamily="34" charset="0"/>
              </a:rPr>
              <a:t>, a copy of any accommodation plan and CIS Accommodation Plan Notes tab documentation. </a:t>
            </a:r>
          </a:p>
        </p:txBody>
      </p:sp>
      <p:pic>
        <p:nvPicPr>
          <p:cNvPr id="12" name="Picture 11">
            <a:extLst>
              <a:ext uri="{FF2B5EF4-FFF2-40B4-BE49-F238E27FC236}">
                <a16:creationId xmlns:a16="http://schemas.microsoft.com/office/drawing/2014/main" id="{1441F053-CCF7-4BE3-A8C9-9F1162E93E3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2460" y="461639"/>
            <a:ext cx="2931795" cy="6858000"/>
          </a:xfrm>
          <a:prstGeom prst="rect">
            <a:avLst/>
          </a:prstGeom>
        </p:spPr>
      </p:pic>
      <p:sp>
        <p:nvSpPr>
          <p:cNvPr id="25" name="Slide Number Placeholder 5">
            <a:extLst>
              <a:ext uri="{FF2B5EF4-FFF2-40B4-BE49-F238E27FC236}">
                <a16:creationId xmlns:a16="http://schemas.microsoft.com/office/drawing/2014/main" id="{ADCCC45F-12C9-4E4F-A5DF-9EC2367C3DC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79464208-2E6E-C649-A209-A43474712D5E}" type="slidenum">
              <a:rPr lang="en-US" smtClean="0">
                <a:solidFill>
                  <a:schemeClr val="bg1"/>
                </a:solidFill>
              </a:rPr>
              <a:pPr/>
              <a:t>14</a:t>
            </a:fld>
            <a:endParaRPr lang="en-US">
              <a:solidFill>
                <a:schemeClr val="bg1"/>
              </a:solidFill>
            </a:endParaRPr>
          </a:p>
        </p:txBody>
      </p:sp>
    </p:spTree>
    <p:extLst>
      <p:ext uri="{BB962C8B-B14F-4D97-AF65-F5344CB8AC3E}">
        <p14:creationId xmlns:p14="http://schemas.microsoft.com/office/powerpoint/2010/main" val="2375393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B9D7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B5E7-1A78-4818-A019-1A40BD4105CF}"/>
              </a:ext>
            </a:extLst>
          </p:cNvPr>
          <p:cNvSpPr>
            <a:spLocks noGrp="1"/>
          </p:cNvSpPr>
          <p:nvPr>
            <p:ph type="title"/>
          </p:nvPr>
        </p:nvSpPr>
        <p:spPr>
          <a:xfrm>
            <a:off x="541731" y="328864"/>
            <a:ext cx="10515600" cy="765539"/>
          </a:xfrm>
        </p:spPr>
        <p:txBody>
          <a:bodyPr>
            <a:normAutofit fontScale="90000"/>
          </a:bodyPr>
          <a:lstStyle/>
          <a:p>
            <a:r>
              <a:rPr lang="en-US">
                <a:solidFill>
                  <a:schemeClr val="bg1"/>
                </a:solidFill>
                <a:latin typeface="Arial Black"/>
              </a:rPr>
              <a:t>Sample MSWR Form</a:t>
            </a:r>
            <a:endParaRPr lang="en-US">
              <a:solidFill>
                <a:schemeClr val="bg1"/>
              </a:solidFill>
            </a:endParaRPr>
          </a:p>
        </p:txBody>
      </p:sp>
      <p:sp>
        <p:nvSpPr>
          <p:cNvPr id="9" name="Slide Number Placeholder 5">
            <a:extLst>
              <a:ext uri="{FF2B5EF4-FFF2-40B4-BE49-F238E27FC236}">
                <a16:creationId xmlns:a16="http://schemas.microsoft.com/office/drawing/2014/main" id="{50899230-7C72-45CE-B240-82EC8B9DA96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79464208-2E6E-C649-A209-A43474712D5E}" type="slidenum">
              <a:rPr lang="en-US" smtClean="0">
                <a:solidFill>
                  <a:schemeClr val="bg1"/>
                </a:solidFill>
              </a:rPr>
              <a:pPr/>
              <a:t>15</a:t>
            </a:fld>
            <a:endParaRPr lang="en-US">
              <a:solidFill>
                <a:schemeClr val="bg1"/>
              </a:solidFill>
            </a:endParaRPr>
          </a:p>
        </p:txBody>
      </p:sp>
      <p:pic>
        <p:nvPicPr>
          <p:cNvPr id="4" name="Picture 3" descr="Graphical user interface, application&#10;&#10;Description automatically generated">
            <a:extLst>
              <a:ext uri="{FF2B5EF4-FFF2-40B4-BE49-F238E27FC236}">
                <a16:creationId xmlns:a16="http://schemas.microsoft.com/office/drawing/2014/main" id="{B0E3D2AE-7DFD-7258-EAA3-DFE54A120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966" y="1094403"/>
            <a:ext cx="9613522" cy="5763597"/>
          </a:xfrm>
          <a:prstGeom prst="rect">
            <a:avLst/>
          </a:prstGeom>
        </p:spPr>
      </p:pic>
    </p:spTree>
    <p:extLst>
      <p:ext uri="{BB962C8B-B14F-4D97-AF65-F5344CB8AC3E}">
        <p14:creationId xmlns:p14="http://schemas.microsoft.com/office/powerpoint/2010/main" val="208370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B62645F-E473-4F6F-AB77-5C06FC2609B2}"/>
              </a:ext>
            </a:extLst>
          </p:cNvPr>
          <p:cNvSpPr>
            <a:spLocks noGrp="1"/>
          </p:cNvSpPr>
          <p:nvPr>
            <p:ph type="title"/>
          </p:nvPr>
        </p:nvSpPr>
        <p:spPr/>
        <p:txBody>
          <a:bodyPr>
            <a:normAutofit fontScale="90000"/>
          </a:bodyPr>
          <a:lstStyle/>
          <a:p>
            <a:r>
              <a:rPr lang="en-US" altLang="ko-KR"/>
              <a:t> Medical Separation Extensions</a:t>
            </a:r>
            <a:endParaRPr lang="ko-KR" altLang="en-US"/>
          </a:p>
        </p:txBody>
      </p:sp>
      <p:grpSp>
        <p:nvGrpSpPr>
          <p:cNvPr id="11" name="그룹 10">
            <a:extLst>
              <a:ext uri="{FF2B5EF4-FFF2-40B4-BE49-F238E27FC236}">
                <a16:creationId xmlns:a16="http://schemas.microsoft.com/office/drawing/2014/main" id="{6A787657-1186-45F8-85D3-FD1E7BE7EB9A}"/>
              </a:ext>
            </a:extLst>
          </p:cNvPr>
          <p:cNvGrpSpPr/>
          <p:nvPr/>
        </p:nvGrpSpPr>
        <p:grpSpPr>
          <a:xfrm>
            <a:off x="5588641" y="2228206"/>
            <a:ext cx="5899304" cy="1014720"/>
            <a:chOff x="5610225" y="2270502"/>
            <a:chExt cx="5648326" cy="971550"/>
          </a:xfrm>
        </p:grpSpPr>
        <p:sp>
          <p:nvSpPr>
            <p:cNvPr id="5" name="직사각형 4">
              <a:extLst>
                <a:ext uri="{FF2B5EF4-FFF2-40B4-BE49-F238E27FC236}">
                  <a16:creationId xmlns:a16="http://schemas.microsoft.com/office/drawing/2014/main" id="{1E77FBB2-3E08-4506-A050-3DB9CA897054}"/>
                </a:ext>
              </a:extLst>
            </p:cNvPr>
            <p:cNvSpPr/>
            <p:nvPr/>
          </p:nvSpPr>
          <p:spPr>
            <a:xfrm>
              <a:off x="5610225" y="2270502"/>
              <a:ext cx="971550" cy="9715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8" name="직선 연결선 7">
              <a:extLst>
                <a:ext uri="{FF2B5EF4-FFF2-40B4-BE49-F238E27FC236}">
                  <a16:creationId xmlns:a16="http://schemas.microsoft.com/office/drawing/2014/main" id="{312BC5B4-2DBB-4CF2-AA8C-88ED659B66EC}"/>
                </a:ext>
              </a:extLst>
            </p:cNvPr>
            <p:cNvCxnSpPr>
              <a:cxnSpLocks/>
            </p:cNvCxnSpPr>
            <p:nvPr/>
          </p:nvCxnSpPr>
          <p:spPr>
            <a:xfrm>
              <a:off x="5610225" y="2270502"/>
              <a:ext cx="5648326" cy="0"/>
            </a:xfrm>
            <a:prstGeom prst="line">
              <a:avLst/>
            </a:prstGeom>
            <a:ln>
              <a:tailEnd type="oval"/>
            </a:ln>
          </p:spPr>
          <p:style>
            <a:lnRef idx="1">
              <a:schemeClr val="accent1"/>
            </a:lnRef>
            <a:fillRef idx="0">
              <a:schemeClr val="accent1"/>
            </a:fillRef>
            <a:effectRef idx="0">
              <a:schemeClr val="accent1"/>
            </a:effectRef>
            <a:fontRef idx="minor">
              <a:schemeClr val="tx1"/>
            </a:fontRef>
          </p:style>
        </p:cxnSp>
      </p:grpSp>
      <p:grpSp>
        <p:nvGrpSpPr>
          <p:cNvPr id="18" name="그룹 17">
            <a:extLst>
              <a:ext uri="{FF2B5EF4-FFF2-40B4-BE49-F238E27FC236}">
                <a16:creationId xmlns:a16="http://schemas.microsoft.com/office/drawing/2014/main" id="{D02B3D30-115B-49C3-9FC8-80E789F6F8A9}"/>
              </a:ext>
            </a:extLst>
          </p:cNvPr>
          <p:cNvGrpSpPr/>
          <p:nvPr/>
        </p:nvGrpSpPr>
        <p:grpSpPr>
          <a:xfrm flipH="1">
            <a:off x="704056" y="3686493"/>
            <a:ext cx="5899304" cy="1014720"/>
            <a:chOff x="5610225" y="2270502"/>
            <a:chExt cx="5648326" cy="971550"/>
          </a:xfrm>
        </p:grpSpPr>
        <p:sp>
          <p:nvSpPr>
            <p:cNvPr id="19" name="직사각형 18">
              <a:extLst>
                <a:ext uri="{FF2B5EF4-FFF2-40B4-BE49-F238E27FC236}">
                  <a16:creationId xmlns:a16="http://schemas.microsoft.com/office/drawing/2014/main" id="{D814200B-81DD-4ED9-9A3F-69B895F5CF3F}"/>
                </a:ext>
              </a:extLst>
            </p:cNvPr>
            <p:cNvSpPr/>
            <p:nvPr/>
          </p:nvSpPr>
          <p:spPr>
            <a:xfrm>
              <a:off x="5610225" y="2270502"/>
              <a:ext cx="971550" cy="9715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20" name="직선 연결선 19">
              <a:extLst>
                <a:ext uri="{FF2B5EF4-FFF2-40B4-BE49-F238E27FC236}">
                  <a16:creationId xmlns:a16="http://schemas.microsoft.com/office/drawing/2014/main" id="{03A83693-7A00-4678-93C7-9862A42406AF}"/>
                </a:ext>
              </a:extLst>
            </p:cNvPr>
            <p:cNvCxnSpPr>
              <a:cxnSpLocks/>
            </p:cNvCxnSpPr>
            <p:nvPr/>
          </p:nvCxnSpPr>
          <p:spPr>
            <a:xfrm>
              <a:off x="5610225" y="2270502"/>
              <a:ext cx="5648326" cy="0"/>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grpSp>
      <p:grpSp>
        <p:nvGrpSpPr>
          <p:cNvPr id="21" name="그룹 20">
            <a:extLst>
              <a:ext uri="{FF2B5EF4-FFF2-40B4-BE49-F238E27FC236}">
                <a16:creationId xmlns:a16="http://schemas.microsoft.com/office/drawing/2014/main" id="{F85D67C7-95BD-4F30-9D46-D4F8CD418653}"/>
              </a:ext>
            </a:extLst>
          </p:cNvPr>
          <p:cNvGrpSpPr/>
          <p:nvPr/>
        </p:nvGrpSpPr>
        <p:grpSpPr>
          <a:xfrm>
            <a:off x="5588641" y="5144780"/>
            <a:ext cx="5899304" cy="1014720"/>
            <a:chOff x="5610225" y="2270502"/>
            <a:chExt cx="5648326" cy="971550"/>
          </a:xfrm>
        </p:grpSpPr>
        <p:sp>
          <p:nvSpPr>
            <p:cNvPr id="22" name="직사각형 21">
              <a:extLst>
                <a:ext uri="{FF2B5EF4-FFF2-40B4-BE49-F238E27FC236}">
                  <a16:creationId xmlns:a16="http://schemas.microsoft.com/office/drawing/2014/main" id="{FE004103-C319-4F27-9A64-50AAB7CEE17E}"/>
                </a:ext>
              </a:extLst>
            </p:cNvPr>
            <p:cNvSpPr/>
            <p:nvPr/>
          </p:nvSpPr>
          <p:spPr>
            <a:xfrm>
              <a:off x="5610225" y="2270502"/>
              <a:ext cx="971550" cy="97155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ko-KR" altLang="en-US"/>
            </a:p>
          </p:txBody>
        </p:sp>
        <p:cxnSp>
          <p:nvCxnSpPr>
            <p:cNvPr id="23" name="직선 연결선 22">
              <a:extLst>
                <a:ext uri="{FF2B5EF4-FFF2-40B4-BE49-F238E27FC236}">
                  <a16:creationId xmlns:a16="http://schemas.microsoft.com/office/drawing/2014/main" id="{1A8DA7CA-44F1-4E5F-90C1-55CFD3C07535}"/>
                </a:ext>
              </a:extLst>
            </p:cNvPr>
            <p:cNvCxnSpPr>
              <a:cxnSpLocks/>
            </p:cNvCxnSpPr>
            <p:nvPr/>
          </p:nvCxnSpPr>
          <p:spPr>
            <a:xfrm>
              <a:off x="5610225" y="2270502"/>
              <a:ext cx="5648326" cy="0"/>
            </a:xfrm>
            <a:prstGeom prst="line">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1642F593-A24A-4758-AF3D-14489C0209AA}"/>
              </a:ext>
            </a:extLst>
          </p:cNvPr>
          <p:cNvSpPr txBox="1"/>
          <p:nvPr/>
        </p:nvSpPr>
        <p:spPr>
          <a:xfrm>
            <a:off x="6706371" y="2298803"/>
            <a:ext cx="4292601" cy="1826654"/>
          </a:xfrm>
          <a:prstGeom prst="rect">
            <a:avLst/>
          </a:prstGeom>
          <a:noFill/>
        </p:spPr>
        <p:txBody>
          <a:bodyPr wrap="square" rtlCol="0">
            <a:spAutoFit/>
          </a:bodyPr>
          <a:lstStyle/>
          <a:p>
            <a:pPr>
              <a:lnSpc>
                <a:spcPct val="114000"/>
              </a:lnSpc>
            </a:pPr>
            <a:r>
              <a:rPr lang="en-US" altLang="ko-KR" sz="2000"/>
              <a:t>The request should be accompanied by </a:t>
            </a:r>
            <a:r>
              <a:rPr lang="en-US" altLang="ko-KR" sz="2000" b="1">
                <a:solidFill>
                  <a:srgbClr val="7B9D77"/>
                </a:solidFill>
              </a:rPr>
              <a:t>supporting documentation </a:t>
            </a:r>
            <a:r>
              <a:rPr lang="en-US" altLang="ko-KR" sz="2000"/>
              <a:t>from the student’s health-care provider </a:t>
            </a:r>
            <a:r>
              <a:rPr lang="en-US" altLang="ko-KR" sz="2000" b="1">
                <a:solidFill>
                  <a:srgbClr val="7B9D77"/>
                </a:solidFill>
              </a:rPr>
              <a:t>verifying</a:t>
            </a:r>
            <a:r>
              <a:rPr lang="en-US" altLang="ko-KR" sz="2000"/>
              <a:t> that extension of leave is medically necessary. </a:t>
            </a:r>
          </a:p>
        </p:txBody>
      </p:sp>
      <p:sp>
        <p:nvSpPr>
          <p:cNvPr id="33" name="TextBox 32">
            <a:extLst>
              <a:ext uri="{FF2B5EF4-FFF2-40B4-BE49-F238E27FC236}">
                <a16:creationId xmlns:a16="http://schemas.microsoft.com/office/drawing/2014/main" id="{7B0D9A4C-DDFD-4E39-8E2E-72AA4057B10B}"/>
              </a:ext>
            </a:extLst>
          </p:cNvPr>
          <p:cNvSpPr txBox="1"/>
          <p:nvPr/>
        </p:nvSpPr>
        <p:spPr>
          <a:xfrm>
            <a:off x="1003300" y="3802035"/>
            <a:ext cx="4292601" cy="2528384"/>
          </a:xfrm>
          <a:prstGeom prst="rect">
            <a:avLst/>
          </a:prstGeom>
          <a:noFill/>
        </p:spPr>
        <p:txBody>
          <a:bodyPr wrap="square" rtlCol="0">
            <a:spAutoFit/>
          </a:bodyPr>
          <a:lstStyle/>
          <a:p>
            <a:pPr eaLnBrk="0" latinLnBrk="0" hangingPunct="0">
              <a:lnSpc>
                <a:spcPct val="114000"/>
              </a:lnSpc>
            </a:pPr>
            <a:r>
              <a:rPr lang="en-US" altLang="ko-KR" sz="2000"/>
              <a:t>Center staff </a:t>
            </a:r>
            <a:r>
              <a:rPr lang="en-US" altLang="ko-KR" sz="2000" b="1">
                <a:solidFill>
                  <a:srgbClr val="7B9D77"/>
                </a:solidFill>
              </a:rPr>
              <a:t>must submit </a:t>
            </a:r>
            <a:r>
              <a:rPr lang="en-US" altLang="ko-KR" sz="2000"/>
              <a:t>a request to the Regional Office to extend a MSWR </a:t>
            </a:r>
            <a:r>
              <a:rPr lang="en-US" altLang="ko-KR" sz="2000" b="1"/>
              <a:t>beyond 180 days </a:t>
            </a:r>
            <a:r>
              <a:rPr lang="en-US" altLang="ko-KR" sz="2000"/>
              <a:t>for </a:t>
            </a:r>
            <a:r>
              <a:rPr lang="en-US" altLang="ko-KR" sz="2000" b="1">
                <a:solidFill>
                  <a:srgbClr val="7B9D77"/>
                </a:solidFill>
              </a:rPr>
              <a:t>extenuating circumstances</a:t>
            </a:r>
            <a:r>
              <a:rPr lang="en-US" altLang="ko-KR" sz="2000"/>
              <a:t> and/or if there is a </a:t>
            </a:r>
            <a:r>
              <a:rPr lang="en-US" altLang="ko-KR" sz="2000" b="1">
                <a:solidFill>
                  <a:srgbClr val="7B9D77"/>
                </a:solidFill>
              </a:rPr>
              <a:t>request for disability accommodation related to a change in the date </a:t>
            </a:r>
            <a:r>
              <a:rPr lang="en-US" altLang="ko-KR" sz="2000"/>
              <a:t>of the student’s return. </a:t>
            </a:r>
          </a:p>
        </p:txBody>
      </p:sp>
      <p:sp>
        <p:nvSpPr>
          <p:cNvPr id="46" name="TextBox 45">
            <a:extLst>
              <a:ext uri="{FF2B5EF4-FFF2-40B4-BE49-F238E27FC236}">
                <a16:creationId xmlns:a16="http://schemas.microsoft.com/office/drawing/2014/main" id="{23868A48-54A2-4739-A292-3B7C5EA22188}"/>
              </a:ext>
            </a:extLst>
          </p:cNvPr>
          <p:cNvSpPr txBox="1"/>
          <p:nvPr/>
        </p:nvSpPr>
        <p:spPr>
          <a:xfrm>
            <a:off x="6706371" y="1861234"/>
            <a:ext cx="2762251" cy="461665"/>
          </a:xfrm>
          <a:prstGeom prst="rect">
            <a:avLst/>
          </a:prstGeom>
          <a:noFill/>
        </p:spPr>
        <p:txBody>
          <a:bodyPr wrap="square" rtlCol="0">
            <a:spAutoFit/>
          </a:bodyPr>
          <a:lstStyle/>
          <a:p>
            <a:r>
              <a:rPr lang="en-US" altLang="ko-KR" sz="2400">
                <a:solidFill>
                  <a:srgbClr val="6D728D"/>
                </a:solidFill>
                <a:latin typeface="Arial Black" panose="020B0A04020102020204" pitchFamily="34" charset="0"/>
              </a:rPr>
              <a:t>Documentation</a:t>
            </a:r>
            <a:endParaRPr lang="ko-KR" altLang="en-US" sz="2400">
              <a:solidFill>
                <a:srgbClr val="6D728D"/>
              </a:solidFill>
              <a:latin typeface="Arial Black" panose="020B0A04020102020204" pitchFamily="34" charset="0"/>
            </a:endParaRPr>
          </a:p>
        </p:txBody>
      </p:sp>
      <p:sp>
        <p:nvSpPr>
          <p:cNvPr id="47" name="TextBox 46">
            <a:extLst>
              <a:ext uri="{FF2B5EF4-FFF2-40B4-BE49-F238E27FC236}">
                <a16:creationId xmlns:a16="http://schemas.microsoft.com/office/drawing/2014/main" id="{DAE0BAE1-CA8B-4838-BFEF-0724179E0B17}"/>
              </a:ext>
            </a:extLst>
          </p:cNvPr>
          <p:cNvSpPr txBox="1"/>
          <p:nvPr/>
        </p:nvSpPr>
        <p:spPr>
          <a:xfrm>
            <a:off x="1003300" y="3333997"/>
            <a:ext cx="4189590" cy="461665"/>
          </a:xfrm>
          <a:prstGeom prst="rect">
            <a:avLst/>
          </a:prstGeom>
          <a:noFill/>
        </p:spPr>
        <p:txBody>
          <a:bodyPr wrap="square" rtlCol="0">
            <a:spAutoFit/>
          </a:bodyPr>
          <a:lstStyle/>
          <a:p>
            <a:r>
              <a:rPr lang="en-US" altLang="ko-KR" sz="2400">
                <a:solidFill>
                  <a:schemeClr val="accent2"/>
                </a:solidFill>
                <a:latin typeface="Arial Black" panose="020B0A04020102020204" pitchFamily="34" charset="0"/>
              </a:rPr>
              <a:t>Request Extension</a:t>
            </a:r>
            <a:endParaRPr lang="ko-KR" altLang="en-US" sz="2400">
              <a:solidFill>
                <a:schemeClr val="accent2"/>
              </a:solidFill>
              <a:latin typeface="Arial Black" panose="020B0A04020102020204" pitchFamily="34" charset="0"/>
            </a:endParaRPr>
          </a:p>
        </p:txBody>
      </p:sp>
      <p:sp>
        <p:nvSpPr>
          <p:cNvPr id="48" name="TextBox 47">
            <a:extLst>
              <a:ext uri="{FF2B5EF4-FFF2-40B4-BE49-F238E27FC236}">
                <a16:creationId xmlns:a16="http://schemas.microsoft.com/office/drawing/2014/main" id="{D9C3498B-91ED-48FE-8EB0-A2EA5AA21A48}"/>
              </a:ext>
            </a:extLst>
          </p:cNvPr>
          <p:cNvSpPr txBox="1"/>
          <p:nvPr/>
        </p:nvSpPr>
        <p:spPr>
          <a:xfrm>
            <a:off x="6706370" y="4783941"/>
            <a:ext cx="2762251" cy="461665"/>
          </a:xfrm>
          <a:prstGeom prst="rect">
            <a:avLst/>
          </a:prstGeom>
          <a:noFill/>
        </p:spPr>
        <p:txBody>
          <a:bodyPr wrap="square" rtlCol="0">
            <a:spAutoFit/>
          </a:bodyPr>
          <a:lstStyle/>
          <a:p>
            <a:r>
              <a:rPr lang="en-US" altLang="ko-KR" sz="2400">
                <a:solidFill>
                  <a:srgbClr val="6D728D"/>
                </a:solidFill>
                <a:latin typeface="Arial Black" panose="020B0A04020102020204" pitchFamily="34" charset="0"/>
              </a:rPr>
              <a:t>Individualized</a:t>
            </a:r>
            <a:endParaRPr lang="ko-KR" altLang="en-US" sz="2400">
              <a:solidFill>
                <a:srgbClr val="6D728D"/>
              </a:solidFill>
              <a:latin typeface="Arial Black" panose="020B0A04020102020204" pitchFamily="34" charset="0"/>
            </a:endParaRPr>
          </a:p>
        </p:txBody>
      </p:sp>
      <p:sp>
        <p:nvSpPr>
          <p:cNvPr id="28" name="TextBox 27">
            <a:extLst>
              <a:ext uri="{FF2B5EF4-FFF2-40B4-BE49-F238E27FC236}">
                <a16:creationId xmlns:a16="http://schemas.microsoft.com/office/drawing/2014/main" id="{0B8F60D1-06E2-461B-8E42-16E71FDDF933}"/>
              </a:ext>
            </a:extLst>
          </p:cNvPr>
          <p:cNvSpPr txBox="1"/>
          <p:nvPr/>
        </p:nvSpPr>
        <p:spPr>
          <a:xfrm>
            <a:off x="6706370" y="5114003"/>
            <a:ext cx="4292601" cy="774058"/>
          </a:xfrm>
          <a:prstGeom prst="rect">
            <a:avLst/>
          </a:prstGeom>
          <a:noFill/>
        </p:spPr>
        <p:txBody>
          <a:bodyPr wrap="square" rtlCol="0">
            <a:spAutoFit/>
          </a:bodyPr>
          <a:lstStyle/>
          <a:p>
            <a:pPr>
              <a:lnSpc>
                <a:spcPct val="114000"/>
              </a:lnSpc>
            </a:pPr>
            <a:r>
              <a:rPr lang="en-US" altLang="ko-KR" sz="2000"/>
              <a:t>Requests will be reviewed on a </a:t>
            </a:r>
            <a:r>
              <a:rPr lang="en-US" altLang="ko-KR" sz="2000" b="1">
                <a:solidFill>
                  <a:srgbClr val="7B9D77"/>
                </a:solidFill>
              </a:rPr>
              <a:t>case-by-case </a:t>
            </a:r>
            <a:r>
              <a:rPr lang="en-US" altLang="ko-KR" sz="2000"/>
              <a:t>basis. </a:t>
            </a:r>
          </a:p>
        </p:txBody>
      </p:sp>
      <p:pic>
        <p:nvPicPr>
          <p:cNvPr id="4" name="Graphic 3" descr="Document with solid fill">
            <a:extLst>
              <a:ext uri="{FF2B5EF4-FFF2-40B4-BE49-F238E27FC236}">
                <a16:creationId xmlns:a16="http://schemas.microsoft.com/office/drawing/2014/main" id="{FE4EA0CF-B678-43F2-B829-20A4658540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38800" y="2265974"/>
            <a:ext cx="914400" cy="914400"/>
          </a:xfrm>
          <a:prstGeom prst="rect">
            <a:avLst/>
          </a:prstGeom>
        </p:spPr>
      </p:pic>
      <p:pic>
        <p:nvPicPr>
          <p:cNvPr id="7" name="Graphic 6" descr="Chat with solid fill">
            <a:extLst>
              <a:ext uri="{FF2B5EF4-FFF2-40B4-BE49-F238E27FC236}">
                <a16:creationId xmlns:a16="http://schemas.microsoft.com/office/drawing/2014/main" id="{96DF500E-F01D-4B22-96B8-44E3FB58E9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800" y="3771424"/>
            <a:ext cx="914400" cy="914400"/>
          </a:xfrm>
          <a:prstGeom prst="rect">
            <a:avLst/>
          </a:prstGeom>
        </p:spPr>
      </p:pic>
      <p:pic>
        <p:nvPicPr>
          <p:cNvPr id="10" name="Graphic 9" descr="Man with solid fill">
            <a:extLst>
              <a:ext uri="{FF2B5EF4-FFF2-40B4-BE49-F238E27FC236}">
                <a16:creationId xmlns:a16="http://schemas.microsoft.com/office/drawing/2014/main" id="{7092EEF9-CA33-4385-9F1F-98C4693185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27511" y="5179282"/>
            <a:ext cx="914400" cy="914400"/>
          </a:xfrm>
          <a:prstGeom prst="rect">
            <a:avLst/>
          </a:prstGeom>
        </p:spPr>
      </p:pic>
      <p:sp>
        <p:nvSpPr>
          <p:cNvPr id="24" name="슬라이드 번호 개체 틀 5">
            <a:extLst>
              <a:ext uri="{FF2B5EF4-FFF2-40B4-BE49-F238E27FC236}">
                <a16:creationId xmlns:a16="http://schemas.microsoft.com/office/drawing/2014/main" id="{1A0FBAA5-AFE0-49FA-8E1F-FCABB80A63D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pPr/>
              <a:t>16</a:t>
            </a:fld>
            <a:endParaRPr lang="ko-KR" altLang="en-US"/>
          </a:p>
        </p:txBody>
      </p:sp>
    </p:spTree>
    <p:extLst>
      <p:ext uri="{BB962C8B-B14F-4D97-AF65-F5344CB8AC3E}">
        <p14:creationId xmlns:p14="http://schemas.microsoft.com/office/powerpoint/2010/main" val="1035531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 name="자유형: 도형 70">
            <a:extLst>
              <a:ext uri="{FF2B5EF4-FFF2-40B4-BE49-F238E27FC236}">
                <a16:creationId xmlns:a16="http://schemas.microsoft.com/office/drawing/2014/main" id="{A1B1C299-A3AC-4C3E-9CF6-B5BC895BFC31}"/>
              </a:ext>
            </a:extLst>
          </p:cNvPr>
          <p:cNvSpPr>
            <a:spLocks/>
          </p:cNvSpPr>
          <p:nvPr/>
        </p:nvSpPr>
        <p:spPr bwMode="auto">
          <a:xfrm>
            <a:off x="0" y="0"/>
            <a:ext cx="12192000" cy="6858000"/>
          </a:xfrm>
          <a:custGeom>
            <a:avLst/>
            <a:gdLst>
              <a:gd name="connsiteX0" fmla="*/ 0 w 6223000"/>
              <a:gd name="connsiteY0" fmla="*/ 3630815 h 3644900"/>
              <a:gd name="connsiteX1" fmla="*/ 46467 w 6223000"/>
              <a:gd name="connsiteY1" fmla="*/ 3644900 h 3644900"/>
              <a:gd name="connsiteX2" fmla="*/ 0 w 6223000"/>
              <a:gd name="connsiteY2" fmla="*/ 3644900 h 3644900"/>
              <a:gd name="connsiteX3" fmla="*/ 0 w 6223000"/>
              <a:gd name="connsiteY3" fmla="*/ 3577296 h 3644900"/>
              <a:gd name="connsiteX4" fmla="*/ 182293 w 6223000"/>
              <a:gd name="connsiteY4" fmla="*/ 3644898 h 3644900"/>
              <a:gd name="connsiteX5" fmla="*/ 71487 w 6223000"/>
              <a:gd name="connsiteY5" fmla="*/ 3644898 h 3644900"/>
              <a:gd name="connsiteX6" fmla="*/ 0 w 6223000"/>
              <a:gd name="connsiteY6" fmla="*/ 3619547 h 3644900"/>
              <a:gd name="connsiteX7" fmla="*/ 0 w 6223000"/>
              <a:gd name="connsiteY7" fmla="*/ 3532227 h 3644900"/>
              <a:gd name="connsiteX8" fmla="*/ 191229 w 6223000"/>
              <a:gd name="connsiteY8" fmla="*/ 3597013 h 3644900"/>
              <a:gd name="connsiteX9" fmla="*/ 546880 w 6223000"/>
              <a:gd name="connsiteY9" fmla="*/ 3644898 h 3644900"/>
              <a:gd name="connsiteX10" fmla="*/ 305609 w 6223000"/>
              <a:gd name="connsiteY10" fmla="*/ 3644898 h 3644900"/>
              <a:gd name="connsiteX11" fmla="*/ 169783 w 6223000"/>
              <a:gd name="connsiteY11" fmla="*/ 3625181 h 3644900"/>
              <a:gd name="connsiteX12" fmla="*/ 0 w 6223000"/>
              <a:gd name="connsiteY12" fmla="*/ 3563212 h 3644900"/>
              <a:gd name="connsiteX13" fmla="*/ 0 w 6223000"/>
              <a:gd name="connsiteY13" fmla="*/ 3470259 h 3644900"/>
              <a:gd name="connsiteX14" fmla="*/ 173357 w 6223000"/>
              <a:gd name="connsiteY14" fmla="*/ 3532228 h 3644900"/>
              <a:gd name="connsiteX15" fmla="*/ 941850 w 6223000"/>
              <a:gd name="connsiteY15" fmla="*/ 3644899 h 3644900"/>
              <a:gd name="connsiteX16" fmla="*/ 713089 w 6223000"/>
              <a:gd name="connsiteY16" fmla="*/ 3644899 h 3644900"/>
              <a:gd name="connsiteX17" fmla="*/ 148337 w 6223000"/>
              <a:gd name="connsiteY17" fmla="*/ 3563213 h 3644900"/>
              <a:gd name="connsiteX18" fmla="*/ 0 w 6223000"/>
              <a:gd name="connsiteY18" fmla="*/ 3509694 h 3644900"/>
              <a:gd name="connsiteX19" fmla="*/ 0 w 6223000"/>
              <a:gd name="connsiteY19" fmla="*/ 3411107 h 3644900"/>
              <a:gd name="connsiteX20" fmla="*/ 157273 w 6223000"/>
              <a:gd name="connsiteY20" fmla="*/ 3464626 h 3644900"/>
              <a:gd name="connsiteX21" fmla="*/ 1311798 w 6223000"/>
              <a:gd name="connsiteY21" fmla="*/ 3644900 h 3644900"/>
              <a:gd name="connsiteX22" fmla="*/ 1095548 w 6223000"/>
              <a:gd name="connsiteY22" fmla="*/ 3644900 h 3644900"/>
              <a:gd name="connsiteX23" fmla="*/ 135826 w 6223000"/>
              <a:gd name="connsiteY23" fmla="*/ 3498428 h 3644900"/>
              <a:gd name="connsiteX24" fmla="*/ 0 w 6223000"/>
              <a:gd name="connsiteY24" fmla="*/ 3450542 h 3644900"/>
              <a:gd name="connsiteX25" fmla="*/ 0 w 6223000"/>
              <a:gd name="connsiteY25" fmla="*/ 3349138 h 3644900"/>
              <a:gd name="connsiteX26" fmla="*/ 148337 w 6223000"/>
              <a:gd name="connsiteY26" fmla="*/ 3397024 h 3644900"/>
              <a:gd name="connsiteX27" fmla="*/ 1660301 w 6223000"/>
              <a:gd name="connsiteY27" fmla="*/ 3644900 h 3644900"/>
              <a:gd name="connsiteX28" fmla="*/ 1451199 w 6223000"/>
              <a:gd name="connsiteY28" fmla="*/ 3644900 h 3644900"/>
              <a:gd name="connsiteX29" fmla="*/ 126890 w 6223000"/>
              <a:gd name="connsiteY29" fmla="*/ 3430825 h 3644900"/>
              <a:gd name="connsiteX30" fmla="*/ 0 w 6223000"/>
              <a:gd name="connsiteY30" fmla="*/ 3382940 h 3644900"/>
              <a:gd name="connsiteX31" fmla="*/ 0 w 6223000"/>
              <a:gd name="connsiteY31" fmla="*/ 3281536 h 3644900"/>
              <a:gd name="connsiteX32" fmla="*/ 144762 w 6223000"/>
              <a:gd name="connsiteY32" fmla="*/ 3329421 h 3644900"/>
              <a:gd name="connsiteX33" fmla="*/ 1987356 w 6223000"/>
              <a:gd name="connsiteY33" fmla="*/ 3644900 h 3644900"/>
              <a:gd name="connsiteX34" fmla="*/ 1790765 w 6223000"/>
              <a:gd name="connsiteY34" fmla="*/ 3644900 h 3644900"/>
              <a:gd name="connsiteX35" fmla="*/ 123316 w 6223000"/>
              <a:gd name="connsiteY35" fmla="*/ 3357589 h 3644900"/>
              <a:gd name="connsiteX36" fmla="*/ 0 w 6223000"/>
              <a:gd name="connsiteY36" fmla="*/ 3315338 h 3644900"/>
              <a:gd name="connsiteX37" fmla="*/ 0 w 6223000"/>
              <a:gd name="connsiteY37" fmla="*/ 3216749 h 3644900"/>
              <a:gd name="connsiteX38" fmla="*/ 144762 w 6223000"/>
              <a:gd name="connsiteY38" fmla="*/ 3256184 h 3644900"/>
              <a:gd name="connsiteX39" fmla="*/ 2296541 w 6223000"/>
              <a:gd name="connsiteY39" fmla="*/ 3644898 h 3644900"/>
              <a:gd name="connsiteX40" fmla="*/ 2108886 w 6223000"/>
              <a:gd name="connsiteY40" fmla="*/ 3644898 h 3644900"/>
              <a:gd name="connsiteX41" fmla="*/ 123316 w 6223000"/>
              <a:gd name="connsiteY41" fmla="*/ 3289985 h 3644900"/>
              <a:gd name="connsiteX42" fmla="*/ 0 w 6223000"/>
              <a:gd name="connsiteY42" fmla="*/ 3247734 h 3644900"/>
              <a:gd name="connsiteX43" fmla="*/ 0 w 6223000"/>
              <a:gd name="connsiteY43" fmla="*/ 3140698 h 3644900"/>
              <a:gd name="connsiteX44" fmla="*/ 148337 w 6223000"/>
              <a:gd name="connsiteY44" fmla="*/ 3188583 h 3644900"/>
              <a:gd name="connsiteX45" fmla="*/ 2584278 w 6223000"/>
              <a:gd name="connsiteY45" fmla="*/ 3644900 h 3644900"/>
              <a:gd name="connsiteX46" fmla="*/ 2407346 w 6223000"/>
              <a:gd name="connsiteY46" fmla="*/ 3644900 h 3644900"/>
              <a:gd name="connsiteX47" fmla="*/ 126890 w 6223000"/>
              <a:gd name="connsiteY47" fmla="*/ 3216751 h 3644900"/>
              <a:gd name="connsiteX48" fmla="*/ 0 w 6223000"/>
              <a:gd name="connsiteY48" fmla="*/ 3174499 h 3644900"/>
              <a:gd name="connsiteX49" fmla="*/ 0 w 6223000"/>
              <a:gd name="connsiteY49" fmla="*/ 3067462 h 3644900"/>
              <a:gd name="connsiteX50" fmla="*/ 157273 w 6223000"/>
              <a:gd name="connsiteY50" fmla="*/ 3115347 h 3644900"/>
              <a:gd name="connsiteX51" fmla="*/ 2855931 w 6223000"/>
              <a:gd name="connsiteY51" fmla="*/ 3644900 h 3644900"/>
              <a:gd name="connsiteX52" fmla="*/ 2686148 w 6223000"/>
              <a:gd name="connsiteY52" fmla="*/ 3644900 h 3644900"/>
              <a:gd name="connsiteX53" fmla="*/ 135826 w 6223000"/>
              <a:gd name="connsiteY53" fmla="*/ 3140698 h 3644900"/>
              <a:gd name="connsiteX54" fmla="*/ 0 w 6223000"/>
              <a:gd name="connsiteY54" fmla="*/ 3101263 h 3644900"/>
              <a:gd name="connsiteX55" fmla="*/ 0 w 6223000"/>
              <a:gd name="connsiteY55" fmla="*/ 2994226 h 3644900"/>
              <a:gd name="connsiteX56" fmla="*/ 173357 w 6223000"/>
              <a:gd name="connsiteY56" fmla="*/ 3047745 h 3644900"/>
              <a:gd name="connsiteX57" fmla="*/ 3111500 w 6223000"/>
              <a:gd name="connsiteY57" fmla="*/ 3644900 h 3644900"/>
              <a:gd name="connsiteX58" fmla="*/ 2950653 w 6223000"/>
              <a:gd name="connsiteY58" fmla="*/ 3644900 h 3644900"/>
              <a:gd name="connsiteX59" fmla="*/ 153698 w 6223000"/>
              <a:gd name="connsiteY59" fmla="*/ 3073096 h 3644900"/>
              <a:gd name="connsiteX60" fmla="*/ 0 w 6223000"/>
              <a:gd name="connsiteY60" fmla="*/ 3028027 h 3644900"/>
              <a:gd name="connsiteX61" fmla="*/ 0 w 6223000"/>
              <a:gd name="connsiteY61" fmla="*/ 2920990 h 3644900"/>
              <a:gd name="connsiteX62" fmla="*/ 194804 w 6223000"/>
              <a:gd name="connsiteY62" fmla="*/ 2974509 h 3644900"/>
              <a:gd name="connsiteX63" fmla="*/ 3349196 w 6223000"/>
              <a:gd name="connsiteY63" fmla="*/ 3644900 h 3644900"/>
              <a:gd name="connsiteX64" fmla="*/ 3195497 w 6223000"/>
              <a:gd name="connsiteY64" fmla="*/ 3644900 h 3644900"/>
              <a:gd name="connsiteX65" fmla="*/ 173357 w 6223000"/>
              <a:gd name="connsiteY65" fmla="*/ 2999860 h 3644900"/>
              <a:gd name="connsiteX66" fmla="*/ 0 w 6223000"/>
              <a:gd name="connsiteY66" fmla="*/ 2954791 h 3644900"/>
              <a:gd name="connsiteX67" fmla="*/ 0 w 6223000"/>
              <a:gd name="connsiteY67" fmla="*/ 2839302 h 3644900"/>
              <a:gd name="connsiteX68" fmla="*/ 221611 w 6223000"/>
              <a:gd name="connsiteY68" fmla="*/ 2901271 h 3644900"/>
              <a:gd name="connsiteX69" fmla="*/ 3574382 w 6223000"/>
              <a:gd name="connsiteY69" fmla="*/ 3644898 h 3644900"/>
              <a:gd name="connsiteX70" fmla="*/ 3429619 w 6223000"/>
              <a:gd name="connsiteY70" fmla="*/ 3644898 h 3644900"/>
              <a:gd name="connsiteX71" fmla="*/ 200165 w 6223000"/>
              <a:gd name="connsiteY71" fmla="*/ 2926622 h 3644900"/>
              <a:gd name="connsiteX72" fmla="*/ 0 w 6223000"/>
              <a:gd name="connsiteY72" fmla="*/ 2873103 h 3644900"/>
              <a:gd name="connsiteX73" fmla="*/ 0 w 6223000"/>
              <a:gd name="connsiteY73" fmla="*/ 2766067 h 3644900"/>
              <a:gd name="connsiteX74" fmla="*/ 250206 w 6223000"/>
              <a:gd name="connsiteY74" fmla="*/ 2833670 h 3644900"/>
              <a:gd name="connsiteX75" fmla="*/ 3781696 w 6223000"/>
              <a:gd name="connsiteY75" fmla="*/ 3644899 h 3644900"/>
              <a:gd name="connsiteX76" fmla="*/ 3645869 w 6223000"/>
              <a:gd name="connsiteY76" fmla="*/ 3644899 h 3644900"/>
              <a:gd name="connsiteX77" fmla="*/ 234122 w 6223000"/>
              <a:gd name="connsiteY77" fmla="*/ 2859021 h 3644900"/>
              <a:gd name="connsiteX78" fmla="*/ 0 w 6223000"/>
              <a:gd name="connsiteY78" fmla="*/ 2791418 h 3644900"/>
              <a:gd name="connsiteX79" fmla="*/ 0 w 6223000"/>
              <a:gd name="connsiteY79" fmla="*/ 2684381 h 3644900"/>
              <a:gd name="connsiteX80" fmla="*/ 289525 w 6223000"/>
              <a:gd name="connsiteY80" fmla="*/ 2757617 h 3644900"/>
              <a:gd name="connsiteX81" fmla="*/ 3981861 w 6223000"/>
              <a:gd name="connsiteY81" fmla="*/ 3644900 h 3644900"/>
              <a:gd name="connsiteX82" fmla="*/ 3846035 w 6223000"/>
              <a:gd name="connsiteY82" fmla="*/ 3644900 h 3644900"/>
              <a:gd name="connsiteX83" fmla="*/ 271653 w 6223000"/>
              <a:gd name="connsiteY83" fmla="*/ 2785785 h 3644900"/>
              <a:gd name="connsiteX84" fmla="*/ 0 w 6223000"/>
              <a:gd name="connsiteY84" fmla="*/ 2718183 h 3644900"/>
              <a:gd name="connsiteX85" fmla="*/ 0 w 6223000"/>
              <a:gd name="connsiteY85" fmla="*/ 2605512 h 3644900"/>
              <a:gd name="connsiteX86" fmla="*/ 335992 w 6223000"/>
              <a:gd name="connsiteY86" fmla="*/ 2692832 h 3644900"/>
              <a:gd name="connsiteX87" fmla="*/ 4164155 w 6223000"/>
              <a:gd name="connsiteY87" fmla="*/ 3644900 h 3644900"/>
              <a:gd name="connsiteX88" fmla="*/ 4037265 w 6223000"/>
              <a:gd name="connsiteY88" fmla="*/ 3644900 h 3644900"/>
              <a:gd name="connsiteX89" fmla="*/ 314545 w 6223000"/>
              <a:gd name="connsiteY89" fmla="*/ 2718183 h 3644900"/>
              <a:gd name="connsiteX90" fmla="*/ 0 w 6223000"/>
              <a:gd name="connsiteY90" fmla="*/ 2639313 h 3644900"/>
              <a:gd name="connsiteX91" fmla="*/ 0 w 6223000"/>
              <a:gd name="connsiteY91" fmla="*/ 2523824 h 3644900"/>
              <a:gd name="connsiteX92" fmla="*/ 382459 w 6223000"/>
              <a:gd name="connsiteY92" fmla="*/ 2616778 h 3644900"/>
              <a:gd name="connsiteX93" fmla="*/ 4337513 w 6223000"/>
              <a:gd name="connsiteY93" fmla="*/ 3644898 h 3644900"/>
              <a:gd name="connsiteX94" fmla="*/ 4214197 w 6223000"/>
              <a:gd name="connsiteY94" fmla="*/ 3644898 h 3644900"/>
              <a:gd name="connsiteX95" fmla="*/ 364587 w 6223000"/>
              <a:gd name="connsiteY95" fmla="*/ 2644945 h 3644900"/>
              <a:gd name="connsiteX96" fmla="*/ 0 w 6223000"/>
              <a:gd name="connsiteY96" fmla="*/ 2557625 h 3644900"/>
              <a:gd name="connsiteX97" fmla="*/ 0 w 6223000"/>
              <a:gd name="connsiteY97" fmla="*/ 2442139 h 3644900"/>
              <a:gd name="connsiteX98" fmla="*/ 441436 w 6223000"/>
              <a:gd name="connsiteY98" fmla="*/ 2551993 h 3644900"/>
              <a:gd name="connsiteX99" fmla="*/ 4498360 w 6223000"/>
              <a:gd name="connsiteY99" fmla="*/ 3644900 h 3644900"/>
              <a:gd name="connsiteX100" fmla="*/ 4383980 w 6223000"/>
              <a:gd name="connsiteY100" fmla="*/ 3644900 h 3644900"/>
              <a:gd name="connsiteX101" fmla="*/ 419990 w 6223000"/>
              <a:gd name="connsiteY101" fmla="*/ 2577344 h 3644900"/>
              <a:gd name="connsiteX102" fmla="*/ 0 w 6223000"/>
              <a:gd name="connsiteY102" fmla="*/ 2475940 h 3644900"/>
              <a:gd name="connsiteX103" fmla="*/ 0 w 6223000"/>
              <a:gd name="connsiteY103" fmla="*/ 2363270 h 3644900"/>
              <a:gd name="connsiteX104" fmla="*/ 505775 w 6223000"/>
              <a:gd name="connsiteY104" fmla="*/ 2484391 h 3644900"/>
              <a:gd name="connsiteX105" fmla="*/ 4652059 w 6223000"/>
              <a:gd name="connsiteY105" fmla="*/ 3644900 h 3644900"/>
              <a:gd name="connsiteX106" fmla="*/ 4541253 w 6223000"/>
              <a:gd name="connsiteY106" fmla="*/ 3644900 h 3644900"/>
              <a:gd name="connsiteX107" fmla="*/ 484329 w 6223000"/>
              <a:gd name="connsiteY107" fmla="*/ 2509742 h 3644900"/>
              <a:gd name="connsiteX108" fmla="*/ 0 w 6223000"/>
              <a:gd name="connsiteY108" fmla="*/ 2397071 h 3644900"/>
              <a:gd name="connsiteX109" fmla="*/ 0 w 6223000"/>
              <a:gd name="connsiteY109" fmla="*/ 2290034 h 3644900"/>
              <a:gd name="connsiteX110" fmla="*/ 577262 w 6223000"/>
              <a:gd name="connsiteY110" fmla="*/ 2416789 h 3644900"/>
              <a:gd name="connsiteX111" fmla="*/ 4791459 w 6223000"/>
              <a:gd name="connsiteY111" fmla="*/ 3644900 h 3644900"/>
              <a:gd name="connsiteX112" fmla="*/ 4686015 w 6223000"/>
              <a:gd name="connsiteY112" fmla="*/ 3644900 h 3644900"/>
              <a:gd name="connsiteX113" fmla="*/ 555816 w 6223000"/>
              <a:gd name="connsiteY113" fmla="*/ 2442140 h 3644900"/>
              <a:gd name="connsiteX114" fmla="*/ 0 w 6223000"/>
              <a:gd name="connsiteY114" fmla="*/ 2315385 h 3644900"/>
              <a:gd name="connsiteX115" fmla="*/ 0 w 6223000"/>
              <a:gd name="connsiteY115" fmla="*/ 2208346 h 3644900"/>
              <a:gd name="connsiteX116" fmla="*/ 654112 w 6223000"/>
              <a:gd name="connsiteY116" fmla="*/ 2354818 h 3644900"/>
              <a:gd name="connsiteX117" fmla="*/ 657686 w 6223000"/>
              <a:gd name="connsiteY117" fmla="*/ 2354818 h 3644900"/>
              <a:gd name="connsiteX118" fmla="*/ 4927286 w 6223000"/>
              <a:gd name="connsiteY118" fmla="*/ 3644898 h 3644900"/>
              <a:gd name="connsiteX119" fmla="*/ 4825416 w 6223000"/>
              <a:gd name="connsiteY119" fmla="*/ 3644898 h 3644900"/>
              <a:gd name="connsiteX120" fmla="*/ 636240 w 6223000"/>
              <a:gd name="connsiteY120" fmla="*/ 2382986 h 3644900"/>
              <a:gd name="connsiteX121" fmla="*/ 0 w 6223000"/>
              <a:gd name="connsiteY121" fmla="*/ 2242147 h 3644900"/>
              <a:gd name="connsiteX122" fmla="*/ 0 w 6223000"/>
              <a:gd name="connsiteY122" fmla="*/ 2135110 h 3644900"/>
              <a:gd name="connsiteX123" fmla="*/ 743471 w 6223000"/>
              <a:gd name="connsiteY123" fmla="*/ 2295666 h 3644900"/>
              <a:gd name="connsiteX124" fmla="*/ 5055964 w 6223000"/>
              <a:gd name="connsiteY124" fmla="*/ 3644898 h 3644900"/>
              <a:gd name="connsiteX125" fmla="*/ 4957669 w 6223000"/>
              <a:gd name="connsiteY125" fmla="*/ 3644898 h 3644900"/>
              <a:gd name="connsiteX126" fmla="*/ 722025 w 6223000"/>
              <a:gd name="connsiteY126" fmla="*/ 2315383 h 3644900"/>
              <a:gd name="connsiteX127" fmla="*/ 0 w 6223000"/>
              <a:gd name="connsiteY127" fmla="*/ 2160461 h 3644900"/>
              <a:gd name="connsiteX128" fmla="*/ 0 w 6223000"/>
              <a:gd name="connsiteY128" fmla="*/ 2061874 h 3644900"/>
              <a:gd name="connsiteX129" fmla="*/ 836405 w 6223000"/>
              <a:gd name="connsiteY129" fmla="*/ 2236514 h 3644900"/>
              <a:gd name="connsiteX130" fmla="*/ 5173918 w 6223000"/>
              <a:gd name="connsiteY130" fmla="*/ 3644898 h 3644900"/>
              <a:gd name="connsiteX131" fmla="*/ 5080984 w 6223000"/>
              <a:gd name="connsiteY131" fmla="*/ 3644898 h 3644900"/>
              <a:gd name="connsiteX132" fmla="*/ 814959 w 6223000"/>
              <a:gd name="connsiteY132" fmla="*/ 2261865 h 3644900"/>
              <a:gd name="connsiteX133" fmla="*/ 0 w 6223000"/>
              <a:gd name="connsiteY133" fmla="*/ 2087225 h 3644900"/>
              <a:gd name="connsiteX134" fmla="*/ 0 w 6223000"/>
              <a:gd name="connsiteY134" fmla="*/ 1985823 h 3644900"/>
              <a:gd name="connsiteX135" fmla="*/ 938275 w 6223000"/>
              <a:gd name="connsiteY135" fmla="*/ 2174547 h 3644900"/>
              <a:gd name="connsiteX136" fmla="*/ 5288299 w 6223000"/>
              <a:gd name="connsiteY136" fmla="*/ 3644900 h 3644900"/>
              <a:gd name="connsiteX137" fmla="*/ 5198939 w 6223000"/>
              <a:gd name="connsiteY137" fmla="*/ 3644900 h 3644900"/>
              <a:gd name="connsiteX138" fmla="*/ 916829 w 6223000"/>
              <a:gd name="connsiteY138" fmla="*/ 2202714 h 3644900"/>
              <a:gd name="connsiteX139" fmla="*/ 0 w 6223000"/>
              <a:gd name="connsiteY139" fmla="*/ 2013991 h 3644900"/>
              <a:gd name="connsiteX140" fmla="*/ 0 w 6223000"/>
              <a:gd name="connsiteY140" fmla="*/ 1912587 h 3644900"/>
              <a:gd name="connsiteX141" fmla="*/ 1043719 w 6223000"/>
              <a:gd name="connsiteY141" fmla="*/ 2121028 h 3644900"/>
              <a:gd name="connsiteX142" fmla="*/ 1049081 w 6223000"/>
              <a:gd name="connsiteY142" fmla="*/ 2121028 h 3644900"/>
              <a:gd name="connsiteX143" fmla="*/ 5399104 w 6223000"/>
              <a:gd name="connsiteY143" fmla="*/ 3644900 h 3644900"/>
              <a:gd name="connsiteX144" fmla="*/ 5313319 w 6223000"/>
              <a:gd name="connsiteY144" fmla="*/ 3644900 h 3644900"/>
              <a:gd name="connsiteX145" fmla="*/ 1027635 w 6223000"/>
              <a:gd name="connsiteY145" fmla="*/ 2149196 h 3644900"/>
              <a:gd name="connsiteX146" fmla="*/ 0 w 6223000"/>
              <a:gd name="connsiteY146" fmla="*/ 1940755 h 3644900"/>
              <a:gd name="connsiteX147" fmla="*/ 0 w 6223000"/>
              <a:gd name="connsiteY147" fmla="*/ 1844984 h 3644900"/>
              <a:gd name="connsiteX148" fmla="*/ 1163461 w 6223000"/>
              <a:gd name="connsiteY148" fmla="*/ 2073142 h 3644900"/>
              <a:gd name="connsiteX149" fmla="*/ 1167036 w 6223000"/>
              <a:gd name="connsiteY149" fmla="*/ 2073142 h 3644900"/>
              <a:gd name="connsiteX150" fmla="*/ 5500974 w 6223000"/>
              <a:gd name="connsiteY150" fmla="*/ 3644900 h 3644900"/>
              <a:gd name="connsiteX151" fmla="*/ 5420551 w 6223000"/>
              <a:gd name="connsiteY151" fmla="*/ 3644900 h 3644900"/>
              <a:gd name="connsiteX152" fmla="*/ 1145589 w 6223000"/>
              <a:gd name="connsiteY152" fmla="*/ 2095677 h 3644900"/>
              <a:gd name="connsiteX153" fmla="*/ 0 w 6223000"/>
              <a:gd name="connsiteY153" fmla="*/ 1873152 h 3644900"/>
              <a:gd name="connsiteX154" fmla="*/ 0 w 6223000"/>
              <a:gd name="connsiteY154" fmla="*/ 1780198 h 3644900"/>
              <a:gd name="connsiteX155" fmla="*/ 1290352 w 6223000"/>
              <a:gd name="connsiteY155" fmla="*/ 2019623 h 3644900"/>
              <a:gd name="connsiteX156" fmla="*/ 1293926 w 6223000"/>
              <a:gd name="connsiteY156" fmla="*/ 2028074 h 3644900"/>
              <a:gd name="connsiteX157" fmla="*/ 5602844 w 6223000"/>
              <a:gd name="connsiteY157" fmla="*/ 3644899 h 3644900"/>
              <a:gd name="connsiteX158" fmla="*/ 5522421 w 6223000"/>
              <a:gd name="connsiteY158" fmla="*/ 3644899 h 3644900"/>
              <a:gd name="connsiteX159" fmla="*/ 1274267 w 6223000"/>
              <a:gd name="connsiteY159" fmla="*/ 2047791 h 3644900"/>
              <a:gd name="connsiteX160" fmla="*/ 0 w 6223000"/>
              <a:gd name="connsiteY160" fmla="*/ 1799916 h 3644900"/>
              <a:gd name="connsiteX161" fmla="*/ 0 w 6223000"/>
              <a:gd name="connsiteY161" fmla="*/ 1712595 h 3644900"/>
              <a:gd name="connsiteX162" fmla="*/ 1426178 w 6223000"/>
              <a:gd name="connsiteY162" fmla="*/ 1980188 h 3644900"/>
              <a:gd name="connsiteX163" fmla="*/ 5701139 w 6223000"/>
              <a:gd name="connsiteY163" fmla="*/ 3644898 h 3644900"/>
              <a:gd name="connsiteX164" fmla="*/ 5624290 w 6223000"/>
              <a:gd name="connsiteY164" fmla="*/ 3644898 h 3644900"/>
              <a:gd name="connsiteX165" fmla="*/ 1410093 w 6223000"/>
              <a:gd name="connsiteY165" fmla="*/ 1999905 h 3644900"/>
              <a:gd name="connsiteX166" fmla="*/ 0 w 6223000"/>
              <a:gd name="connsiteY166" fmla="*/ 1737946 h 3644900"/>
              <a:gd name="connsiteX167" fmla="*/ 0 w 6223000"/>
              <a:gd name="connsiteY167" fmla="*/ 1650626 h 3644900"/>
              <a:gd name="connsiteX168" fmla="*/ 1570941 w 6223000"/>
              <a:gd name="connsiteY168" fmla="*/ 1932303 h 3644900"/>
              <a:gd name="connsiteX169" fmla="*/ 1574515 w 6223000"/>
              <a:gd name="connsiteY169" fmla="*/ 1940753 h 3644900"/>
              <a:gd name="connsiteX170" fmla="*/ 5794073 w 6223000"/>
              <a:gd name="connsiteY170" fmla="*/ 3644898 h 3644900"/>
              <a:gd name="connsiteX171" fmla="*/ 5720798 w 6223000"/>
              <a:gd name="connsiteY171" fmla="*/ 3644898 h 3644900"/>
              <a:gd name="connsiteX172" fmla="*/ 1553069 w 6223000"/>
              <a:gd name="connsiteY172" fmla="*/ 1960471 h 3644900"/>
              <a:gd name="connsiteX173" fmla="*/ 0 w 6223000"/>
              <a:gd name="connsiteY173" fmla="*/ 1678794 h 3644900"/>
              <a:gd name="connsiteX174" fmla="*/ 0 w 6223000"/>
              <a:gd name="connsiteY174" fmla="*/ 1591475 h 3644900"/>
              <a:gd name="connsiteX175" fmla="*/ 1722852 w 6223000"/>
              <a:gd name="connsiteY175" fmla="*/ 1898503 h 3644900"/>
              <a:gd name="connsiteX176" fmla="*/ 5890581 w 6223000"/>
              <a:gd name="connsiteY176" fmla="*/ 3644900 h 3644900"/>
              <a:gd name="connsiteX177" fmla="*/ 5819093 w 6223000"/>
              <a:gd name="connsiteY177" fmla="*/ 3644900 h 3644900"/>
              <a:gd name="connsiteX178" fmla="*/ 1706767 w 6223000"/>
              <a:gd name="connsiteY178" fmla="*/ 1921037 h 3644900"/>
              <a:gd name="connsiteX179" fmla="*/ 0 w 6223000"/>
              <a:gd name="connsiteY179" fmla="*/ 1616826 h 3644900"/>
              <a:gd name="connsiteX180" fmla="*/ 0 w 6223000"/>
              <a:gd name="connsiteY180" fmla="*/ 1537956 h 3644900"/>
              <a:gd name="connsiteX181" fmla="*/ 1885486 w 6223000"/>
              <a:gd name="connsiteY181" fmla="*/ 1859068 h 3644900"/>
              <a:gd name="connsiteX182" fmla="*/ 5985303 w 6223000"/>
              <a:gd name="connsiteY182" fmla="*/ 3644899 h 3644900"/>
              <a:gd name="connsiteX183" fmla="*/ 5917389 w 6223000"/>
              <a:gd name="connsiteY183" fmla="*/ 3644899 h 3644900"/>
              <a:gd name="connsiteX184" fmla="*/ 1867615 w 6223000"/>
              <a:gd name="connsiteY184" fmla="*/ 1887235 h 3644900"/>
              <a:gd name="connsiteX185" fmla="*/ 0 w 6223000"/>
              <a:gd name="connsiteY185" fmla="*/ 1563307 h 3644900"/>
              <a:gd name="connsiteX186" fmla="*/ 0 w 6223000"/>
              <a:gd name="connsiteY186" fmla="*/ 1484438 h 3644900"/>
              <a:gd name="connsiteX187" fmla="*/ 2058844 w 6223000"/>
              <a:gd name="connsiteY187" fmla="*/ 1833718 h 3644900"/>
              <a:gd name="connsiteX188" fmla="*/ 2062418 w 6223000"/>
              <a:gd name="connsiteY188" fmla="*/ 1833718 h 3644900"/>
              <a:gd name="connsiteX189" fmla="*/ 6078237 w 6223000"/>
              <a:gd name="connsiteY189" fmla="*/ 3644900 h 3644900"/>
              <a:gd name="connsiteX190" fmla="*/ 6013898 w 6223000"/>
              <a:gd name="connsiteY190" fmla="*/ 3644900 h 3644900"/>
              <a:gd name="connsiteX191" fmla="*/ 2040972 w 6223000"/>
              <a:gd name="connsiteY191" fmla="*/ 1853435 h 3644900"/>
              <a:gd name="connsiteX192" fmla="*/ 0 w 6223000"/>
              <a:gd name="connsiteY192" fmla="*/ 1509789 h 3644900"/>
              <a:gd name="connsiteX193" fmla="*/ 0 w 6223000"/>
              <a:gd name="connsiteY193" fmla="*/ 1436552 h 3644900"/>
              <a:gd name="connsiteX194" fmla="*/ 2241138 w 6223000"/>
              <a:gd name="connsiteY194" fmla="*/ 1805549 h 3644900"/>
              <a:gd name="connsiteX195" fmla="*/ 6171171 w 6223000"/>
              <a:gd name="connsiteY195" fmla="*/ 3644898 h 3644900"/>
              <a:gd name="connsiteX196" fmla="*/ 6108619 w 6223000"/>
              <a:gd name="connsiteY196" fmla="*/ 3644898 h 3644900"/>
              <a:gd name="connsiteX197" fmla="*/ 2225053 w 6223000"/>
              <a:gd name="connsiteY197" fmla="*/ 1825266 h 3644900"/>
              <a:gd name="connsiteX198" fmla="*/ 0 w 6223000"/>
              <a:gd name="connsiteY198" fmla="*/ 1464720 h 3644900"/>
              <a:gd name="connsiteX199" fmla="*/ 0 w 6223000"/>
              <a:gd name="connsiteY199" fmla="*/ 1397117 h 3644900"/>
              <a:gd name="connsiteX200" fmla="*/ 2432367 w 6223000"/>
              <a:gd name="connsiteY200" fmla="*/ 1785831 h 3644900"/>
              <a:gd name="connsiteX201" fmla="*/ 6222999 w 6223000"/>
              <a:gd name="connsiteY201" fmla="*/ 3625181 h 3644900"/>
              <a:gd name="connsiteX202" fmla="*/ 6222999 w 6223000"/>
              <a:gd name="connsiteY202" fmla="*/ 3644898 h 3644900"/>
              <a:gd name="connsiteX203" fmla="*/ 6210489 w 6223000"/>
              <a:gd name="connsiteY203" fmla="*/ 3644898 h 3644900"/>
              <a:gd name="connsiteX204" fmla="*/ 2414495 w 6223000"/>
              <a:gd name="connsiteY204" fmla="*/ 1805549 h 3644900"/>
              <a:gd name="connsiteX205" fmla="*/ 0 w 6223000"/>
              <a:gd name="connsiteY205" fmla="*/ 1416835 h 3644900"/>
              <a:gd name="connsiteX206" fmla="*/ 0 w 6223000"/>
              <a:gd name="connsiteY206" fmla="*/ 1354866 h 3644900"/>
              <a:gd name="connsiteX207" fmla="*/ 2636107 w 6223000"/>
              <a:gd name="connsiteY207" fmla="*/ 1766115 h 3644900"/>
              <a:gd name="connsiteX208" fmla="*/ 6222999 w 6223000"/>
              <a:gd name="connsiteY208" fmla="*/ 3577297 h 3644900"/>
              <a:gd name="connsiteX209" fmla="*/ 6222999 w 6223000"/>
              <a:gd name="connsiteY209" fmla="*/ 3605465 h 3644900"/>
              <a:gd name="connsiteX210" fmla="*/ 2618235 w 6223000"/>
              <a:gd name="connsiteY210" fmla="*/ 1785832 h 3644900"/>
              <a:gd name="connsiteX211" fmla="*/ 0 w 6223000"/>
              <a:gd name="connsiteY211" fmla="*/ 1377400 h 3644900"/>
              <a:gd name="connsiteX212" fmla="*/ 0 w 6223000"/>
              <a:gd name="connsiteY212" fmla="*/ 1321065 h 3644900"/>
              <a:gd name="connsiteX213" fmla="*/ 2848782 w 6223000"/>
              <a:gd name="connsiteY213" fmla="*/ 1752031 h 3644900"/>
              <a:gd name="connsiteX214" fmla="*/ 6222999 w 6223000"/>
              <a:gd name="connsiteY214" fmla="*/ 3518145 h 3644900"/>
              <a:gd name="connsiteX215" fmla="*/ 6222999 w 6223000"/>
              <a:gd name="connsiteY215" fmla="*/ 3551946 h 3644900"/>
              <a:gd name="connsiteX216" fmla="*/ 2830910 w 6223000"/>
              <a:gd name="connsiteY216" fmla="*/ 1771748 h 3644900"/>
              <a:gd name="connsiteX217" fmla="*/ 0 w 6223000"/>
              <a:gd name="connsiteY217" fmla="*/ 1343599 h 3644900"/>
              <a:gd name="connsiteX218" fmla="*/ 0 w 6223000"/>
              <a:gd name="connsiteY218" fmla="*/ 1295713 h 3644900"/>
              <a:gd name="connsiteX219" fmla="*/ 3072181 w 6223000"/>
              <a:gd name="connsiteY219" fmla="*/ 1746396 h 3644900"/>
              <a:gd name="connsiteX220" fmla="*/ 6222999 w 6223000"/>
              <a:gd name="connsiteY220" fmla="*/ 3456175 h 3644900"/>
              <a:gd name="connsiteX221" fmla="*/ 6222999 w 6223000"/>
              <a:gd name="connsiteY221" fmla="*/ 3484343 h 3644900"/>
              <a:gd name="connsiteX222" fmla="*/ 3052522 w 6223000"/>
              <a:gd name="connsiteY222" fmla="*/ 1766114 h 3644900"/>
              <a:gd name="connsiteX223" fmla="*/ 0 w 6223000"/>
              <a:gd name="connsiteY223" fmla="*/ 1315431 h 3644900"/>
              <a:gd name="connsiteX224" fmla="*/ 0 w 6223000"/>
              <a:gd name="connsiteY224" fmla="*/ 1247829 h 3644900"/>
              <a:gd name="connsiteX225" fmla="*/ 3506469 w 6223000"/>
              <a:gd name="connsiteY225" fmla="*/ 1737947 h 3644900"/>
              <a:gd name="connsiteX226" fmla="*/ 6222999 w 6223000"/>
              <a:gd name="connsiteY226" fmla="*/ 3329421 h 3644900"/>
              <a:gd name="connsiteX227" fmla="*/ 6222999 w 6223000"/>
              <a:gd name="connsiteY227" fmla="*/ 3357589 h 3644900"/>
              <a:gd name="connsiteX228" fmla="*/ 3488597 w 6223000"/>
              <a:gd name="connsiteY228" fmla="*/ 1757664 h 3644900"/>
              <a:gd name="connsiteX229" fmla="*/ 109 w 6223000"/>
              <a:gd name="connsiteY229" fmla="*/ 1267562 h 3644900"/>
              <a:gd name="connsiteX230" fmla="*/ 3302729 w 6223000"/>
              <a:gd name="connsiteY230" fmla="*/ 1746397 h 3644900"/>
              <a:gd name="connsiteX231" fmla="*/ 6222999 w 6223000"/>
              <a:gd name="connsiteY231" fmla="*/ 3388573 h 3644900"/>
              <a:gd name="connsiteX232" fmla="*/ 6222999 w 6223000"/>
              <a:gd name="connsiteY232" fmla="*/ 3416741 h 3644900"/>
              <a:gd name="connsiteX233" fmla="*/ 3284857 w 6223000"/>
              <a:gd name="connsiteY233" fmla="*/ 1766114 h 3644900"/>
              <a:gd name="connsiteX234" fmla="*/ 0 w 6223000"/>
              <a:gd name="connsiteY234" fmla="*/ 1290080 h 3644900"/>
              <a:gd name="connsiteX235" fmla="*/ 0 w 6223000"/>
              <a:gd name="connsiteY235" fmla="*/ 1267547 h 3644900"/>
              <a:gd name="connsiteX236" fmla="*/ 0 w 6223000"/>
              <a:gd name="connsiteY236" fmla="*/ 1267546 h 3644900"/>
              <a:gd name="connsiteX237" fmla="*/ 0 w 6223000"/>
              <a:gd name="connsiteY237" fmla="*/ 1222477 h 3644900"/>
              <a:gd name="connsiteX238" fmla="*/ 3701273 w 6223000"/>
              <a:gd name="connsiteY238" fmla="*/ 1723862 h 3644900"/>
              <a:gd name="connsiteX239" fmla="*/ 6222999 w 6223000"/>
              <a:gd name="connsiteY239" fmla="*/ 3256184 h 3644900"/>
              <a:gd name="connsiteX240" fmla="*/ 6222999 w 6223000"/>
              <a:gd name="connsiteY240" fmla="*/ 3289985 h 3644900"/>
              <a:gd name="connsiteX241" fmla="*/ 3679826 w 6223000"/>
              <a:gd name="connsiteY241" fmla="*/ 1746396 h 3644900"/>
              <a:gd name="connsiteX242" fmla="*/ 0 w 6223000"/>
              <a:gd name="connsiteY242" fmla="*/ 1242195 h 3644900"/>
              <a:gd name="connsiteX243" fmla="*/ 0 w 6223000"/>
              <a:gd name="connsiteY243" fmla="*/ 1194310 h 3644900"/>
              <a:gd name="connsiteX244" fmla="*/ 3879991 w 6223000"/>
              <a:gd name="connsiteY244" fmla="*/ 1704145 h 3644900"/>
              <a:gd name="connsiteX245" fmla="*/ 6222999 w 6223000"/>
              <a:gd name="connsiteY245" fmla="*/ 3182949 h 3644900"/>
              <a:gd name="connsiteX246" fmla="*/ 6222999 w 6223000"/>
              <a:gd name="connsiteY246" fmla="*/ 3216750 h 3644900"/>
              <a:gd name="connsiteX247" fmla="*/ 3862120 w 6223000"/>
              <a:gd name="connsiteY247" fmla="*/ 1723863 h 3644900"/>
              <a:gd name="connsiteX248" fmla="*/ 0 w 6223000"/>
              <a:gd name="connsiteY248" fmla="*/ 1214028 h 3644900"/>
              <a:gd name="connsiteX249" fmla="*/ 0 w 6223000"/>
              <a:gd name="connsiteY249" fmla="*/ 1160509 h 3644900"/>
              <a:gd name="connsiteX250" fmla="*/ 4053349 w 6223000"/>
              <a:gd name="connsiteY250" fmla="*/ 1684428 h 3644900"/>
              <a:gd name="connsiteX251" fmla="*/ 4056923 w 6223000"/>
              <a:gd name="connsiteY251" fmla="*/ 1684428 h 3644900"/>
              <a:gd name="connsiteX252" fmla="*/ 6222999 w 6223000"/>
              <a:gd name="connsiteY252" fmla="*/ 3106896 h 3644900"/>
              <a:gd name="connsiteX253" fmla="*/ 6222999 w 6223000"/>
              <a:gd name="connsiteY253" fmla="*/ 3135064 h 3644900"/>
              <a:gd name="connsiteX254" fmla="*/ 4037265 w 6223000"/>
              <a:gd name="connsiteY254" fmla="*/ 1704146 h 3644900"/>
              <a:gd name="connsiteX255" fmla="*/ 0 w 6223000"/>
              <a:gd name="connsiteY255" fmla="*/ 1180227 h 3644900"/>
              <a:gd name="connsiteX256" fmla="*/ 0 w 6223000"/>
              <a:gd name="connsiteY256" fmla="*/ 1126707 h 3644900"/>
              <a:gd name="connsiteX257" fmla="*/ 4214197 w 6223000"/>
              <a:gd name="connsiteY257" fmla="*/ 1659076 h 3644900"/>
              <a:gd name="connsiteX258" fmla="*/ 6222999 w 6223000"/>
              <a:gd name="connsiteY258" fmla="*/ 3028026 h 3644900"/>
              <a:gd name="connsiteX259" fmla="*/ 6222999 w 6223000"/>
              <a:gd name="connsiteY259" fmla="*/ 3053377 h 3644900"/>
              <a:gd name="connsiteX260" fmla="*/ 4198111 w 6223000"/>
              <a:gd name="connsiteY260" fmla="*/ 1670344 h 3644900"/>
              <a:gd name="connsiteX261" fmla="*/ 0 w 6223000"/>
              <a:gd name="connsiteY261" fmla="*/ 1149241 h 3644900"/>
              <a:gd name="connsiteX262" fmla="*/ 0 w 6223000"/>
              <a:gd name="connsiteY262" fmla="*/ 1087273 h 3644900"/>
              <a:gd name="connsiteX263" fmla="*/ 4362533 w 6223000"/>
              <a:gd name="connsiteY263" fmla="*/ 1625276 h 3644900"/>
              <a:gd name="connsiteX264" fmla="*/ 4367895 w 6223000"/>
              <a:gd name="connsiteY264" fmla="*/ 1625276 h 3644900"/>
              <a:gd name="connsiteX265" fmla="*/ 6222999 w 6223000"/>
              <a:gd name="connsiteY265" fmla="*/ 2940707 h 3644900"/>
              <a:gd name="connsiteX266" fmla="*/ 6222999 w 6223000"/>
              <a:gd name="connsiteY266" fmla="*/ 2966058 h 3644900"/>
              <a:gd name="connsiteX267" fmla="*/ 4346449 w 6223000"/>
              <a:gd name="connsiteY267" fmla="*/ 1636543 h 3644900"/>
              <a:gd name="connsiteX268" fmla="*/ 0 w 6223000"/>
              <a:gd name="connsiteY268" fmla="*/ 1106991 h 3644900"/>
              <a:gd name="connsiteX269" fmla="*/ 0 w 6223000"/>
              <a:gd name="connsiteY269" fmla="*/ 1047838 h 3644900"/>
              <a:gd name="connsiteX270" fmla="*/ 4507295 w 6223000"/>
              <a:gd name="connsiteY270" fmla="*/ 1583024 h 3644900"/>
              <a:gd name="connsiteX271" fmla="*/ 6222999 w 6223000"/>
              <a:gd name="connsiteY271" fmla="*/ 2853386 h 3644900"/>
              <a:gd name="connsiteX272" fmla="*/ 6222999 w 6223000"/>
              <a:gd name="connsiteY272" fmla="*/ 2878737 h 3644900"/>
              <a:gd name="connsiteX273" fmla="*/ 4491211 w 6223000"/>
              <a:gd name="connsiteY273" fmla="*/ 1605558 h 3644900"/>
              <a:gd name="connsiteX274" fmla="*/ 0 w 6223000"/>
              <a:gd name="connsiteY274" fmla="*/ 1067555 h 3644900"/>
              <a:gd name="connsiteX275" fmla="*/ 0 w 6223000"/>
              <a:gd name="connsiteY275" fmla="*/ 1005587 h 3644900"/>
              <a:gd name="connsiteX276" fmla="*/ 4639548 w 6223000"/>
              <a:gd name="connsiteY276" fmla="*/ 1543590 h 3644900"/>
              <a:gd name="connsiteX277" fmla="*/ 4643122 w 6223000"/>
              <a:gd name="connsiteY277" fmla="*/ 1543590 h 3644900"/>
              <a:gd name="connsiteX278" fmla="*/ 6222999 w 6223000"/>
              <a:gd name="connsiteY278" fmla="*/ 2757617 h 3644900"/>
              <a:gd name="connsiteX279" fmla="*/ 6222999 w 6223000"/>
              <a:gd name="connsiteY279" fmla="*/ 2785785 h 3644900"/>
              <a:gd name="connsiteX280" fmla="*/ 4621676 w 6223000"/>
              <a:gd name="connsiteY280" fmla="*/ 1557674 h 3644900"/>
              <a:gd name="connsiteX281" fmla="*/ 0 w 6223000"/>
              <a:gd name="connsiteY281" fmla="*/ 1019671 h 3644900"/>
              <a:gd name="connsiteX282" fmla="*/ 0 w 6223000"/>
              <a:gd name="connsiteY282" fmla="*/ 960519 h 3644900"/>
              <a:gd name="connsiteX283" fmla="*/ 4766439 w 6223000"/>
              <a:gd name="connsiteY283" fmla="*/ 1495705 h 3644900"/>
              <a:gd name="connsiteX284" fmla="*/ 6222999 w 6223000"/>
              <a:gd name="connsiteY284" fmla="*/ 2659031 h 3644900"/>
              <a:gd name="connsiteX285" fmla="*/ 6222999 w 6223000"/>
              <a:gd name="connsiteY285" fmla="*/ 2692832 h 3644900"/>
              <a:gd name="connsiteX286" fmla="*/ 4750353 w 6223000"/>
              <a:gd name="connsiteY286" fmla="*/ 1509789 h 3644900"/>
              <a:gd name="connsiteX287" fmla="*/ 0 w 6223000"/>
              <a:gd name="connsiteY287" fmla="*/ 974603 h 3644900"/>
              <a:gd name="connsiteX288" fmla="*/ 0 w 6223000"/>
              <a:gd name="connsiteY288" fmla="*/ 906999 h 3644900"/>
              <a:gd name="connsiteX289" fmla="*/ 4880819 w 6223000"/>
              <a:gd name="connsiteY289" fmla="*/ 1442185 h 3644900"/>
              <a:gd name="connsiteX290" fmla="*/ 6222999 w 6223000"/>
              <a:gd name="connsiteY290" fmla="*/ 2557626 h 3644900"/>
              <a:gd name="connsiteX291" fmla="*/ 6222999 w 6223000"/>
              <a:gd name="connsiteY291" fmla="*/ 2585793 h 3644900"/>
              <a:gd name="connsiteX292" fmla="*/ 4864734 w 6223000"/>
              <a:gd name="connsiteY292" fmla="*/ 1456269 h 3644900"/>
              <a:gd name="connsiteX293" fmla="*/ 0 w 6223000"/>
              <a:gd name="connsiteY293" fmla="*/ 926717 h 3644900"/>
              <a:gd name="connsiteX294" fmla="*/ 0 w 6223000"/>
              <a:gd name="connsiteY294" fmla="*/ 859115 h 3644900"/>
              <a:gd name="connsiteX295" fmla="*/ 4991625 w 6223000"/>
              <a:gd name="connsiteY295" fmla="*/ 1388668 h 3644900"/>
              <a:gd name="connsiteX296" fmla="*/ 6222999 w 6223000"/>
              <a:gd name="connsiteY296" fmla="*/ 2456223 h 3644900"/>
              <a:gd name="connsiteX297" fmla="*/ 6222999 w 6223000"/>
              <a:gd name="connsiteY297" fmla="*/ 2484391 h 3644900"/>
              <a:gd name="connsiteX298" fmla="*/ 4973753 w 6223000"/>
              <a:gd name="connsiteY298" fmla="*/ 1402752 h 3644900"/>
              <a:gd name="connsiteX299" fmla="*/ 0 w 6223000"/>
              <a:gd name="connsiteY299" fmla="*/ 873199 h 3644900"/>
              <a:gd name="connsiteX300" fmla="*/ 0 w 6223000"/>
              <a:gd name="connsiteY300" fmla="*/ 799962 h 3644900"/>
              <a:gd name="connsiteX301" fmla="*/ 5097069 w 6223000"/>
              <a:gd name="connsiteY301" fmla="*/ 1329515 h 3644900"/>
              <a:gd name="connsiteX302" fmla="*/ 5102431 w 6223000"/>
              <a:gd name="connsiteY302" fmla="*/ 1329515 h 3644900"/>
              <a:gd name="connsiteX303" fmla="*/ 6222999 w 6223000"/>
              <a:gd name="connsiteY303" fmla="*/ 2343551 h 3644900"/>
              <a:gd name="connsiteX304" fmla="*/ 6222999 w 6223000"/>
              <a:gd name="connsiteY304" fmla="*/ 2377352 h 3644900"/>
              <a:gd name="connsiteX305" fmla="*/ 5080984 w 6223000"/>
              <a:gd name="connsiteY305" fmla="*/ 1343598 h 3644900"/>
              <a:gd name="connsiteX306" fmla="*/ 0 w 6223000"/>
              <a:gd name="connsiteY306" fmla="*/ 819680 h 3644900"/>
              <a:gd name="connsiteX307" fmla="*/ 0 w 6223000"/>
              <a:gd name="connsiteY307" fmla="*/ 737993 h 3644900"/>
              <a:gd name="connsiteX308" fmla="*/ 5195364 w 6223000"/>
              <a:gd name="connsiteY308" fmla="*/ 1261913 h 3644900"/>
              <a:gd name="connsiteX309" fmla="*/ 5198939 w 6223000"/>
              <a:gd name="connsiteY309" fmla="*/ 1267546 h 3644900"/>
              <a:gd name="connsiteX310" fmla="*/ 6222999 w 6223000"/>
              <a:gd name="connsiteY310" fmla="*/ 2236515 h 3644900"/>
              <a:gd name="connsiteX311" fmla="*/ 6222999 w 6223000"/>
              <a:gd name="connsiteY311" fmla="*/ 2261866 h 3644900"/>
              <a:gd name="connsiteX312" fmla="*/ 5177493 w 6223000"/>
              <a:gd name="connsiteY312" fmla="*/ 1275996 h 3644900"/>
              <a:gd name="connsiteX313" fmla="*/ 0 w 6223000"/>
              <a:gd name="connsiteY313" fmla="*/ 757711 h 3644900"/>
              <a:gd name="connsiteX314" fmla="*/ 0 w 6223000"/>
              <a:gd name="connsiteY314" fmla="*/ 678842 h 3644900"/>
              <a:gd name="connsiteX315" fmla="*/ 5288298 w 6223000"/>
              <a:gd name="connsiteY315" fmla="*/ 1194311 h 3644900"/>
              <a:gd name="connsiteX316" fmla="*/ 6222999 w 6223000"/>
              <a:gd name="connsiteY316" fmla="*/ 2115394 h 3644900"/>
              <a:gd name="connsiteX317" fmla="*/ 6222999 w 6223000"/>
              <a:gd name="connsiteY317" fmla="*/ 2149195 h 3644900"/>
              <a:gd name="connsiteX318" fmla="*/ 5272213 w 6223000"/>
              <a:gd name="connsiteY318" fmla="*/ 1208395 h 3644900"/>
              <a:gd name="connsiteX319" fmla="*/ 0 w 6223000"/>
              <a:gd name="connsiteY319" fmla="*/ 690109 h 3644900"/>
              <a:gd name="connsiteX320" fmla="*/ 0 w 6223000"/>
              <a:gd name="connsiteY320" fmla="*/ 611240 h 3644900"/>
              <a:gd name="connsiteX321" fmla="*/ 5374083 w 6223000"/>
              <a:gd name="connsiteY321" fmla="*/ 1121075 h 3644900"/>
              <a:gd name="connsiteX322" fmla="*/ 6222999 w 6223000"/>
              <a:gd name="connsiteY322" fmla="*/ 1994274 h 3644900"/>
              <a:gd name="connsiteX323" fmla="*/ 6222999 w 6223000"/>
              <a:gd name="connsiteY323" fmla="*/ 2028075 h 3644900"/>
              <a:gd name="connsiteX324" fmla="*/ 5356211 w 6223000"/>
              <a:gd name="connsiteY324" fmla="*/ 1135159 h 3644900"/>
              <a:gd name="connsiteX325" fmla="*/ 0 w 6223000"/>
              <a:gd name="connsiteY325" fmla="*/ 630958 h 3644900"/>
              <a:gd name="connsiteX326" fmla="*/ 0 w 6223000"/>
              <a:gd name="connsiteY326" fmla="*/ 543637 h 3644900"/>
              <a:gd name="connsiteX327" fmla="*/ 5458081 w 6223000"/>
              <a:gd name="connsiteY327" fmla="*/ 1047839 h 3644900"/>
              <a:gd name="connsiteX328" fmla="*/ 6222999 w 6223000"/>
              <a:gd name="connsiteY328" fmla="*/ 1873152 h 3644900"/>
              <a:gd name="connsiteX329" fmla="*/ 6222999 w 6223000"/>
              <a:gd name="connsiteY329" fmla="*/ 1898503 h 3644900"/>
              <a:gd name="connsiteX330" fmla="*/ 5441997 w 6223000"/>
              <a:gd name="connsiteY330" fmla="*/ 1061923 h 3644900"/>
              <a:gd name="connsiteX331" fmla="*/ 0 w 6223000"/>
              <a:gd name="connsiteY331" fmla="*/ 557721 h 3644900"/>
              <a:gd name="connsiteX332" fmla="*/ 0 w 6223000"/>
              <a:gd name="connsiteY332" fmla="*/ 470401 h 3644900"/>
              <a:gd name="connsiteX333" fmla="*/ 5534931 w 6223000"/>
              <a:gd name="connsiteY333" fmla="*/ 966152 h 3644900"/>
              <a:gd name="connsiteX334" fmla="*/ 6222999 w 6223000"/>
              <a:gd name="connsiteY334" fmla="*/ 1737947 h 3644900"/>
              <a:gd name="connsiteX335" fmla="*/ 6222999 w 6223000"/>
              <a:gd name="connsiteY335" fmla="*/ 1771748 h 3644900"/>
              <a:gd name="connsiteX336" fmla="*/ 5522420 w 6223000"/>
              <a:gd name="connsiteY336" fmla="*/ 980236 h 3644900"/>
              <a:gd name="connsiteX337" fmla="*/ 0 w 6223000"/>
              <a:gd name="connsiteY337" fmla="*/ 484485 h 3644900"/>
              <a:gd name="connsiteX338" fmla="*/ 0 w 6223000"/>
              <a:gd name="connsiteY338" fmla="*/ 397165 h 3644900"/>
              <a:gd name="connsiteX339" fmla="*/ 5611779 w 6223000"/>
              <a:gd name="connsiteY339" fmla="*/ 878832 h 3644900"/>
              <a:gd name="connsiteX340" fmla="*/ 5615354 w 6223000"/>
              <a:gd name="connsiteY340" fmla="*/ 887283 h 3644900"/>
              <a:gd name="connsiteX341" fmla="*/ 6222999 w 6223000"/>
              <a:gd name="connsiteY341" fmla="*/ 1605559 h 3644900"/>
              <a:gd name="connsiteX342" fmla="*/ 6222999 w 6223000"/>
              <a:gd name="connsiteY342" fmla="*/ 1636543 h 3644900"/>
              <a:gd name="connsiteX343" fmla="*/ 5599269 w 6223000"/>
              <a:gd name="connsiteY343" fmla="*/ 892916 h 3644900"/>
              <a:gd name="connsiteX344" fmla="*/ 0 w 6223000"/>
              <a:gd name="connsiteY344" fmla="*/ 408432 h 3644900"/>
              <a:gd name="connsiteX345" fmla="*/ 0 w 6223000"/>
              <a:gd name="connsiteY345" fmla="*/ 315478 h 3644900"/>
              <a:gd name="connsiteX346" fmla="*/ 5683267 w 6223000"/>
              <a:gd name="connsiteY346" fmla="*/ 791512 h 3644900"/>
              <a:gd name="connsiteX347" fmla="*/ 6222999 w 6223000"/>
              <a:gd name="connsiteY347" fmla="*/ 1464721 h 3644900"/>
              <a:gd name="connsiteX348" fmla="*/ 6222999 w 6223000"/>
              <a:gd name="connsiteY348" fmla="*/ 1495705 h 3644900"/>
              <a:gd name="connsiteX349" fmla="*/ 5670757 w 6223000"/>
              <a:gd name="connsiteY349" fmla="*/ 805596 h 3644900"/>
              <a:gd name="connsiteX350" fmla="*/ 0 w 6223000"/>
              <a:gd name="connsiteY350" fmla="*/ 329562 h 3644900"/>
              <a:gd name="connsiteX351" fmla="*/ 0 w 6223000"/>
              <a:gd name="connsiteY351" fmla="*/ 233793 h 3644900"/>
              <a:gd name="connsiteX352" fmla="*/ 5754755 w 6223000"/>
              <a:gd name="connsiteY352" fmla="*/ 704193 h 3644900"/>
              <a:gd name="connsiteX353" fmla="*/ 6222999 w 6223000"/>
              <a:gd name="connsiteY353" fmla="*/ 1315432 h 3644900"/>
              <a:gd name="connsiteX354" fmla="*/ 6222999 w 6223000"/>
              <a:gd name="connsiteY354" fmla="*/ 1349233 h 3644900"/>
              <a:gd name="connsiteX355" fmla="*/ 5738670 w 6223000"/>
              <a:gd name="connsiteY355" fmla="*/ 718277 h 3644900"/>
              <a:gd name="connsiteX356" fmla="*/ 0 w 6223000"/>
              <a:gd name="connsiteY356" fmla="*/ 247877 h 3644900"/>
              <a:gd name="connsiteX357" fmla="*/ 0 w 6223000"/>
              <a:gd name="connsiteY357" fmla="*/ 154923 h 3644900"/>
              <a:gd name="connsiteX358" fmla="*/ 5822668 w 6223000"/>
              <a:gd name="connsiteY358" fmla="*/ 611240 h 3644900"/>
              <a:gd name="connsiteX359" fmla="*/ 5828030 w 6223000"/>
              <a:gd name="connsiteY359" fmla="*/ 611240 h 3644900"/>
              <a:gd name="connsiteX360" fmla="*/ 6222999 w 6223000"/>
              <a:gd name="connsiteY360" fmla="*/ 1160510 h 3644900"/>
              <a:gd name="connsiteX361" fmla="*/ 6222999 w 6223000"/>
              <a:gd name="connsiteY361" fmla="*/ 1188678 h 3644900"/>
              <a:gd name="connsiteX362" fmla="*/ 5810158 w 6223000"/>
              <a:gd name="connsiteY362" fmla="*/ 625324 h 3644900"/>
              <a:gd name="connsiteX363" fmla="*/ 0 w 6223000"/>
              <a:gd name="connsiteY363" fmla="*/ 169007 h 3644900"/>
              <a:gd name="connsiteX364" fmla="*/ 0 w 6223000"/>
              <a:gd name="connsiteY364" fmla="*/ 67602 h 3644900"/>
              <a:gd name="connsiteX365" fmla="*/ 5890581 w 6223000"/>
              <a:gd name="connsiteY365" fmla="*/ 515469 h 3644900"/>
              <a:gd name="connsiteX366" fmla="*/ 6222999 w 6223000"/>
              <a:gd name="connsiteY366" fmla="*/ 994320 h 3644900"/>
              <a:gd name="connsiteX367" fmla="*/ 6222999 w 6223000"/>
              <a:gd name="connsiteY367" fmla="*/ 1028121 h 3644900"/>
              <a:gd name="connsiteX368" fmla="*/ 5874497 w 6223000"/>
              <a:gd name="connsiteY368" fmla="*/ 523919 h 3644900"/>
              <a:gd name="connsiteX369" fmla="*/ 0 w 6223000"/>
              <a:gd name="connsiteY369" fmla="*/ 81686 h 3644900"/>
              <a:gd name="connsiteX370" fmla="*/ 6210489 w 6223000"/>
              <a:gd name="connsiteY370" fmla="*/ 0 h 3644900"/>
              <a:gd name="connsiteX371" fmla="*/ 6222999 w 6223000"/>
              <a:gd name="connsiteY371" fmla="*/ 0 h 3644900"/>
              <a:gd name="connsiteX372" fmla="*/ 6222999 w 6223000"/>
              <a:gd name="connsiteY372" fmla="*/ 28168 h 3644900"/>
              <a:gd name="connsiteX373" fmla="*/ 4473340 w 6223000"/>
              <a:gd name="connsiteY373" fmla="*/ 0 h 3644900"/>
              <a:gd name="connsiteX374" fmla="*/ 4634187 w 6223000"/>
              <a:gd name="connsiteY374" fmla="*/ 0 h 3644900"/>
              <a:gd name="connsiteX375" fmla="*/ 6155087 w 6223000"/>
              <a:gd name="connsiteY375" fmla="*/ 101404 h 3644900"/>
              <a:gd name="connsiteX376" fmla="*/ 6223000 w 6223000"/>
              <a:gd name="connsiteY376" fmla="*/ 222526 h 3644900"/>
              <a:gd name="connsiteX377" fmla="*/ 6223000 w 6223000"/>
              <a:gd name="connsiteY377" fmla="*/ 256327 h 3644900"/>
              <a:gd name="connsiteX378" fmla="*/ 6142576 w 6223000"/>
              <a:gd name="connsiteY378" fmla="*/ 107038 h 3644900"/>
              <a:gd name="connsiteX379" fmla="*/ 2889888 w 6223000"/>
              <a:gd name="connsiteY379" fmla="*/ 0 h 3644900"/>
              <a:gd name="connsiteX380" fmla="*/ 3052522 w 6223000"/>
              <a:gd name="connsiteY380" fmla="*/ 0 h 3644900"/>
              <a:gd name="connsiteX381" fmla="*/ 6090748 w 6223000"/>
              <a:gd name="connsiteY381" fmla="*/ 208441 h 3644900"/>
              <a:gd name="connsiteX382" fmla="*/ 6223000 w 6223000"/>
              <a:gd name="connsiteY382" fmla="*/ 436600 h 3644900"/>
              <a:gd name="connsiteX383" fmla="*/ 6223000 w 6223000"/>
              <a:gd name="connsiteY383" fmla="*/ 470401 h 3644900"/>
              <a:gd name="connsiteX384" fmla="*/ 6074663 w 6223000"/>
              <a:gd name="connsiteY384" fmla="*/ 214075 h 3644900"/>
              <a:gd name="connsiteX385" fmla="*/ 1451199 w 6223000"/>
              <a:gd name="connsiteY385" fmla="*/ 0 h 3644900"/>
              <a:gd name="connsiteX386" fmla="*/ 1613833 w 6223000"/>
              <a:gd name="connsiteY386" fmla="*/ 0 h 3644900"/>
              <a:gd name="connsiteX387" fmla="*/ 6022833 w 6223000"/>
              <a:gd name="connsiteY387" fmla="*/ 315478 h 3644900"/>
              <a:gd name="connsiteX388" fmla="*/ 6222999 w 6223000"/>
              <a:gd name="connsiteY388" fmla="*/ 636590 h 3644900"/>
              <a:gd name="connsiteX389" fmla="*/ 6222999 w 6223000"/>
              <a:gd name="connsiteY389" fmla="*/ 670391 h 3644900"/>
              <a:gd name="connsiteX390" fmla="*/ 6010323 w 6223000"/>
              <a:gd name="connsiteY390" fmla="*/ 321112 h 3644900"/>
              <a:gd name="connsiteX391" fmla="*/ 139401 w 6223000"/>
              <a:gd name="connsiteY391" fmla="*/ 0 h 3644900"/>
              <a:gd name="connsiteX392" fmla="*/ 302035 w 6223000"/>
              <a:gd name="connsiteY392" fmla="*/ 0 h 3644900"/>
              <a:gd name="connsiteX393" fmla="*/ 5954921 w 6223000"/>
              <a:gd name="connsiteY393" fmla="*/ 416882 h 3644900"/>
              <a:gd name="connsiteX394" fmla="*/ 6222999 w 6223000"/>
              <a:gd name="connsiteY394" fmla="*/ 819681 h 3644900"/>
              <a:gd name="connsiteX395" fmla="*/ 6222999 w 6223000"/>
              <a:gd name="connsiteY395" fmla="*/ 853482 h 3644900"/>
              <a:gd name="connsiteX396" fmla="*/ 5942410 w 6223000"/>
              <a:gd name="connsiteY396" fmla="*/ 422516 h 364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Lst>
            <a:rect l="l" t="t" r="r" b="b"/>
            <a:pathLst>
              <a:path w="6223000" h="3644900">
                <a:moveTo>
                  <a:pt x="0" y="3630815"/>
                </a:moveTo>
                <a:lnTo>
                  <a:pt x="46467" y="3644900"/>
                </a:lnTo>
                <a:lnTo>
                  <a:pt x="0" y="3644900"/>
                </a:lnTo>
                <a:close/>
                <a:moveTo>
                  <a:pt x="0" y="3577296"/>
                </a:moveTo>
                <a:lnTo>
                  <a:pt x="182293" y="3644898"/>
                </a:lnTo>
                <a:lnTo>
                  <a:pt x="71487" y="3644898"/>
                </a:lnTo>
                <a:lnTo>
                  <a:pt x="0" y="3619547"/>
                </a:lnTo>
                <a:close/>
                <a:moveTo>
                  <a:pt x="0" y="3532227"/>
                </a:moveTo>
                <a:lnTo>
                  <a:pt x="191229" y="3597013"/>
                </a:lnTo>
                <a:lnTo>
                  <a:pt x="546880" y="3644898"/>
                </a:lnTo>
                <a:lnTo>
                  <a:pt x="305609" y="3644898"/>
                </a:lnTo>
                <a:lnTo>
                  <a:pt x="169783" y="3625181"/>
                </a:lnTo>
                <a:lnTo>
                  <a:pt x="0" y="3563212"/>
                </a:lnTo>
                <a:close/>
                <a:moveTo>
                  <a:pt x="0" y="3470259"/>
                </a:moveTo>
                <a:lnTo>
                  <a:pt x="173357" y="3532228"/>
                </a:lnTo>
                <a:lnTo>
                  <a:pt x="941850" y="3644899"/>
                </a:lnTo>
                <a:lnTo>
                  <a:pt x="713089" y="3644899"/>
                </a:lnTo>
                <a:lnTo>
                  <a:pt x="148337" y="3563213"/>
                </a:lnTo>
                <a:lnTo>
                  <a:pt x="0" y="3509694"/>
                </a:lnTo>
                <a:close/>
                <a:moveTo>
                  <a:pt x="0" y="3411107"/>
                </a:moveTo>
                <a:lnTo>
                  <a:pt x="157273" y="3464626"/>
                </a:lnTo>
                <a:lnTo>
                  <a:pt x="1311798" y="3644900"/>
                </a:lnTo>
                <a:lnTo>
                  <a:pt x="1095548" y="3644900"/>
                </a:lnTo>
                <a:lnTo>
                  <a:pt x="135826" y="3498428"/>
                </a:lnTo>
                <a:lnTo>
                  <a:pt x="0" y="3450542"/>
                </a:lnTo>
                <a:close/>
                <a:moveTo>
                  <a:pt x="0" y="3349138"/>
                </a:moveTo>
                <a:lnTo>
                  <a:pt x="148337" y="3397024"/>
                </a:lnTo>
                <a:lnTo>
                  <a:pt x="1660301" y="3644900"/>
                </a:lnTo>
                <a:lnTo>
                  <a:pt x="1451199" y="3644900"/>
                </a:lnTo>
                <a:lnTo>
                  <a:pt x="126890" y="3430825"/>
                </a:lnTo>
                <a:lnTo>
                  <a:pt x="0" y="3382940"/>
                </a:lnTo>
                <a:close/>
                <a:moveTo>
                  <a:pt x="0" y="3281536"/>
                </a:moveTo>
                <a:lnTo>
                  <a:pt x="144762" y="3329421"/>
                </a:lnTo>
                <a:lnTo>
                  <a:pt x="1987356" y="3644900"/>
                </a:lnTo>
                <a:lnTo>
                  <a:pt x="1790765" y="3644900"/>
                </a:lnTo>
                <a:lnTo>
                  <a:pt x="123316" y="3357589"/>
                </a:lnTo>
                <a:lnTo>
                  <a:pt x="0" y="3315338"/>
                </a:lnTo>
                <a:close/>
                <a:moveTo>
                  <a:pt x="0" y="3216749"/>
                </a:moveTo>
                <a:lnTo>
                  <a:pt x="144762" y="3256184"/>
                </a:lnTo>
                <a:lnTo>
                  <a:pt x="2296541" y="3644898"/>
                </a:lnTo>
                <a:lnTo>
                  <a:pt x="2108886" y="3644898"/>
                </a:lnTo>
                <a:lnTo>
                  <a:pt x="123316" y="3289985"/>
                </a:lnTo>
                <a:lnTo>
                  <a:pt x="0" y="3247734"/>
                </a:lnTo>
                <a:close/>
                <a:moveTo>
                  <a:pt x="0" y="3140698"/>
                </a:moveTo>
                <a:lnTo>
                  <a:pt x="148337" y="3188583"/>
                </a:lnTo>
                <a:lnTo>
                  <a:pt x="2584278" y="3644900"/>
                </a:lnTo>
                <a:lnTo>
                  <a:pt x="2407346" y="3644900"/>
                </a:lnTo>
                <a:lnTo>
                  <a:pt x="126890" y="3216751"/>
                </a:lnTo>
                <a:lnTo>
                  <a:pt x="0" y="3174499"/>
                </a:lnTo>
                <a:close/>
                <a:moveTo>
                  <a:pt x="0" y="3067462"/>
                </a:moveTo>
                <a:lnTo>
                  <a:pt x="157273" y="3115347"/>
                </a:lnTo>
                <a:lnTo>
                  <a:pt x="2855931" y="3644900"/>
                </a:lnTo>
                <a:lnTo>
                  <a:pt x="2686148" y="3644900"/>
                </a:lnTo>
                <a:lnTo>
                  <a:pt x="135826" y="3140698"/>
                </a:lnTo>
                <a:lnTo>
                  <a:pt x="0" y="3101263"/>
                </a:lnTo>
                <a:close/>
                <a:moveTo>
                  <a:pt x="0" y="2994226"/>
                </a:moveTo>
                <a:lnTo>
                  <a:pt x="173357" y="3047745"/>
                </a:lnTo>
                <a:lnTo>
                  <a:pt x="3111500" y="3644900"/>
                </a:lnTo>
                <a:lnTo>
                  <a:pt x="2950653" y="3644900"/>
                </a:lnTo>
                <a:lnTo>
                  <a:pt x="153698" y="3073096"/>
                </a:lnTo>
                <a:lnTo>
                  <a:pt x="0" y="3028027"/>
                </a:lnTo>
                <a:close/>
                <a:moveTo>
                  <a:pt x="0" y="2920990"/>
                </a:moveTo>
                <a:lnTo>
                  <a:pt x="194804" y="2974509"/>
                </a:lnTo>
                <a:lnTo>
                  <a:pt x="3349196" y="3644900"/>
                </a:lnTo>
                <a:lnTo>
                  <a:pt x="3195497" y="3644900"/>
                </a:lnTo>
                <a:lnTo>
                  <a:pt x="173357" y="2999860"/>
                </a:lnTo>
                <a:lnTo>
                  <a:pt x="0" y="2954791"/>
                </a:lnTo>
                <a:close/>
                <a:moveTo>
                  <a:pt x="0" y="2839302"/>
                </a:moveTo>
                <a:lnTo>
                  <a:pt x="221611" y="2901271"/>
                </a:lnTo>
                <a:lnTo>
                  <a:pt x="3574382" y="3644898"/>
                </a:lnTo>
                <a:lnTo>
                  <a:pt x="3429619" y="3644898"/>
                </a:lnTo>
                <a:lnTo>
                  <a:pt x="200165" y="2926622"/>
                </a:lnTo>
                <a:lnTo>
                  <a:pt x="0" y="2873103"/>
                </a:lnTo>
                <a:close/>
                <a:moveTo>
                  <a:pt x="0" y="2766067"/>
                </a:moveTo>
                <a:lnTo>
                  <a:pt x="250206" y="2833670"/>
                </a:lnTo>
                <a:lnTo>
                  <a:pt x="3781696" y="3644899"/>
                </a:lnTo>
                <a:lnTo>
                  <a:pt x="3645869" y="3644899"/>
                </a:lnTo>
                <a:lnTo>
                  <a:pt x="234122" y="2859021"/>
                </a:lnTo>
                <a:lnTo>
                  <a:pt x="0" y="2791418"/>
                </a:lnTo>
                <a:close/>
                <a:moveTo>
                  <a:pt x="0" y="2684381"/>
                </a:moveTo>
                <a:lnTo>
                  <a:pt x="289525" y="2757617"/>
                </a:lnTo>
                <a:lnTo>
                  <a:pt x="3981861" y="3644900"/>
                </a:lnTo>
                <a:lnTo>
                  <a:pt x="3846035" y="3644900"/>
                </a:lnTo>
                <a:lnTo>
                  <a:pt x="271653" y="2785785"/>
                </a:lnTo>
                <a:lnTo>
                  <a:pt x="0" y="2718183"/>
                </a:lnTo>
                <a:close/>
                <a:moveTo>
                  <a:pt x="0" y="2605512"/>
                </a:moveTo>
                <a:lnTo>
                  <a:pt x="335992" y="2692832"/>
                </a:lnTo>
                <a:lnTo>
                  <a:pt x="4164155" y="3644900"/>
                </a:lnTo>
                <a:lnTo>
                  <a:pt x="4037265" y="3644900"/>
                </a:lnTo>
                <a:lnTo>
                  <a:pt x="314545" y="2718183"/>
                </a:lnTo>
                <a:lnTo>
                  <a:pt x="0" y="2639313"/>
                </a:lnTo>
                <a:close/>
                <a:moveTo>
                  <a:pt x="0" y="2523824"/>
                </a:moveTo>
                <a:lnTo>
                  <a:pt x="382459" y="2616778"/>
                </a:lnTo>
                <a:lnTo>
                  <a:pt x="4337513" y="3644898"/>
                </a:lnTo>
                <a:lnTo>
                  <a:pt x="4214197" y="3644898"/>
                </a:lnTo>
                <a:lnTo>
                  <a:pt x="364587" y="2644945"/>
                </a:lnTo>
                <a:lnTo>
                  <a:pt x="0" y="2557625"/>
                </a:lnTo>
                <a:close/>
                <a:moveTo>
                  <a:pt x="0" y="2442139"/>
                </a:moveTo>
                <a:lnTo>
                  <a:pt x="441436" y="2551993"/>
                </a:lnTo>
                <a:lnTo>
                  <a:pt x="4498360" y="3644900"/>
                </a:lnTo>
                <a:lnTo>
                  <a:pt x="4383980" y="3644900"/>
                </a:lnTo>
                <a:lnTo>
                  <a:pt x="419990" y="2577344"/>
                </a:lnTo>
                <a:lnTo>
                  <a:pt x="0" y="2475940"/>
                </a:lnTo>
                <a:close/>
                <a:moveTo>
                  <a:pt x="0" y="2363270"/>
                </a:moveTo>
                <a:lnTo>
                  <a:pt x="505775" y="2484391"/>
                </a:lnTo>
                <a:lnTo>
                  <a:pt x="4652059" y="3644900"/>
                </a:lnTo>
                <a:lnTo>
                  <a:pt x="4541253" y="3644900"/>
                </a:lnTo>
                <a:lnTo>
                  <a:pt x="484329" y="2509742"/>
                </a:lnTo>
                <a:lnTo>
                  <a:pt x="0" y="2397071"/>
                </a:lnTo>
                <a:close/>
                <a:moveTo>
                  <a:pt x="0" y="2290034"/>
                </a:moveTo>
                <a:lnTo>
                  <a:pt x="577262" y="2416789"/>
                </a:lnTo>
                <a:lnTo>
                  <a:pt x="4791459" y="3644900"/>
                </a:lnTo>
                <a:lnTo>
                  <a:pt x="4686015" y="3644900"/>
                </a:lnTo>
                <a:lnTo>
                  <a:pt x="555816" y="2442140"/>
                </a:lnTo>
                <a:lnTo>
                  <a:pt x="0" y="2315385"/>
                </a:lnTo>
                <a:close/>
                <a:moveTo>
                  <a:pt x="0" y="2208346"/>
                </a:moveTo>
                <a:lnTo>
                  <a:pt x="654112" y="2354818"/>
                </a:lnTo>
                <a:lnTo>
                  <a:pt x="657686" y="2354818"/>
                </a:lnTo>
                <a:lnTo>
                  <a:pt x="4927286" y="3644898"/>
                </a:lnTo>
                <a:lnTo>
                  <a:pt x="4825416" y="3644898"/>
                </a:lnTo>
                <a:lnTo>
                  <a:pt x="636240" y="2382986"/>
                </a:lnTo>
                <a:lnTo>
                  <a:pt x="0" y="2242147"/>
                </a:lnTo>
                <a:close/>
                <a:moveTo>
                  <a:pt x="0" y="2135110"/>
                </a:moveTo>
                <a:lnTo>
                  <a:pt x="743471" y="2295666"/>
                </a:lnTo>
                <a:lnTo>
                  <a:pt x="5055964" y="3644898"/>
                </a:lnTo>
                <a:lnTo>
                  <a:pt x="4957669" y="3644898"/>
                </a:lnTo>
                <a:lnTo>
                  <a:pt x="722025" y="2315383"/>
                </a:lnTo>
                <a:lnTo>
                  <a:pt x="0" y="2160461"/>
                </a:lnTo>
                <a:close/>
                <a:moveTo>
                  <a:pt x="0" y="2061874"/>
                </a:moveTo>
                <a:lnTo>
                  <a:pt x="836405" y="2236514"/>
                </a:lnTo>
                <a:lnTo>
                  <a:pt x="5173918" y="3644898"/>
                </a:lnTo>
                <a:lnTo>
                  <a:pt x="5080984" y="3644898"/>
                </a:lnTo>
                <a:lnTo>
                  <a:pt x="814959" y="2261865"/>
                </a:lnTo>
                <a:lnTo>
                  <a:pt x="0" y="2087225"/>
                </a:lnTo>
                <a:close/>
                <a:moveTo>
                  <a:pt x="0" y="1985823"/>
                </a:moveTo>
                <a:lnTo>
                  <a:pt x="938275" y="2174547"/>
                </a:lnTo>
                <a:lnTo>
                  <a:pt x="5288299" y="3644900"/>
                </a:lnTo>
                <a:lnTo>
                  <a:pt x="5198939" y="3644900"/>
                </a:lnTo>
                <a:lnTo>
                  <a:pt x="916829" y="2202714"/>
                </a:lnTo>
                <a:lnTo>
                  <a:pt x="0" y="2013991"/>
                </a:lnTo>
                <a:close/>
                <a:moveTo>
                  <a:pt x="0" y="1912587"/>
                </a:moveTo>
                <a:lnTo>
                  <a:pt x="1043719" y="2121028"/>
                </a:lnTo>
                <a:lnTo>
                  <a:pt x="1049081" y="2121028"/>
                </a:lnTo>
                <a:lnTo>
                  <a:pt x="5399104" y="3644900"/>
                </a:lnTo>
                <a:lnTo>
                  <a:pt x="5313319" y="3644900"/>
                </a:lnTo>
                <a:lnTo>
                  <a:pt x="1027635" y="2149196"/>
                </a:lnTo>
                <a:lnTo>
                  <a:pt x="0" y="1940755"/>
                </a:lnTo>
                <a:close/>
                <a:moveTo>
                  <a:pt x="0" y="1844984"/>
                </a:moveTo>
                <a:lnTo>
                  <a:pt x="1163461" y="2073142"/>
                </a:lnTo>
                <a:lnTo>
                  <a:pt x="1167036" y="2073142"/>
                </a:lnTo>
                <a:lnTo>
                  <a:pt x="5500974" y="3644900"/>
                </a:lnTo>
                <a:lnTo>
                  <a:pt x="5420551" y="3644900"/>
                </a:lnTo>
                <a:lnTo>
                  <a:pt x="1145589" y="2095677"/>
                </a:lnTo>
                <a:lnTo>
                  <a:pt x="0" y="1873152"/>
                </a:lnTo>
                <a:close/>
                <a:moveTo>
                  <a:pt x="0" y="1780198"/>
                </a:moveTo>
                <a:lnTo>
                  <a:pt x="1290352" y="2019623"/>
                </a:lnTo>
                <a:lnTo>
                  <a:pt x="1293926" y="2028074"/>
                </a:lnTo>
                <a:lnTo>
                  <a:pt x="5602844" y="3644899"/>
                </a:lnTo>
                <a:lnTo>
                  <a:pt x="5522421" y="3644899"/>
                </a:lnTo>
                <a:lnTo>
                  <a:pt x="1274267" y="2047791"/>
                </a:lnTo>
                <a:lnTo>
                  <a:pt x="0" y="1799916"/>
                </a:lnTo>
                <a:close/>
                <a:moveTo>
                  <a:pt x="0" y="1712595"/>
                </a:moveTo>
                <a:lnTo>
                  <a:pt x="1426178" y="1980188"/>
                </a:lnTo>
                <a:lnTo>
                  <a:pt x="5701139" y="3644898"/>
                </a:lnTo>
                <a:lnTo>
                  <a:pt x="5624290" y="3644898"/>
                </a:lnTo>
                <a:lnTo>
                  <a:pt x="1410093" y="1999905"/>
                </a:lnTo>
                <a:lnTo>
                  <a:pt x="0" y="1737946"/>
                </a:lnTo>
                <a:close/>
                <a:moveTo>
                  <a:pt x="0" y="1650626"/>
                </a:moveTo>
                <a:lnTo>
                  <a:pt x="1570941" y="1932303"/>
                </a:lnTo>
                <a:lnTo>
                  <a:pt x="1574515" y="1940753"/>
                </a:lnTo>
                <a:lnTo>
                  <a:pt x="5794073" y="3644898"/>
                </a:lnTo>
                <a:lnTo>
                  <a:pt x="5720798" y="3644898"/>
                </a:lnTo>
                <a:lnTo>
                  <a:pt x="1553069" y="1960471"/>
                </a:lnTo>
                <a:lnTo>
                  <a:pt x="0" y="1678794"/>
                </a:lnTo>
                <a:close/>
                <a:moveTo>
                  <a:pt x="0" y="1591475"/>
                </a:moveTo>
                <a:lnTo>
                  <a:pt x="1722852" y="1898503"/>
                </a:lnTo>
                <a:lnTo>
                  <a:pt x="5890581" y="3644900"/>
                </a:lnTo>
                <a:lnTo>
                  <a:pt x="5819093" y="3644900"/>
                </a:lnTo>
                <a:lnTo>
                  <a:pt x="1706767" y="1921037"/>
                </a:lnTo>
                <a:lnTo>
                  <a:pt x="0" y="1616826"/>
                </a:lnTo>
                <a:close/>
                <a:moveTo>
                  <a:pt x="0" y="1537956"/>
                </a:moveTo>
                <a:lnTo>
                  <a:pt x="1885486" y="1859068"/>
                </a:lnTo>
                <a:lnTo>
                  <a:pt x="5985303" y="3644899"/>
                </a:lnTo>
                <a:lnTo>
                  <a:pt x="5917389" y="3644899"/>
                </a:lnTo>
                <a:lnTo>
                  <a:pt x="1867615" y="1887235"/>
                </a:lnTo>
                <a:lnTo>
                  <a:pt x="0" y="1563307"/>
                </a:lnTo>
                <a:close/>
                <a:moveTo>
                  <a:pt x="0" y="1484438"/>
                </a:moveTo>
                <a:lnTo>
                  <a:pt x="2058844" y="1833718"/>
                </a:lnTo>
                <a:lnTo>
                  <a:pt x="2062418" y="1833718"/>
                </a:lnTo>
                <a:lnTo>
                  <a:pt x="6078237" y="3644900"/>
                </a:lnTo>
                <a:lnTo>
                  <a:pt x="6013898" y="3644900"/>
                </a:lnTo>
                <a:lnTo>
                  <a:pt x="2040972" y="1853435"/>
                </a:lnTo>
                <a:lnTo>
                  <a:pt x="0" y="1509789"/>
                </a:lnTo>
                <a:close/>
                <a:moveTo>
                  <a:pt x="0" y="1436552"/>
                </a:moveTo>
                <a:lnTo>
                  <a:pt x="2241138" y="1805549"/>
                </a:lnTo>
                <a:lnTo>
                  <a:pt x="6171171" y="3644898"/>
                </a:lnTo>
                <a:lnTo>
                  <a:pt x="6108619" y="3644898"/>
                </a:lnTo>
                <a:lnTo>
                  <a:pt x="2225053" y="1825266"/>
                </a:lnTo>
                <a:lnTo>
                  <a:pt x="0" y="1464720"/>
                </a:lnTo>
                <a:close/>
                <a:moveTo>
                  <a:pt x="0" y="1397117"/>
                </a:moveTo>
                <a:lnTo>
                  <a:pt x="2432367" y="1785831"/>
                </a:lnTo>
                <a:lnTo>
                  <a:pt x="6222999" y="3625181"/>
                </a:lnTo>
                <a:lnTo>
                  <a:pt x="6222999" y="3644898"/>
                </a:lnTo>
                <a:lnTo>
                  <a:pt x="6210489" y="3644898"/>
                </a:lnTo>
                <a:lnTo>
                  <a:pt x="2414495" y="1805549"/>
                </a:lnTo>
                <a:lnTo>
                  <a:pt x="0" y="1416835"/>
                </a:lnTo>
                <a:close/>
                <a:moveTo>
                  <a:pt x="0" y="1354866"/>
                </a:moveTo>
                <a:lnTo>
                  <a:pt x="2636107" y="1766115"/>
                </a:lnTo>
                <a:lnTo>
                  <a:pt x="6222999" y="3577297"/>
                </a:lnTo>
                <a:lnTo>
                  <a:pt x="6222999" y="3605465"/>
                </a:lnTo>
                <a:lnTo>
                  <a:pt x="2618235" y="1785832"/>
                </a:lnTo>
                <a:lnTo>
                  <a:pt x="0" y="1377400"/>
                </a:lnTo>
                <a:close/>
                <a:moveTo>
                  <a:pt x="0" y="1321065"/>
                </a:moveTo>
                <a:lnTo>
                  <a:pt x="2848782" y="1752031"/>
                </a:lnTo>
                <a:lnTo>
                  <a:pt x="6222999" y="3518145"/>
                </a:lnTo>
                <a:lnTo>
                  <a:pt x="6222999" y="3551946"/>
                </a:lnTo>
                <a:lnTo>
                  <a:pt x="2830910" y="1771748"/>
                </a:lnTo>
                <a:lnTo>
                  <a:pt x="0" y="1343599"/>
                </a:lnTo>
                <a:close/>
                <a:moveTo>
                  <a:pt x="0" y="1295713"/>
                </a:moveTo>
                <a:lnTo>
                  <a:pt x="3072181" y="1746396"/>
                </a:lnTo>
                <a:lnTo>
                  <a:pt x="6222999" y="3456175"/>
                </a:lnTo>
                <a:lnTo>
                  <a:pt x="6222999" y="3484343"/>
                </a:lnTo>
                <a:lnTo>
                  <a:pt x="3052522" y="1766114"/>
                </a:lnTo>
                <a:lnTo>
                  <a:pt x="0" y="1315431"/>
                </a:lnTo>
                <a:close/>
                <a:moveTo>
                  <a:pt x="0" y="1247829"/>
                </a:moveTo>
                <a:lnTo>
                  <a:pt x="3506469" y="1737947"/>
                </a:lnTo>
                <a:lnTo>
                  <a:pt x="6222999" y="3329421"/>
                </a:lnTo>
                <a:lnTo>
                  <a:pt x="6222999" y="3357589"/>
                </a:lnTo>
                <a:lnTo>
                  <a:pt x="3488597" y="1757664"/>
                </a:lnTo>
                <a:lnTo>
                  <a:pt x="109" y="1267562"/>
                </a:lnTo>
                <a:lnTo>
                  <a:pt x="3302729" y="1746397"/>
                </a:lnTo>
                <a:lnTo>
                  <a:pt x="6222999" y="3388573"/>
                </a:lnTo>
                <a:lnTo>
                  <a:pt x="6222999" y="3416741"/>
                </a:lnTo>
                <a:lnTo>
                  <a:pt x="3284857" y="1766114"/>
                </a:lnTo>
                <a:lnTo>
                  <a:pt x="0" y="1290080"/>
                </a:lnTo>
                <a:lnTo>
                  <a:pt x="0" y="1267547"/>
                </a:lnTo>
                <a:lnTo>
                  <a:pt x="0" y="1267546"/>
                </a:lnTo>
                <a:close/>
                <a:moveTo>
                  <a:pt x="0" y="1222477"/>
                </a:moveTo>
                <a:lnTo>
                  <a:pt x="3701273" y="1723862"/>
                </a:lnTo>
                <a:lnTo>
                  <a:pt x="6222999" y="3256184"/>
                </a:lnTo>
                <a:lnTo>
                  <a:pt x="6222999" y="3289985"/>
                </a:lnTo>
                <a:lnTo>
                  <a:pt x="3679826" y="1746396"/>
                </a:lnTo>
                <a:lnTo>
                  <a:pt x="0" y="1242195"/>
                </a:lnTo>
                <a:close/>
                <a:moveTo>
                  <a:pt x="0" y="1194310"/>
                </a:moveTo>
                <a:lnTo>
                  <a:pt x="3879991" y="1704145"/>
                </a:lnTo>
                <a:lnTo>
                  <a:pt x="6222999" y="3182949"/>
                </a:lnTo>
                <a:lnTo>
                  <a:pt x="6222999" y="3216750"/>
                </a:lnTo>
                <a:lnTo>
                  <a:pt x="3862120" y="1723863"/>
                </a:lnTo>
                <a:lnTo>
                  <a:pt x="0" y="1214028"/>
                </a:lnTo>
                <a:close/>
                <a:moveTo>
                  <a:pt x="0" y="1160509"/>
                </a:moveTo>
                <a:lnTo>
                  <a:pt x="4053349" y="1684428"/>
                </a:lnTo>
                <a:lnTo>
                  <a:pt x="4056923" y="1684428"/>
                </a:lnTo>
                <a:lnTo>
                  <a:pt x="6222999" y="3106896"/>
                </a:lnTo>
                <a:lnTo>
                  <a:pt x="6222999" y="3135064"/>
                </a:lnTo>
                <a:lnTo>
                  <a:pt x="4037265" y="1704146"/>
                </a:lnTo>
                <a:lnTo>
                  <a:pt x="0" y="1180227"/>
                </a:lnTo>
                <a:close/>
                <a:moveTo>
                  <a:pt x="0" y="1126707"/>
                </a:moveTo>
                <a:lnTo>
                  <a:pt x="4214197" y="1659076"/>
                </a:lnTo>
                <a:lnTo>
                  <a:pt x="6222999" y="3028026"/>
                </a:lnTo>
                <a:lnTo>
                  <a:pt x="6222999" y="3053377"/>
                </a:lnTo>
                <a:lnTo>
                  <a:pt x="4198111" y="1670344"/>
                </a:lnTo>
                <a:lnTo>
                  <a:pt x="0" y="1149241"/>
                </a:lnTo>
                <a:close/>
                <a:moveTo>
                  <a:pt x="0" y="1087273"/>
                </a:moveTo>
                <a:lnTo>
                  <a:pt x="4362533" y="1625276"/>
                </a:lnTo>
                <a:lnTo>
                  <a:pt x="4367895" y="1625276"/>
                </a:lnTo>
                <a:lnTo>
                  <a:pt x="6222999" y="2940707"/>
                </a:lnTo>
                <a:lnTo>
                  <a:pt x="6222999" y="2966058"/>
                </a:lnTo>
                <a:lnTo>
                  <a:pt x="4346449" y="1636543"/>
                </a:lnTo>
                <a:lnTo>
                  <a:pt x="0" y="1106991"/>
                </a:lnTo>
                <a:close/>
                <a:moveTo>
                  <a:pt x="0" y="1047838"/>
                </a:moveTo>
                <a:lnTo>
                  <a:pt x="4507295" y="1583024"/>
                </a:lnTo>
                <a:lnTo>
                  <a:pt x="6222999" y="2853386"/>
                </a:lnTo>
                <a:lnTo>
                  <a:pt x="6222999" y="2878737"/>
                </a:lnTo>
                <a:lnTo>
                  <a:pt x="4491211" y="1605558"/>
                </a:lnTo>
                <a:lnTo>
                  <a:pt x="0" y="1067555"/>
                </a:lnTo>
                <a:close/>
                <a:moveTo>
                  <a:pt x="0" y="1005587"/>
                </a:moveTo>
                <a:lnTo>
                  <a:pt x="4639548" y="1543590"/>
                </a:lnTo>
                <a:lnTo>
                  <a:pt x="4643122" y="1543590"/>
                </a:lnTo>
                <a:lnTo>
                  <a:pt x="6222999" y="2757617"/>
                </a:lnTo>
                <a:lnTo>
                  <a:pt x="6222999" y="2785785"/>
                </a:lnTo>
                <a:lnTo>
                  <a:pt x="4621676" y="1557674"/>
                </a:lnTo>
                <a:lnTo>
                  <a:pt x="0" y="1019671"/>
                </a:lnTo>
                <a:close/>
                <a:moveTo>
                  <a:pt x="0" y="960519"/>
                </a:moveTo>
                <a:lnTo>
                  <a:pt x="4766439" y="1495705"/>
                </a:lnTo>
                <a:lnTo>
                  <a:pt x="6222999" y="2659031"/>
                </a:lnTo>
                <a:lnTo>
                  <a:pt x="6222999" y="2692832"/>
                </a:lnTo>
                <a:lnTo>
                  <a:pt x="4750353" y="1509789"/>
                </a:lnTo>
                <a:lnTo>
                  <a:pt x="0" y="974603"/>
                </a:lnTo>
                <a:close/>
                <a:moveTo>
                  <a:pt x="0" y="906999"/>
                </a:moveTo>
                <a:lnTo>
                  <a:pt x="4880819" y="1442185"/>
                </a:lnTo>
                <a:lnTo>
                  <a:pt x="6222999" y="2557626"/>
                </a:lnTo>
                <a:lnTo>
                  <a:pt x="6222999" y="2585793"/>
                </a:lnTo>
                <a:lnTo>
                  <a:pt x="4864734" y="1456269"/>
                </a:lnTo>
                <a:lnTo>
                  <a:pt x="0" y="926717"/>
                </a:lnTo>
                <a:close/>
                <a:moveTo>
                  <a:pt x="0" y="859115"/>
                </a:moveTo>
                <a:lnTo>
                  <a:pt x="4991625" y="1388668"/>
                </a:lnTo>
                <a:lnTo>
                  <a:pt x="6222999" y="2456223"/>
                </a:lnTo>
                <a:lnTo>
                  <a:pt x="6222999" y="2484391"/>
                </a:lnTo>
                <a:lnTo>
                  <a:pt x="4973753" y="1402752"/>
                </a:lnTo>
                <a:lnTo>
                  <a:pt x="0" y="873199"/>
                </a:lnTo>
                <a:close/>
                <a:moveTo>
                  <a:pt x="0" y="799962"/>
                </a:moveTo>
                <a:lnTo>
                  <a:pt x="5097069" y="1329515"/>
                </a:lnTo>
                <a:lnTo>
                  <a:pt x="5102431" y="1329515"/>
                </a:lnTo>
                <a:lnTo>
                  <a:pt x="6222999" y="2343551"/>
                </a:lnTo>
                <a:lnTo>
                  <a:pt x="6222999" y="2377352"/>
                </a:lnTo>
                <a:lnTo>
                  <a:pt x="5080984" y="1343598"/>
                </a:lnTo>
                <a:lnTo>
                  <a:pt x="0" y="819680"/>
                </a:lnTo>
                <a:close/>
                <a:moveTo>
                  <a:pt x="0" y="737993"/>
                </a:moveTo>
                <a:lnTo>
                  <a:pt x="5195364" y="1261913"/>
                </a:lnTo>
                <a:lnTo>
                  <a:pt x="5198939" y="1267546"/>
                </a:lnTo>
                <a:lnTo>
                  <a:pt x="6222999" y="2236515"/>
                </a:lnTo>
                <a:lnTo>
                  <a:pt x="6222999" y="2261866"/>
                </a:lnTo>
                <a:lnTo>
                  <a:pt x="5177493" y="1275996"/>
                </a:lnTo>
                <a:lnTo>
                  <a:pt x="0" y="757711"/>
                </a:lnTo>
                <a:close/>
                <a:moveTo>
                  <a:pt x="0" y="678842"/>
                </a:moveTo>
                <a:lnTo>
                  <a:pt x="5288298" y="1194311"/>
                </a:lnTo>
                <a:lnTo>
                  <a:pt x="6222999" y="2115394"/>
                </a:lnTo>
                <a:lnTo>
                  <a:pt x="6222999" y="2149195"/>
                </a:lnTo>
                <a:lnTo>
                  <a:pt x="5272213" y="1208395"/>
                </a:lnTo>
                <a:lnTo>
                  <a:pt x="0" y="690109"/>
                </a:lnTo>
                <a:close/>
                <a:moveTo>
                  <a:pt x="0" y="611240"/>
                </a:moveTo>
                <a:lnTo>
                  <a:pt x="5374083" y="1121075"/>
                </a:lnTo>
                <a:lnTo>
                  <a:pt x="6222999" y="1994274"/>
                </a:lnTo>
                <a:lnTo>
                  <a:pt x="6222999" y="2028075"/>
                </a:lnTo>
                <a:lnTo>
                  <a:pt x="5356211" y="1135159"/>
                </a:lnTo>
                <a:lnTo>
                  <a:pt x="0" y="630958"/>
                </a:lnTo>
                <a:close/>
                <a:moveTo>
                  <a:pt x="0" y="543637"/>
                </a:moveTo>
                <a:lnTo>
                  <a:pt x="5458081" y="1047839"/>
                </a:lnTo>
                <a:lnTo>
                  <a:pt x="6222999" y="1873152"/>
                </a:lnTo>
                <a:lnTo>
                  <a:pt x="6222999" y="1898503"/>
                </a:lnTo>
                <a:lnTo>
                  <a:pt x="5441997" y="1061923"/>
                </a:lnTo>
                <a:lnTo>
                  <a:pt x="0" y="557721"/>
                </a:lnTo>
                <a:close/>
                <a:moveTo>
                  <a:pt x="0" y="470401"/>
                </a:moveTo>
                <a:lnTo>
                  <a:pt x="5534931" y="966152"/>
                </a:lnTo>
                <a:lnTo>
                  <a:pt x="6222999" y="1737947"/>
                </a:lnTo>
                <a:lnTo>
                  <a:pt x="6222999" y="1771748"/>
                </a:lnTo>
                <a:lnTo>
                  <a:pt x="5522420" y="980236"/>
                </a:lnTo>
                <a:lnTo>
                  <a:pt x="0" y="484485"/>
                </a:lnTo>
                <a:close/>
                <a:moveTo>
                  <a:pt x="0" y="397165"/>
                </a:moveTo>
                <a:lnTo>
                  <a:pt x="5611779" y="878832"/>
                </a:lnTo>
                <a:lnTo>
                  <a:pt x="5615354" y="887283"/>
                </a:lnTo>
                <a:lnTo>
                  <a:pt x="6222999" y="1605559"/>
                </a:lnTo>
                <a:lnTo>
                  <a:pt x="6222999" y="1636543"/>
                </a:lnTo>
                <a:lnTo>
                  <a:pt x="5599269" y="892916"/>
                </a:lnTo>
                <a:lnTo>
                  <a:pt x="0" y="408432"/>
                </a:lnTo>
                <a:close/>
                <a:moveTo>
                  <a:pt x="0" y="315478"/>
                </a:moveTo>
                <a:lnTo>
                  <a:pt x="5683267" y="791512"/>
                </a:lnTo>
                <a:lnTo>
                  <a:pt x="6222999" y="1464721"/>
                </a:lnTo>
                <a:lnTo>
                  <a:pt x="6222999" y="1495705"/>
                </a:lnTo>
                <a:lnTo>
                  <a:pt x="5670757" y="805596"/>
                </a:lnTo>
                <a:lnTo>
                  <a:pt x="0" y="329562"/>
                </a:lnTo>
                <a:close/>
                <a:moveTo>
                  <a:pt x="0" y="233793"/>
                </a:moveTo>
                <a:lnTo>
                  <a:pt x="5754755" y="704193"/>
                </a:lnTo>
                <a:lnTo>
                  <a:pt x="6222999" y="1315432"/>
                </a:lnTo>
                <a:lnTo>
                  <a:pt x="6222999" y="1349233"/>
                </a:lnTo>
                <a:lnTo>
                  <a:pt x="5738670" y="718277"/>
                </a:lnTo>
                <a:lnTo>
                  <a:pt x="0" y="247877"/>
                </a:lnTo>
                <a:close/>
                <a:moveTo>
                  <a:pt x="0" y="154923"/>
                </a:moveTo>
                <a:lnTo>
                  <a:pt x="5822668" y="611240"/>
                </a:lnTo>
                <a:lnTo>
                  <a:pt x="5828030" y="611240"/>
                </a:lnTo>
                <a:lnTo>
                  <a:pt x="6222999" y="1160510"/>
                </a:lnTo>
                <a:lnTo>
                  <a:pt x="6222999" y="1188678"/>
                </a:lnTo>
                <a:lnTo>
                  <a:pt x="5810158" y="625324"/>
                </a:lnTo>
                <a:lnTo>
                  <a:pt x="0" y="169007"/>
                </a:lnTo>
                <a:close/>
                <a:moveTo>
                  <a:pt x="0" y="67602"/>
                </a:moveTo>
                <a:lnTo>
                  <a:pt x="5890581" y="515469"/>
                </a:lnTo>
                <a:lnTo>
                  <a:pt x="6222999" y="994320"/>
                </a:lnTo>
                <a:lnTo>
                  <a:pt x="6222999" y="1028121"/>
                </a:lnTo>
                <a:lnTo>
                  <a:pt x="5874497" y="523919"/>
                </a:lnTo>
                <a:lnTo>
                  <a:pt x="0" y="81686"/>
                </a:lnTo>
                <a:close/>
                <a:moveTo>
                  <a:pt x="6210489" y="0"/>
                </a:moveTo>
                <a:lnTo>
                  <a:pt x="6222999" y="0"/>
                </a:lnTo>
                <a:lnTo>
                  <a:pt x="6222999" y="28168"/>
                </a:lnTo>
                <a:close/>
                <a:moveTo>
                  <a:pt x="4473340" y="0"/>
                </a:moveTo>
                <a:lnTo>
                  <a:pt x="4634187" y="0"/>
                </a:lnTo>
                <a:lnTo>
                  <a:pt x="6155087" y="101404"/>
                </a:lnTo>
                <a:lnTo>
                  <a:pt x="6223000" y="222526"/>
                </a:lnTo>
                <a:lnTo>
                  <a:pt x="6223000" y="256327"/>
                </a:lnTo>
                <a:lnTo>
                  <a:pt x="6142576" y="107038"/>
                </a:lnTo>
                <a:close/>
                <a:moveTo>
                  <a:pt x="2889888" y="0"/>
                </a:moveTo>
                <a:lnTo>
                  <a:pt x="3052522" y="0"/>
                </a:lnTo>
                <a:lnTo>
                  <a:pt x="6090748" y="208441"/>
                </a:lnTo>
                <a:lnTo>
                  <a:pt x="6223000" y="436600"/>
                </a:lnTo>
                <a:lnTo>
                  <a:pt x="6223000" y="470401"/>
                </a:lnTo>
                <a:lnTo>
                  <a:pt x="6074663" y="214075"/>
                </a:lnTo>
                <a:close/>
                <a:moveTo>
                  <a:pt x="1451199" y="0"/>
                </a:moveTo>
                <a:lnTo>
                  <a:pt x="1613833" y="0"/>
                </a:lnTo>
                <a:lnTo>
                  <a:pt x="6022833" y="315478"/>
                </a:lnTo>
                <a:lnTo>
                  <a:pt x="6222999" y="636590"/>
                </a:lnTo>
                <a:lnTo>
                  <a:pt x="6222999" y="670391"/>
                </a:lnTo>
                <a:lnTo>
                  <a:pt x="6010323" y="321112"/>
                </a:lnTo>
                <a:close/>
                <a:moveTo>
                  <a:pt x="139401" y="0"/>
                </a:moveTo>
                <a:lnTo>
                  <a:pt x="302035" y="0"/>
                </a:lnTo>
                <a:lnTo>
                  <a:pt x="5954921" y="416882"/>
                </a:lnTo>
                <a:lnTo>
                  <a:pt x="6222999" y="819681"/>
                </a:lnTo>
                <a:lnTo>
                  <a:pt x="6222999" y="853482"/>
                </a:lnTo>
                <a:lnTo>
                  <a:pt x="5942410" y="422516"/>
                </a:lnTo>
                <a:close/>
              </a:path>
            </a:pathLst>
          </a:custGeom>
          <a:gradFill flip="none" rotWithShape="1">
            <a:gsLst>
              <a:gs pos="54000">
                <a:schemeClr val="accent1">
                  <a:lumMod val="60000"/>
                  <a:lumOff val="40000"/>
                  <a:alpha val="2000"/>
                </a:schemeClr>
              </a:gs>
              <a:gs pos="0">
                <a:schemeClr val="accent1">
                  <a:lumMod val="60000"/>
                  <a:lumOff val="40000"/>
                  <a:alpha val="60000"/>
                </a:schemeClr>
              </a:gs>
              <a:gs pos="100000">
                <a:schemeClr val="accent2">
                  <a:lumMod val="60000"/>
                  <a:lumOff val="40000"/>
                  <a:alpha val="20000"/>
                </a:schemeClr>
              </a:gs>
            </a:gsLst>
            <a:lin ang="2700000" scaled="1"/>
            <a:tileRect/>
          </a:gradFill>
          <a:ln w="9525">
            <a:noFill/>
            <a:round/>
            <a:headEnd/>
            <a:tailEnd/>
          </a:ln>
        </p:spPr>
        <p:txBody>
          <a:bodyPr vert="horz" wrap="square" lIns="91440" tIns="45720" rIns="91440" bIns="45720" numCol="1" anchor="t" anchorCtr="0" compatLnSpc="1">
            <a:prstTxWarp prst="textNoShape">
              <a:avLst/>
            </a:prstTxWarp>
            <a:noAutofit/>
          </a:bodyPr>
          <a:lstStyle/>
          <a:p>
            <a:endParaRPr lang="ko-KR" altLang="en-US"/>
          </a:p>
        </p:txBody>
      </p:sp>
      <p:sp>
        <p:nvSpPr>
          <p:cNvPr id="4" name="TextBox 3">
            <a:extLst>
              <a:ext uri="{FF2B5EF4-FFF2-40B4-BE49-F238E27FC236}">
                <a16:creationId xmlns:a16="http://schemas.microsoft.com/office/drawing/2014/main" id="{9A3CB51F-5D62-4B60-9DBD-32CB7A7EA1D0}"/>
              </a:ext>
            </a:extLst>
          </p:cNvPr>
          <p:cNvSpPr txBox="1"/>
          <p:nvPr/>
        </p:nvSpPr>
        <p:spPr>
          <a:xfrm>
            <a:off x="1376364" y="1959025"/>
            <a:ext cx="8743949" cy="2308324"/>
          </a:xfrm>
          <a:prstGeom prst="rect">
            <a:avLst/>
          </a:prstGeom>
          <a:noFill/>
        </p:spPr>
        <p:txBody>
          <a:bodyPr wrap="square" rtlCol="0">
            <a:spAutoFit/>
          </a:bodyPr>
          <a:lstStyle/>
          <a:p>
            <a:r>
              <a:rPr lang="en-US" altLang="ko-KR" sz="7200" b="1">
                <a:solidFill>
                  <a:schemeClr val="bg1"/>
                </a:solidFill>
                <a:latin typeface="Arial Black" panose="020B0A04020102020204" pitchFamily="34" charset="0"/>
              </a:rPr>
              <a:t>Direct Threat Assessments</a:t>
            </a:r>
            <a:endParaRPr lang="ko-KR" altLang="en-US" sz="7200" b="1">
              <a:solidFill>
                <a:schemeClr val="bg1"/>
              </a:solidFill>
              <a:latin typeface="Arial Black" panose="020B0A04020102020204" pitchFamily="34" charset="0"/>
            </a:endParaRPr>
          </a:p>
        </p:txBody>
      </p:sp>
      <p:sp>
        <p:nvSpPr>
          <p:cNvPr id="72" name="직사각형 71">
            <a:extLst>
              <a:ext uri="{FF2B5EF4-FFF2-40B4-BE49-F238E27FC236}">
                <a16:creationId xmlns:a16="http://schemas.microsoft.com/office/drawing/2014/main" id="{300ECFF1-92BD-4BD9-8E5D-6B9CA161A3A4}"/>
              </a:ext>
            </a:extLst>
          </p:cNvPr>
          <p:cNvSpPr/>
          <p:nvPr/>
        </p:nvSpPr>
        <p:spPr>
          <a:xfrm rot="16200000">
            <a:off x="-1158061" y="3372624"/>
            <a:ext cx="2428875" cy="112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a:extLst>
              <a:ext uri="{FF2B5EF4-FFF2-40B4-BE49-F238E27FC236}">
                <a16:creationId xmlns:a16="http://schemas.microsoft.com/office/drawing/2014/main" id="{CB55B753-3D82-427A-844B-B98A74F81139}"/>
              </a:ext>
            </a:extLst>
          </p:cNvPr>
          <p:cNvSpPr txBox="1"/>
          <p:nvPr/>
        </p:nvSpPr>
        <p:spPr>
          <a:xfrm>
            <a:off x="1376364" y="4366617"/>
            <a:ext cx="5967413" cy="461665"/>
          </a:xfrm>
          <a:prstGeom prst="rect">
            <a:avLst/>
          </a:prstGeom>
          <a:noFill/>
        </p:spPr>
        <p:txBody>
          <a:bodyPr wrap="square" rtlCol="0">
            <a:spAutoFit/>
          </a:bodyPr>
          <a:lstStyle/>
          <a:p>
            <a:r>
              <a:rPr lang="en-US" sz="2400">
                <a:solidFill>
                  <a:schemeClr val="bg1"/>
                </a:solidFill>
              </a:rPr>
              <a:t>PRH Chapter 2, Form 2-04</a:t>
            </a:r>
          </a:p>
        </p:txBody>
      </p:sp>
      <p:pic>
        <p:nvPicPr>
          <p:cNvPr id="5" name="Graphic 4" descr="Stethoscope with solid fill">
            <a:extLst>
              <a:ext uri="{FF2B5EF4-FFF2-40B4-BE49-F238E27FC236}">
                <a16:creationId xmlns:a16="http://schemas.microsoft.com/office/drawing/2014/main" id="{F7F73724-7F39-441C-A79B-15BD21ADEE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24851" y="1670149"/>
            <a:ext cx="2886075" cy="2886075"/>
          </a:xfrm>
          <a:prstGeom prst="rect">
            <a:avLst/>
          </a:prstGeom>
        </p:spPr>
      </p:pic>
      <p:sp>
        <p:nvSpPr>
          <p:cNvPr id="7" name="슬라이드 번호 개체 틀 5">
            <a:extLst>
              <a:ext uri="{FF2B5EF4-FFF2-40B4-BE49-F238E27FC236}">
                <a16:creationId xmlns:a16="http://schemas.microsoft.com/office/drawing/2014/main" id="{CF00B9D0-1B37-4F47-A32C-5862D514917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solidFill>
                  <a:schemeClr val="bg1"/>
                </a:solidFill>
              </a:rPr>
              <a:pPr/>
              <a:t>17</a:t>
            </a:fld>
            <a:endParaRPr lang="ko-KR" altLang="en-US">
              <a:solidFill>
                <a:schemeClr val="bg1"/>
              </a:solidFill>
            </a:endParaRPr>
          </a:p>
        </p:txBody>
      </p:sp>
    </p:spTree>
    <p:extLst>
      <p:ext uri="{BB962C8B-B14F-4D97-AF65-F5344CB8AC3E}">
        <p14:creationId xmlns:p14="http://schemas.microsoft.com/office/powerpoint/2010/main" val="3352167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FAC1EF53-C59F-4B9A-981B-68FCA0DE161F}"/>
              </a:ext>
            </a:extLst>
          </p:cNvPr>
          <p:cNvSpPr/>
          <p:nvPr/>
        </p:nvSpPr>
        <p:spPr>
          <a:xfrm rot="16200000">
            <a:off x="10921186" y="3372624"/>
            <a:ext cx="2428875" cy="112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a:extLst>
              <a:ext uri="{FF2B5EF4-FFF2-40B4-BE49-F238E27FC236}">
                <a16:creationId xmlns:a16="http://schemas.microsoft.com/office/drawing/2014/main" id="{D7788C18-A97F-4FEA-8F64-FCE4CBE97977}"/>
              </a:ext>
            </a:extLst>
          </p:cNvPr>
          <p:cNvSpPr/>
          <p:nvPr/>
        </p:nvSpPr>
        <p:spPr>
          <a:xfrm>
            <a:off x="1" y="0"/>
            <a:ext cx="5328356"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98C23C9-9CAC-4809-9BFF-8AB3A5E0F14C}"/>
              </a:ext>
            </a:extLst>
          </p:cNvPr>
          <p:cNvSpPr txBox="1"/>
          <p:nvPr/>
        </p:nvSpPr>
        <p:spPr>
          <a:xfrm>
            <a:off x="5851044" y="618166"/>
            <a:ext cx="5868038" cy="5621667"/>
          </a:xfrm>
          <a:prstGeom prst="rect">
            <a:avLst/>
          </a:prstGeom>
          <a:noFill/>
        </p:spPr>
        <p:txBody>
          <a:bodyPr wrap="square" rtlCol="0">
            <a:spAutoFit/>
          </a:bodyPr>
          <a:lstStyle/>
          <a:p>
            <a:pPr marL="342900" indent="-342900">
              <a:lnSpc>
                <a:spcPct val="114000"/>
              </a:lnSpc>
              <a:spcBef>
                <a:spcPts val="1200"/>
              </a:spcBef>
              <a:buClr>
                <a:srgbClr val="7B9D77"/>
              </a:buClr>
              <a:buFont typeface="Wingdings" panose="05000000000000000000" pitchFamily="2" charset="2"/>
              <a:buChar char="§"/>
            </a:pPr>
            <a:r>
              <a:rPr lang="en-US" altLang="ko-KR" sz="2800" b="1"/>
              <a:t>Legislative updates</a:t>
            </a:r>
            <a:r>
              <a:rPr lang="en-US" altLang="ko-KR" sz="2800"/>
              <a:t> </a:t>
            </a:r>
            <a:r>
              <a:rPr lang="en-US" altLang="ko-KR" sz="2800" b="1"/>
              <a:t>to direct threat language</a:t>
            </a:r>
            <a:r>
              <a:rPr lang="en-US" altLang="ko-KR" sz="2800"/>
              <a:t> occurred in 2017 and required modification of existing PRH policies to ensure compliance with Section 188 of the Workforce Innovation and Opportunity Act, Section 504 of the Rehabilitation Act of 1973, and related implementing regulations. </a:t>
            </a:r>
          </a:p>
          <a:p>
            <a:pPr marL="342900" indent="-342900">
              <a:lnSpc>
                <a:spcPct val="114000"/>
              </a:lnSpc>
              <a:spcBef>
                <a:spcPts val="1200"/>
              </a:spcBef>
              <a:buClr>
                <a:srgbClr val="7B9D77"/>
              </a:buClr>
              <a:buFont typeface="Wingdings" panose="05000000000000000000" pitchFamily="2" charset="2"/>
              <a:buChar char="§"/>
            </a:pPr>
            <a:r>
              <a:rPr lang="en-US" altLang="ko-KR" sz="2800"/>
              <a:t>Direct threat to self or others is now </a:t>
            </a:r>
            <a:r>
              <a:rPr lang="en-US" altLang="ko-KR" sz="2800" b="1">
                <a:solidFill>
                  <a:srgbClr val="7B9D77"/>
                </a:solidFill>
              </a:rPr>
              <a:t>direct threat to </a:t>
            </a:r>
            <a:r>
              <a:rPr lang="en-US" altLang="ko-KR" sz="2800" b="1" u="sng">
                <a:solidFill>
                  <a:srgbClr val="7B9D77"/>
                </a:solidFill>
              </a:rPr>
              <a:t>others</a:t>
            </a:r>
            <a:r>
              <a:rPr lang="en-US" altLang="ko-KR" sz="2800"/>
              <a:t>.</a:t>
            </a:r>
          </a:p>
        </p:txBody>
      </p:sp>
      <p:sp>
        <p:nvSpPr>
          <p:cNvPr id="18" name="TextBox 17">
            <a:extLst>
              <a:ext uri="{FF2B5EF4-FFF2-40B4-BE49-F238E27FC236}">
                <a16:creationId xmlns:a16="http://schemas.microsoft.com/office/drawing/2014/main" id="{F13FC72B-ACC0-4EE9-AB1C-3D1D2DC3B01F}"/>
              </a:ext>
            </a:extLst>
          </p:cNvPr>
          <p:cNvSpPr txBox="1"/>
          <p:nvPr/>
        </p:nvSpPr>
        <p:spPr>
          <a:xfrm>
            <a:off x="390289" y="560004"/>
            <a:ext cx="4577903" cy="1446550"/>
          </a:xfrm>
          <a:prstGeom prst="rect">
            <a:avLst/>
          </a:prstGeom>
          <a:noFill/>
        </p:spPr>
        <p:txBody>
          <a:bodyPr wrap="square" rtlCol="0">
            <a:spAutoFit/>
          </a:bodyPr>
          <a:lstStyle/>
          <a:p>
            <a:pPr algn="ctr"/>
            <a:r>
              <a:rPr lang="en-US" altLang="ko-KR" sz="4400">
                <a:solidFill>
                  <a:schemeClr val="bg1"/>
                </a:solidFill>
                <a:latin typeface="Arial Black" panose="020B0A04020102020204" pitchFamily="34" charset="0"/>
              </a:rPr>
              <a:t>Threat to “Others”</a:t>
            </a:r>
            <a:endParaRPr lang="ko-KR" altLang="en-US" sz="4400">
              <a:solidFill>
                <a:schemeClr val="bg1"/>
              </a:solidFill>
              <a:latin typeface="Arial Black" panose="020B0A04020102020204" pitchFamily="34" charset="0"/>
            </a:endParaRPr>
          </a:p>
        </p:txBody>
      </p:sp>
      <p:pic>
        <p:nvPicPr>
          <p:cNvPr id="14" name="Picture 13" descr="A picture containing text&#10;&#10;Description automatically generated">
            <a:extLst>
              <a:ext uri="{FF2B5EF4-FFF2-40B4-BE49-F238E27FC236}">
                <a16:creationId xmlns:a16="http://schemas.microsoft.com/office/drawing/2014/main" id="{9FB05B6B-FAEF-49AF-BF67-AEF7C46DBF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695" t="5094" r="5667" b="9133"/>
          <a:stretch/>
        </p:blipFill>
        <p:spPr>
          <a:xfrm>
            <a:off x="299977" y="2214563"/>
            <a:ext cx="4938069" cy="4164396"/>
          </a:xfrm>
          <a:prstGeom prst="rect">
            <a:avLst/>
          </a:prstGeom>
        </p:spPr>
      </p:pic>
      <p:sp>
        <p:nvSpPr>
          <p:cNvPr id="7" name="슬라이드 번호 개체 틀 5">
            <a:extLst>
              <a:ext uri="{FF2B5EF4-FFF2-40B4-BE49-F238E27FC236}">
                <a16:creationId xmlns:a16="http://schemas.microsoft.com/office/drawing/2014/main" id="{E8E81968-5160-480D-A9B1-DBE5A6CF632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pPr/>
              <a:t>18</a:t>
            </a:fld>
            <a:endParaRPr lang="ko-KR" altLang="en-US"/>
          </a:p>
        </p:txBody>
      </p:sp>
    </p:spTree>
    <p:extLst>
      <p:ext uri="{BB962C8B-B14F-4D97-AF65-F5344CB8AC3E}">
        <p14:creationId xmlns:p14="http://schemas.microsoft.com/office/powerpoint/2010/main" val="4045750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32">
            <a:extLst>
              <a:ext uri="{FF2B5EF4-FFF2-40B4-BE49-F238E27FC236}">
                <a16:creationId xmlns:a16="http://schemas.microsoft.com/office/drawing/2014/main" id="{790E8EC6-1BCB-4AE5-B007-0A58F7DFAE97}"/>
              </a:ext>
            </a:extLst>
          </p:cNvPr>
          <p:cNvSpPr>
            <a:spLocks noGrp="1"/>
          </p:cNvSpPr>
          <p:nvPr>
            <p:ph type="title" idx="4294967295"/>
          </p:nvPr>
        </p:nvSpPr>
        <p:spPr>
          <a:xfrm>
            <a:off x="703496" y="591800"/>
            <a:ext cx="6000417"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4400" b="1" i="0" u="none" strike="noStrike" kern="1200" cap="none" spc="-136" normalizeH="0" baseline="0" noProof="0">
                <a:ln>
                  <a:noFill/>
                </a:ln>
                <a:effectLst/>
                <a:uLnTx/>
                <a:uFillTx/>
                <a:ea typeface="Noto Sans" panose="020B0502040504020204" pitchFamily="34" charset="0"/>
                <a:cs typeface="Noto Sans" panose="020B0502040504020204" pitchFamily="34" charset="0"/>
              </a:rPr>
              <a:t>Direct Threat Defined</a:t>
            </a:r>
          </a:p>
        </p:txBody>
      </p:sp>
      <p:cxnSp>
        <p:nvCxnSpPr>
          <p:cNvPr id="7" name="Straight Connector 6">
            <a:extLst>
              <a:ext uri="{FF2B5EF4-FFF2-40B4-BE49-F238E27FC236}">
                <a16:creationId xmlns:a16="http://schemas.microsoft.com/office/drawing/2014/main" id="{F787144D-7CE2-44C6-83F5-888D3F6CDDCA}"/>
              </a:ext>
              <a:ext uri="{C183D7F6-B498-43B3-948B-1728B52AA6E4}">
                <adec:decorative xmlns:adec="http://schemas.microsoft.com/office/drawing/2017/decorative" val="1"/>
              </a:ext>
            </a:extLst>
          </p:cNvPr>
          <p:cNvCxnSpPr/>
          <p:nvPr/>
        </p:nvCxnSpPr>
        <p:spPr>
          <a:xfrm>
            <a:off x="838200" y="2076450"/>
            <a:ext cx="586571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FABB7E82-7B47-4DB1-8274-3DD6C0ED07AE}"/>
              </a:ext>
            </a:extLst>
          </p:cNvPr>
          <p:cNvSpPr txBox="1"/>
          <p:nvPr/>
        </p:nvSpPr>
        <p:spPr>
          <a:xfrm>
            <a:off x="703496" y="2162175"/>
            <a:ext cx="6000417" cy="3737433"/>
          </a:xfrm>
          <a:prstGeom prst="rect">
            <a:avLst/>
          </a:prstGeom>
          <a:noFill/>
        </p:spPr>
        <p:txBody>
          <a:bodyPr wrap="square" rtlCol="0">
            <a:spAutoFit/>
          </a:bodyPr>
          <a:lstStyle/>
          <a:p>
            <a:pPr marL="285750" indent="-285750" latinLnBrk="0">
              <a:lnSpc>
                <a:spcPct val="114000"/>
              </a:lnSpc>
              <a:spcBef>
                <a:spcPts val="1200"/>
              </a:spcBef>
              <a:buClr>
                <a:schemeClr val="accent2"/>
              </a:buClr>
              <a:buFont typeface="Wingdings" panose="05000000000000000000" pitchFamily="2" charset="2"/>
              <a:buChar char="§"/>
            </a:pPr>
            <a:r>
              <a:rPr lang="en-US" sz="2400"/>
              <a:t>Federal disability nondiscrimination laws define a “direct threat” as a </a:t>
            </a:r>
            <a:r>
              <a:rPr lang="en-US" sz="2400" b="1">
                <a:solidFill>
                  <a:schemeClr val="accent5">
                    <a:lumMod val="75000"/>
                  </a:schemeClr>
                </a:solidFill>
              </a:rPr>
              <a:t>significant risk of substantial harm</a:t>
            </a:r>
            <a:r>
              <a:rPr lang="en-US" sz="2400"/>
              <a:t> to the </a:t>
            </a:r>
            <a:r>
              <a:rPr lang="en-US" sz="2400" b="1">
                <a:solidFill>
                  <a:schemeClr val="accent5">
                    <a:lumMod val="75000"/>
                  </a:schemeClr>
                </a:solidFill>
              </a:rPr>
              <a:t>health or safety of </a:t>
            </a:r>
            <a:r>
              <a:rPr lang="en-US" sz="2400" b="1" u="sng">
                <a:solidFill>
                  <a:schemeClr val="accent5">
                    <a:lumMod val="75000"/>
                  </a:schemeClr>
                </a:solidFill>
              </a:rPr>
              <a:t>others</a:t>
            </a:r>
            <a:r>
              <a:rPr lang="en-US" sz="2400"/>
              <a:t> that </a:t>
            </a:r>
            <a:r>
              <a:rPr lang="en-US" sz="2400" b="1"/>
              <a:t>cannot be eliminated </a:t>
            </a:r>
            <a:r>
              <a:rPr lang="en-US" sz="2400"/>
              <a:t>or</a:t>
            </a:r>
            <a:r>
              <a:rPr lang="en-US" sz="2400" b="1"/>
              <a:t> reduced</a:t>
            </a:r>
            <a:r>
              <a:rPr lang="en-US" sz="2400"/>
              <a:t> by reasonable accommodation, reasonable modification in policies, practices, or procedures, and auxiliary aids and services. </a:t>
            </a:r>
          </a:p>
          <a:p>
            <a:pPr latinLnBrk="0"/>
            <a:endParaRPr lang="en-US"/>
          </a:p>
        </p:txBody>
      </p:sp>
      <p:sp>
        <p:nvSpPr>
          <p:cNvPr id="25" name="직사각형 24">
            <a:extLst>
              <a:ext uri="{C183D7F6-B498-43B3-948B-1728B52AA6E4}">
                <adec:decorative xmlns:adec="http://schemas.microsoft.com/office/drawing/2017/decorative" val="1"/>
              </a:ext>
            </a:extLst>
          </p:cNvPr>
          <p:cNvSpPr/>
          <p:nvPr/>
        </p:nvSpPr>
        <p:spPr>
          <a:xfrm>
            <a:off x="8708573" y="3224771"/>
            <a:ext cx="2671410" cy="2797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33"/>
          </a:p>
        </p:txBody>
      </p:sp>
      <p:pic>
        <p:nvPicPr>
          <p:cNvPr id="9" name="Picture Placeholder 13" descr="A person punching a fist through a wall.">
            <a:extLst>
              <a:ext uri="{FF2B5EF4-FFF2-40B4-BE49-F238E27FC236}">
                <a16:creationId xmlns:a16="http://schemas.microsoft.com/office/drawing/2014/main" id="{5DE680E1-393F-4070-94FE-1C3915012FC3}"/>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a:xfrm>
            <a:off x="6999288" y="409575"/>
            <a:ext cx="4179887" cy="5421313"/>
          </a:xfrm>
        </p:spPr>
      </p:pic>
      <p:sp>
        <p:nvSpPr>
          <p:cNvPr id="8" name="슬라이드 번호 개체 틀 5">
            <a:extLst>
              <a:ext uri="{FF2B5EF4-FFF2-40B4-BE49-F238E27FC236}">
                <a16:creationId xmlns:a16="http://schemas.microsoft.com/office/drawing/2014/main" id="{6B08D0A1-C420-40AE-A6CD-7335483D70E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pPr/>
              <a:t>19</a:t>
            </a:fld>
            <a:endParaRPr lang="ko-KR" altLang="en-US"/>
          </a:p>
        </p:txBody>
      </p:sp>
    </p:spTree>
    <p:extLst>
      <p:ext uri="{BB962C8B-B14F-4D97-AF65-F5344CB8AC3E}">
        <p14:creationId xmlns:p14="http://schemas.microsoft.com/office/powerpoint/2010/main" val="1141745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자유형: 도형 97">
            <a:extLst>
              <a:ext uri="{FF2B5EF4-FFF2-40B4-BE49-F238E27FC236}">
                <a16:creationId xmlns:a16="http://schemas.microsoft.com/office/drawing/2014/main" id="{D1E86413-97FD-4D05-8FE3-68E29CE9EAB2}"/>
              </a:ext>
            </a:extLst>
          </p:cNvPr>
          <p:cNvSpPr>
            <a:spLocks/>
          </p:cNvSpPr>
          <p:nvPr/>
        </p:nvSpPr>
        <p:spPr bwMode="auto">
          <a:xfrm flipH="1">
            <a:off x="1476375" y="681905"/>
            <a:ext cx="3971926" cy="5494189"/>
          </a:xfrm>
          <a:custGeom>
            <a:avLst/>
            <a:gdLst>
              <a:gd name="connsiteX0" fmla="*/ 2401093 w 3593306"/>
              <a:gd name="connsiteY0" fmla="*/ 4608510 h 4970460"/>
              <a:gd name="connsiteX1" fmla="*/ 2382216 w 3593306"/>
              <a:gd name="connsiteY1" fmla="*/ 4619830 h 4970460"/>
              <a:gd name="connsiteX2" fmla="*/ 1838558 w 3593306"/>
              <a:gd name="connsiteY2" fmla="*/ 4861314 h 4970460"/>
              <a:gd name="connsiteX3" fmla="*/ 1812130 w 3593306"/>
              <a:gd name="connsiteY3" fmla="*/ 4868860 h 4970460"/>
              <a:gd name="connsiteX4" fmla="*/ 2401093 w 3593306"/>
              <a:gd name="connsiteY4" fmla="*/ 4608510 h 4970460"/>
              <a:gd name="connsiteX5" fmla="*/ 2910680 w 3593306"/>
              <a:gd name="connsiteY5" fmla="*/ 4197347 h 4970460"/>
              <a:gd name="connsiteX6" fmla="*/ 2831402 w 3593306"/>
              <a:gd name="connsiteY6" fmla="*/ 4276613 h 4970460"/>
              <a:gd name="connsiteX7" fmla="*/ 2404810 w 3593306"/>
              <a:gd name="connsiteY7" fmla="*/ 4529507 h 4970460"/>
              <a:gd name="connsiteX8" fmla="*/ 1691306 w 3593306"/>
              <a:gd name="connsiteY8" fmla="*/ 4903186 h 4970460"/>
              <a:gd name="connsiteX9" fmla="*/ 1672430 w 3593306"/>
              <a:gd name="connsiteY9" fmla="*/ 4906960 h 4970460"/>
              <a:gd name="connsiteX10" fmla="*/ 2404810 w 3593306"/>
              <a:gd name="connsiteY10" fmla="*/ 4521957 h 4970460"/>
              <a:gd name="connsiteX11" fmla="*/ 2910680 w 3593306"/>
              <a:gd name="connsiteY11" fmla="*/ 4197347 h 4970460"/>
              <a:gd name="connsiteX12" fmla="*/ 3242468 w 3593306"/>
              <a:gd name="connsiteY12" fmla="*/ 3760785 h 4970460"/>
              <a:gd name="connsiteX13" fmla="*/ 3219844 w 3593306"/>
              <a:gd name="connsiteY13" fmla="*/ 3798476 h 4970460"/>
              <a:gd name="connsiteX14" fmla="*/ 2409130 w 3593306"/>
              <a:gd name="connsiteY14" fmla="*/ 4442980 h 4970460"/>
              <a:gd name="connsiteX15" fmla="*/ 1583334 w 3593306"/>
              <a:gd name="connsiteY15" fmla="*/ 4925416 h 4970460"/>
              <a:gd name="connsiteX16" fmla="*/ 1564480 w 3593306"/>
              <a:gd name="connsiteY16" fmla="*/ 4929185 h 4970460"/>
              <a:gd name="connsiteX17" fmla="*/ 2409130 w 3593306"/>
              <a:gd name="connsiteY17" fmla="*/ 4431673 h 4970460"/>
              <a:gd name="connsiteX18" fmla="*/ 3242468 w 3593306"/>
              <a:gd name="connsiteY18" fmla="*/ 3760785 h 4970460"/>
              <a:gd name="connsiteX19" fmla="*/ 3363118 w 3593306"/>
              <a:gd name="connsiteY19" fmla="*/ 3530597 h 4970460"/>
              <a:gd name="connsiteX20" fmla="*/ 3351800 w 3593306"/>
              <a:gd name="connsiteY20" fmla="*/ 3557001 h 4970460"/>
              <a:gd name="connsiteX21" fmla="*/ 2412401 w 3593306"/>
              <a:gd name="connsiteY21" fmla="*/ 4356644 h 4970460"/>
              <a:gd name="connsiteX22" fmla="*/ 1484321 w 3593306"/>
              <a:gd name="connsiteY22" fmla="*/ 4941288 h 4970460"/>
              <a:gd name="connsiteX23" fmla="*/ 1469230 w 3593306"/>
              <a:gd name="connsiteY23" fmla="*/ 4945060 h 4970460"/>
              <a:gd name="connsiteX24" fmla="*/ 2412401 w 3593306"/>
              <a:gd name="connsiteY24" fmla="*/ 4345328 h 4970460"/>
              <a:gd name="connsiteX25" fmla="*/ 3363118 w 3593306"/>
              <a:gd name="connsiteY25" fmla="*/ 3530597 h 4970460"/>
              <a:gd name="connsiteX26" fmla="*/ 3434556 w 3593306"/>
              <a:gd name="connsiteY26" fmla="*/ 3352797 h 4970460"/>
              <a:gd name="connsiteX27" fmla="*/ 3427012 w 3593306"/>
              <a:gd name="connsiteY27" fmla="*/ 3379206 h 4970460"/>
              <a:gd name="connsiteX28" fmla="*/ 2419852 w 3593306"/>
              <a:gd name="connsiteY28" fmla="*/ 4269550 h 4970460"/>
              <a:gd name="connsiteX29" fmla="*/ 1393832 w 3593306"/>
              <a:gd name="connsiteY29" fmla="*/ 4956172 h 4970460"/>
              <a:gd name="connsiteX30" fmla="*/ 1378743 w 3593306"/>
              <a:gd name="connsiteY30" fmla="*/ 4956172 h 4970460"/>
              <a:gd name="connsiteX31" fmla="*/ 2412308 w 3593306"/>
              <a:gd name="connsiteY31" fmla="*/ 4258233 h 4970460"/>
              <a:gd name="connsiteX32" fmla="*/ 3434556 w 3593306"/>
              <a:gd name="connsiteY32" fmla="*/ 3352797 h 4970460"/>
              <a:gd name="connsiteX33" fmla="*/ 3483768 w 3593306"/>
              <a:gd name="connsiteY33" fmla="*/ 3209922 h 4970460"/>
              <a:gd name="connsiteX34" fmla="*/ 3476227 w 3593306"/>
              <a:gd name="connsiteY34" fmla="*/ 3232557 h 4970460"/>
              <a:gd name="connsiteX35" fmla="*/ 2424214 w 3593306"/>
              <a:gd name="connsiteY35" fmla="*/ 4183214 h 4970460"/>
              <a:gd name="connsiteX36" fmla="*/ 1308101 w 3593306"/>
              <a:gd name="connsiteY36" fmla="*/ 4964110 h 4970460"/>
              <a:gd name="connsiteX37" fmla="*/ 1293018 w 3593306"/>
              <a:gd name="connsiteY37" fmla="*/ 4964110 h 4970460"/>
              <a:gd name="connsiteX38" fmla="*/ 2416673 w 3593306"/>
              <a:gd name="connsiteY38" fmla="*/ 4171896 h 4970460"/>
              <a:gd name="connsiteX39" fmla="*/ 3483768 w 3593306"/>
              <a:gd name="connsiteY39" fmla="*/ 3209922 h 4970460"/>
              <a:gd name="connsiteX40" fmla="*/ 3521868 w 3593306"/>
              <a:gd name="connsiteY40" fmla="*/ 3086097 h 4970460"/>
              <a:gd name="connsiteX41" fmla="*/ 3514326 w 3593306"/>
              <a:gd name="connsiteY41" fmla="*/ 3108717 h 4970460"/>
              <a:gd name="connsiteX42" fmla="*/ 2428197 w 3593306"/>
              <a:gd name="connsiteY42" fmla="*/ 4096435 h 4970460"/>
              <a:gd name="connsiteX43" fmla="*/ 2341457 w 3593306"/>
              <a:gd name="connsiteY43" fmla="*/ 4149213 h 4970460"/>
              <a:gd name="connsiteX44" fmla="*/ 1221386 w 3593306"/>
              <a:gd name="connsiteY44" fmla="*/ 4967285 h 4970460"/>
              <a:gd name="connsiteX45" fmla="*/ 1202530 w 3593306"/>
              <a:gd name="connsiteY45" fmla="*/ 4967285 h 4970460"/>
              <a:gd name="connsiteX46" fmla="*/ 2333915 w 3593306"/>
              <a:gd name="connsiteY46" fmla="*/ 4137904 h 4970460"/>
              <a:gd name="connsiteX47" fmla="*/ 2420654 w 3593306"/>
              <a:gd name="connsiteY47" fmla="*/ 4085125 h 4970460"/>
              <a:gd name="connsiteX48" fmla="*/ 3521868 w 3593306"/>
              <a:gd name="connsiteY48" fmla="*/ 3086097 h 4970460"/>
              <a:gd name="connsiteX49" fmla="*/ 3544093 w 3593306"/>
              <a:gd name="connsiteY49" fmla="*/ 2971797 h 4970460"/>
              <a:gd name="connsiteX50" fmla="*/ 3540320 w 3593306"/>
              <a:gd name="connsiteY50" fmla="*/ 2994423 h 4970460"/>
              <a:gd name="connsiteX51" fmla="*/ 2431034 w 3593306"/>
              <a:gd name="connsiteY51" fmla="*/ 4008839 h 4970460"/>
              <a:gd name="connsiteX52" fmla="*/ 2080137 w 3593306"/>
              <a:gd name="connsiteY52" fmla="*/ 4242645 h 4970460"/>
              <a:gd name="connsiteX53" fmla="*/ 1129320 w 3593306"/>
              <a:gd name="connsiteY53" fmla="*/ 4970460 h 4970460"/>
              <a:gd name="connsiteX54" fmla="*/ 1110455 w 3593306"/>
              <a:gd name="connsiteY54" fmla="*/ 4970460 h 4970460"/>
              <a:gd name="connsiteX55" fmla="*/ 2072591 w 3593306"/>
              <a:gd name="connsiteY55" fmla="*/ 4235103 h 4970460"/>
              <a:gd name="connsiteX56" fmla="*/ 2423488 w 3593306"/>
              <a:gd name="connsiteY56" fmla="*/ 3997526 h 4970460"/>
              <a:gd name="connsiteX57" fmla="*/ 3544093 w 3593306"/>
              <a:gd name="connsiteY57" fmla="*/ 2971797 h 4970460"/>
              <a:gd name="connsiteX58" fmla="*/ 3563143 w 3593306"/>
              <a:gd name="connsiteY58" fmla="*/ 2870197 h 4970460"/>
              <a:gd name="connsiteX59" fmla="*/ 3559371 w 3593306"/>
              <a:gd name="connsiteY59" fmla="*/ 2889050 h 4970460"/>
              <a:gd name="connsiteX60" fmla="*/ 2435204 w 3593306"/>
              <a:gd name="connsiteY60" fmla="*/ 3922214 h 4970460"/>
              <a:gd name="connsiteX61" fmla="*/ 1907073 w 3593306"/>
              <a:gd name="connsiteY61" fmla="*/ 4291740 h 4970460"/>
              <a:gd name="connsiteX62" fmla="*/ 1031883 w 3593306"/>
              <a:gd name="connsiteY62" fmla="*/ 4970460 h 4970460"/>
              <a:gd name="connsiteX63" fmla="*/ 1016794 w 3593306"/>
              <a:gd name="connsiteY63" fmla="*/ 4966690 h 4970460"/>
              <a:gd name="connsiteX64" fmla="*/ 1899528 w 3593306"/>
              <a:gd name="connsiteY64" fmla="*/ 4280428 h 4970460"/>
              <a:gd name="connsiteX65" fmla="*/ 2427660 w 3593306"/>
              <a:gd name="connsiteY65" fmla="*/ 3910902 h 4970460"/>
              <a:gd name="connsiteX66" fmla="*/ 3563143 w 3593306"/>
              <a:gd name="connsiteY66" fmla="*/ 2870197 h 4970460"/>
              <a:gd name="connsiteX67" fmla="*/ 3574256 w 3593306"/>
              <a:gd name="connsiteY67" fmla="*/ 2776535 h 4970460"/>
              <a:gd name="connsiteX68" fmla="*/ 3574256 w 3593306"/>
              <a:gd name="connsiteY68" fmla="*/ 2795394 h 4970460"/>
              <a:gd name="connsiteX69" fmla="*/ 2438713 w 3593306"/>
              <a:gd name="connsiteY69" fmla="*/ 3836378 h 4970460"/>
              <a:gd name="connsiteX70" fmla="*/ 1782286 w 3593306"/>
              <a:gd name="connsiteY70" fmla="*/ 4307838 h 4970460"/>
              <a:gd name="connsiteX71" fmla="*/ 933459 w 3593306"/>
              <a:gd name="connsiteY71" fmla="*/ 4964110 h 4970460"/>
              <a:gd name="connsiteX72" fmla="*/ 918369 w 3593306"/>
              <a:gd name="connsiteY72" fmla="*/ 4964110 h 4970460"/>
              <a:gd name="connsiteX73" fmla="*/ 1774741 w 3593306"/>
              <a:gd name="connsiteY73" fmla="*/ 4296523 h 4970460"/>
              <a:gd name="connsiteX74" fmla="*/ 2431168 w 3593306"/>
              <a:gd name="connsiteY74" fmla="*/ 3825063 h 4970460"/>
              <a:gd name="connsiteX75" fmla="*/ 3574256 w 3593306"/>
              <a:gd name="connsiteY75" fmla="*/ 2776535 h 4970460"/>
              <a:gd name="connsiteX76" fmla="*/ 3585368 w 3593306"/>
              <a:gd name="connsiteY76" fmla="*/ 2686047 h 4970460"/>
              <a:gd name="connsiteX77" fmla="*/ 3581596 w 3593306"/>
              <a:gd name="connsiteY77" fmla="*/ 2708673 h 4970460"/>
              <a:gd name="connsiteX78" fmla="*/ 3193087 w 3593306"/>
              <a:gd name="connsiteY78" fmla="*/ 3059373 h 4970460"/>
              <a:gd name="connsiteX79" fmla="*/ 2442472 w 3593306"/>
              <a:gd name="connsiteY79" fmla="*/ 3749461 h 4970460"/>
              <a:gd name="connsiteX80" fmla="*/ 1691857 w 3593306"/>
              <a:gd name="connsiteY80" fmla="*/ 4292481 h 4970460"/>
              <a:gd name="connsiteX81" fmla="*/ 835629 w 3593306"/>
              <a:gd name="connsiteY81" fmla="*/ 4956172 h 4970460"/>
              <a:gd name="connsiteX82" fmla="*/ 816769 w 3593306"/>
              <a:gd name="connsiteY82" fmla="*/ 4952401 h 4970460"/>
              <a:gd name="connsiteX83" fmla="*/ 1684313 w 3593306"/>
              <a:gd name="connsiteY83" fmla="*/ 4281168 h 4970460"/>
              <a:gd name="connsiteX84" fmla="*/ 2434928 w 3593306"/>
              <a:gd name="connsiteY84" fmla="*/ 3738148 h 4970460"/>
              <a:gd name="connsiteX85" fmla="*/ 3181771 w 3593306"/>
              <a:gd name="connsiteY85" fmla="*/ 3048061 h 4970460"/>
              <a:gd name="connsiteX86" fmla="*/ 3585368 w 3593306"/>
              <a:gd name="connsiteY86" fmla="*/ 2686047 h 4970460"/>
              <a:gd name="connsiteX87" fmla="*/ 3588543 w 3593306"/>
              <a:gd name="connsiteY87" fmla="*/ 2603497 h 4970460"/>
              <a:gd name="connsiteX88" fmla="*/ 3588543 w 3593306"/>
              <a:gd name="connsiteY88" fmla="*/ 2626111 h 4970460"/>
              <a:gd name="connsiteX89" fmla="*/ 3279271 w 3593306"/>
              <a:gd name="connsiteY89" fmla="*/ 2893713 h 4970460"/>
              <a:gd name="connsiteX90" fmla="*/ 2445743 w 3593306"/>
              <a:gd name="connsiteY90" fmla="*/ 3662595 h 4970460"/>
              <a:gd name="connsiteX91" fmla="*/ 1623531 w 3593306"/>
              <a:gd name="connsiteY91" fmla="*/ 4258102 h 4970460"/>
              <a:gd name="connsiteX92" fmla="*/ 733430 w 3593306"/>
              <a:gd name="connsiteY92" fmla="*/ 4940297 h 4970460"/>
              <a:gd name="connsiteX93" fmla="*/ 718344 w 3593306"/>
              <a:gd name="connsiteY93" fmla="*/ 4940297 h 4970460"/>
              <a:gd name="connsiteX94" fmla="*/ 1612216 w 3593306"/>
              <a:gd name="connsiteY94" fmla="*/ 4243026 h 4970460"/>
              <a:gd name="connsiteX95" fmla="*/ 2434429 w 3593306"/>
              <a:gd name="connsiteY95" fmla="*/ 3651288 h 4970460"/>
              <a:gd name="connsiteX96" fmla="*/ 3267956 w 3593306"/>
              <a:gd name="connsiteY96" fmla="*/ 2882406 h 4970460"/>
              <a:gd name="connsiteX97" fmla="*/ 3588543 w 3593306"/>
              <a:gd name="connsiteY97" fmla="*/ 2603497 h 4970460"/>
              <a:gd name="connsiteX98" fmla="*/ 3593306 w 3593306"/>
              <a:gd name="connsiteY98" fmla="*/ 2527297 h 4970460"/>
              <a:gd name="connsiteX99" fmla="*/ 3593306 w 3593306"/>
              <a:gd name="connsiteY99" fmla="*/ 2549926 h 4970460"/>
              <a:gd name="connsiteX100" fmla="*/ 3295273 w 3593306"/>
              <a:gd name="connsiteY100" fmla="*/ 2795078 h 4970460"/>
              <a:gd name="connsiteX101" fmla="*/ 2453988 w 3593306"/>
              <a:gd name="connsiteY101" fmla="*/ 3575791 h 4970460"/>
              <a:gd name="connsiteX102" fmla="*/ 1571205 w 3593306"/>
              <a:gd name="connsiteY102" fmla="*/ 4205642 h 4970460"/>
              <a:gd name="connsiteX103" fmla="*/ 646925 w 3593306"/>
              <a:gd name="connsiteY103" fmla="*/ 4910924 h 4970460"/>
              <a:gd name="connsiteX104" fmla="*/ 635607 w 3593306"/>
              <a:gd name="connsiteY104" fmla="*/ 4926010 h 4970460"/>
              <a:gd name="connsiteX105" fmla="*/ 616744 w 3593306"/>
              <a:gd name="connsiteY105" fmla="*/ 4922239 h 4970460"/>
              <a:gd name="connsiteX106" fmla="*/ 631834 w 3593306"/>
              <a:gd name="connsiteY106" fmla="*/ 4903381 h 4970460"/>
              <a:gd name="connsiteX107" fmla="*/ 1563660 w 3593306"/>
              <a:gd name="connsiteY107" fmla="*/ 4190556 h 4970460"/>
              <a:gd name="connsiteX108" fmla="*/ 2438898 w 3593306"/>
              <a:gd name="connsiteY108" fmla="*/ 3564477 h 4970460"/>
              <a:gd name="connsiteX109" fmla="*/ 3283955 w 3593306"/>
              <a:gd name="connsiteY109" fmla="*/ 2783763 h 4970460"/>
              <a:gd name="connsiteX110" fmla="*/ 3593306 w 3593306"/>
              <a:gd name="connsiteY110" fmla="*/ 2527297 h 4970460"/>
              <a:gd name="connsiteX111" fmla="*/ 3593305 w 3593306"/>
              <a:gd name="connsiteY111" fmla="*/ 2455860 h 4970460"/>
              <a:gd name="connsiteX112" fmla="*/ 3593305 w 3593306"/>
              <a:gd name="connsiteY112" fmla="*/ 2478486 h 4970460"/>
              <a:gd name="connsiteX113" fmla="*/ 3291563 w 3593306"/>
              <a:gd name="connsiteY113" fmla="*/ 2716054 h 4970460"/>
              <a:gd name="connsiteX114" fmla="*/ 2458001 w 3593306"/>
              <a:gd name="connsiteY114" fmla="*/ 3489093 h 4970460"/>
              <a:gd name="connsiteX115" fmla="*/ 1533916 w 3593306"/>
              <a:gd name="connsiteY115" fmla="*/ 4133921 h 4970460"/>
              <a:gd name="connsiteX116" fmla="*/ 651321 w 3593306"/>
              <a:gd name="connsiteY116" fmla="*/ 4744810 h 4970460"/>
              <a:gd name="connsiteX117" fmla="*/ 541940 w 3593306"/>
              <a:gd name="connsiteY117" fmla="*/ 4906960 h 4970460"/>
              <a:gd name="connsiteX118" fmla="*/ 523081 w 3593306"/>
              <a:gd name="connsiteY118" fmla="*/ 4903189 h 4970460"/>
              <a:gd name="connsiteX119" fmla="*/ 640006 w 3593306"/>
              <a:gd name="connsiteY119" fmla="*/ 4733498 h 4970460"/>
              <a:gd name="connsiteX120" fmla="*/ 1526372 w 3593306"/>
              <a:gd name="connsiteY120" fmla="*/ 4118837 h 4970460"/>
              <a:gd name="connsiteX121" fmla="*/ 2442914 w 3593306"/>
              <a:gd name="connsiteY121" fmla="*/ 3477780 h 4970460"/>
              <a:gd name="connsiteX122" fmla="*/ 3280248 w 3593306"/>
              <a:gd name="connsiteY122" fmla="*/ 2700970 h 4970460"/>
              <a:gd name="connsiteX123" fmla="*/ 3593305 w 3593306"/>
              <a:gd name="connsiteY123" fmla="*/ 2455860 h 4970460"/>
              <a:gd name="connsiteX124" fmla="*/ 3593305 w 3593306"/>
              <a:gd name="connsiteY124" fmla="*/ 2384422 h 4970460"/>
              <a:gd name="connsiteX125" fmla="*/ 3593305 w 3593306"/>
              <a:gd name="connsiteY125" fmla="*/ 2407049 h 4970460"/>
              <a:gd name="connsiteX126" fmla="*/ 3280290 w 3593306"/>
              <a:gd name="connsiteY126" fmla="*/ 2640864 h 4970460"/>
              <a:gd name="connsiteX127" fmla="*/ 2461927 w 3593306"/>
              <a:gd name="connsiteY127" fmla="*/ 3398878 h 4970460"/>
              <a:gd name="connsiteX128" fmla="*/ 1511568 w 3593306"/>
              <a:gd name="connsiteY128" fmla="*/ 4055069 h 4970460"/>
              <a:gd name="connsiteX129" fmla="*/ 659264 w 3593306"/>
              <a:gd name="connsiteY129" fmla="*/ 4579267 h 4970460"/>
              <a:gd name="connsiteX130" fmla="*/ 459387 w 3593306"/>
              <a:gd name="connsiteY130" fmla="*/ 4884735 h 4970460"/>
              <a:gd name="connsiteX131" fmla="*/ 440531 w 3593306"/>
              <a:gd name="connsiteY131" fmla="*/ 4880964 h 4970460"/>
              <a:gd name="connsiteX132" fmla="*/ 644179 w 3593306"/>
              <a:gd name="connsiteY132" fmla="*/ 4567953 h 4970460"/>
              <a:gd name="connsiteX133" fmla="*/ 1504026 w 3593306"/>
              <a:gd name="connsiteY133" fmla="*/ 4039984 h 4970460"/>
              <a:gd name="connsiteX134" fmla="*/ 2446842 w 3593306"/>
              <a:gd name="connsiteY134" fmla="*/ 3391336 h 4970460"/>
              <a:gd name="connsiteX135" fmla="*/ 3268977 w 3593306"/>
              <a:gd name="connsiteY135" fmla="*/ 2625780 h 4970460"/>
              <a:gd name="connsiteX136" fmla="*/ 3593305 w 3593306"/>
              <a:gd name="connsiteY136" fmla="*/ 2384422 h 4970460"/>
              <a:gd name="connsiteX137" fmla="*/ 3588543 w 3593306"/>
              <a:gd name="connsiteY137" fmla="*/ 2319335 h 4970460"/>
              <a:gd name="connsiteX138" fmla="*/ 3588543 w 3593306"/>
              <a:gd name="connsiteY138" fmla="*/ 2341969 h 4970460"/>
              <a:gd name="connsiteX139" fmla="*/ 3267987 w 3593306"/>
              <a:gd name="connsiteY139" fmla="*/ 2568312 h 4970460"/>
              <a:gd name="connsiteX140" fmla="*/ 2464712 w 3593306"/>
              <a:gd name="connsiteY140" fmla="*/ 3311469 h 4970460"/>
              <a:gd name="connsiteX141" fmla="*/ 1491731 w 3593306"/>
              <a:gd name="connsiteY141" fmla="*/ 3964089 h 4970460"/>
              <a:gd name="connsiteX142" fmla="*/ 665830 w 3593306"/>
              <a:gd name="connsiteY142" fmla="*/ 4409228 h 4970460"/>
              <a:gd name="connsiteX143" fmla="*/ 394300 w 3593306"/>
              <a:gd name="connsiteY143" fmla="*/ 4865685 h 4970460"/>
              <a:gd name="connsiteX144" fmla="*/ 375444 w 3593306"/>
              <a:gd name="connsiteY144" fmla="*/ 4861913 h 4970460"/>
              <a:gd name="connsiteX145" fmla="*/ 650745 w 3593306"/>
              <a:gd name="connsiteY145" fmla="*/ 4397911 h 4970460"/>
              <a:gd name="connsiteX146" fmla="*/ 1487960 w 3593306"/>
              <a:gd name="connsiteY146" fmla="*/ 3948999 h 4970460"/>
              <a:gd name="connsiteX147" fmla="*/ 2449627 w 3593306"/>
              <a:gd name="connsiteY147" fmla="*/ 3303924 h 4970460"/>
              <a:gd name="connsiteX148" fmla="*/ 3256674 w 3593306"/>
              <a:gd name="connsiteY148" fmla="*/ 2549450 h 4970460"/>
              <a:gd name="connsiteX149" fmla="*/ 3588543 w 3593306"/>
              <a:gd name="connsiteY149" fmla="*/ 2319335 h 4970460"/>
              <a:gd name="connsiteX150" fmla="*/ 3581597 w 3593306"/>
              <a:gd name="connsiteY150" fmla="*/ 2255835 h 4970460"/>
              <a:gd name="connsiteX151" fmla="*/ 3585368 w 3593306"/>
              <a:gd name="connsiteY151" fmla="*/ 2278466 h 4970460"/>
              <a:gd name="connsiteX152" fmla="*/ 3253520 w 3593306"/>
              <a:gd name="connsiteY152" fmla="*/ 2497227 h 4970460"/>
              <a:gd name="connsiteX153" fmla="*/ 2469151 w 3593306"/>
              <a:gd name="connsiteY153" fmla="*/ 3225176 h 4970460"/>
              <a:gd name="connsiteX154" fmla="*/ 1484920 w 3593306"/>
              <a:gd name="connsiteY154" fmla="*/ 3866374 h 4970460"/>
              <a:gd name="connsiteX155" fmla="*/ 670385 w 3593306"/>
              <a:gd name="connsiteY155" fmla="*/ 4243549 h 4970460"/>
              <a:gd name="connsiteX156" fmla="*/ 349849 w 3593306"/>
              <a:gd name="connsiteY156" fmla="*/ 4854573 h 4970460"/>
              <a:gd name="connsiteX157" fmla="*/ 330994 w 3593306"/>
              <a:gd name="connsiteY157" fmla="*/ 4847030 h 4970460"/>
              <a:gd name="connsiteX158" fmla="*/ 659071 w 3593306"/>
              <a:gd name="connsiteY158" fmla="*/ 4228462 h 4970460"/>
              <a:gd name="connsiteX159" fmla="*/ 1481149 w 3593306"/>
              <a:gd name="connsiteY159" fmla="*/ 3847515 h 4970460"/>
              <a:gd name="connsiteX160" fmla="*/ 2454067 w 3593306"/>
              <a:gd name="connsiteY160" fmla="*/ 3217632 h 4970460"/>
              <a:gd name="connsiteX161" fmla="*/ 3242207 w 3593306"/>
              <a:gd name="connsiteY161" fmla="*/ 2478369 h 4970460"/>
              <a:gd name="connsiteX162" fmla="*/ 3581597 w 3593306"/>
              <a:gd name="connsiteY162" fmla="*/ 2255835 h 4970460"/>
              <a:gd name="connsiteX163" fmla="*/ 3577430 w 3593306"/>
              <a:gd name="connsiteY163" fmla="*/ 2195510 h 4970460"/>
              <a:gd name="connsiteX164" fmla="*/ 3577430 w 3593306"/>
              <a:gd name="connsiteY164" fmla="*/ 2218142 h 4970460"/>
              <a:gd name="connsiteX165" fmla="*/ 3238061 w 3593306"/>
              <a:gd name="connsiteY165" fmla="*/ 2425603 h 4970460"/>
              <a:gd name="connsiteX166" fmla="*/ 2472596 w 3593306"/>
              <a:gd name="connsiteY166" fmla="*/ 3138512 h 4970460"/>
              <a:gd name="connsiteX167" fmla="*/ 1484655 w 3593306"/>
              <a:gd name="connsiteY167" fmla="*/ 3764666 h 4970460"/>
              <a:gd name="connsiteX168" fmla="*/ 677712 w 3593306"/>
              <a:gd name="connsiteY168" fmla="*/ 4077742 h 4970460"/>
              <a:gd name="connsiteX169" fmla="*/ 323260 w 3593306"/>
              <a:gd name="connsiteY169" fmla="*/ 4843460 h 4970460"/>
              <a:gd name="connsiteX170" fmla="*/ 300635 w 3593306"/>
              <a:gd name="connsiteY170" fmla="*/ 4835916 h 4970460"/>
              <a:gd name="connsiteX171" fmla="*/ 662629 w 3593306"/>
              <a:gd name="connsiteY171" fmla="*/ 4062654 h 4970460"/>
              <a:gd name="connsiteX172" fmla="*/ 1480884 w 3593306"/>
              <a:gd name="connsiteY172" fmla="*/ 3745806 h 4970460"/>
              <a:gd name="connsiteX173" fmla="*/ 2453742 w 3593306"/>
              <a:gd name="connsiteY173" fmla="*/ 3130968 h 4970460"/>
              <a:gd name="connsiteX174" fmla="*/ 3226749 w 3593306"/>
              <a:gd name="connsiteY174" fmla="*/ 2406743 h 4970460"/>
              <a:gd name="connsiteX175" fmla="*/ 3577430 w 3593306"/>
              <a:gd name="connsiteY175" fmla="*/ 2195510 h 4970460"/>
              <a:gd name="connsiteX176" fmla="*/ 3569493 w 3593306"/>
              <a:gd name="connsiteY176" fmla="*/ 2135185 h 4970460"/>
              <a:gd name="connsiteX177" fmla="*/ 3569493 w 3593306"/>
              <a:gd name="connsiteY177" fmla="*/ 2161585 h 4970460"/>
              <a:gd name="connsiteX178" fmla="*/ 3222542 w 3593306"/>
              <a:gd name="connsiteY178" fmla="*/ 2357699 h 4970460"/>
              <a:gd name="connsiteX179" fmla="*/ 2475842 w 3593306"/>
              <a:gd name="connsiteY179" fmla="*/ 3051641 h 4970460"/>
              <a:gd name="connsiteX180" fmla="*/ 1487785 w 3593306"/>
              <a:gd name="connsiteY180" fmla="*/ 3658840 h 4970460"/>
              <a:gd name="connsiteX181" fmla="*/ 680747 w 3593306"/>
              <a:gd name="connsiteY181" fmla="*/ 3907753 h 4970460"/>
              <a:gd name="connsiteX182" fmla="*/ 299855 w 3593306"/>
              <a:gd name="connsiteY182" fmla="*/ 4835523 h 4970460"/>
              <a:gd name="connsiteX183" fmla="*/ 277228 w 3593306"/>
              <a:gd name="connsiteY183" fmla="*/ 4827980 h 4970460"/>
              <a:gd name="connsiteX184" fmla="*/ 669434 w 3593306"/>
              <a:gd name="connsiteY184" fmla="*/ 3892668 h 4970460"/>
              <a:gd name="connsiteX185" fmla="*/ 1484014 w 3593306"/>
              <a:gd name="connsiteY185" fmla="*/ 3636211 h 4970460"/>
              <a:gd name="connsiteX186" fmla="*/ 2456986 w 3593306"/>
              <a:gd name="connsiteY186" fmla="*/ 3044098 h 4970460"/>
              <a:gd name="connsiteX187" fmla="*/ 3211228 w 3593306"/>
              <a:gd name="connsiteY187" fmla="*/ 2338842 h 4970460"/>
              <a:gd name="connsiteX188" fmla="*/ 3569493 w 3593306"/>
              <a:gd name="connsiteY188" fmla="*/ 2135185 h 4970460"/>
              <a:gd name="connsiteX189" fmla="*/ 3559371 w 3593306"/>
              <a:gd name="connsiteY189" fmla="*/ 2082797 h 4970460"/>
              <a:gd name="connsiteX190" fmla="*/ 3563143 w 3593306"/>
              <a:gd name="connsiteY190" fmla="*/ 2105419 h 4970460"/>
              <a:gd name="connsiteX191" fmla="*/ 3208546 w 3593306"/>
              <a:gd name="connsiteY191" fmla="*/ 2286394 h 4970460"/>
              <a:gd name="connsiteX192" fmla="*/ 2484262 w 3593306"/>
              <a:gd name="connsiteY192" fmla="*/ 2965050 h 4970460"/>
              <a:gd name="connsiteX193" fmla="*/ 1499688 w 3593306"/>
              <a:gd name="connsiteY193" fmla="*/ 3545679 h 4970460"/>
              <a:gd name="connsiteX194" fmla="*/ 688642 w 3593306"/>
              <a:gd name="connsiteY194" fmla="*/ 3741735 h 4970460"/>
              <a:gd name="connsiteX195" fmla="*/ 273688 w 3593306"/>
              <a:gd name="connsiteY195" fmla="*/ 4827585 h 4970460"/>
              <a:gd name="connsiteX196" fmla="*/ 251054 w 3593306"/>
              <a:gd name="connsiteY196" fmla="*/ 4820044 h 4970460"/>
              <a:gd name="connsiteX197" fmla="*/ 677326 w 3593306"/>
              <a:gd name="connsiteY197" fmla="*/ 3722883 h 4970460"/>
              <a:gd name="connsiteX198" fmla="*/ 1495916 w 3593306"/>
              <a:gd name="connsiteY198" fmla="*/ 3523057 h 4970460"/>
              <a:gd name="connsiteX199" fmla="*/ 2461628 w 3593306"/>
              <a:gd name="connsiteY199" fmla="*/ 2957510 h 4970460"/>
              <a:gd name="connsiteX200" fmla="*/ 3201001 w 3593306"/>
              <a:gd name="connsiteY200" fmla="*/ 2267542 h 4970460"/>
              <a:gd name="connsiteX201" fmla="*/ 3559371 w 3593306"/>
              <a:gd name="connsiteY201" fmla="*/ 2082797 h 4970460"/>
              <a:gd name="connsiteX202" fmla="*/ 3551435 w 3593306"/>
              <a:gd name="connsiteY202" fmla="*/ 2025647 h 4970460"/>
              <a:gd name="connsiteX203" fmla="*/ 3555206 w 3593306"/>
              <a:gd name="connsiteY203" fmla="*/ 2052052 h 4970460"/>
              <a:gd name="connsiteX204" fmla="*/ 3193172 w 3593306"/>
              <a:gd name="connsiteY204" fmla="*/ 2218029 h 4970460"/>
              <a:gd name="connsiteX205" fmla="*/ 2487960 w 3593306"/>
              <a:gd name="connsiteY205" fmla="*/ 2878163 h 4970460"/>
              <a:gd name="connsiteX206" fmla="*/ 1511223 w 3593306"/>
              <a:gd name="connsiteY206" fmla="*/ 3436447 h 4970460"/>
              <a:gd name="connsiteX207" fmla="*/ 696648 w 3593306"/>
              <a:gd name="connsiteY207" fmla="*/ 3576018 h 4970460"/>
              <a:gd name="connsiteX208" fmla="*/ 240334 w 3593306"/>
              <a:gd name="connsiteY208" fmla="*/ 4813297 h 4970460"/>
              <a:gd name="connsiteX209" fmla="*/ 213936 w 3593306"/>
              <a:gd name="connsiteY209" fmla="*/ 4805753 h 4970460"/>
              <a:gd name="connsiteX210" fmla="*/ 685334 w 3593306"/>
              <a:gd name="connsiteY210" fmla="*/ 3553385 h 4970460"/>
              <a:gd name="connsiteX211" fmla="*/ 1514994 w 3593306"/>
              <a:gd name="connsiteY211" fmla="*/ 3410042 h 4970460"/>
              <a:gd name="connsiteX212" fmla="*/ 2465333 w 3593306"/>
              <a:gd name="connsiteY212" fmla="*/ 2870618 h 4970460"/>
              <a:gd name="connsiteX213" fmla="*/ 3185630 w 3593306"/>
              <a:gd name="connsiteY213" fmla="*/ 2195396 h 4970460"/>
              <a:gd name="connsiteX214" fmla="*/ 3551435 w 3593306"/>
              <a:gd name="connsiteY214" fmla="*/ 2025647 h 4970460"/>
              <a:gd name="connsiteX215" fmla="*/ 3540321 w 3593306"/>
              <a:gd name="connsiteY215" fmla="*/ 1973260 h 4970460"/>
              <a:gd name="connsiteX216" fmla="*/ 3544093 w 3593306"/>
              <a:gd name="connsiteY216" fmla="*/ 1999654 h 4970460"/>
              <a:gd name="connsiteX217" fmla="*/ 3178205 w 3593306"/>
              <a:gd name="connsiteY217" fmla="*/ 2150477 h 4970460"/>
              <a:gd name="connsiteX218" fmla="*/ 2491695 w 3593306"/>
              <a:gd name="connsiteY218" fmla="*/ 2791476 h 4970460"/>
              <a:gd name="connsiteX219" fmla="*/ 1529825 w 3593306"/>
              <a:gd name="connsiteY219" fmla="*/ 3319357 h 4970460"/>
              <a:gd name="connsiteX220" fmla="*/ 699978 w 3593306"/>
              <a:gd name="connsiteY220" fmla="*/ 3409850 h 4970460"/>
              <a:gd name="connsiteX221" fmla="*/ 190753 w 3593306"/>
              <a:gd name="connsiteY221" fmla="*/ 4759717 h 4970460"/>
              <a:gd name="connsiteX222" fmla="*/ 194525 w 3593306"/>
              <a:gd name="connsiteY222" fmla="*/ 4797423 h 4970460"/>
              <a:gd name="connsiteX223" fmla="*/ 168121 w 3593306"/>
              <a:gd name="connsiteY223" fmla="*/ 4786111 h 4970460"/>
              <a:gd name="connsiteX224" fmla="*/ 168121 w 3593306"/>
              <a:gd name="connsiteY224" fmla="*/ 4763488 h 4970460"/>
              <a:gd name="connsiteX225" fmla="*/ 692434 w 3593306"/>
              <a:gd name="connsiteY225" fmla="*/ 3387227 h 4970460"/>
              <a:gd name="connsiteX226" fmla="*/ 1533597 w 3593306"/>
              <a:gd name="connsiteY226" fmla="*/ 3296733 h 4970460"/>
              <a:gd name="connsiteX227" fmla="*/ 2469062 w 3593306"/>
              <a:gd name="connsiteY227" fmla="*/ 2783934 h 4970460"/>
              <a:gd name="connsiteX228" fmla="*/ 3174433 w 3593306"/>
              <a:gd name="connsiteY228" fmla="*/ 2127854 h 4970460"/>
              <a:gd name="connsiteX229" fmla="*/ 3540321 w 3593306"/>
              <a:gd name="connsiteY229" fmla="*/ 1973260 h 4970460"/>
              <a:gd name="connsiteX230" fmla="*/ 3529209 w 3593306"/>
              <a:gd name="connsiteY230" fmla="*/ 1919285 h 4970460"/>
              <a:gd name="connsiteX231" fmla="*/ 3532981 w 3593306"/>
              <a:gd name="connsiteY231" fmla="*/ 1945694 h 4970460"/>
              <a:gd name="connsiteX232" fmla="*/ 3167115 w 3593306"/>
              <a:gd name="connsiteY232" fmla="*/ 2077737 h 4970460"/>
              <a:gd name="connsiteX233" fmla="*/ 2495731 w 3593306"/>
              <a:gd name="connsiteY233" fmla="*/ 2704001 h 4970460"/>
              <a:gd name="connsiteX234" fmla="*/ 1552777 w 3593306"/>
              <a:gd name="connsiteY234" fmla="*/ 3205766 h 4970460"/>
              <a:gd name="connsiteX235" fmla="*/ 707891 w 3593306"/>
              <a:gd name="connsiteY235" fmla="*/ 3239721 h 4970460"/>
              <a:gd name="connsiteX236" fmla="*/ 130803 w 3593306"/>
              <a:gd name="connsiteY236" fmla="*/ 4635609 h 4970460"/>
              <a:gd name="connsiteX237" fmla="*/ 138347 w 3593306"/>
              <a:gd name="connsiteY237" fmla="*/ 4775198 h 4970460"/>
              <a:gd name="connsiteX238" fmla="*/ 111944 w 3593306"/>
              <a:gd name="connsiteY238" fmla="*/ 4763880 h 4970460"/>
              <a:gd name="connsiteX239" fmla="*/ 108172 w 3593306"/>
              <a:gd name="connsiteY239" fmla="*/ 4635609 h 4970460"/>
              <a:gd name="connsiteX240" fmla="*/ 696576 w 3593306"/>
              <a:gd name="connsiteY240" fmla="*/ 3217084 h 4970460"/>
              <a:gd name="connsiteX241" fmla="*/ 1556548 w 3593306"/>
              <a:gd name="connsiteY241" fmla="*/ 3183130 h 4970460"/>
              <a:gd name="connsiteX242" fmla="*/ 2473100 w 3593306"/>
              <a:gd name="connsiteY242" fmla="*/ 2696456 h 4970460"/>
              <a:gd name="connsiteX243" fmla="*/ 3159571 w 3593306"/>
              <a:gd name="connsiteY243" fmla="*/ 2055101 h 4970460"/>
              <a:gd name="connsiteX244" fmla="*/ 3529209 w 3593306"/>
              <a:gd name="connsiteY244" fmla="*/ 1919285 h 4970460"/>
              <a:gd name="connsiteX245" fmla="*/ 3514324 w 3593306"/>
              <a:gd name="connsiteY245" fmla="*/ 1858960 h 4970460"/>
              <a:gd name="connsiteX246" fmla="*/ 3521868 w 3593306"/>
              <a:gd name="connsiteY246" fmla="*/ 1881591 h 4970460"/>
              <a:gd name="connsiteX247" fmla="*/ 3397391 w 3593306"/>
              <a:gd name="connsiteY247" fmla="*/ 1953257 h 4970460"/>
              <a:gd name="connsiteX248" fmla="*/ 3118260 w 3593306"/>
              <a:gd name="connsiteY248" fmla="*/ 2051325 h 4970460"/>
              <a:gd name="connsiteX249" fmla="*/ 2454381 w 3593306"/>
              <a:gd name="connsiteY249" fmla="*/ 2654824 h 4970460"/>
              <a:gd name="connsiteX250" fmla="*/ 1518916 w 3593306"/>
              <a:gd name="connsiteY250" fmla="*/ 3141395 h 4970460"/>
              <a:gd name="connsiteX251" fmla="*/ 666437 w 3593306"/>
              <a:gd name="connsiteY251" fmla="*/ 3197973 h 4970460"/>
              <a:gd name="connsiteX252" fmla="*/ 183616 w 3593306"/>
              <a:gd name="connsiteY252" fmla="*/ 3684544 h 4970460"/>
              <a:gd name="connsiteX253" fmla="*/ 81771 w 3593306"/>
              <a:gd name="connsiteY253" fmla="*/ 4555845 h 4970460"/>
              <a:gd name="connsiteX254" fmla="*/ 81771 w 3593306"/>
              <a:gd name="connsiteY254" fmla="*/ 4748210 h 4970460"/>
              <a:gd name="connsiteX255" fmla="*/ 59139 w 3593306"/>
              <a:gd name="connsiteY255" fmla="*/ 4740666 h 4970460"/>
              <a:gd name="connsiteX256" fmla="*/ 59139 w 3593306"/>
              <a:gd name="connsiteY256" fmla="*/ 4555845 h 4970460"/>
              <a:gd name="connsiteX257" fmla="*/ 164756 w 3593306"/>
              <a:gd name="connsiteY257" fmla="*/ 3673228 h 4970460"/>
              <a:gd name="connsiteX258" fmla="*/ 658893 w 3593306"/>
              <a:gd name="connsiteY258" fmla="*/ 3175342 h 4970460"/>
              <a:gd name="connsiteX259" fmla="*/ 1522688 w 3593306"/>
              <a:gd name="connsiteY259" fmla="*/ 3118764 h 4970460"/>
              <a:gd name="connsiteX260" fmla="*/ 2431749 w 3593306"/>
              <a:gd name="connsiteY260" fmla="*/ 2647280 h 4970460"/>
              <a:gd name="connsiteX261" fmla="*/ 3110716 w 3593306"/>
              <a:gd name="connsiteY261" fmla="*/ 2028694 h 4970460"/>
              <a:gd name="connsiteX262" fmla="*/ 3386075 w 3593306"/>
              <a:gd name="connsiteY262" fmla="*/ 1930626 h 4970460"/>
              <a:gd name="connsiteX263" fmla="*/ 3514324 w 3593306"/>
              <a:gd name="connsiteY263" fmla="*/ 1858960 h 4970460"/>
              <a:gd name="connsiteX264" fmla="*/ 3495275 w 3593306"/>
              <a:gd name="connsiteY264" fmla="*/ 1795460 h 4970460"/>
              <a:gd name="connsiteX265" fmla="*/ 3502818 w 3593306"/>
              <a:gd name="connsiteY265" fmla="*/ 1818094 h 4970460"/>
              <a:gd name="connsiteX266" fmla="*/ 3359506 w 3593306"/>
              <a:gd name="connsiteY266" fmla="*/ 1908631 h 4970460"/>
              <a:gd name="connsiteX267" fmla="*/ 3065338 w 3593306"/>
              <a:gd name="connsiteY267" fmla="*/ 2021802 h 4970460"/>
              <a:gd name="connsiteX268" fmla="*/ 2412889 w 3593306"/>
              <a:gd name="connsiteY268" fmla="*/ 2606517 h 4970460"/>
              <a:gd name="connsiteX269" fmla="*/ 1488901 w 3593306"/>
              <a:gd name="connsiteY269" fmla="*/ 3078062 h 4970460"/>
              <a:gd name="connsiteX270" fmla="*/ 629027 w 3593306"/>
              <a:gd name="connsiteY270" fmla="*/ 3153509 h 4970460"/>
              <a:gd name="connsiteX271" fmla="*/ 157605 w 3593306"/>
              <a:gd name="connsiteY271" fmla="*/ 3651460 h 4970460"/>
              <a:gd name="connsiteX272" fmla="*/ 33149 w 3593306"/>
              <a:gd name="connsiteY272" fmla="*/ 4477607 h 4970460"/>
              <a:gd name="connsiteX273" fmla="*/ 21835 w 3593306"/>
              <a:gd name="connsiteY273" fmla="*/ 4722810 h 4970460"/>
              <a:gd name="connsiteX274" fmla="*/ 0 w 3593306"/>
              <a:gd name="connsiteY274" fmla="*/ 4711890 h 4970460"/>
              <a:gd name="connsiteX275" fmla="*/ 0 w 3593306"/>
              <a:gd name="connsiteY275" fmla="*/ 4698537 h 4970460"/>
              <a:gd name="connsiteX276" fmla="*/ 6279 w 3593306"/>
              <a:gd name="connsiteY276" fmla="*/ 4595965 h 4970460"/>
              <a:gd name="connsiteX277" fmla="*/ 10521 w 3593306"/>
              <a:gd name="connsiteY277" fmla="*/ 4477607 h 4970460"/>
              <a:gd name="connsiteX278" fmla="*/ 134977 w 3593306"/>
              <a:gd name="connsiteY278" fmla="*/ 3643916 h 4970460"/>
              <a:gd name="connsiteX279" fmla="*/ 617713 w 3593306"/>
              <a:gd name="connsiteY279" fmla="*/ 3134647 h 4970460"/>
              <a:gd name="connsiteX280" fmla="*/ 1492672 w 3593306"/>
              <a:gd name="connsiteY280" fmla="*/ 3055428 h 4970460"/>
              <a:gd name="connsiteX281" fmla="*/ 2390261 w 3593306"/>
              <a:gd name="connsiteY281" fmla="*/ 2598972 h 4970460"/>
              <a:gd name="connsiteX282" fmla="*/ 3061567 w 3593306"/>
              <a:gd name="connsiteY282" fmla="*/ 2002940 h 4970460"/>
              <a:gd name="connsiteX283" fmla="*/ 3348192 w 3593306"/>
              <a:gd name="connsiteY283" fmla="*/ 1889769 h 4970460"/>
              <a:gd name="connsiteX284" fmla="*/ 3495275 w 3593306"/>
              <a:gd name="connsiteY284" fmla="*/ 1795460 h 4970460"/>
              <a:gd name="connsiteX285" fmla="*/ 3476224 w 3593306"/>
              <a:gd name="connsiteY285" fmla="*/ 1727197 h 4970460"/>
              <a:gd name="connsiteX286" fmla="*/ 3483768 w 3593306"/>
              <a:gd name="connsiteY286" fmla="*/ 1749827 h 4970460"/>
              <a:gd name="connsiteX287" fmla="*/ 3321563 w 3593306"/>
              <a:gd name="connsiteY287" fmla="*/ 1866745 h 4970460"/>
              <a:gd name="connsiteX288" fmla="*/ 3016014 w 3593306"/>
              <a:gd name="connsiteY288" fmla="*/ 1994979 h 4970460"/>
              <a:gd name="connsiteX289" fmla="*/ 2367194 w 3593306"/>
              <a:gd name="connsiteY289" fmla="*/ 2556944 h 4970460"/>
              <a:gd name="connsiteX290" fmla="*/ 1458091 w 3593306"/>
              <a:gd name="connsiteY290" fmla="*/ 3009533 h 4970460"/>
              <a:gd name="connsiteX291" fmla="*/ 586713 w 3593306"/>
              <a:gd name="connsiteY291" fmla="*/ 3111366 h 4970460"/>
              <a:gd name="connsiteX292" fmla="*/ 130275 w 3593306"/>
              <a:gd name="connsiteY292" fmla="*/ 3616757 h 4970460"/>
              <a:gd name="connsiteX293" fmla="*/ 2433 w 3593306"/>
              <a:gd name="connsiteY293" fmla="*/ 4211311 h 4970460"/>
              <a:gd name="connsiteX294" fmla="*/ 0 w 3593306"/>
              <a:gd name="connsiteY294" fmla="*/ 4239340 h 4970460"/>
              <a:gd name="connsiteX295" fmla="*/ 0 w 3593306"/>
              <a:gd name="connsiteY295" fmla="*/ 4055754 h 4970460"/>
              <a:gd name="connsiteX296" fmla="*/ 4849 w 3593306"/>
              <a:gd name="connsiteY296" fmla="*/ 4017959 h 4970460"/>
              <a:gd name="connsiteX297" fmla="*/ 107642 w 3593306"/>
              <a:gd name="connsiteY297" fmla="*/ 3609214 h 4970460"/>
              <a:gd name="connsiteX298" fmla="*/ 579168 w 3593306"/>
              <a:gd name="connsiteY298" fmla="*/ 3092508 h 4970460"/>
              <a:gd name="connsiteX299" fmla="*/ 1461863 w 3593306"/>
              <a:gd name="connsiteY299" fmla="*/ 2986904 h 4970460"/>
              <a:gd name="connsiteX300" fmla="*/ 2348333 w 3593306"/>
              <a:gd name="connsiteY300" fmla="*/ 2549401 h 4970460"/>
              <a:gd name="connsiteX301" fmla="*/ 3008470 w 3593306"/>
              <a:gd name="connsiteY301" fmla="*/ 1976121 h 4970460"/>
              <a:gd name="connsiteX302" fmla="*/ 3310246 w 3593306"/>
              <a:gd name="connsiteY302" fmla="*/ 1847888 h 4970460"/>
              <a:gd name="connsiteX303" fmla="*/ 3476224 w 3593306"/>
              <a:gd name="connsiteY303" fmla="*/ 1727197 h 4970460"/>
              <a:gd name="connsiteX304" fmla="*/ 3453998 w 3593306"/>
              <a:gd name="connsiteY304" fmla="*/ 1663697 h 4970460"/>
              <a:gd name="connsiteX305" fmla="*/ 3461543 w 3593306"/>
              <a:gd name="connsiteY305" fmla="*/ 1682552 h 4970460"/>
              <a:gd name="connsiteX306" fmla="*/ 3284241 w 3593306"/>
              <a:gd name="connsiteY306" fmla="*/ 1825853 h 4970460"/>
              <a:gd name="connsiteX307" fmla="*/ 2963587 w 3593306"/>
              <a:gd name="connsiteY307" fmla="*/ 1972925 h 4970460"/>
              <a:gd name="connsiteX308" fmla="*/ 2326053 w 3593306"/>
              <a:gd name="connsiteY308" fmla="*/ 2508416 h 4970460"/>
              <a:gd name="connsiteX309" fmla="*/ 1428223 w 3593306"/>
              <a:gd name="connsiteY309" fmla="*/ 2942088 h 4970460"/>
              <a:gd name="connsiteX310" fmla="*/ 549258 w 3593306"/>
              <a:gd name="connsiteY310" fmla="*/ 3070305 h 4970460"/>
              <a:gd name="connsiteX311" fmla="*/ 104115 w 3593306"/>
              <a:gd name="connsiteY311" fmla="*/ 3583170 h 4970460"/>
              <a:gd name="connsiteX312" fmla="*/ 40044 w 3593306"/>
              <a:gd name="connsiteY312" fmla="*/ 3780503 h 4970460"/>
              <a:gd name="connsiteX313" fmla="*/ 0 w 3593306"/>
              <a:gd name="connsiteY313" fmla="*/ 3949163 h 4970460"/>
              <a:gd name="connsiteX314" fmla="*/ 0 w 3593306"/>
              <a:gd name="connsiteY314" fmla="*/ 3856339 h 4970460"/>
              <a:gd name="connsiteX315" fmla="*/ 19059 w 3593306"/>
              <a:gd name="connsiteY315" fmla="*/ 3775141 h 4970460"/>
              <a:gd name="connsiteX316" fmla="*/ 81481 w 3593306"/>
              <a:gd name="connsiteY316" fmla="*/ 3575628 h 4970460"/>
              <a:gd name="connsiteX317" fmla="*/ 537940 w 3593306"/>
              <a:gd name="connsiteY317" fmla="*/ 3051449 h 4970460"/>
              <a:gd name="connsiteX318" fmla="*/ 1431996 w 3593306"/>
              <a:gd name="connsiteY318" fmla="*/ 2923233 h 4970460"/>
              <a:gd name="connsiteX319" fmla="*/ 2307191 w 3593306"/>
              <a:gd name="connsiteY319" fmla="*/ 2500874 h 4970460"/>
              <a:gd name="connsiteX320" fmla="*/ 2956042 w 3593306"/>
              <a:gd name="connsiteY320" fmla="*/ 1950298 h 4970460"/>
              <a:gd name="connsiteX321" fmla="*/ 3272923 w 3593306"/>
              <a:gd name="connsiteY321" fmla="*/ 1806998 h 4970460"/>
              <a:gd name="connsiteX322" fmla="*/ 3453998 w 3593306"/>
              <a:gd name="connsiteY322" fmla="*/ 1663697 h 4970460"/>
              <a:gd name="connsiteX323" fmla="*/ 3426418 w 3593306"/>
              <a:gd name="connsiteY323" fmla="*/ 1595435 h 4970460"/>
              <a:gd name="connsiteX324" fmla="*/ 3437730 w 3593306"/>
              <a:gd name="connsiteY324" fmla="*/ 1614292 h 4970460"/>
              <a:gd name="connsiteX325" fmla="*/ 3245423 w 3593306"/>
              <a:gd name="connsiteY325" fmla="*/ 1780229 h 4970460"/>
              <a:gd name="connsiteX326" fmla="*/ 2909829 w 3593306"/>
              <a:gd name="connsiteY326" fmla="*/ 1946167 h 4970460"/>
              <a:gd name="connsiteX327" fmla="*/ 2283889 w 3593306"/>
              <a:gd name="connsiteY327" fmla="*/ 2459065 h 4970460"/>
              <a:gd name="connsiteX328" fmla="*/ 1401540 w 3593306"/>
              <a:gd name="connsiteY328" fmla="*/ 2873909 h 4970460"/>
              <a:gd name="connsiteX329" fmla="*/ 507881 w 3593306"/>
              <a:gd name="connsiteY329" fmla="*/ 3024762 h 4970460"/>
              <a:gd name="connsiteX330" fmla="*/ 74248 w 3593306"/>
              <a:gd name="connsiteY330" fmla="*/ 3548974 h 4970460"/>
              <a:gd name="connsiteX331" fmla="*/ 14918 w 3593306"/>
              <a:gd name="connsiteY331" fmla="*/ 3732472 h 4970460"/>
              <a:gd name="connsiteX332" fmla="*/ 0 w 3593306"/>
              <a:gd name="connsiteY332" fmla="*/ 3788116 h 4970460"/>
              <a:gd name="connsiteX333" fmla="*/ 0 w 3593306"/>
              <a:gd name="connsiteY333" fmla="*/ 3712599 h 4970460"/>
              <a:gd name="connsiteX334" fmla="*/ 55395 w 3593306"/>
              <a:gd name="connsiteY334" fmla="*/ 3541431 h 4970460"/>
              <a:gd name="connsiteX335" fmla="*/ 496569 w 3593306"/>
              <a:gd name="connsiteY335" fmla="*/ 3005905 h 4970460"/>
              <a:gd name="connsiteX336" fmla="*/ 1401540 w 3593306"/>
              <a:gd name="connsiteY336" fmla="*/ 2855053 h 4970460"/>
              <a:gd name="connsiteX337" fmla="*/ 2265036 w 3593306"/>
              <a:gd name="connsiteY337" fmla="*/ 2451523 h 4970460"/>
              <a:gd name="connsiteX338" fmla="*/ 2902288 w 3593306"/>
              <a:gd name="connsiteY338" fmla="*/ 1927310 h 4970460"/>
              <a:gd name="connsiteX339" fmla="*/ 3234111 w 3593306"/>
              <a:gd name="connsiteY339" fmla="*/ 1765144 h 4970460"/>
              <a:gd name="connsiteX340" fmla="*/ 3426418 w 3593306"/>
              <a:gd name="connsiteY340" fmla="*/ 1595435 h 4970460"/>
              <a:gd name="connsiteX341" fmla="*/ 1643632 w 3593306"/>
              <a:gd name="connsiteY341" fmla="*/ 1554580 h 4970460"/>
              <a:gd name="connsiteX342" fmla="*/ 1413552 w 3593306"/>
              <a:gd name="connsiteY342" fmla="*/ 1596072 h 4970460"/>
              <a:gd name="connsiteX343" fmla="*/ 957168 w 3593306"/>
              <a:gd name="connsiteY343" fmla="*/ 1569668 h 4970460"/>
              <a:gd name="connsiteX344" fmla="*/ 1413552 w 3593306"/>
              <a:gd name="connsiteY344" fmla="*/ 1592300 h 4970460"/>
              <a:gd name="connsiteX345" fmla="*/ 1643632 w 3593306"/>
              <a:gd name="connsiteY345" fmla="*/ 1554580 h 4970460"/>
              <a:gd name="connsiteX346" fmla="*/ 3401014 w 3593306"/>
              <a:gd name="connsiteY346" fmla="*/ 1527172 h 4970460"/>
              <a:gd name="connsiteX347" fmla="*/ 3412331 w 3593306"/>
              <a:gd name="connsiteY347" fmla="*/ 1546037 h 4970460"/>
              <a:gd name="connsiteX348" fmla="*/ 3208626 w 3593306"/>
              <a:gd name="connsiteY348" fmla="*/ 1738463 h 4970460"/>
              <a:gd name="connsiteX349" fmla="*/ 2857799 w 3593306"/>
              <a:gd name="connsiteY349" fmla="*/ 1923342 h 4970460"/>
              <a:gd name="connsiteX350" fmla="*/ 2242910 w 3593306"/>
              <a:gd name="connsiteY350" fmla="*/ 2410065 h 4970460"/>
              <a:gd name="connsiteX351" fmla="*/ 1371503 w 3593306"/>
              <a:gd name="connsiteY351" fmla="*/ 2806234 h 4970460"/>
              <a:gd name="connsiteX352" fmla="*/ 469919 w 3593306"/>
              <a:gd name="connsiteY352" fmla="*/ 2983568 h 4970460"/>
              <a:gd name="connsiteX353" fmla="*/ 47419 w 3593306"/>
              <a:gd name="connsiteY353" fmla="*/ 3515567 h 4970460"/>
              <a:gd name="connsiteX354" fmla="*/ 0 w 3593306"/>
              <a:gd name="connsiteY354" fmla="*/ 3659198 h 4970460"/>
              <a:gd name="connsiteX355" fmla="*/ 0 w 3593306"/>
              <a:gd name="connsiteY355" fmla="*/ 3598261 h 4970460"/>
              <a:gd name="connsiteX356" fmla="*/ 28557 w 3593306"/>
              <a:gd name="connsiteY356" fmla="*/ 3511794 h 4970460"/>
              <a:gd name="connsiteX357" fmla="*/ 458602 w 3593306"/>
              <a:gd name="connsiteY357" fmla="*/ 2964702 h 4970460"/>
              <a:gd name="connsiteX358" fmla="*/ 1375275 w 3593306"/>
              <a:gd name="connsiteY358" fmla="*/ 2787369 h 4970460"/>
              <a:gd name="connsiteX359" fmla="*/ 2224049 w 3593306"/>
              <a:gd name="connsiteY359" fmla="*/ 2402519 h 4970460"/>
              <a:gd name="connsiteX360" fmla="*/ 2850255 w 3593306"/>
              <a:gd name="connsiteY360" fmla="*/ 1904477 h 4970460"/>
              <a:gd name="connsiteX361" fmla="*/ 3197309 w 3593306"/>
              <a:gd name="connsiteY361" fmla="*/ 1723370 h 4970460"/>
              <a:gd name="connsiteX362" fmla="*/ 3401014 w 3593306"/>
              <a:gd name="connsiteY362" fmla="*/ 1527172 h 4970460"/>
              <a:gd name="connsiteX363" fmla="*/ 617707 w 3593306"/>
              <a:gd name="connsiteY363" fmla="*/ 1523521 h 4970460"/>
              <a:gd name="connsiteX364" fmla="*/ 957168 w 3593306"/>
              <a:gd name="connsiteY364" fmla="*/ 1569668 h 4970460"/>
              <a:gd name="connsiteX365" fmla="*/ 508325 w 3593306"/>
              <a:gd name="connsiteY365" fmla="*/ 1528176 h 4970460"/>
              <a:gd name="connsiteX366" fmla="*/ 293333 w 3593306"/>
              <a:gd name="connsiteY366" fmla="*/ 1580984 h 4970460"/>
              <a:gd name="connsiteX367" fmla="*/ 199038 w 3593306"/>
              <a:gd name="connsiteY367" fmla="*/ 1633791 h 4970460"/>
              <a:gd name="connsiteX368" fmla="*/ 116059 w 3593306"/>
              <a:gd name="connsiteY368" fmla="*/ 1705458 h 4970460"/>
              <a:gd name="connsiteX369" fmla="*/ 42803 w 3593306"/>
              <a:gd name="connsiteY369" fmla="*/ 1785730 h 4970460"/>
              <a:gd name="connsiteX370" fmla="*/ 0 w 3593306"/>
              <a:gd name="connsiteY370" fmla="*/ 1844592 h 4970460"/>
              <a:gd name="connsiteX371" fmla="*/ 0 w 3593306"/>
              <a:gd name="connsiteY371" fmla="*/ 1833208 h 4970460"/>
              <a:gd name="connsiteX372" fmla="*/ 36910 w 3593306"/>
              <a:gd name="connsiteY372" fmla="*/ 1782017 h 4970460"/>
              <a:gd name="connsiteX373" fmla="*/ 108515 w 3593306"/>
              <a:gd name="connsiteY373" fmla="*/ 1701686 h 4970460"/>
              <a:gd name="connsiteX374" fmla="*/ 195266 w 3593306"/>
              <a:gd name="connsiteY374" fmla="*/ 1630019 h 4970460"/>
              <a:gd name="connsiteX375" fmla="*/ 289561 w 3593306"/>
              <a:gd name="connsiteY375" fmla="*/ 1577212 h 4970460"/>
              <a:gd name="connsiteX376" fmla="*/ 504553 w 3593306"/>
              <a:gd name="connsiteY376" fmla="*/ 1524405 h 4970460"/>
              <a:gd name="connsiteX377" fmla="*/ 617707 w 3593306"/>
              <a:gd name="connsiteY377" fmla="*/ 1523521 h 4970460"/>
              <a:gd name="connsiteX378" fmla="*/ 3374624 w 3593306"/>
              <a:gd name="connsiteY378" fmla="*/ 1463672 h 4970460"/>
              <a:gd name="connsiteX379" fmla="*/ 3382168 w 3593306"/>
              <a:gd name="connsiteY379" fmla="*/ 1482527 h 4970460"/>
              <a:gd name="connsiteX380" fmla="*/ 3170920 w 3593306"/>
              <a:gd name="connsiteY380" fmla="*/ 1697478 h 4970460"/>
              <a:gd name="connsiteX381" fmla="*/ 2805007 w 3593306"/>
              <a:gd name="connsiteY381" fmla="*/ 1901115 h 4970460"/>
              <a:gd name="connsiteX382" fmla="*/ 2201440 w 3593306"/>
              <a:gd name="connsiteY382" fmla="*/ 2361184 h 4970460"/>
              <a:gd name="connsiteX383" fmla="*/ 1345130 w 3593306"/>
              <a:gd name="connsiteY383" fmla="*/ 2734519 h 4970460"/>
              <a:gd name="connsiteX384" fmla="*/ 428464 w 3593306"/>
              <a:gd name="connsiteY384" fmla="*/ 2938156 h 4970460"/>
              <a:gd name="connsiteX385" fmla="*/ 21057 w 3593306"/>
              <a:gd name="connsiteY385" fmla="*/ 3484959 h 4970460"/>
              <a:gd name="connsiteX386" fmla="*/ 0 w 3593306"/>
              <a:gd name="connsiteY386" fmla="*/ 3546155 h 4970460"/>
              <a:gd name="connsiteX387" fmla="*/ 0 w 3593306"/>
              <a:gd name="connsiteY387" fmla="*/ 3483777 h 4970460"/>
              <a:gd name="connsiteX388" fmla="*/ 2195 w 3593306"/>
              <a:gd name="connsiteY388" fmla="*/ 3477417 h 4970460"/>
              <a:gd name="connsiteX389" fmla="*/ 417148 w 3593306"/>
              <a:gd name="connsiteY389" fmla="*/ 2923071 h 4970460"/>
              <a:gd name="connsiteX390" fmla="*/ 1345130 w 3593306"/>
              <a:gd name="connsiteY390" fmla="*/ 2715663 h 4970460"/>
              <a:gd name="connsiteX391" fmla="*/ 2182579 w 3593306"/>
              <a:gd name="connsiteY391" fmla="*/ 2353642 h 4970460"/>
              <a:gd name="connsiteX392" fmla="*/ 2797463 w 3593306"/>
              <a:gd name="connsiteY392" fmla="*/ 1882260 h 4970460"/>
              <a:gd name="connsiteX393" fmla="*/ 3159603 w 3593306"/>
              <a:gd name="connsiteY393" fmla="*/ 1682393 h 4970460"/>
              <a:gd name="connsiteX394" fmla="*/ 3374624 w 3593306"/>
              <a:gd name="connsiteY394" fmla="*/ 1463672 h 4970460"/>
              <a:gd name="connsiteX395" fmla="*/ 3344460 w 3593306"/>
              <a:gd name="connsiteY395" fmla="*/ 1395410 h 4970460"/>
              <a:gd name="connsiteX396" fmla="*/ 3352005 w 3593306"/>
              <a:gd name="connsiteY396" fmla="*/ 1414267 h 4970460"/>
              <a:gd name="connsiteX397" fmla="*/ 3178463 w 3593306"/>
              <a:gd name="connsiteY397" fmla="*/ 1606604 h 4970460"/>
              <a:gd name="connsiteX398" fmla="*/ 3133192 w 3593306"/>
              <a:gd name="connsiteY398" fmla="*/ 1651859 h 4970460"/>
              <a:gd name="connsiteX399" fmla="*/ 2748382 w 3593306"/>
              <a:gd name="connsiteY399" fmla="*/ 1878138 h 4970460"/>
              <a:gd name="connsiteX400" fmla="*/ 2156076 w 3593306"/>
              <a:gd name="connsiteY400" fmla="*/ 2311839 h 4970460"/>
              <a:gd name="connsiteX401" fmla="*/ 1318548 w 3593306"/>
              <a:gd name="connsiteY401" fmla="*/ 2666342 h 4970460"/>
              <a:gd name="connsiteX402" fmla="*/ 390479 w 3593306"/>
              <a:gd name="connsiteY402" fmla="*/ 2896392 h 4970460"/>
              <a:gd name="connsiteX403" fmla="*/ 57308 w 3593306"/>
              <a:gd name="connsiteY403" fmla="*/ 3291495 h 4970460"/>
              <a:gd name="connsiteX404" fmla="*/ 0 w 3593306"/>
              <a:gd name="connsiteY404" fmla="*/ 3428287 h 4970460"/>
              <a:gd name="connsiteX405" fmla="*/ 0 w 3593306"/>
              <a:gd name="connsiteY405" fmla="*/ 3383104 h 4970460"/>
              <a:gd name="connsiteX406" fmla="*/ 40684 w 3593306"/>
              <a:gd name="connsiteY406" fmla="*/ 3283305 h 4970460"/>
              <a:gd name="connsiteX407" fmla="*/ 379161 w 3593306"/>
              <a:gd name="connsiteY407" fmla="*/ 2881306 h 4970460"/>
              <a:gd name="connsiteX408" fmla="*/ 1318548 w 3593306"/>
              <a:gd name="connsiteY408" fmla="*/ 2647485 h 4970460"/>
              <a:gd name="connsiteX409" fmla="*/ 2140985 w 3593306"/>
              <a:gd name="connsiteY409" fmla="*/ 2304296 h 4970460"/>
              <a:gd name="connsiteX410" fmla="*/ 2740836 w 3593306"/>
              <a:gd name="connsiteY410" fmla="*/ 1863053 h 4970460"/>
              <a:gd name="connsiteX411" fmla="*/ 3118101 w 3593306"/>
              <a:gd name="connsiteY411" fmla="*/ 1640545 h 4970460"/>
              <a:gd name="connsiteX412" fmla="*/ 3163373 w 3593306"/>
              <a:gd name="connsiteY412" fmla="*/ 1595290 h 4970460"/>
              <a:gd name="connsiteX413" fmla="*/ 3344460 w 3593306"/>
              <a:gd name="connsiteY413" fmla="*/ 1395410 h 4970460"/>
              <a:gd name="connsiteX414" fmla="*/ 3309539 w 3593306"/>
              <a:gd name="connsiteY414" fmla="*/ 1331910 h 4970460"/>
              <a:gd name="connsiteX415" fmla="*/ 3317081 w 3593306"/>
              <a:gd name="connsiteY415" fmla="*/ 1350765 h 4970460"/>
              <a:gd name="connsiteX416" fmla="*/ 3211491 w 3593306"/>
              <a:gd name="connsiteY416" fmla="*/ 1471440 h 4970460"/>
              <a:gd name="connsiteX417" fmla="*/ 3094587 w 3593306"/>
              <a:gd name="connsiteY417" fmla="*/ 1610969 h 4970460"/>
              <a:gd name="connsiteX418" fmla="*/ 2691082 w 3593306"/>
              <a:gd name="connsiteY418" fmla="*/ 1859859 h 4970460"/>
              <a:gd name="connsiteX419" fmla="*/ 2114107 w 3593306"/>
              <a:gd name="connsiteY419" fmla="*/ 2267134 h 4970460"/>
              <a:gd name="connsiteX420" fmla="*/ 1292012 w 3593306"/>
              <a:gd name="connsiteY420" fmla="*/ 2595217 h 4970460"/>
              <a:gd name="connsiteX421" fmla="*/ 349244 w 3593306"/>
              <a:gd name="connsiteY421" fmla="*/ 2851650 h 4970460"/>
              <a:gd name="connsiteX422" fmla="*/ 28408 w 3593306"/>
              <a:gd name="connsiteY422" fmla="*/ 3257334 h 4970460"/>
              <a:gd name="connsiteX423" fmla="*/ 0 w 3593306"/>
              <a:gd name="connsiteY423" fmla="*/ 3328550 h 4970460"/>
              <a:gd name="connsiteX424" fmla="*/ 0 w 3593306"/>
              <a:gd name="connsiteY424" fmla="*/ 3285951 h 4970460"/>
              <a:gd name="connsiteX425" fmla="*/ 13913 w 3593306"/>
              <a:gd name="connsiteY425" fmla="*/ 3250794 h 4970460"/>
              <a:gd name="connsiteX426" fmla="*/ 337931 w 3593306"/>
              <a:gd name="connsiteY426" fmla="*/ 2840336 h 4970460"/>
              <a:gd name="connsiteX427" fmla="*/ 1292012 w 3593306"/>
              <a:gd name="connsiteY427" fmla="*/ 2576362 h 4970460"/>
              <a:gd name="connsiteX428" fmla="*/ 2099023 w 3593306"/>
              <a:gd name="connsiteY428" fmla="*/ 2255821 h 4970460"/>
              <a:gd name="connsiteX429" fmla="*/ 2687311 w 3593306"/>
              <a:gd name="connsiteY429" fmla="*/ 1841004 h 4970460"/>
              <a:gd name="connsiteX430" fmla="*/ 3079503 w 3593306"/>
              <a:gd name="connsiteY430" fmla="*/ 1599656 h 4970460"/>
              <a:gd name="connsiteX431" fmla="*/ 3200178 w 3593306"/>
              <a:gd name="connsiteY431" fmla="*/ 1460126 h 4970460"/>
              <a:gd name="connsiteX432" fmla="*/ 3309539 w 3593306"/>
              <a:gd name="connsiteY432" fmla="*/ 1331910 h 4970460"/>
              <a:gd name="connsiteX433" fmla="*/ 3276201 w 3593306"/>
              <a:gd name="connsiteY433" fmla="*/ 1266822 h 4970460"/>
              <a:gd name="connsiteX434" fmla="*/ 3283743 w 3593306"/>
              <a:gd name="connsiteY434" fmla="*/ 1285684 h 4970460"/>
              <a:gd name="connsiteX435" fmla="*/ 3253575 w 3593306"/>
              <a:gd name="connsiteY435" fmla="*/ 1319635 h 4970460"/>
              <a:gd name="connsiteX436" fmla="*/ 3057479 w 3593306"/>
              <a:gd name="connsiteY436" fmla="*/ 1568609 h 4970460"/>
              <a:gd name="connsiteX437" fmla="*/ 2635120 w 3593306"/>
              <a:gd name="connsiteY437" fmla="*/ 1836445 h 4970460"/>
              <a:gd name="connsiteX438" fmla="*/ 2073230 w 3593306"/>
              <a:gd name="connsiteY438" fmla="*/ 2217451 h 4970460"/>
              <a:gd name="connsiteX439" fmla="*/ 1262451 w 3593306"/>
              <a:gd name="connsiteY439" fmla="*/ 2523011 h 4970460"/>
              <a:gd name="connsiteX440" fmla="*/ 312144 w 3593306"/>
              <a:gd name="connsiteY440" fmla="*/ 2809708 h 4970460"/>
              <a:gd name="connsiteX441" fmla="*/ 324 w 3593306"/>
              <a:gd name="connsiteY441" fmla="*/ 3222426 h 4970460"/>
              <a:gd name="connsiteX442" fmla="*/ 0 w 3593306"/>
              <a:gd name="connsiteY442" fmla="*/ 3223273 h 4970460"/>
              <a:gd name="connsiteX443" fmla="*/ 0 w 3593306"/>
              <a:gd name="connsiteY443" fmla="*/ 3187374 h 4970460"/>
              <a:gd name="connsiteX444" fmla="*/ 67968 w 3593306"/>
              <a:gd name="connsiteY444" fmla="*/ 3066227 h 4970460"/>
              <a:gd name="connsiteX445" fmla="*/ 300831 w 3593306"/>
              <a:gd name="connsiteY445" fmla="*/ 2798391 h 4970460"/>
              <a:gd name="connsiteX446" fmla="*/ 1266222 w 3593306"/>
              <a:gd name="connsiteY446" fmla="*/ 2504149 h 4970460"/>
              <a:gd name="connsiteX447" fmla="*/ 2061917 w 3593306"/>
              <a:gd name="connsiteY447" fmla="*/ 2206134 h 4970460"/>
              <a:gd name="connsiteX448" fmla="*/ 2627577 w 3593306"/>
              <a:gd name="connsiteY448" fmla="*/ 1821356 h 4970460"/>
              <a:gd name="connsiteX449" fmla="*/ 3042395 w 3593306"/>
              <a:gd name="connsiteY449" fmla="*/ 1557292 h 4970460"/>
              <a:gd name="connsiteX450" fmla="*/ 3242261 w 3593306"/>
              <a:gd name="connsiteY450" fmla="*/ 1312090 h 4970460"/>
              <a:gd name="connsiteX451" fmla="*/ 3276201 w 3593306"/>
              <a:gd name="connsiteY451" fmla="*/ 1266822 h 4970460"/>
              <a:gd name="connsiteX452" fmla="*/ 3239090 w 3593306"/>
              <a:gd name="connsiteY452" fmla="*/ 1206497 h 4970460"/>
              <a:gd name="connsiteX453" fmla="*/ 3250406 w 3593306"/>
              <a:gd name="connsiteY453" fmla="*/ 1221585 h 4970460"/>
              <a:gd name="connsiteX454" fmla="*/ 3020303 w 3593306"/>
              <a:gd name="connsiteY454" fmla="*/ 1527105 h 4970460"/>
              <a:gd name="connsiteX455" fmla="*/ 2575187 w 3593306"/>
              <a:gd name="connsiteY455" fmla="*/ 1817537 h 4970460"/>
              <a:gd name="connsiteX456" fmla="*/ 2031994 w 3593306"/>
              <a:gd name="connsiteY456" fmla="*/ 2168319 h 4970460"/>
              <a:gd name="connsiteX457" fmla="*/ 1236065 w 3593306"/>
              <a:gd name="connsiteY457" fmla="*/ 2451208 h 4970460"/>
              <a:gd name="connsiteX458" fmla="*/ 270391 w 3593306"/>
              <a:gd name="connsiteY458" fmla="*/ 2768044 h 4970460"/>
              <a:gd name="connsiteX459" fmla="*/ 51133 w 3593306"/>
              <a:gd name="connsiteY459" fmla="*/ 3038675 h 4970460"/>
              <a:gd name="connsiteX460" fmla="*/ 0 w 3593306"/>
              <a:gd name="connsiteY460" fmla="*/ 3133665 h 4970460"/>
              <a:gd name="connsiteX461" fmla="*/ 0 w 3593306"/>
              <a:gd name="connsiteY461" fmla="*/ 3100184 h 4970460"/>
              <a:gd name="connsiteX462" fmla="*/ 37931 w 3593306"/>
              <a:gd name="connsiteY462" fmla="*/ 3029716 h 4970460"/>
              <a:gd name="connsiteX463" fmla="*/ 259074 w 3593306"/>
              <a:gd name="connsiteY463" fmla="*/ 2756728 h 4970460"/>
              <a:gd name="connsiteX464" fmla="*/ 1236065 w 3593306"/>
              <a:gd name="connsiteY464" fmla="*/ 2432349 h 4970460"/>
              <a:gd name="connsiteX465" fmla="*/ 2020677 w 3593306"/>
              <a:gd name="connsiteY465" fmla="*/ 2157004 h 4970460"/>
              <a:gd name="connsiteX466" fmla="*/ 2571415 w 3593306"/>
              <a:gd name="connsiteY466" fmla="*/ 1802450 h 4970460"/>
              <a:gd name="connsiteX467" fmla="*/ 3005215 w 3593306"/>
              <a:gd name="connsiteY467" fmla="*/ 1515789 h 4970460"/>
              <a:gd name="connsiteX468" fmla="*/ 3239090 w 3593306"/>
              <a:gd name="connsiteY468" fmla="*/ 1206497 h 4970460"/>
              <a:gd name="connsiteX469" fmla="*/ 3200992 w 3593306"/>
              <a:gd name="connsiteY469" fmla="*/ 1146172 h 4970460"/>
              <a:gd name="connsiteX470" fmla="*/ 3212306 w 3593306"/>
              <a:gd name="connsiteY470" fmla="*/ 1161261 h 4970460"/>
              <a:gd name="connsiteX471" fmla="*/ 2982250 w 3593306"/>
              <a:gd name="connsiteY471" fmla="*/ 1481892 h 4970460"/>
              <a:gd name="connsiteX472" fmla="*/ 2514594 w 3593306"/>
              <a:gd name="connsiteY472" fmla="*/ 1794979 h 4970460"/>
              <a:gd name="connsiteX473" fmla="*/ 1990367 w 3593306"/>
              <a:gd name="connsiteY473" fmla="*/ 2119383 h 4970460"/>
              <a:gd name="connsiteX474" fmla="*/ 1209683 w 3593306"/>
              <a:gd name="connsiteY474" fmla="*/ 2375888 h 4970460"/>
              <a:gd name="connsiteX475" fmla="*/ 229117 w 3593306"/>
              <a:gd name="connsiteY475" fmla="*/ 2722924 h 4970460"/>
              <a:gd name="connsiteX476" fmla="*/ 18861 w 3593306"/>
              <a:gd name="connsiteY476" fmla="*/ 3000647 h 4970460"/>
              <a:gd name="connsiteX477" fmla="*/ 0 w 3593306"/>
              <a:gd name="connsiteY477" fmla="*/ 3037901 h 4970460"/>
              <a:gd name="connsiteX478" fmla="*/ 0 w 3593306"/>
              <a:gd name="connsiteY478" fmla="*/ 3005512 h 4970460"/>
              <a:gd name="connsiteX479" fmla="*/ 6133 w 3593306"/>
              <a:gd name="connsiteY479" fmla="*/ 2993575 h 4970460"/>
              <a:gd name="connsiteX480" fmla="*/ 221575 w 3593306"/>
              <a:gd name="connsiteY480" fmla="*/ 2715380 h 4970460"/>
              <a:gd name="connsiteX481" fmla="*/ 1209683 w 3593306"/>
              <a:gd name="connsiteY481" fmla="*/ 2360799 h 4970460"/>
              <a:gd name="connsiteX482" fmla="*/ 1979053 w 3593306"/>
              <a:gd name="connsiteY482" fmla="*/ 2108066 h 4970460"/>
              <a:gd name="connsiteX483" fmla="*/ 2510822 w 3593306"/>
              <a:gd name="connsiteY483" fmla="*/ 1783663 h 4970460"/>
              <a:gd name="connsiteX484" fmla="*/ 2967164 w 3593306"/>
              <a:gd name="connsiteY484" fmla="*/ 1474348 h 4970460"/>
              <a:gd name="connsiteX485" fmla="*/ 3200992 w 3593306"/>
              <a:gd name="connsiteY485" fmla="*/ 1146172 h 4970460"/>
              <a:gd name="connsiteX486" fmla="*/ 3163488 w 3593306"/>
              <a:gd name="connsiteY486" fmla="*/ 1090610 h 4970460"/>
              <a:gd name="connsiteX487" fmla="*/ 3171031 w 3593306"/>
              <a:gd name="connsiteY487" fmla="*/ 1101926 h 4970460"/>
              <a:gd name="connsiteX488" fmla="*/ 2944725 w 3593306"/>
              <a:gd name="connsiteY488" fmla="*/ 1441397 h 4970460"/>
              <a:gd name="connsiteX489" fmla="*/ 2454394 w 3593306"/>
              <a:gd name="connsiteY489" fmla="*/ 1777096 h 4970460"/>
              <a:gd name="connsiteX490" fmla="*/ 1945205 w 3593306"/>
              <a:gd name="connsiteY490" fmla="*/ 2071304 h 4970460"/>
              <a:gd name="connsiteX491" fmla="*/ 1179535 w 3593306"/>
              <a:gd name="connsiteY491" fmla="*/ 2305162 h 4970460"/>
              <a:gd name="connsiteX492" fmla="*/ 191334 w 3593306"/>
              <a:gd name="connsiteY492" fmla="*/ 2682352 h 4970460"/>
              <a:gd name="connsiteX493" fmla="*/ 81068 w 3593306"/>
              <a:gd name="connsiteY493" fmla="*/ 2819614 h 4970460"/>
              <a:gd name="connsiteX494" fmla="*/ 0 w 3593306"/>
              <a:gd name="connsiteY494" fmla="*/ 2947055 h 4970460"/>
              <a:gd name="connsiteX495" fmla="*/ 0 w 3593306"/>
              <a:gd name="connsiteY495" fmla="*/ 2918446 h 4970460"/>
              <a:gd name="connsiteX496" fmla="*/ 68103 w 3593306"/>
              <a:gd name="connsiteY496" fmla="*/ 2810538 h 4970460"/>
              <a:gd name="connsiteX497" fmla="*/ 180018 w 3593306"/>
              <a:gd name="connsiteY497" fmla="*/ 2671036 h 4970460"/>
              <a:gd name="connsiteX498" fmla="*/ 1179535 w 3593306"/>
              <a:gd name="connsiteY498" fmla="*/ 2290074 h 4970460"/>
              <a:gd name="connsiteX499" fmla="*/ 1937662 w 3593306"/>
              <a:gd name="connsiteY499" fmla="*/ 2059988 h 4970460"/>
              <a:gd name="connsiteX500" fmla="*/ 2446851 w 3593306"/>
              <a:gd name="connsiteY500" fmla="*/ 1765780 h 4970460"/>
              <a:gd name="connsiteX501" fmla="*/ 2929638 w 3593306"/>
              <a:gd name="connsiteY501" fmla="*/ 1433853 h 4970460"/>
              <a:gd name="connsiteX502" fmla="*/ 3163488 w 3593306"/>
              <a:gd name="connsiteY502" fmla="*/ 1090610 h 4970460"/>
              <a:gd name="connsiteX503" fmla="*/ 3125388 w 3593306"/>
              <a:gd name="connsiteY503" fmla="*/ 1033460 h 4970460"/>
              <a:gd name="connsiteX504" fmla="*/ 3132930 w 3593306"/>
              <a:gd name="connsiteY504" fmla="*/ 1044778 h 4970460"/>
              <a:gd name="connsiteX505" fmla="*/ 2906657 w 3593306"/>
              <a:gd name="connsiteY505" fmla="*/ 1399390 h 4970460"/>
              <a:gd name="connsiteX506" fmla="*/ 2386229 w 3593306"/>
              <a:gd name="connsiteY506" fmla="*/ 1757774 h 4970460"/>
              <a:gd name="connsiteX507" fmla="*/ 1903513 w 3593306"/>
              <a:gd name="connsiteY507" fmla="*/ 2021847 h 4970460"/>
              <a:gd name="connsiteX508" fmla="*/ 1153041 w 3593306"/>
              <a:gd name="connsiteY508" fmla="*/ 2229333 h 4970460"/>
              <a:gd name="connsiteX509" fmla="*/ 149900 w 3593306"/>
              <a:gd name="connsiteY509" fmla="*/ 2636760 h 4970460"/>
              <a:gd name="connsiteX510" fmla="*/ 45131 w 3593306"/>
              <a:gd name="connsiteY510" fmla="*/ 2778464 h 4970460"/>
              <a:gd name="connsiteX511" fmla="*/ 0 w 3593306"/>
              <a:gd name="connsiteY511" fmla="*/ 2854328 h 4970460"/>
              <a:gd name="connsiteX512" fmla="*/ 0 w 3593306"/>
              <a:gd name="connsiteY512" fmla="*/ 2830798 h 4970460"/>
              <a:gd name="connsiteX513" fmla="*/ 35409 w 3593306"/>
              <a:gd name="connsiteY513" fmla="*/ 2771508 h 4970460"/>
              <a:gd name="connsiteX514" fmla="*/ 142358 w 3593306"/>
              <a:gd name="connsiteY514" fmla="*/ 2629215 h 4970460"/>
              <a:gd name="connsiteX515" fmla="*/ 1153041 w 3593306"/>
              <a:gd name="connsiteY515" fmla="*/ 2218016 h 4970460"/>
              <a:gd name="connsiteX516" fmla="*/ 1895971 w 3593306"/>
              <a:gd name="connsiteY516" fmla="*/ 2010530 h 4970460"/>
              <a:gd name="connsiteX517" fmla="*/ 2382458 w 3593306"/>
              <a:gd name="connsiteY517" fmla="*/ 1746457 h 4970460"/>
              <a:gd name="connsiteX518" fmla="*/ 2891572 w 3593306"/>
              <a:gd name="connsiteY518" fmla="*/ 1391845 h 4970460"/>
              <a:gd name="connsiteX519" fmla="*/ 3125388 w 3593306"/>
              <a:gd name="connsiteY519" fmla="*/ 1033460 h 4970460"/>
              <a:gd name="connsiteX520" fmla="*/ 3084112 w 3593306"/>
              <a:gd name="connsiteY520" fmla="*/ 977897 h 4970460"/>
              <a:gd name="connsiteX521" fmla="*/ 3091656 w 3593306"/>
              <a:gd name="connsiteY521" fmla="*/ 989210 h 4970460"/>
              <a:gd name="connsiteX522" fmla="*/ 2869091 w 3593306"/>
              <a:gd name="connsiteY522" fmla="*/ 1355009 h 4970460"/>
              <a:gd name="connsiteX523" fmla="*/ 2322109 w 3593306"/>
              <a:gd name="connsiteY523" fmla="*/ 1739664 h 4970460"/>
              <a:gd name="connsiteX524" fmla="*/ 1861889 w 3593306"/>
              <a:gd name="connsiteY524" fmla="*/ 1973473 h 4970460"/>
              <a:gd name="connsiteX525" fmla="*/ 1122520 w 3593306"/>
              <a:gd name="connsiteY525" fmla="*/ 2158259 h 4970460"/>
              <a:gd name="connsiteX526" fmla="*/ 111548 w 3593306"/>
              <a:gd name="connsiteY526" fmla="*/ 2595709 h 4970460"/>
              <a:gd name="connsiteX527" fmla="*/ 9579 w 3593306"/>
              <a:gd name="connsiteY527" fmla="*/ 2740131 h 4970460"/>
              <a:gd name="connsiteX528" fmla="*/ 0 w 3593306"/>
              <a:gd name="connsiteY528" fmla="*/ 2757023 h 4970460"/>
              <a:gd name="connsiteX529" fmla="*/ 0 w 3593306"/>
              <a:gd name="connsiteY529" fmla="*/ 2732436 h 4970460"/>
              <a:gd name="connsiteX530" fmla="*/ 100231 w 3593306"/>
              <a:gd name="connsiteY530" fmla="*/ 2588166 h 4970460"/>
              <a:gd name="connsiteX531" fmla="*/ 1122520 w 3593306"/>
              <a:gd name="connsiteY531" fmla="*/ 2143174 h 4970460"/>
              <a:gd name="connsiteX532" fmla="*/ 1854344 w 3593306"/>
              <a:gd name="connsiteY532" fmla="*/ 1962160 h 4970460"/>
              <a:gd name="connsiteX533" fmla="*/ 2314564 w 3593306"/>
              <a:gd name="connsiteY533" fmla="*/ 1728351 h 4970460"/>
              <a:gd name="connsiteX534" fmla="*/ 2854002 w 3593306"/>
              <a:gd name="connsiteY534" fmla="*/ 1351238 h 4970460"/>
              <a:gd name="connsiteX535" fmla="*/ 3084112 w 3593306"/>
              <a:gd name="connsiteY535" fmla="*/ 977897 h 4970460"/>
              <a:gd name="connsiteX536" fmla="*/ 3038077 w 3593306"/>
              <a:gd name="connsiteY536" fmla="*/ 923925 h 4970460"/>
              <a:gd name="connsiteX537" fmla="*/ 3045618 w 3593306"/>
              <a:gd name="connsiteY537" fmla="*/ 931468 h 4970460"/>
              <a:gd name="connsiteX538" fmla="*/ 2826919 w 3593306"/>
              <a:gd name="connsiteY538" fmla="*/ 1312513 h 4970460"/>
              <a:gd name="connsiteX539" fmla="*/ 2250006 w 3593306"/>
              <a:gd name="connsiteY539" fmla="*/ 1719967 h 4970460"/>
              <a:gd name="connsiteX540" fmla="*/ 1820150 w 3593306"/>
              <a:gd name="connsiteY540" fmla="*/ 1923694 h 4970460"/>
              <a:gd name="connsiteX541" fmla="*/ 1092411 w 3593306"/>
              <a:gd name="connsiteY541" fmla="*/ 2082148 h 4970460"/>
              <a:gd name="connsiteX542" fmla="*/ 70561 w 3593306"/>
              <a:gd name="connsiteY542" fmla="*/ 2553739 h 4970460"/>
              <a:gd name="connsiteX543" fmla="*/ 0 w 3593306"/>
              <a:gd name="connsiteY543" fmla="*/ 2661766 h 4970460"/>
              <a:gd name="connsiteX544" fmla="*/ 0 w 3593306"/>
              <a:gd name="connsiteY544" fmla="*/ 2641923 h 4970460"/>
              <a:gd name="connsiteX545" fmla="*/ 63019 w 3593306"/>
              <a:gd name="connsiteY545" fmla="*/ 2546193 h 4970460"/>
              <a:gd name="connsiteX546" fmla="*/ 1092411 w 3593306"/>
              <a:gd name="connsiteY546" fmla="*/ 2070830 h 4970460"/>
              <a:gd name="connsiteX547" fmla="*/ 1812608 w 3593306"/>
              <a:gd name="connsiteY547" fmla="*/ 1912376 h 4970460"/>
              <a:gd name="connsiteX548" fmla="*/ 2246236 w 3593306"/>
              <a:gd name="connsiteY548" fmla="*/ 1708649 h 4970460"/>
              <a:gd name="connsiteX549" fmla="*/ 2819378 w 3593306"/>
              <a:gd name="connsiteY549" fmla="*/ 1308740 h 4970460"/>
              <a:gd name="connsiteX550" fmla="*/ 3038077 w 3593306"/>
              <a:gd name="connsiteY550" fmla="*/ 923925 h 4970460"/>
              <a:gd name="connsiteX551" fmla="*/ 2996801 w 3593306"/>
              <a:gd name="connsiteY551" fmla="*/ 871538 h 4970460"/>
              <a:gd name="connsiteX552" fmla="*/ 3004343 w 3593306"/>
              <a:gd name="connsiteY552" fmla="*/ 879080 h 4970460"/>
              <a:gd name="connsiteX553" fmla="*/ 2789394 w 3593306"/>
              <a:gd name="connsiteY553" fmla="*/ 1271275 h 4970460"/>
              <a:gd name="connsiteX554" fmla="*/ 2178488 w 3593306"/>
              <a:gd name="connsiteY554" fmla="*/ 1697413 h 4970460"/>
              <a:gd name="connsiteX555" fmla="*/ 1778759 w 3593306"/>
              <a:gd name="connsiteY555" fmla="*/ 1874656 h 4970460"/>
              <a:gd name="connsiteX556" fmla="*/ 1062264 w 3593306"/>
              <a:gd name="connsiteY556" fmla="*/ 2006646 h 4970460"/>
              <a:gd name="connsiteX557" fmla="*/ 32775 w 3593306"/>
              <a:gd name="connsiteY557" fmla="*/ 2508206 h 4970460"/>
              <a:gd name="connsiteX558" fmla="*/ 0 w 3593306"/>
              <a:gd name="connsiteY558" fmla="*/ 2561939 h 4970460"/>
              <a:gd name="connsiteX559" fmla="*/ 0 w 3593306"/>
              <a:gd name="connsiteY559" fmla="*/ 2540258 h 4970460"/>
              <a:gd name="connsiteX560" fmla="*/ 21462 w 3593306"/>
              <a:gd name="connsiteY560" fmla="*/ 2504435 h 4970460"/>
              <a:gd name="connsiteX561" fmla="*/ 1062264 w 3593306"/>
              <a:gd name="connsiteY561" fmla="*/ 1995333 h 4970460"/>
              <a:gd name="connsiteX562" fmla="*/ 1771217 w 3593306"/>
              <a:gd name="connsiteY562" fmla="*/ 1863343 h 4970460"/>
              <a:gd name="connsiteX563" fmla="*/ 2174717 w 3593306"/>
              <a:gd name="connsiteY563" fmla="*/ 1689871 h 4970460"/>
              <a:gd name="connsiteX564" fmla="*/ 2781852 w 3593306"/>
              <a:gd name="connsiteY564" fmla="*/ 1267504 h 4970460"/>
              <a:gd name="connsiteX565" fmla="*/ 2996801 w 3593306"/>
              <a:gd name="connsiteY565" fmla="*/ 871538 h 4970460"/>
              <a:gd name="connsiteX566" fmla="*/ 2952350 w 3593306"/>
              <a:gd name="connsiteY566" fmla="*/ 819149 h 4970460"/>
              <a:gd name="connsiteX567" fmla="*/ 2959893 w 3593306"/>
              <a:gd name="connsiteY567" fmla="*/ 826692 h 4970460"/>
              <a:gd name="connsiteX568" fmla="*/ 2752457 w 3593306"/>
              <a:gd name="connsiteY568" fmla="*/ 1230260 h 4970460"/>
              <a:gd name="connsiteX569" fmla="*/ 2103747 w 3593306"/>
              <a:gd name="connsiteY569" fmla="*/ 1679089 h 4970460"/>
              <a:gd name="connsiteX570" fmla="*/ 1737905 w 3593306"/>
              <a:gd name="connsiteY570" fmla="*/ 1826184 h 4970460"/>
              <a:gd name="connsiteX571" fmla="*/ 1032624 w 3593306"/>
              <a:gd name="connsiteY571" fmla="*/ 1931791 h 4970460"/>
              <a:gd name="connsiteX572" fmla="*/ 58556 w 3593306"/>
              <a:gd name="connsiteY572" fmla="*/ 2364102 h 4970460"/>
              <a:gd name="connsiteX573" fmla="*/ 0 w 3593306"/>
              <a:gd name="connsiteY573" fmla="*/ 2454512 h 4970460"/>
              <a:gd name="connsiteX574" fmla="*/ 0 w 3593306"/>
              <a:gd name="connsiteY574" fmla="*/ 2439022 h 4970460"/>
              <a:gd name="connsiteX575" fmla="*/ 51677 w 3593306"/>
              <a:gd name="connsiteY575" fmla="*/ 2359003 h 4970460"/>
              <a:gd name="connsiteX576" fmla="*/ 1032624 w 3593306"/>
              <a:gd name="connsiteY576" fmla="*/ 1924248 h 4970460"/>
              <a:gd name="connsiteX577" fmla="*/ 1730362 w 3593306"/>
              <a:gd name="connsiteY577" fmla="*/ 1818641 h 4970460"/>
              <a:gd name="connsiteX578" fmla="*/ 2099976 w 3593306"/>
              <a:gd name="connsiteY578" fmla="*/ 1667774 h 4970460"/>
              <a:gd name="connsiteX579" fmla="*/ 2744914 w 3593306"/>
              <a:gd name="connsiteY579" fmla="*/ 1226488 h 4970460"/>
              <a:gd name="connsiteX580" fmla="*/ 2952350 w 3593306"/>
              <a:gd name="connsiteY580" fmla="*/ 819149 h 4970460"/>
              <a:gd name="connsiteX581" fmla="*/ 2906313 w 3593306"/>
              <a:gd name="connsiteY581" fmla="*/ 769938 h 4970460"/>
              <a:gd name="connsiteX582" fmla="*/ 2913856 w 3593306"/>
              <a:gd name="connsiteY582" fmla="*/ 777480 h 4970460"/>
              <a:gd name="connsiteX583" fmla="*/ 2713953 w 3593306"/>
              <a:gd name="connsiteY583" fmla="*/ 1184729 h 4970460"/>
              <a:gd name="connsiteX584" fmla="*/ 2023723 w 3593306"/>
              <a:gd name="connsiteY584" fmla="*/ 1656086 h 4970460"/>
              <a:gd name="connsiteX585" fmla="*/ 1691809 w 3593306"/>
              <a:gd name="connsiteY585" fmla="*/ 1776754 h 4970460"/>
              <a:gd name="connsiteX586" fmla="*/ 1001581 w 3593306"/>
              <a:gd name="connsiteY586" fmla="*/ 1859713 h 4970460"/>
              <a:gd name="connsiteX587" fmla="*/ 15572 w 3593306"/>
              <a:gd name="connsiteY587" fmla="*/ 2314839 h 4970460"/>
              <a:gd name="connsiteX588" fmla="*/ 0 w 3593306"/>
              <a:gd name="connsiteY588" fmla="*/ 2340789 h 4970460"/>
              <a:gd name="connsiteX589" fmla="*/ 0 w 3593306"/>
              <a:gd name="connsiteY589" fmla="*/ 2321062 h 4970460"/>
              <a:gd name="connsiteX590" fmla="*/ 8693 w 3593306"/>
              <a:gd name="connsiteY590" fmla="*/ 2306634 h 4970460"/>
              <a:gd name="connsiteX591" fmla="*/ 1001581 w 3593306"/>
              <a:gd name="connsiteY591" fmla="*/ 1848400 h 4970460"/>
              <a:gd name="connsiteX592" fmla="*/ 1688037 w 3593306"/>
              <a:gd name="connsiteY592" fmla="*/ 1769212 h 4970460"/>
              <a:gd name="connsiteX593" fmla="*/ 2019951 w 3593306"/>
              <a:gd name="connsiteY593" fmla="*/ 1648545 h 4970460"/>
              <a:gd name="connsiteX594" fmla="*/ 2706410 w 3593306"/>
              <a:gd name="connsiteY594" fmla="*/ 1184729 h 4970460"/>
              <a:gd name="connsiteX595" fmla="*/ 2906313 w 3593306"/>
              <a:gd name="connsiteY595" fmla="*/ 769938 h 4970460"/>
              <a:gd name="connsiteX596" fmla="*/ 2860872 w 3593306"/>
              <a:gd name="connsiteY596" fmla="*/ 720725 h 4970460"/>
              <a:gd name="connsiteX597" fmla="*/ 2864643 w 3593306"/>
              <a:gd name="connsiteY597" fmla="*/ 728268 h 4970460"/>
              <a:gd name="connsiteX598" fmla="*/ 2676109 w 3593306"/>
              <a:gd name="connsiteY598" fmla="*/ 1143119 h 4970460"/>
              <a:gd name="connsiteX599" fmla="*/ 1940828 w 3593306"/>
              <a:gd name="connsiteY599" fmla="*/ 1633400 h 4970460"/>
              <a:gd name="connsiteX600" fmla="*/ 1650486 w 3593306"/>
              <a:gd name="connsiteY600" fmla="*/ 1727685 h 4970460"/>
              <a:gd name="connsiteX601" fmla="*/ 971767 w 3593306"/>
              <a:gd name="connsiteY601" fmla="*/ 1784256 h 4970460"/>
              <a:gd name="connsiteX602" fmla="*/ 41715 w 3593306"/>
              <a:gd name="connsiteY602" fmla="*/ 2160092 h 4970460"/>
              <a:gd name="connsiteX603" fmla="*/ 0 w 3593306"/>
              <a:gd name="connsiteY603" fmla="*/ 2226107 h 4970460"/>
              <a:gd name="connsiteX604" fmla="*/ 0 w 3593306"/>
              <a:gd name="connsiteY604" fmla="*/ 2208904 h 4970460"/>
              <a:gd name="connsiteX605" fmla="*/ 25270 w 3593306"/>
              <a:gd name="connsiteY605" fmla="*/ 2168055 h 4970460"/>
              <a:gd name="connsiteX606" fmla="*/ 428791 w 3593306"/>
              <a:gd name="connsiteY606" fmla="*/ 1806885 h 4970460"/>
              <a:gd name="connsiteX607" fmla="*/ 971767 w 3593306"/>
              <a:gd name="connsiteY607" fmla="*/ 1772942 h 4970460"/>
              <a:gd name="connsiteX608" fmla="*/ 1646715 w 3593306"/>
              <a:gd name="connsiteY608" fmla="*/ 1720143 h 4970460"/>
              <a:gd name="connsiteX609" fmla="*/ 1940828 w 3593306"/>
              <a:gd name="connsiteY609" fmla="*/ 1625858 h 4970460"/>
              <a:gd name="connsiteX610" fmla="*/ 2668568 w 3593306"/>
              <a:gd name="connsiteY610" fmla="*/ 1143119 h 4970460"/>
              <a:gd name="connsiteX611" fmla="*/ 2860872 w 3593306"/>
              <a:gd name="connsiteY611" fmla="*/ 720725 h 4970460"/>
              <a:gd name="connsiteX612" fmla="*/ 2811660 w 3593306"/>
              <a:gd name="connsiteY612" fmla="*/ 674688 h 4970460"/>
              <a:gd name="connsiteX613" fmla="*/ 2815431 w 3593306"/>
              <a:gd name="connsiteY613" fmla="*/ 678461 h 4970460"/>
              <a:gd name="connsiteX614" fmla="*/ 2638209 w 3593306"/>
              <a:gd name="connsiteY614" fmla="*/ 1101006 h 4970460"/>
              <a:gd name="connsiteX615" fmla="*/ 1853908 w 3593306"/>
              <a:gd name="connsiteY615" fmla="*/ 1610327 h 4970460"/>
              <a:gd name="connsiteX616" fmla="*/ 1608814 w 3593306"/>
              <a:gd name="connsiteY616" fmla="*/ 1678236 h 4970460"/>
              <a:gd name="connsiteX617" fmla="*/ 941407 w 3593306"/>
              <a:gd name="connsiteY617" fmla="*/ 1708418 h 4970460"/>
              <a:gd name="connsiteX618" fmla="*/ 61774 w 3593306"/>
              <a:gd name="connsiteY618" fmla="*/ 2008536 h 4970460"/>
              <a:gd name="connsiteX619" fmla="*/ 0 w 3593306"/>
              <a:gd name="connsiteY619" fmla="*/ 2099402 h 4970460"/>
              <a:gd name="connsiteX620" fmla="*/ 0 w 3593306"/>
              <a:gd name="connsiteY620" fmla="*/ 2085441 h 4970460"/>
              <a:gd name="connsiteX621" fmla="*/ 56354 w 3593306"/>
              <a:gd name="connsiteY621" fmla="*/ 2003015 h 4970460"/>
              <a:gd name="connsiteX622" fmla="*/ 945178 w 3593306"/>
              <a:gd name="connsiteY622" fmla="*/ 1700873 h 4970460"/>
              <a:gd name="connsiteX623" fmla="*/ 1605044 w 3593306"/>
              <a:gd name="connsiteY623" fmla="*/ 1670691 h 4970460"/>
              <a:gd name="connsiteX624" fmla="*/ 1853908 w 3593306"/>
              <a:gd name="connsiteY624" fmla="*/ 1602781 h 4970460"/>
              <a:gd name="connsiteX625" fmla="*/ 2630668 w 3593306"/>
              <a:gd name="connsiteY625" fmla="*/ 1101006 h 4970460"/>
              <a:gd name="connsiteX626" fmla="*/ 2811660 w 3593306"/>
              <a:gd name="connsiteY626" fmla="*/ 674688 h 4970460"/>
              <a:gd name="connsiteX627" fmla="*/ 2762447 w 3593306"/>
              <a:gd name="connsiteY627" fmla="*/ 630238 h 4970460"/>
              <a:gd name="connsiteX628" fmla="*/ 2766218 w 3593306"/>
              <a:gd name="connsiteY628" fmla="*/ 634009 h 4970460"/>
              <a:gd name="connsiteX629" fmla="*/ 2600308 w 3593306"/>
              <a:gd name="connsiteY629" fmla="*/ 1060143 h 4970460"/>
              <a:gd name="connsiteX630" fmla="*/ 1759447 w 3593306"/>
              <a:gd name="connsiteY630" fmla="*/ 1584329 h 4970460"/>
              <a:gd name="connsiteX631" fmla="*/ 1567142 w 3593306"/>
              <a:gd name="connsiteY631" fmla="*/ 1629583 h 4970460"/>
              <a:gd name="connsiteX632" fmla="*/ 914817 w 3593306"/>
              <a:gd name="connsiteY632" fmla="*/ 1633354 h 4970460"/>
              <a:gd name="connsiteX633" fmla="*/ 17723 w 3593306"/>
              <a:gd name="connsiteY633" fmla="*/ 1946699 h 4970460"/>
              <a:gd name="connsiteX634" fmla="*/ 0 w 3593306"/>
              <a:gd name="connsiteY634" fmla="*/ 1974546 h 4970460"/>
              <a:gd name="connsiteX635" fmla="*/ 0 w 3593306"/>
              <a:gd name="connsiteY635" fmla="*/ 1963553 h 4970460"/>
              <a:gd name="connsiteX636" fmla="*/ 13977 w 3593306"/>
              <a:gd name="connsiteY636" fmla="*/ 1941528 h 4970460"/>
              <a:gd name="connsiteX637" fmla="*/ 914817 w 3593306"/>
              <a:gd name="connsiteY637" fmla="*/ 1629583 h 4970460"/>
              <a:gd name="connsiteX638" fmla="*/ 1563371 w 3593306"/>
              <a:gd name="connsiteY638" fmla="*/ 1622040 h 4970460"/>
              <a:gd name="connsiteX639" fmla="*/ 1759447 w 3593306"/>
              <a:gd name="connsiteY639" fmla="*/ 1576787 h 4970460"/>
              <a:gd name="connsiteX640" fmla="*/ 2592767 w 3593306"/>
              <a:gd name="connsiteY640" fmla="*/ 1060143 h 4970460"/>
              <a:gd name="connsiteX641" fmla="*/ 2762447 w 3593306"/>
              <a:gd name="connsiteY641" fmla="*/ 630238 h 4970460"/>
              <a:gd name="connsiteX642" fmla="*/ 2714821 w 3593306"/>
              <a:gd name="connsiteY642" fmla="*/ 588963 h 4970460"/>
              <a:gd name="connsiteX643" fmla="*/ 2718593 w 3593306"/>
              <a:gd name="connsiteY643" fmla="*/ 592735 h 4970460"/>
              <a:gd name="connsiteX644" fmla="*/ 2563950 w 3593306"/>
              <a:gd name="connsiteY644" fmla="*/ 1003875 h 4970460"/>
              <a:gd name="connsiteX645" fmla="*/ 2541319 w 3593306"/>
              <a:gd name="connsiteY645" fmla="*/ 1113262 h 4970460"/>
              <a:gd name="connsiteX646" fmla="*/ 2488514 w 3593306"/>
              <a:gd name="connsiteY646" fmla="*/ 1215104 h 4970460"/>
              <a:gd name="connsiteX647" fmla="*/ 2311239 w 3593306"/>
              <a:gd name="connsiteY647" fmla="*/ 1365983 h 4970460"/>
              <a:gd name="connsiteX648" fmla="*/ 1873711 w 3593306"/>
              <a:gd name="connsiteY648" fmla="*/ 1513089 h 4970460"/>
              <a:gd name="connsiteX649" fmla="*/ 1643632 w 3593306"/>
              <a:gd name="connsiteY649" fmla="*/ 1554580 h 4970460"/>
              <a:gd name="connsiteX650" fmla="*/ 1869940 w 3593306"/>
              <a:gd name="connsiteY650" fmla="*/ 1509317 h 4970460"/>
              <a:gd name="connsiteX651" fmla="*/ 2307468 w 3593306"/>
              <a:gd name="connsiteY651" fmla="*/ 1362211 h 4970460"/>
              <a:gd name="connsiteX652" fmla="*/ 2484742 w 3593306"/>
              <a:gd name="connsiteY652" fmla="*/ 1215104 h 4970460"/>
              <a:gd name="connsiteX653" fmla="*/ 2537547 w 3593306"/>
              <a:gd name="connsiteY653" fmla="*/ 1113262 h 4970460"/>
              <a:gd name="connsiteX654" fmla="*/ 2560178 w 3593306"/>
              <a:gd name="connsiteY654" fmla="*/ 1000103 h 4970460"/>
              <a:gd name="connsiteX655" fmla="*/ 2714821 w 3593306"/>
              <a:gd name="connsiteY655" fmla="*/ 588963 h 4970460"/>
              <a:gd name="connsiteX656" fmla="*/ 2635446 w 3593306"/>
              <a:gd name="connsiteY656" fmla="*/ 523874 h 4970460"/>
              <a:gd name="connsiteX657" fmla="*/ 2639218 w 3593306"/>
              <a:gd name="connsiteY657" fmla="*/ 527647 h 4970460"/>
              <a:gd name="connsiteX658" fmla="*/ 2477006 w 3593306"/>
              <a:gd name="connsiteY658" fmla="*/ 957618 h 4970460"/>
              <a:gd name="connsiteX659" fmla="*/ 1571634 w 3593306"/>
              <a:gd name="connsiteY659" fmla="*/ 1500744 h 4970460"/>
              <a:gd name="connsiteX660" fmla="*/ 1416966 w 3593306"/>
              <a:gd name="connsiteY660" fmla="*/ 1530917 h 4970460"/>
              <a:gd name="connsiteX661" fmla="*/ 786982 w 3593306"/>
              <a:gd name="connsiteY661" fmla="*/ 1512059 h 4970460"/>
              <a:gd name="connsiteX662" fmla="*/ 3255 w 3593306"/>
              <a:gd name="connsiteY662" fmla="*/ 1660562 h 4970460"/>
              <a:gd name="connsiteX663" fmla="*/ 0 w 3593306"/>
              <a:gd name="connsiteY663" fmla="*/ 1664224 h 4970460"/>
              <a:gd name="connsiteX664" fmla="*/ 0 w 3593306"/>
              <a:gd name="connsiteY664" fmla="*/ 1657006 h 4970460"/>
              <a:gd name="connsiteX665" fmla="*/ 81546 w 3593306"/>
              <a:gd name="connsiteY665" fmla="*/ 1587493 h 4970460"/>
              <a:gd name="connsiteX666" fmla="*/ 786982 w 3593306"/>
              <a:gd name="connsiteY666" fmla="*/ 1504515 h 4970460"/>
              <a:gd name="connsiteX667" fmla="*/ 1413194 w 3593306"/>
              <a:gd name="connsiteY667" fmla="*/ 1519602 h 4970460"/>
              <a:gd name="connsiteX668" fmla="*/ 1567862 w 3593306"/>
              <a:gd name="connsiteY668" fmla="*/ 1493200 h 4970460"/>
              <a:gd name="connsiteX669" fmla="*/ 2469461 w 3593306"/>
              <a:gd name="connsiteY669" fmla="*/ 953846 h 4970460"/>
              <a:gd name="connsiteX670" fmla="*/ 2635446 w 3593306"/>
              <a:gd name="connsiteY670" fmla="*/ 523874 h 4970460"/>
              <a:gd name="connsiteX671" fmla="*/ 2552300 w 3593306"/>
              <a:gd name="connsiteY671" fmla="*/ 460375 h 4970460"/>
              <a:gd name="connsiteX672" fmla="*/ 2559843 w 3593306"/>
              <a:gd name="connsiteY672" fmla="*/ 467917 h 4970460"/>
              <a:gd name="connsiteX673" fmla="*/ 2390127 w 3593306"/>
              <a:gd name="connsiteY673" fmla="*/ 897797 h 4970460"/>
              <a:gd name="connsiteX674" fmla="*/ 1484977 w 3593306"/>
              <a:gd name="connsiteY674" fmla="*/ 1448345 h 4970460"/>
              <a:gd name="connsiteX675" fmla="*/ 1307719 w 3593306"/>
              <a:gd name="connsiteY675" fmla="*/ 1478512 h 4970460"/>
              <a:gd name="connsiteX676" fmla="*/ 681659 w 3593306"/>
              <a:gd name="connsiteY676" fmla="*/ 1463428 h 4970460"/>
              <a:gd name="connsiteX677" fmla="*/ 72804 w 3593306"/>
              <a:gd name="connsiteY677" fmla="*/ 1491836 h 4970460"/>
              <a:gd name="connsiteX678" fmla="*/ 0 w 3593306"/>
              <a:gd name="connsiteY678" fmla="*/ 1533922 h 4970460"/>
              <a:gd name="connsiteX679" fmla="*/ 0 w 3593306"/>
              <a:gd name="connsiteY679" fmla="*/ 1520469 h 4970460"/>
              <a:gd name="connsiteX680" fmla="*/ 69203 w 3593306"/>
              <a:gd name="connsiteY680" fmla="*/ 1480685 h 4970460"/>
              <a:gd name="connsiteX681" fmla="*/ 685431 w 3593306"/>
              <a:gd name="connsiteY681" fmla="*/ 1455887 h 4970460"/>
              <a:gd name="connsiteX682" fmla="*/ 1303947 w 3593306"/>
              <a:gd name="connsiteY682" fmla="*/ 1470970 h 4970460"/>
              <a:gd name="connsiteX683" fmla="*/ 1484977 w 3593306"/>
              <a:gd name="connsiteY683" fmla="*/ 1437032 h 4970460"/>
              <a:gd name="connsiteX684" fmla="*/ 2378813 w 3593306"/>
              <a:gd name="connsiteY684" fmla="*/ 894026 h 4970460"/>
              <a:gd name="connsiteX685" fmla="*/ 2552300 w 3593306"/>
              <a:gd name="connsiteY685" fmla="*/ 460375 h 4970460"/>
              <a:gd name="connsiteX686" fmla="*/ 2465978 w 3593306"/>
              <a:gd name="connsiteY686" fmla="*/ 403225 h 4970460"/>
              <a:gd name="connsiteX687" fmla="*/ 2477293 w 3593306"/>
              <a:gd name="connsiteY687" fmla="*/ 410770 h 4970460"/>
              <a:gd name="connsiteX688" fmla="*/ 2303796 w 3593306"/>
              <a:gd name="connsiteY688" fmla="*/ 837086 h 4970460"/>
              <a:gd name="connsiteX689" fmla="*/ 1398594 w 3593306"/>
              <a:gd name="connsiteY689" fmla="*/ 1391670 h 4970460"/>
              <a:gd name="connsiteX690" fmla="*/ 1198695 w 3593306"/>
              <a:gd name="connsiteY690" fmla="*/ 1429397 h 4970460"/>
              <a:gd name="connsiteX691" fmla="*/ 580143 w 3593306"/>
              <a:gd name="connsiteY691" fmla="*/ 1418079 h 4970460"/>
              <a:gd name="connsiteX692" fmla="*/ 59299 w 3593306"/>
              <a:gd name="connsiteY692" fmla="*/ 1409591 h 4970460"/>
              <a:gd name="connsiteX693" fmla="*/ 0 w 3593306"/>
              <a:gd name="connsiteY693" fmla="*/ 1430862 h 4970460"/>
              <a:gd name="connsiteX694" fmla="*/ 0 w 3593306"/>
              <a:gd name="connsiteY694" fmla="*/ 1417502 h 4970460"/>
              <a:gd name="connsiteX695" fmla="*/ 57707 w 3593306"/>
              <a:gd name="connsiteY695" fmla="*/ 1396681 h 4970460"/>
              <a:gd name="connsiteX696" fmla="*/ 580143 w 3593306"/>
              <a:gd name="connsiteY696" fmla="*/ 1406761 h 4970460"/>
              <a:gd name="connsiteX697" fmla="*/ 1194923 w 3593306"/>
              <a:gd name="connsiteY697" fmla="*/ 1418079 h 4970460"/>
              <a:gd name="connsiteX698" fmla="*/ 1398594 w 3593306"/>
              <a:gd name="connsiteY698" fmla="*/ 1380352 h 4970460"/>
              <a:gd name="connsiteX699" fmla="*/ 2292481 w 3593306"/>
              <a:gd name="connsiteY699" fmla="*/ 833313 h 4970460"/>
              <a:gd name="connsiteX700" fmla="*/ 2465978 w 3593306"/>
              <a:gd name="connsiteY700" fmla="*/ 403225 h 4970460"/>
              <a:gd name="connsiteX701" fmla="*/ 2378667 w 3593306"/>
              <a:gd name="connsiteY701" fmla="*/ 347663 h 4970460"/>
              <a:gd name="connsiteX702" fmla="*/ 2389981 w 3593306"/>
              <a:gd name="connsiteY702" fmla="*/ 355207 h 4970460"/>
              <a:gd name="connsiteX703" fmla="*/ 2216492 w 3593306"/>
              <a:gd name="connsiteY703" fmla="*/ 777691 h 4970460"/>
              <a:gd name="connsiteX704" fmla="*/ 1311330 w 3593306"/>
              <a:gd name="connsiteY704" fmla="*/ 1339743 h 4970460"/>
              <a:gd name="connsiteX705" fmla="*/ 1088812 w 3593306"/>
              <a:gd name="connsiteY705" fmla="*/ 1381237 h 4970460"/>
              <a:gd name="connsiteX706" fmla="*/ 474060 w 3593306"/>
              <a:gd name="connsiteY706" fmla="*/ 1369921 h 4970460"/>
              <a:gd name="connsiteX707" fmla="*/ 48154 w 3593306"/>
              <a:gd name="connsiteY707" fmla="*/ 1344609 h 4970460"/>
              <a:gd name="connsiteX708" fmla="*/ 0 w 3593306"/>
              <a:gd name="connsiteY708" fmla="*/ 1354085 h 4970460"/>
              <a:gd name="connsiteX709" fmla="*/ 0 w 3593306"/>
              <a:gd name="connsiteY709" fmla="*/ 1338254 h 4970460"/>
              <a:gd name="connsiteX710" fmla="*/ 43412 w 3593306"/>
              <a:gd name="connsiteY710" fmla="*/ 1329750 h 4970460"/>
              <a:gd name="connsiteX711" fmla="*/ 477831 w 3593306"/>
              <a:gd name="connsiteY711" fmla="*/ 1354832 h 4970460"/>
              <a:gd name="connsiteX712" fmla="*/ 1085041 w 3593306"/>
              <a:gd name="connsiteY712" fmla="*/ 1366148 h 4970460"/>
              <a:gd name="connsiteX713" fmla="*/ 1311330 w 3593306"/>
              <a:gd name="connsiteY713" fmla="*/ 1324654 h 4970460"/>
              <a:gd name="connsiteX714" fmla="*/ 2205177 w 3593306"/>
              <a:gd name="connsiteY714" fmla="*/ 773919 h 4970460"/>
              <a:gd name="connsiteX715" fmla="*/ 2378667 w 3593306"/>
              <a:gd name="connsiteY715" fmla="*/ 347663 h 4970460"/>
              <a:gd name="connsiteX716" fmla="*/ 2291352 w 3593306"/>
              <a:gd name="connsiteY716" fmla="*/ 298450 h 4970460"/>
              <a:gd name="connsiteX717" fmla="*/ 2302668 w 3593306"/>
              <a:gd name="connsiteY717" fmla="*/ 305992 h 4970460"/>
              <a:gd name="connsiteX718" fmla="*/ 2129159 w 3593306"/>
              <a:gd name="connsiteY718" fmla="*/ 717027 h 4970460"/>
              <a:gd name="connsiteX719" fmla="*/ 1223893 w 3593306"/>
              <a:gd name="connsiteY719" fmla="*/ 1286440 h 4970460"/>
              <a:gd name="connsiteX720" fmla="*/ 978720 w 3593306"/>
              <a:gd name="connsiteY720" fmla="*/ 1331691 h 4970460"/>
              <a:gd name="connsiteX721" fmla="*/ 371439 w 3593306"/>
              <a:gd name="connsiteY721" fmla="*/ 1320378 h 4970460"/>
              <a:gd name="connsiteX722" fmla="*/ 31552 w 3593306"/>
              <a:gd name="connsiteY722" fmla="*/ 1289386 h 4970460"/>
              <a:gd name="connsiteX723" fmla="*/ 0 w 3593306"/>
              <a:gd name="connsiteY723" fmla="*/ 1291580 h 4970460"/>
              <a:gd name="connsiteX724" fmla="*/ 0 w 3593306"/>
              <a:gd name="connsiteY724" fmla="*/ 1274135 h 4970460"/>
              <a:gd name="connsiteX725" fmla="*/ 26542 w 3593306"/>
              <a:gd name="connsiteY725" fmla="*/ 1272358 h 4970460"/>
              <a:gd name="connsiteX726" fmla="*/ 371439 w 3593306"/>
              <a:gd name="connsiteY726" fmla="*/ 1305295 h 4970460"/>
              <a:gd name="connsiteX727" fmla="*/ 974948 w 3593306"/>
              <a:gd name="connsiteY727" fmla="*/ 1316607 h 4970460"/>
              <a:gd name="connsiteX728" fmla="*/ 1223893 w 3593306"/>
              <a:gd name="connsiteY728" fmla="*/ 1271356 h 4970460"/>
              <a:gd name="connsiteX729" fmla="*/ 2114071 w 3593306"/>
              <a:gd name="connsiteY729" fmla="*/ 713255 h 4970460"/>
              <a:gd name="connsiteX730" fmla="*/ 2291352 w 3593306"/>
              <a:gd name="connsiteY730" fmla="*/ 298450 h 4970460"/>
              <a:gd name="connsiteX731" fmla="*/ 2198078 w 3593306"/>
              <a:gd name="connsiteY731" fmla="*/ 252413 h 4970460"/>
              <a:gd name="connsiteX732" fmla="*/ 2216943 w 3593306"/>
              <a:gd name="connsiteY732" fmla="*/ 259959 h 4970460"/>
              <a:gd name="connsiteX733" fmla="*/ 2043384 w 3593306"/>
              <a:gd name="connsiteY733" fmla="*/ 656126 h 4970460"/>
              <a:gd name="connsiteX734" fmla="*/ 1137859 w 3593306"/>
              <a:gd name="connsiteY734" fmla="*/ 1229625 h 4970460"/>
              <a:gd name="connsiteX735" fmla="*/ 869978 w 3593306"/>
              <a:gd name="connsiteY735" fmla="*/ 1278675 h 4970460"/>
              <a:gd name="connsiteX736" fmla="*/ 266295 w 3593306"/>
              <a:gd name="connsiteY736" fmla="*/ 1271128 h 4970460"/>
              <a:gd name="connsiteX737" fmla="*/ 96362 w 3593306"/>
              <a:gd name="connsiteY737" fmla="*/ 1248336 h 4970460"/>
              <a:gd name="connsiteX738" fmla="*/ 0 w 3593306"/>
              <a:gd name="connsiteY738" fmla="*/ 1243163 h 4970460"/>
              <a:gd name="connsiteX739" fmla="*/ 0 w 3593306"/>
              <a:gd name="connsiteY739" fmla="*/ 1227920 h 4970460"/>
              <a:gd name="connsiteX740" fmla="*/ 96229 w 3593306"/>
              <a:gd name="connsiteY740" fmla="*/ 1233111 h 4970460"/>
              <a:gd name="connsiteX741" fmla="*/ 270068 w 3593306"/>
              <a:gd name="connsiteY741" fmla="*/ 1256036 h 4970460"/>
              <a:gd name="connsiteX742" fmla="*/ 866205 w 3593306"/>
              <a:gd name="connsiteY742" fmla="*/ 1263582 h 4970460"/>
              <a:gd name="connsiteX743" fmla="*/ 1137859 w 3593306"/>
              <a:gd name="connsiteY743" fmla="*/ 1214533 h 4970460"/>
              <a:gd name="connsiteX744" fmla="*/ 2028292 w 3593306"/>
              <a:gd name="connsiteY744" fmla="*/ 652354 h 4970460"/>
              <a:gd name="connsiteX745" fmla="*/ 2198078 w 3593306"/>
              <a:gd name="connsiteY745" fmla="*/ 252413 h 4970460"/>
              <a:gd name="connsiteX746" fmla="*/ 2106609 w 3593306"/>
              <a:gd name="connsiteY746" fmla="*/ 207962 h 4970460"/>
              <a:gd name="connsiteX747" fmla="*/ 2121693 w 3593306"/>
              <a:gd name="connsiteY747" fmla="*/ 215503 h 4970460"/>
              <a:gd name="connsiteX748" fmla="*/ 1959542 w 3593306"/>
              <a:gd name="connsiteY748" fmla="*/ 596342 h 4970460"/>
              <a:gd name="connsiteX749" fmla="*/ 1050743 w 3593306"/>
              <a:gd name="connsiteY749" fmla="*/ 1177022 h 4970460"/>
              <a:gd name="connsiteX750" fmla="*/ 760381 w 3593306"/>
              <a:gd name="connsiteY750" fmla="*/ 1229812 h 4970460"/>
              <a:gd name="connsiteX751" fmla="*/ 160800 w 3593306"/>
              <a:gd name="connsiteY751" fmla="*/ 1222270 h 4970460"/>
              <a:gd name="connsiteX752" fmla="*/ 0 w 3593306"/>
              <a:gd name="connsiteY752" fmla="*/ 1201410 h 4970460"/>
              <a:gd name="connsiteX753" fmla="*/ 0 w 3593306"/>
              <a:gd name="connsiteY753" fmla="*/ 1182972 h 4970460"/>
              <a:gd name="connsiteX754" fmla="*/ 164571 w 3593306"/>
              <a:gd name="connsiteY754" fmla="*/ 1203417 h 4970460"/>
              <a:gd name="connsiteX755" fmla="*/ 756610 w 3593306"/>
              <a:gd name="connsiteY755" fmla="*/ 1210958 h 4970460"/>
              <a:gd name="connsiteX756" fmla="*/ 1046973 w 3593306"/>
              <a:gd name="connsiteY756" fmla="*/ 1158169 h 4970460"/>
              <a:gd name="connsiteX757" fmla="*/ 1940687 w 3593306"/>
              <a:gd name="connsiteY757" fmla="*/ 592571 h 4970460"/>
              <a:gd name="connsiteX758" fmla="*/ 2106609 w 3593306"/>
              <a:gd name="connsiteY758" fmla="*/ 207962 h 4970460"/>
              <a:gd name="connsiteX759" fmla="*/ 2009171 w 3593306"/>
              <a:gd name="connsiteY759" fmla="*/ 169862 h 4970460"/>
              <a:gd name="connsiteX760" fmla="*/ 2028031 w 3593306"/>
              <a:gd name="connsiteY760" fmla="*/ 177410 h 4970460"/>
              <a:gd name="connsiteX761" fmla="*/ 1873376 w 3593306"/>
              <a:gd name="connsiteY761" fmla="*/ 535879 h 4970460"/>
              <a:gd name="connsiteX762" fmla="*/ 964306 w 3593306"/>
              <a:gd name="connsiteY762" fmla="*/ 1124522 h 4970460"/>
              <a:gd name="connsiteX763" fmla="*/ 651223 w 3593306"/>
              <a:gd name="connsiteY763" fmla="*/ 1181122 h 4970460"/>
              <a:gd name="connsiteX764" fmla="*/ 55234 w 3593306"/>
              <a:gd name="connsiteY764" fmla="*/ 1173575 h 4970460"/>
              <a:gd name="connsiteX765" fmla="*/ 0 w 3593306"/>
              <a:gd name="connsiteY765" fmla="*/ 1166748 h 4970460"/>
              <a:gd name="connsiteX766" fmla="*/ 0 w 3593306"/>
              <a:gd name="connsiteY766" fmla="*/ 1147259 h 4970460"/>
              <a:gd name="connsiteX767" fmla="*/ 59006 w 3593306"/>
              <a:gd name="connsiteY767" fmla="*/ 1154709 h 4970460"/>
              <a:gd name="connsiteX768" fmla="*/ 647452 w 3593306"/>
              <a:gd name="connsiteY768" fmla="*/ 1162255 h 4970460"/>
              <a:gd name="connsiteX769" fmla="*/ 960533 w 3593306"/>
              <a:gd name="connsiteY769" fmla="*/ 1105655 h 4970460"/>
              <a:gd name="connsiteX770" fmla="*/ 1850743 w 3593306"/>
              <a:gd name="connsiteY770" fmla="*/ 528333 h 4970460"/>
              <a:gd name="connsiteX771" fmla="*/ 2009171 w 3593306"/>
              <a:gd name="connsiteY771" fmla="*/ 169862 h 4970460"/>
              <a:gd name="connsiteX772" fmla="*/ 1910153 w 3593306"/>
              <a:gd name="connsiteY772" fmla="*/ 131763 h 4970460"/>
              <a:gd name="connsiteX773" fmla="*/ 1932780 w 3593306"/>
              <a:gd name="connsiteY773" fmla="*/ 139306 h 4970460"/>
              <a:gd name="connsiteX774" fmla="*/ 1785702 w 3593306"/>
              <a:gd name="connsiteY774" fmla="*/ 474985 h 4970460"/>
              <a:gd name="connsiteX775" fmla="*/ 876835 w 3593306"/>
              <a:gd name="connsiteY775" fmla="*/ 1070906 h 4970460"/>
              <a:gd name="connsiteX776" fmla="*/ 541195 w 3593306"/>
              <a:gd name="connsiteY776" fmla="*/ 1131253 h 4970460"/>
              <a:gd name="connsiteX777" fmla="*/ 92004 w 3593306"/>
              <a:gd name="connsiteY777" fmla="*/ 1142391 h 4970460"/>
              <a:gd name="connsiteX778" fmla="*/ 0 w 3593306"/>
              <a:gd name="connsiteY778" fmla="*/ 1130363 h 4970460"/>
              <a:gd name="connsiteX779" fmla="*/ 0 w 3593306"/>
              <a:gd name="connsiteY779" fmla="*/ 1107338 h 4970460"/>
              <a:gd name="connsiteX780" fmla="*/ 93537 w 3593306"/>
              <a:gd name="connsiteY780" fmla="*/ 1119761 h 4970460"/>
              <a:gd name="connsiteX781" fmla="*/ 537423 w 3593306"/>
              <a:gd name="connsiteY781" fmla="*/ 1108623 h 4970460"/>
              <a:gd name="connsiteX782" fmla="*/ 873063 w 3593306"/>
              <a:gd name="connsiteY782" fmla="*/ 1048276 h 4970460"/>
              <a:gd name="connsiteX783" fmla="*/ 1763074 w 3593306"/>
              <a:gd name="connsiteY783" fmla="*/ 467441 h 4970460"/>
              <a:gd name="connsiteX784" fmla="*/ 1910153 w 3593306"/>
              <a:gd name="connsiteY784" fmla="*/ 131763 h 4970460"/>
              <a:gd name="connsiteX785" fmla="*/ 356397 w 3593306"/>
              <a:gd name="connsiteY785" fmla="*/ 114300 h 4970460"/>
              <a:gd name="connsiteX786" fmla="*/ 104251 w 3593306"/>
              <a:gd name="connsiteY786" fmla="*/ 288724 h 4970460"/>
              <a:gd name="connsiteX787" fmla="*/ 0 w 3593306"/>
              <a:gd name="connsiteY787" fmla="*/ 321838 h 4970460"/>
              <a:gd name="connsiteX788" fmla="*/ 0 w 3593306"/>
              <a:gd name="connsiteY788" fmla="*/ 272347 h 4970460"/>
              <a:gd name="connsiteX789" fmla="*/ 19516 w 3593306"/>
              <a:gd name="connsiteY789" fmla="*/ 267273 h 4970460"/>
              <a:gd name="connsiteX790" fmla="*/ 235969 w 3593306"/>
              <a:gd name="connsiteY790" fmla="*/ 155672 h 4970460"/>
              <a:gd name="connsiteX791" fmla="*/ 356397 w 3593306"/>
              <a:gd name="connsiteY791" fmla="*/ 114300 h 4970460"/>
              <a:gd name="connsiteX792" fmla="*/ 1813309 w 3593306"/>
              <a:gd name="connsiteY792" fmla="*/ 101600 h 4970460"/>
              <a:gd name="connsiteX793" fmla="*/ 1835943 w 3593306"/>
              <a:gd name="connsiteY793" fmla="*/ 109142 h 4970460"/>
              <a:gd name="connsiteX794" fmla="*/ 1700137 w 3593306"/>
              <a:gd name="connsiteY794" fmla="*/ 414588 h 4970460"/>
              <a:gd name="connsiteX795" fmla="*/ 787224 w 3593306"/>
              <a:gd name="connsiteY795" fmla="*/ 1017939 h 4970460"/>
              <a:gd name="connsiteX796" fmla="*/ 432621 w 3593306"/>
              <a:gd name="connsiteY796" fmla="*/ 1082045 h 4970460"/>
              <a:gd name="connsiteX797" fmla="*/ 132246 w 3593306"/>
              <a:gd name="connsiteY797" fmla="*/ 1105614 h 4970460"/>
              <a:gd name="connsiteX798" fmla="*/ 0 w 3593306"/>
              <a:gd name="connsiteY798" fmla="*/ 1095849 h 4970460"/>
              <a:gd name="connsiteX799" fmla="*/ 0 w 3593306"/>
              <a:gd name="connsiteY799" fmla="*/ 1071583 h 4970460"/>
              <a:gd name="connsiteX800" fmla="*/ 130831 w 3593306"/>
              <a:gd name="connsiteY800" fmla="*/ 1082045 h 4970460"/>
              <a:gd name="connsiteX801" fmla="*/ 428849 w 3593306"/>
              <a:gd name="connsiteY801" fmla="*/ 1055649 h 4970460"/>
              <a:gd name="connsiteX802" fmla="*/ 783452 w 3593306"/>
              <a:gd name="connsiteY802" fmla="*/ 991542 h 4970460"/>
              <a:gd name="connsiteX803" fmla="*/ 1677503 w 3593306"/>
              <a:gd name="connsiteY803" fmla="*/ 407047 h 4970460"/>
              <a:gd name="connsiteX804" fmla="*/ 1813309 w 3593306"/>
              <a:gd name="connsiteY804" fmla="*/ 101600 h 4970460"/>
              <a:gd name="connsiteX805" fmla="*/ 1711112 w 3593306"/>
              <a:gd name="connsiteY805" fmla="*/ 71438 h 4970460"/>
              <a:gd name="connsiteX806" fmla="*/ 1737518 w 3593306"/>
              <a:gd name="connsiteY806" fmla="*/ 78989 h 4970460"/>
              <a:gd name="connsiteX807" fmla="*/ 1613033 w 3593306"/>
              <a:gd name="connsiteY807" fmla="*/ 354602 h 4970460"/>
              <a:gd name="connsiteX808" fmla="*/ 696373 w 3593306"/>
              <a:gd name="connsiteY808" fmla="*/ 966233 h 4970460"/>
              <a:gd name="connsiteX809" fmla="*/ 326690 w 3593306"/>
              <a:gd name="connsiteY809" fmla="*/ 1030416 h 4970460"/>
              <a:gd name="connsiteX810" fmla="*/ 23022 w 3593306"/>
              <a:gd name="connsiteY810" fmla="*/ 1057317 h 4970460"/>
              <a:gd name="connsiteX811" fmla="*/ 0 w 3593306"/>
              <a:gd name="connsiteY811" fmla="*/ 1055685 h 4970460"/>
              <a:gd name="connsiteX812" fmla="*/ 0 w 3593306"/>
              <a:gd name="connsiteY812" fmla="*/ 1029676 h 4970460"/>
              <a:gd name="connsiteX813" fmla="*/ 22550 w 3593306"/>
              <a:gd name="connsiteY813" fmla="*/ 1031361 h 4970460"/>
              <a:gd name="connsiteX814" fmla="*/ 319145 w 3593306"/>
              <a:gd name="connsiteY814" fmla="*/ 1007763 h 4970460"/>
              <a:gd name="connsiteX815" fmla="*/ 692601 w 3593306"/>
              <a:gd name="connsiteY815" fmla="*/ 939804 h 4970460"/>
              <a:gd name="connsiteX816" fmla="*/ 1590399 w 3593306"/>
              <a:gd name="connsiteY816" fmla="*/ 347050 h 4970460"/>
              <a:gd name="connsiteX817" fmla="*/ 1711112 w 3593306"/>
              <a:gd name="connsiteY817" fmla="*/ 71438 h 4970460"/>
              <a:gd name="connsiteX818" fmla="*/ 545308 w 3593306"/>
              <a:gd name="connsiteY818" fmla="*/ 65088 h 4970460"/>
              <a:gd name="connsiteX819" fmla="*/ 10374 w 3593306"/>
              <a:gd name="connsiteY819" fmla="*/ 398227 h 4970460"/>
              <a:gd name="connsiteX820" fmla="*/ 0 w 3593306"/>
              <a:gd name="connsiteY820" fmla="*/ 399941 h 4970460"/>
              <a:gd name="connsiteX821" fmla="*/ 0 w 3593306"/>
              <a:gd name="connsiteY821" fmla="*/ 351520 h 4970460"/>
              <a:gd name="connsiteX822" fmla="*/ 76607 w 3593306"/>
              <a:gd name="connsiteY822" fmla="*/ 334474 h 4970460"/>
              <a:gd name="connsiteX823" fmla="*/ 469833 w 3593306"/>
              <a:gd name="connsiteY823" fmla="*/ 80176 h 4970460"/>
              <a:gd name="connsiteX824" fmla="*/ 545308 w 3593306"/>
              <a:gd name="connsiteY824" fmla="*/ 65088 h 4970460"/>
              <a:gd name="connsiteX825" fmla="*/ 1609507 w 3593306"/>
              <a:gd name="connsiteY825" fmla="*/ 49213 h 4970460"/>
              <a:gd name="connsiteX826" fmla="*/ 1635918 w 3593306"/>
              <a:gd name="connsiteY826" fmla="*/ 56760 h 4970460"/>
              <a:gd name="connsiteX827" fmla="*/ 1526501 w 3593306"/>
              <a:gd name="connsiteY827" fmla="*/ 294481 h 4970460"/>
              <a:gd name="connsiteX828" fmla="*/ 609662 w 3593306"/>
              <a:gd name="connsiteY828" fmla="*/ 913314 h 4970460"/>
              <a:gd name="connsiteX829" fmla="*/ 217268 w 3593306"/>
              <a:gd name="connsiteY829" fmla="*/ 981231 h 4970460"/>
              <a:gd name="connsiteX830" fmla="*/ 63046 w 3593306"/>
              <a:gd name="connsiteY830" fmla="*/ 1005110 h 4970460"/>
              <a:gd name="connsiteX831" fmla="*/ 0 w 3593306"/>
              <a:gd name="connsiteY831" fmla="*/ 1006362 h 4970460"/>
              <a:gd name="connsiteX832" fmla="*/ 0 w 3593306"/>
              <a:gd name="connsiteY832" fmla="*/ 978178 h 4970460"/>
              <a:gd name="connsiteX833" fmla="*/ 60452 w 3593306"/>
              <a:gd name="connsiteY833" fmla="*/ 977045 h 4970460"/>
              <a:gd name="connsiteX834" fmla="*/ 209722 w 3593306"/>
              <a:gd name="connsiteY834" fmla="*/ 954818 h 4970460"/>
              <a:gd name="connsiteX835" fmla="*/ 605888 w 3593306"/>
              <a:gd name="connsiteY835" fmla="*/ 883126 h 4970460"/>
              <a:gd name="connsiteX836" fmla="*/ 1500090 w 3593306"/>
              <a:gd name="connsiteY836" fmla="*/ 286935 h 4970460"/>
              <a:gd name="connsiteX837" fmla="*/ 1609507 w 3593306"/>
              <a:gd name="connsiteY837" fmla="*/ 49213 h 4970460"/>
              <a:gd name="connsiteX838" fmla="*/ 1504140 w 3593306"/>
              <a:gd name="connsiteY838" fmla="*/ 30162 h 4970460"/>
              <a:gd name="connsiteX839" fmla="*/ 1534318 w 3593306"/>
              <a:gd name="connsiteY839" fmla="*/ 37709 h 4970460"/>
              <a:gd name="connsiteX840" fmla="*/ 1440012 w 3593306"/>
              <a:gd name="connsiteY840" fmla="*/ 237704 h 4970460"/>
              <a:gd name="connsiteX841" fmla="*/ 519592 w 3593306"/>
              <a:gd name="connsiteY841" fmla="*/ 856552 h 4970460"/>
              <a:gd name="connsiteX842" fmla="*/ 108420 w 3593306"/>
              <a:gd name="connsiteY842" fmla="*/ 932018 h 4970460"/>
              <a:gd name="connsiteX843" fmla="*/ 0 w 3593306"/>
              <a:gd name="connsiteY843" fmla="*/ 948803 h 4970460"/>
              <a:gd name="connsiteX844" fmla="*/ 0 w 3593306"/>
              <a:gd name="connsiteY844" fmla="*/ 917909 h 4970460"/>
              <a:gd name="connsiteX845" fmla="*/ 100876 w 3593306"/>
              <a:gd name="connsiteY845" fmla="*/ 901832 h 4970460"/>
              <a:gd name="connsiteX846" fmla="*/ 515820 w 3593306"/>
              <a:gd name="connsiteY846" fmla="*/ 826364 h 4970460"/>
              <a:gd name="connsiteX847" fmla="*/ 1413607 w 3593306"/>
              <a:gd name="connsiteY847" fmla="*/ 222610 h 4970460"/>
              <a:gd name="connsiteX848" fmla="*/ 1504140 w 3593306"/>
              <a:gd name="connsiteY848" fmla="*/ 30162 h 4970460"/>
              <a:gd name="connsiteX849" fmla="*/ 704059 w 3593306"/>
              <a:gd name="connsiteY849" fmla="*/ 30162 h 4970460"/>
              <a:gd name="connsiteX850" fmla="*/ 9494 w 3593306"/>
              <a:gd name="connsiteY850" fmla="*/ 465807 h 4970460"/>
              <a:gd name="connsiteX851" fmla="*/ 0 w 3593306"/>
              <a:gd name="connsiteY851" fmla="*/ 467071 h 4970460"/>
              <a:gd name="connsiteX852" fmla="*/ 0 w 3593306"/>
              <a:gd name="connsiteY852" fmla="*/ 423337 h 4970460"/>
              <a:gd name="connsiteX853" fmla="*/ 100645 w 3593306"/>
              <a:gd name="connsiteY853" fmla="*/ 405870 h 4970460"/>
              <a:gd name="connsiteX854" fmla="*/ 639953 w 3593306"/>
              <a:gd name="connsiteY854" fmla="*/ 41479 h 4970460"/>
              <a:gd name="connsiteX855" fmla="*/ 704059 w 3593306"/>
              <a:gd name="connsiteY855" fmla="*/ 30162 h 4970460"/>
              <a:gd name="connsiteX856" fmla="*/ 1394007 w 3593306"/>
              <a:gd name="connsiteY856" fmla="*/ 15874 h 4970460"/>
              <a:gd name="connsiteX857" fmla="*/ 1427955 w 3593306"/>
              <a:gd name="connsiteY857" fmla="*/ 19645 h 4970460"/>
              <a:gd name="connsiteX858" fmla="*/ 1352515 w 3593306"/>
              <a:gd name="connsiteY858" fmla="*/ 177964 h 4970460"/>
              <a:gd name="connsiteX859" fmla="*/ 428376 w 3593306"/>
              <a:gd name="connsiteY859" fmla="*/ 803700 h 4970460"/>
              <a:gd name="connsiteX860" fmla="*/ 224688 w 3593306"/>
              <a:gd name="connsiteY860" fmla="*/ 836212 h 4970460"/>
              <a:gd name="connsiteX861" fmla="*/ 0 w 3593306"/>
              <a:gd name="connsiteY861" fmla="*/ 882524 h 4970460"/>
              <a:gd name="connsiteX862" fmla="*/ 0 w 3593306"/>
              <a:gd name="connsiteY862" fmla="*/ 847134 h 4970460"/>
              <a:gd name="connsiteX863" fmla="*/ 219030 w 3593306"/>
              <a:gd name="connsiteY863" fmla="*/ 804171 h 4970460"/>
              <a:gd name="connsiteX864" fmla="*/ 424604 w 3593306"/>
              <a:gd name="connsiteY864" fmla="*/ 773543 h 4970460"/>
              <a:gd name="connsiteX865" fmla="*/ 1326111 w 3593306"/>
              <a:gd name="connsiteY865" fmla="*/ 162885 h 4970460"/>
              <a:gd name="connsiteX866" fmla="*/ 1394007 w 3593306"/>
              <a:gd name="connsiteY866" fmla="*/ 15874 h 4970460"/>
              <a:gd name="connsiteX867" fmla="*/ 843759 w 3593306"/>
              <a:gd name="connsiteY867" fmla="*/ 11112 h 4970460"/>
              <a:gd name="connsiteX868" fmla="*/ 106992 w 3593306"/>
              <a:gd name="connsiteY868" fmla="*/ 519530 h 4970460"/>
              <a:gd name="connsiteX869" fmla="*/ 0 w 3593306"/>
              <a:gd name="connsiteY869" fmla="*/ 535126 h 4970460"/>
              <a:gd name="connsiteX870" fmla="*/ 0 w 3593306"/>
              <a:gd name="connsiteY870" fmla="*/ 492990 h 4970460"/>
              <a:gd name="connsiteX871" fmla="*/ 98639 w 3593306"/>
              <a:gd name="connsiteY871" fmla="*/ 478295 h 4970460"/>
              <a:gd name="connsiteX872" fmla="*/ 790960 w 3593306"/>
              <a:gd name="connsiteY872" fmla="*/ 18656 h 4970460"/>
              <a:gd name="connsiteX873" fmla="*/ 843759 w 3593306"/>
              <a:gd name="connsiteY873" fmla="*/ 11112 h 4970460"/>
              <a:gd name="connsiteX874" fmla="*/ 1284472 w 3593306"/>
              <a:gd name="connsiteY874" fmla="*/ 4763 h 4970460"/>
              <a:gd name="connsiteX875" fmla="*/ 1318418 w 3593306"/>
              <a:gd name="connsiteY875" fmla="*/ 8531 h 4970460"/>
              <a:gd name="connsiteX876" fmla="*/ 1269385 w 3593306"/>
              <a:gd name="connsiteY876" fmla="*/ 117795 h 4970460"/>
              <a:gd name="connsiteX877" fmla="*/ 337764 w 3593306"/>
              <a:gd name="connsiteY877" fmla="*/ 750779 h 4970460"/>
              <a:gd name="connsiteX878" fmla="*/ 12096 w 3593306"/>
              <a:gd name="connsiteY878" fmla="*/ 805883 h 4970460"/>
              <a:gd name="connsiteX879" fmla="*/ 0 w 3593306"/>
              <a:gd name="connsiteY879" fmla="*/ 808612 h 4970460"/>
              <a:gd name="connsiteX880" fmla="*/ 0 w 3593306"/>
              <a:gd name="connsiteY880" fmla="*/ 775132 h 4970460"/>
              <a:gd name="connsiteX881" fmla="*/ 121830 w 3593306"/>
              <a:gd name="connsiteY881" fmla="*/ 749838 h 4970460"/>
              <a:gd name="connsiteX882" fmla="*/ 333992 w 3593306"/>
              <a:gd name="connsiteY882" fmla="*/ 716869 h 4970460"/>
              <a:gd name="connsiteX883" fmla="*/ 1235439 w 3593306"/>
              <a:gd name="connsiteY883" fmla="*/ 102724 h 4970460"/>
              <a:gd name="connsiteX884" fmla="*/ 1284472 w 3593306"/>
              <a:gd name="connsiteY884" fmla="*/ 4763 h 4970460"/>
              <a:gd name="connsiteX885" fmla="*/ 927091 w 3593306"/>
              <a:gd name="connsiteY885" fmla="*/ 4763 h 4970460"/>
              <a:gd name="connsiteX886" fmla="*/ 972345 w 3593306"/>
              <a:gd name="connsiteY886" fmla="*/ 4763 h 4970460"/>
              <a:gd name="connsiteX887" fmla="*/ 67248 w 3593306"/>
              <a:gd name="connsiteY887" fmla="*/ 592767 h 4970460"/>
              <a:gd name="connsiteX888" fmla="*/ 0 w 3593306"/>
              <a:gd name="connsiteY888" fmla="*/ 601775 h 4970460"/>
              <a:gd name="connsiteX889" fmla="*/ 0 w 3593306"/>
              <a:gd name="connsiteY889" fmla="*/ 560579 h 4970460"/>
              <a:gd name="connsiteX890" fmla="*/ 59706 w 3593306"/>
              <a:gd name="connsiteY890" fmla="*/ 551304 h 4970460"/>
              <a:gd name="connsiteX891" fmla="*/ 927091 w 3593306"/>
              <a:gd name="connsiteY891" fmla="*/ 4763 h 4970460"/>
              <a:gd name="connsiteX892" fmla="*/ 1167394 w 3593306"/>
              <a:gd name="connsiteY892" fmla="*/ 0 h 4970460"/>
              <a:gd name="connsiteX893" fmla="*/ 1208880 w 3593306"/>
              <a:gd name="connsiteY893" fmla="*/ 0 h 4970460"/>
              <a:gd name="connsiteX894" fmla="*/ 1182480 w 3593306"/>
              <a:gd name="connsiteY894" fmla="*/ 56582 h 4970460"/>
              <a:gd name="connsiteX895" fmla="*/ 247157 w 3593306"/>
              <a:gd name="connsiteY895" fmla="*/ 697844 h 4970460"/>
              <a:gd name="connsiteX896" fmla="*/ 28883 w 3593306"/>
              <a:gd name="connsiteY896" fmla="*/ 730851 h 4970460"/>
              <a:gd name="connsiteX897" fmla="*/ 0 w 3593306"/>
              <a:gd name="connsiteY897" fmla="*/ 736157 h 4970460"/>
              <a:gd name="connsiteX898" fmla="*/ 0 w 3593306"/>
              <a:gd name="connsiteY898" fmla="*/ 700895 h 4970460"/>
              <a:gd name="connsiteX899" fmla="*/ 21812 w 3593306"/>
              <a:gd name="connsiteY899" fmla="*/ 696902 h 4970460"/>
              <a:gd name="connsiteX900" fmla="*/ 243386 w 3593306"/>
              <a:gd name="connsiteY900" fmla="*/ 663895 h 4970460"/>
              <a:gd name="connsiteX901" fmla="*/ 1148536 w 3593306"/>
              <a:gd name="connsiteY901" fmla="*/ 41493 h 4970460"/>
              <a:gd name="connsiteX902" fmla="*/ 1167394 w 3593306"/>
              <a:gd name="connsiteY902" fmla="*/ 0 h 4970460"/>
              <a:gd name="connsiteX903" fmla="*/ 1050925 w 3593306"/>
              <a:gd name="connsiteY903" fmla="*/ 0 h 4970460"/>
              <a:gd name="connsiteX904" fmla="*/ 1096169 w 3593306"/>
              <a:gd name="connsiteY904" fmla="*/ 0 h 4970460"/>
              <a:gd name="connsiteX905" fmla="*/ 157364 w 3593306"/>
              <a:gd name="connsiteY905" fmla="*/ 645894 h 4970460"/>
              <a:gd name="connsiteX906" fmla="*/ 49027 w 3593306"/>
              <a:gd name="connsiteY906" fmla="*/ 661062 h 4970460"/>
              <a:gd name="connsiteX907" fmla="*/ 0 w 3593306"/>
              <a:gd name="connsiteY907" fmla="*/ 668788 h 4970460"/>
              <a:gd name="connsiteX908" fmla="*/ 0 w 3593306"/>
              <a:gd name="connsiteY908" fmla="*/ 629828 h 4970460"/>
              <a:gd name="connsiteX909" fmla="*/ 41486 w 3593306"/>
              <a:gd name="connsiteY909" fmla="*/ 623290 h 4970460"/>
              <a:gd name="connsiteX910" fmla="*/ 149823 w 3593306"/>
              <a:gd name="connsiteY910" fmla="*/ 608123 h 4970460"/>
              <a:gd name="connsiteX911" fmla="*/ 1050925 w 3593306"/>
              <a:gd name="connsiteY911" fmla="*/ 0 h 4970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Lst>
            <a:rect l="l" t="t" r="r" b="b"/>
            <a:pathLst>
              <a:path w="3593306" h="4970460">
                <a:moveTo>
                  <a:pt x="2401093" y="4608510"/>
                </a:moveTo>
                <a:cubicBezTo>
                  <a:pt x="2393542" y="4612283"/>
                  <a:pt x="2385992" y="4616057"/>
                  <a:pt x="2382216" y="4619830"/>
                </a:cubicBezTo>
                <a:cubicBezTo>
                  <a:pt x="2200997" y="4661335"/>
                  <a:pt x="2016002" y="4744345"/>
                  <a:pt x="1838558" y="4861314"/>
                </a:cubicBezTo>
                <a:cubicBezTo>
                  <a:pt x="1827232" y="4865087"/>
                  <a:pt x="1819681" y="4865087"/>
                  <a:pt x="1812130" y="4868860"/>
                </a:cubicBezTo>
                <a:cubicBezTo>
                  <a:pt x="2008451" y="4740572"/>
                  <a:pt x="2208548" y="4650015"/>
                  <a:pt x="2401093" y="4608510"/>
                </a:cubicBezTo>
                <a:close/>
                <a:moveTo>
                  <a:pt x="2910680" y="4197347"/>
                </a:moveTo>
                <a:cubicBezTo>
                  <a:pt x="2884254" y="4223769"/>
                  <a:pt x="2857828" y="4250191"/>
                  <a:pt x="2831402" y="4276613"/>
                </a:cubicBezTo>
                <a:cubicBezTo>
                  <a:pt x="2684171" y="4401172"/>
                  <a:pt x="2540715" y="4491761"/>
                  <a:pt x="2404810" y="4529507"/>
                </a:cubicBezTo>
                <a:cubicBezTo>
                  <a:pt x="2174525" y="4593674"/>
                  <a:pt x="1925365" y="4722008"/>
                  <a:pt x="1691306" y="4903186"/>
                </a:cubicBezTo>
                <a:cubicBezTo>
                  <a:pt x="1683756" y="4903186"/>
                  <a:pt x="1679980" y="4903186"/>
                  <a:pt x="1672430" y="4906960"/>
                </a:cubicBezTo>
                <a:cubicBezTo>
                  <a:pt x="1914040" y="4718233"/>
                  <a:pt x="2166975" y="4586125"/>
                  <a:pt x="2404810" y="4521957"/>
                </a:cubicBezTo>
                <a:cubicBezTo>
                  <a:pt x="2563366" y="4476663"/>
                  <a:pt x="2733248" y="4355878"/>
                  <a:pt x="2910680" y="4197347"/>
                </a:cubicBezTo>
                <a:close/>
                <a:moveTo>
                  <a:pt x="3242468" y="3760785"/>
                </a:moveTo>
                <a:cubicBezTo>
                  <a:pt x="3234927" y="3772092"/>
                  <a:pt x="3227385" y="3783399"/>
                  <a:pt x="3219844" y="3798476"/>
                </a:cubicBezTo>
                <a:cubicBezTo>
                  <a:pt x="2933266" y="4107536"/>
                  <a:pt x="2658000" y="4356292"/>
                  <a:pt x="2409130" y="4442980"/>
                </a:cubicBezTo>
                <a:cubicBezTo>
                  <a:pt x="2141406" y="4533437"/>
                  <a:pt x="1851058" y="4699274"/>
                  <a:pt x="1583334" y="4925416"/>
                </a:cubicBezTo>
                <a:cubicBezTo>
                  <a:pt x="1575792" y="4925416"/>
                  <a:pt x="1572022" y="4929185"/>
                  <a:pt x="1564480" y="4929185"/>
                </a:cubicBezTo>
                <a:cubicBezTo>
                  <a:pt x="1828433" y="4703043"/>
                  <a:pt x="2126323" y="4529668"/>
                  <a:pt x="2409130" y="4431673"/>
                </a:cubicBezTo>
                <a:cubicBezTo>
                  <a:pt x="2661771" y="4344985"/>
                  <a:pt x="2944578" y="4084922"/>
                  <a:pt x="3242468" y="3760785"/>
                </a:cubicBezTo>
                <a:close/>
                <a:moveTo>
                  <a:pt x="3363118" y="3530597"/>
                </a:moveTo>
                <a:cubicBezTo>
                  <a:pt x="3359346" y="3538141"/>
                  <a:pt x="3355573" y="3549457"/>
                  <a:pt x="3351800" y="3557001"/>
                </a:cubicBezTo>
                <a:cubicBezTo>
                  <a:pt x="3016031" y="3922875"/>
                  <a:pt x="2699126" y="4239715"/>
                  <a:pt x="2412401" y="4356644"/>
                </a:cubicBezTo>
                <a:cubicBezTo>
                  <a:pt x="2103041" y="4481116"/>
                  <a:pt x="1774818" y="4681027"/>
                  <a:pt x="1484321" y="4941288"/>
                </a:cubicBezTo>
                <a:cubicBezTo>
                  <a:pt x="1476775" y="4945060"/>
                  <a:pt x="1473003" y="4945060"/>
                  <a:pt x="1469230" y="4945060"/>
                </a:cubicBezTo>
                <a:cubicBezTo>
                  <a:pt x="1763500" y="4677255"/>
                  <a:pt x="2095496" y="4473573"/>
                  <a:pt x="2412401" y="4345328"/>
                </a:cubicBezTo>
                <a:cubicBezTo>
                  <a:pt x="2699126" y="4228399"/>
                  <a:pt x="3023577" y="3904015"/>
                  <a:pt x="3363118" y="3530597"/>
                </a:cubicBezTo>
                <a:close/>
                <a:moveTo>
                  <a:pt x="3434556" y="3352797"/>
                </a:moveTo>
                <a:cubicBezTo>
                  <a:pt x="3434556" y="3364115"/>
                  <a:pt x="3430784" y="3371660"/>
                  <a:pt x="3427012" y="3379206"/>
                </a:cubicBezTo>
                <a:cubicBezTo>
                  <a:pt x="3064887" y="3771561"/>
                  <a:pt x="2721623" y="4122417"/>
                  <a:pt x="2419852" y="4269550"/>
                </a:cubicBezTo>
                <a:cubicBezTo>
                  <a:pt x="2182208" y="4382730"/>
                  <a:pt x="1771045" y="4605316"/>
                  <a:pt x="1393832" y="4956172"/>
                </a:cubicBezTo>
                <a:cubicBezTo>
                  <a:pt x="1390059" y="4956172"/>
                  <a:pt x="1382515" y="4956172"/>
                  <a:pt x="1378743" y="4956172"/>
                </a:cubicBezTo>
                <a:cubicBezTo>
                  <a:pt x="1744640" y="4612861"/>
                  <a:pt x="2140714" y="4390275"/>
                  <a:pt x="2412308" y="4258233"/>
                </a:cubicBezTo>
                <a:cubicBezTo>
                  <a:pt x="2721623" y="4111099"/>
                  <a:pt x="3068659" y="3752698"/>
                  <a:pt x="3434556" y="3352797"/>
                </a:cubicBezTo>
                <a:close/>
                <a:moveTo>
                  <a:pt x="3483768" y="3209922"/>
                </a:moveTo>
                <a:cubicBezTo>
                  <a:pt x="3483768" y="3217467"/>
                  <a:pt x="3479997" y="3225012"/>
                  <a:pt x="3476227" y="3232557"/>
                </a:cubicBezTo>
                <a:cubicBezTo>
                  <a:pt x="3099161" y="3636209"/>
                  <a:pt x="2740949" y="4009681"/>
                  <a:pt x="2424214" y="4183214"/>
                </a:cubicBezTo>
                <a:cubicBezTo>
                  <a:pt x="2077314" y="4371836"/>
                  <a:pt x="1662542" y="4624590"/>
                  <a:pt x="1308101" y="4964110"/>
                </a:cubicBezTo>
                <a:cubicBezTo>
                  <a:pt x="1304330" y="4964110"/>
                  <a:pt x="1296789" y="4964110"/>
                  <a:pt x="1293018" y="4964110"/>
                </a:cubicBezTo>
                <a:cubicBezTo>
                  <a:pt x="1651230" y="4620817"/>
                  <a:pt x="2069773" y="4364291"/>
                  <a:pt x="2416673" y="4171896"/>
                </a:cubicBezTo>
                <a:cubicBezTo>
                  <a:pt x="2737179" y="3998364"/>
                  <a:pt x="3099161" y="3621119"/>
                  <a:pt x="3483768" y="3209922"/>
                </a:cubicBezTo>
                <a:close/>
                <a:moveTo>
                  <a:pt x="3521868" y="3086097"/>
                </a:moveTo>
                <a:cubicBezTo>
                  <a:pt x="3518097" y="3093637"/>
                  <a:pt x="3518097" y="3101177"/>
                  <a:pt x="3514326" y="3108717"/>
                </a:cubicBezTo>
                <a:cubicBezTo>
                  <a:pt x="3122112" y="3512098"/>
                  <a:pt x="2752527" y="3892859"/>
                  <a:pt x="2428197" y="4096435"/>
                </a:cubicBezTo>
                <a:cubicBezTo>
                  <a:pt x="2398026" y="4111514"/>
                  <a:pt x="2371627" y="4130364"/>
                  <a:pt x="2341457" y="4149213"/>
                </a:cubicBezTo>
                <a:cubicBezTo>
                  <a:pt x="1979414" y="4375408"/>
                  <a:pt x="1564573" y="4631763"/>
                  <a:pt x="1221386" y="4967285"/>
                </a:cubicBezTo>
                <a:cubicBezTo>
                  <a:pt x="1213844" y="4967285"/>
                  <a:pt x="1210073" y="4967285"/>
                  <a:pt x="1202530" y="4967285"/>
                </a:cubicBezTo>
                <a:cubicBezTo>
                  <a:pt x="1549488" y="4627993"/>
                  <a:pt x="1968100" y="4367869"/>
                  <a:pt x="2333915" y="4137904"/>
                </a:cubicBezTo>
                <a:cubicBezTo>
                  <a:pt x="2364085" y="4119054"/>
                  <a:pt x="2394255" y="4103974"/>
                  <a:pt x="2420654" y="4085125"/>
                </a:cubicBezTo>
                <a:cubicBezTo>
                  <a:pt x="2748756" y="3881549"/>
                  <a:pt x="3125884" y="3497018"/>
                  <a:pt x="3521868" y="3086097"/>
                </a:cubicBezTo>
                <a:close/>
                <a:moveTo>
                  <a:pt x="3544093" y="2971797"/>
                </a:moveTo>
                <a:cubicBezTo>
                  <a:pt x="3544093" y="2979339"/>
                  <a:pt x="3540320" y="2986881"/>
                  <a:pt x="3540320" y="2994423"/>
                </a:cubicBezTo>
                <a:cubicBezTo>
                  <a:pt x="3140373" y="3394156"/>
                  <a:pt x="2763065" y="3775033"/>
                  <a:pt x="2431034" y="4008839"/>
                </a:cubicBezTo>
                <a:cubicBezTo>
                  <a:pt x="2317841" y="4088032"/>
                  <a:pt x="2200876" y="4163453"/>
                  <a:pt x="2080137" y="4242645"/>
                </a:cubicBezTo>
                <a:cubicBezTo>
                  <a:pt x="1759425" y="4453825"/>
                  <a:pt x="1416075" y="4680088"/>
                  <a:pt x="1129320" y="4970460"/>
                </a:cubicBezTo>
                <a:cubicBezTo>
                  <a:pt x="1121774" y="4970460"/>
                  <a:pt x="1118001" y="4970460"/>
                  <a:pt x="1110455" y="4970460"/>
                </a:cubicBezTo>
                <a:cubicBezTo>
                  <a:pt x="1400982" y="4676317"/>
                  <a:pt x="1748106" y="4446283"/>
                  <a:pt x="2072591" y="4235103"/>
                </a:cubicBezTo>
                <a:cubicBezTo>
                  <a:pt x="2193330" y="4152140"/>
                  <a:pt x="2310295" y="4076718"/>
                  <a:pt x="2423488" y="3997526"/>
                </a:cubicBezTo>
                <a:cubicBezTo>
                  <a:pt x="2759292" y="3763720"/>
                  <a:pt x="3140373" y="3379072"/>
                  <a:pt x="3544093" y="2971797"/>
                </a:cubicBezTo>
                <a:close/>
                <a:moveTo>
                  <a:pt x="3563143" y="2870197"/>
                </a:moveTo>
                <a:cubicBezTo>
                  <a:pt x="3563143" y="2877738"/>
                  <a:pt x="3559371" y="2885280"/>
                  <a:pt x="3559371" y="2889050"/>
                </a:cubicBezTo>
                <a:cubicBezTo>
                  <a:pt x="3151955" y="3284971"/>
                  <a:pt x="2770945" y="3658267"/>
                  <a:pt x="2435204" y="3922214"/>
                </a:cubicBezTo>
                <a:cubicBezTo>
                  <a:pt x="2269220" y="4050417"/>
                  <a:pt x="2084374" y="4174849"/>
                  <a:pt x="1907073" y="4291740"/>
                </a:cubicBezTo>
                <a:cubicBezTo>
                  <a:pt x="1601511" y="4495356"/>
                  <a:pt x="1288404" y="4702743"/>
                  <a:pt x="1031883" y="4970460"/>
                </a:cubicBezTo>
                <a:cubicBezTo>
                  <a:pt x="1028111" y="4970460"/>
                  <a:pt x="1020566" y="4970460"/>
                  <a:pt x="1016794" y="4966690"/>
                </a:cubicBezTo>
                <a:cubicBezTo>
                  <a:pt x="1273314" y="4695201"/>
                  <a:pt x="1590193" y="4487814"/>
                  <a:pt x="1899528" y="4280428"/>
                </a:cubicBezTo>
                <a:cubicBezTo>
                  <a:pt x="2076829" y="4163537"/>
                  <a:pt x="2261675" y="4042875"/>
                  <a:pt x="2427660" y="3910902"/>
                </a:cubicBezTo>
                <a:cubicBezTo>
                  <a:pt x="2763401" y="3643184"/>
                  <a:pt x="3151955" y="3269888"/>
                  <a:pt x="3563143" y="2870197"/>
                </a:cubicBezTo>
                <a:close/>
                <a:moveTo>
                  <a:pt x="3574256" y="2776535"/>
                </a:moveTo>
                <a:cubicBezTo>
                  <a:pt x="3574256" y="2784078"/>
                  <a:pt x="3574256" y="2787850"/>
                  <a:pt x="3574256" y="2795394"/>
                </a:cubicBezTo>
                <a:cubicBezTo>
                  <a:pt x="3178136" y="3168790"/>
                  <a:pt x="2785789" y="3530871"/>
                  <a:pt x="2438713" y="3836378"/>
                </a:cubicBezTo>
                <a:cubicBezTo>
                  <a:pt x="2234994" y="4013647"/>
                  <a:pt x="2004868" y="4164514"/>
                  <a:pt x="1782286" y="4307838"/>
                </a:cubicBezTo>
                <a:cubicBezTo>
                  <a:pt x="1484253" y="4500193"/>
                  <a:pt x="1182448" y="4696321"/>
                  <a:pt x="933459" y="4964110"/>
                </a:cubicBezTo>
                <a:cubicBezTo>
                  <a:pt x="929686" y="4964110"/>
                  <a:pt x="922141" y="4964110"/>
                  <a:pt x="918369" y="4964110"/>
                </a:cubicBezTo>
                <a:cubicBezTo>
                  <a:pt x="1163585" y="4688777"/>
                  <a:pt x="1472936" y="4488878"/>
                  <a:pt x="1774741" y="4296523"/>
                </a:cubicBezTo>
                <a:cubicBezTo>
                  <a:pt x="1997323" y="4153199"/>
                  <a:pt x="2227449" y="4002332"/>
                  <a:pt x="2431168" y="3825063"/>
                </a:cubicBezTo>
                <a:cubicBezTo>
                  <a:pt x="2782017" y="3515785"/>
                  <a:pt x="3174364" y="3153703"/>
                  <a:pt x="3574256" y="2776535"/>
                </a:cubicBezTo>
                <a:close/>
                <a:moveTo>
                  <a:pt x="3585368" y="2686047"/>
                </a:moveTo>
                <a:cubicBezTo>
                  <a:pt x="3585368" y="2693589"/>
                  <a:pt x="3581596" y="2701131"/>
                  <a:pt x="3581596" y="2708673"/>
                </a:cubicBezTo>
                <a:cubicBezTo>
                  <a:pt x="3449578" y="2829344"/>
                  <a:pt x="3317561" y="2946244"/>
                  <a:pt x="3193087" y="3059373"/>
                </a:cubicBezTo>
                <a:cubicBezTo>
                  <a:pt x="2925280" y="3296945"/>
                  <a:pt x="2672560" y="3523203"/>
                  <a:pt x="2442472" y="3749461"/>
                </a:cubicBezTo>
                <a:cubicBezTo>
                  <a:pt x="2216156" y="3971949"/>
                  <a:pt x="1948348" y="4134100"/>
                  <a:pt x="1691857" y="4292481"/>
                </a:cubicBezTo>
                <a:cubicBezTo>
                  <a:pt x="1375014" y="4488572"/>
                  <a:pt x="1073260" y="4673349"/>
                  <a:pt x="835629" y="4956172"/>
                </a:cubicBezTo>
                <a:cubicBezTo>
                  <a:pt x="828085" y="4956172"/>
                  <a:pt x="824313" y="4956172"/>
                  <a:pt x="816769" y="4952401"/>
                </a:cubicBezTo>
                <a:cubicBezTo>
                  <a:pt x="1061944" y="4662036"/>
                  <a:pt x="1375014" y="4469717"/>
                  <a:pt x="1684313" y="4281168"/>
                </a:cubicBezTo>
                <a:cubicBezTo>
                  <a:pt x="1940805" y="4122787"/>
                  <a:pt x="2204840" y="3960636"/>
                  <a:pt x="2434928" y="3738148"/>
                </a:cubicBezTo>
                <a:cubicBezTo>
                  <a:pt x="2661244" y="3515661"/>
                  <a:pt x="2913964" y="3289403"/>
                  <a:pt x="3181771" y="3048061"/>
                </a:cubicBezTo>
                <a:cubicBezTo>
                  <a:pt x="3313789" y="2934931"/>
                  <a:pt x="3445807" y="2814260"/>
                  <a:pt x="3585368" y="2686047"/>
                </a:cubicBezTo>
                <a:close/>
                <a:moveTo>
                  <a:pt x="3588543" y="2603497"/>
                </a:moveTo>
                <a:cubicBezTo>
                  <a:pt x="3588543" y="2611035"/>
                  <a:pt x="3588543" y="2618573"/>
                  <a:pt x="3588543" y="2626111"/>
                </a:cubicBezTo>
                <a:cubicBezTo>
                  <a:pt x="3482938" y="2720337"/>
                  <a:pt x="3377333" y="2807025"/>
                  <a:pt x="3279271" y="2893713"/>
                </a:cubicBezTo>
                <a:cubicBezTo>
                  <a:pt x="2981313" y="3150007"/>
                  <a:pt x="2698442" y="3391225"/>
                  <a:pt x="2445743" y="3662595"/>
                </a:cubicBezTo>
                <a:cubicBezTo>
                  <a:pt x="2200588" y="3926428"/>
                  <a:pt x="1906402" y="4096034"/>
                  <a:pt x="1623531" y="4258102"/>
                </a:cubicBezTo>
                <a:cubicBezTo>
                  <a:pt x="1291629" y="4446554"/>
                  <a:pt x="978585" y="4627468"/>
                  <a:pt x="733430" y="4940297"/>
                </a:cubicBezTo>
                <a:cubicBezTo>
                  <a:pt x="729659" y="4940297"/>
                  <a:pt x="722116" y="4940297"/>
                  <a:pt x="718344" y="4940297"/>
                </a:cubicBezTo>
                <a:cubicBezTo>
                  <a:pt x="963499" y="4616160"/>
                  <a:pt x="1280314" y="4435247"/>
                  <a:pt x="1612216" y="4243026"/>
                </a:cubicBezTo>
                <a:cubicBezTo>
                  <a:pt x="1898859" y="4080958"/>
                  <a:pt x="2189274" y="3915120"/>
                  <a:pt x="2434429" y="3651288"/>
                </a:cubicBezTo>
                <a:cubicBezTo>
                  <a:pt x="2687127" y="3379918"/>
                  <a:pt x="2969998" y="3138700"/>
                  <a:pt x="3267956" y="2882406"/>
                </a:cubicBezTo>
                <a:cubicBezTo>
                  <a:pt x="3373561" y="2791949"/>
                  <a:pt x="3479166" y="2701492"/>
                  <a:pt x="3588543" y="2603497"/>
                </a:cubicBezTo>
                <a:close/>
                <a:moveTo>
                  <a:pt x="3593306" y="2527297"/>
                </a:moveTo>
                <a:cubicBezTo>
                  <a:pt x="3593306" y="2534840"/>
                  <a:pt x="3593306" y="2542383"/>
                  <a:pt x="3593306" y="2549926"/>
                </a:cubicBezTo>
                <a:cubicBezTo>
                  <a:pt x="3491447" y="2636672"/>
                  <a:pt x="3389587" y="2715875"/>
                  <a:pt x="3295273" y="2795078"/>
                </a:cubicBezTo>
                <a:cubicBezTo>
                  <a:pt x="2989694" y="3044001"/>
                  <a:pt x="2702978" y="3274066"/>
                  <a:pt x="2453988" y="3575791"/>
                </a:cubicBezTo>
                <a:cubicBezTo>
                  <a:pt x="2193680" y="3881288"/>
                  <a:pt x="1876784" y="4043465"/>
                  <a:pt x="1571205" y="4205642"/>
                </a:cubicBezTo>
                <a:cubicBezTo>
                  <a:pt x="1224128" y="4382905"/>
                  <a:pt x="899687" y="4552626"/>
                  <a:pt x="646925" y="4910924"/>
                </a:cubicBezTo>
                <a:cubicBezTo>
                  <a:pt x="643152" y="4918467"/>
                  <a:pt x="639379" y="4922239"/>
                  <a:pt x="635607" y="4926010"/>
                </a:cubicBezTo>
                <a:cubicBezTo>
                  <a:pt x="631834" y="4926010"/>
                  <a:pt x="624289" y="4922239"/>
                  <a:pt x="616744" y="4922239"/>
                </a:cubicBezTo>
                <a:cubicBezTo>
                  <a:pt x="624289" y="4914695"/>
                  <a:pt x="628062" y="4910924"/>
                  <a:pt x="631834" y="4903381"/>
                </a:cubicBezTo>
                <a:cubicBezTo>
                  <a:pt x="888369" y="4541311"/>
                  <a:pt x="1231673" y="4364048"/>
                  <a:pt x="1563660" y="4190556"/>
                </a:cubicBezTo>
                <a:cubicBezTo>
                  <a:pt x="1869239" y="4032150"/>
                  <a:pt x="2182363" y="3866201"/>
                  <a:pt x="2438898" y="3564477"/>
                </a:cubicBezTo>
                <a:cubicBezTo>
                  <a:pt x="2691660" y="3262752"/>
                  <a:pt x="2978376" y="3028915"/>
                  <a:pt x="3283955" y="2783763"/>
                </a:cubicBezTo>
                <a:cubicBezTo>
                  <a:pt x="3382042" y="2700789"/>
                  <a:pt x="3487674" y="2617815"/>
                  <a:pt x="3593306" y="2527297"/>
                </a:cubicBezTo>
                <a:close/>
                <a:moveTo>
                  <a:pt x="3593305" y="2455860"/>
                </a:moveTo>
                <a:cubicBezTo>
                  <a:pt x="3593305" y="2463402"/>
                  <a:pt x="3593305" y="2470944"/>
                  <a:pt x="3593305" y="2478486"/>
                </a:cubicBezTo>
                <a:cubicBezTo>
                  <a:pt x="3487695" y="2561446"/>
                  <a:pt x="3385857" y="2640635"/>
                  <a:pt x="3291563" y="2716054"/>
                </a:cubicBezTo>
                <a:cubicBezTo>
                  <a:pt x="2989821" y="2946080"/>
                  <a:pt x="2703166" y="3164794"/>
                  <a:pt x="2458001" y="3489093"/>
                </a:cubicBezTo>
                <a:cubicBezTo>
                  <a:pt x="2190205" y="3832247"/>
                  <a:pt x="1858288" y="3986855"/>
                  <a:pt x="1533916" y="4133921"/>
                </a:cubicBezTo>
                <a:cubicBezTo>
                  <a:pt x="1224630" y="4277216"/>
                  <a:pt x="904030" y="4428053"/>
                  <a:pt x="651321" y="4744810"/>
                </a:cubicBezTo>
                <a:cubicBezTo>
                  <a:pt x="606060" y="4801374"/>
                  <a:pt x="572114" y="4854167"/>
                  <a:pt x="541940" y="4906960"/>
                </a:cubicBezTo>
                <a:cubicBezTo>
                  <a:pt x="534396" y="4903189"/>
                  <a:pt x="530625" y="4903189"/>
                  <a:pt x="523081" y="4903189"/>
                </a:cubicBezTo>
                <a:cubicBezTo>
                  <a:pt x="553255" y="4846625"/>
                  <a:pt x="590973" y="4793832"/>
                  <a:pt x="640006" y="4733498"/>
                </a:cubicBezTo>
                <a:cubicBezTo>
                  <a:pt x="892715" y="4412969"/>
                  <a:pt x="1217087" y="4262132"/>
                  <a:pt x="1526372" y="4118837"/>
                </a:cubicBezTo>
                <a:cubicBezTo>
                  <a:pt x="1846973" y="3971771"/>
                  <a:pt x="2178889" y="3817163"/>
                  <a:pt x="2442914" y="3477780"/>
                </a:cubicBezTo>
                <a:cubicBezTo>
                  <a:pt x="2691851" y="3153481"/>
                  <a:pt x="2978506" y="2934767"/>
                  <a:pt x="3280248" y="2700970"/>
                </a:cubicBezTo>
                <a:cubicBezTo>
                  <a:pt x="3382086" y="2621781"/>
                  <a:pt x="3483924" y="2542591"/>
                  <a:pt x="3593305" y="2455860"/>
                </a:cubicBezTo>
                <a:close/>
                <a:moveTo>
                  <a:pt x="3593305" y="2384422"/>
                </a:moveTo>
                <a:cubicBezTo>
                  <a:pt x="3593305" y="2391965"/>
                  <a:pt x="3593305" y="2399507"/>
                  <a:pt x="3593305" y="2407049"/>
                </a:cubicBezTo>
                <a:cubicBezTo>
                  <a:pt x="3483939" y="2493787"/>
                  <a:pt x="3382114" y="2569211"/>
                  <a:pt x="3280290" y="2640864"/>
                </a:cubicBezTo>
                <a:cubicBezTo>
                  <a:pt x="2971047" y="2863366"/>
                  <a:pt x="2703287" y="3055698"/>
                  <a:pt x="2461927" y="3398878"/>
                </a:cubicBezTo>
                <a:cubicBezTo>
                  <a:pt x="2194167" y="3783542"/>
                  <a:pt x="1847211" y="3923076"/>
                  <a:pt x="1511568" y="4055069"/>
                </a:cubicBezTo>
                <a:cubicBezTo>
                  <a:pt x="1217410" y="4171976"/>
                  <a:pt x="911939" y="4292655"/>
                  <a:pt x="659264" y="4579267"/>
                </a:cubicBezTo>
                <a:cubicBezTo>
                  <a:pt x="561211" y="4684861"/>
                  <a:pt x="497100" y="4786684"/>
                  <a:pt x="459387" y="4884735"/>
                </a:cubicBezTo>
                <a:cubicBezTo>
                  <a:pt x="451845" y="4884735"/>
                  <a:pt x="444302" y="4880964"/>
                  <a:pt x="440531" y="4880964"/>
                </a:cubicBezTo>
                <a:cubicBezTo>
                  <a:pt x="482015" y="4782912"/>
                  <a:pt x="546126" y="4677319"/>
                  <a:pt x="644179" y="4567953"/>
                </a:cubicBezTo>
                <a:cubicBezTo>
                  <a:pt x="900625" y="4277570"/>
                  <a:pt x="1206096" y="4156891"/>
                  <a:pt x="1504026" y="4039984"/>
                </a:cubicBezTo>
                <a:cubicBezTo>
                  <a:pt x="1835897" y="3904220"/>
                  <a:pt x="2179082" y="3768457"/>
                  <a:pt x="2446842" y="3391336"/>
                </a:cubicBezTo>
                <a:cubicBezTo>
                  <a:pt x="2688202" y="3044384"/>
                  <a:pt x="2971047" y="2840739"/>
                  <a:pt x="3268977" y="2625780"/>
                </a:cubicBezTo>
                <a:cubicBezTo>
                  <a:pt x="3374572" y="2550355"/>
                  <a:pt x="3480167" y="2471160"/>
                  <a:pt x="3593305" y="2384422"/>
                </a:cubicBezTo>
                <a:close/>
                <a:moveTo>
                  <a:pt x="3588543" y="2319335"/>
                </a:moveTo>
                <a:cubicBezTo>
                  <a:pt x="3588543" y="2326880"/>
                  <a:pt x="3588543" y="2334425"/>
                  <a:pt x="3588543" y="2341969"/>
                </a:cubicBezTo>
                <a:cubicBezTo>
                  <a:pt x="3475406" y="2424961"/>
                  <a:pt x="3369811" y="2496637"/>
                  <a:pt x="3267987" y="2568312"/>
                </a:cubicBezTo>
                <a:cubicBezTo>
                  <a:pt x="2962517" y="2772020"/>
                  <a:pt x="2698530" y="2949321"/>
                  <a:pt x="2464712" y="3311469"/>
                </a:cubicBezTo>
                <a:cubicBezTo>
                  <a:pt x="2196954" y="3730202"/>
                  <a:pt x="1853771" y="3843373"/>
                  <a:pt x="1491731" y="3964089"/>
                </a:cubicBezTo>
                <a:cubicBezTo>
                  <a:pt x="1212659" y="4058398"/>
                  <a:pt x="918503" y="4156480"/>
                  <a:pt x="665830" y="4409228"/>
                </a:cubicBezTo>
                <a:cubicBezTo>
                  <a:pt x="503667" y="4571440"/>
                  <a:pt x="424470" y="4722335"/>
                  <a:pt x="394300" y="4865685"/>
                </a:cubicBezTo>
                <a:cubicBezTo>
                  <a:pt x="386758" y="4865685"/>
                  <a:pt x="379215" y="4861913"/>
                  <a:pt x="375444" y="4861913"/>
                </a:cubicBezTo>
                <a:cubicBezTo>
                  <a:pt x="405614" y="4714790"/>
                  <a:pt x="488582" y="4560123"/>
                  <a:pt x="650745" y="4397911"/>
                </a:cubicBezTo>
                <a:cubicBezTo>
                  <a:pt x="910961" y="4137618"/>
                  <a:pt x="1205117" y="4043308"/>
                  <a:pt x="1487960" y="3948999"/>
                </a:cubicBezTo>
                <a:cubicBezTo>
                  <a:pt x="1846228" y="3828283"/>
                  <a:pt x="2181869" y="3715112"/>
                  <a:pt x="2449627" y="3303924"/>
                </a:cubicBezTo>
                <a:cubicBezTo>
                  <a:pt x="2687216" y="2934232"/>
                  <a:pt x="2962517" y="2749385"/>
                  <a:pt x="3256674" y="2549450"/>
                </a:cubicBezTo>
                <a:cubicBezTo>
                  <a:pt x="3362268" y="2477775"/>
                  <a:pt x="3471635" y="2406100"/>
                  <a:pt x="3588543" y="2319335"/>
                </a:cubicBezTo>
                <a:close/>
                <a:moveTo>
                  <a:pt x="3581597" y="2255835"/>
                </a:moveTo>
                <a:cubicBezTo>
                  <a:pt x="3581597" y="2263379"/>
                  <a:pt x="3585368" y="2270922"/>
                  <a:pt x="3585368" y="2278466"/>
                </a:cubicBezTo>
                <a:cubicBezTo>
                  <a:pt x="3468467" y="2361444"/>
                  <a:pt x="3359108" y="2429336"/>
                  <a:pt x="3253520" y="2497227"/>
                </a:cubicBezTo>
                <a:cubicBezTo>
                  <a:pt x="2955611" y="2682043"/>
                  <a:pt x="2695412" y="2840457"/>
                  <a:pt x="2469151" y="3225176"/>
                </a:cubicBezTo>
                <a:cubicBezTo>
                  <a:pt x="2201410" y="3677786"/>
                  <a:pt x="1854478" y="3772080"/>
                  <a:pt x="1484920" y="3866374"/>
                </a:cubicBezTo>
                <a:cubicBezTo>
                  <a:pt x="1213408" y="3941809"/>
                  <a:pt x="930584" y="4013472"/>
                  <a:pt x="670385" y="4243549"/>
                </a:cubicBezTo>
                <a:cubicBezTo>
                  <a:pt x="440353" y="4447224"/>
                  <a:pt x="357391" y="4654670"/>
                  <a:pt x="349849" y="4854573"/>
                </a:cubicBezTo>
                <a:cubicBezTo>
                  <a:pt x="346078" y="4850801"/>
                  <a:pt x="338536" y="4850801"/>
                  <a:pt x="330994" y="4847030"/>
                </a:cubicBezTo>
                <a:cubicBezTo>
                  <a:pt x="338536" y="4647127"/>
                  <a:pt x="421498" y="4435909"/>
                  <a:pt x="659071" y="4228462"/>
                </a:cubicBezTo>
                <a:cubicBezTo>
                  <a:pt x="919271" y="3998385"/>
                  <a:pt x="1205866" y="3922950"/>
                  <a:pt x="1481149" y="3847515"/>
                </a:cubicBezTo>
                <a:cubicBezTo>
                  <a:pt x="1846936" y="3753221"/>
                  <a:pt x="2190097" y="3662699"/>
                  <a:pt x="2454067" y="3217632"/>
                </a:cubicBezTo>
                <a:cubicBezTo>
                  <a:pt x="2680328" y="2825370"/>
                  <a:pt x="2940527" y="2666956"/>
                  <a:pt x="3242207" y="2478369"/>
                </a:cubicBezTo>
                <a:cubicBezTo>
                  <a:pt x="3351566" y="2410477"/>
                  <a:pt x="3464696" y="2342585"/>
                  <a:pt x="3581597" y="2255835"/>
                </a:cubicBezTo>
                <a:close/>
                <a:moveTo>
                  <a:pt x="3577430" y="2195510"/>
                </a:moveTo>
                <a:cubicBezTo>
                  <a:pt x="3577430" y="2203054"/>
                  <a:pt x="3577430" y="2210598"/>
                  <a:pt x="3577430" y="2218142"/>
                </a:cubicBezTo>
                <a:cubicBezTo>
                  <a:pt x="3460536" y="2301126"/>
                  <a:pt x="3347413" y="2365251"/>
                  <a:pt x="3238061" y="2425603"/>
                </a:cubicBezTo>
                <a:cubicBezTo>
                  <a:pt x="2943941" y="2591571"/>
                  <a:pt x="2691300" y="2734907"/>
                  <a:pt x="2472596" y="3138512"/>
                </a:cubicBezTo>
                <a:cubicBezTo>
                  <a:pt x="2212413" y="3625101"/>
                  <a:pt x="1857960" y="3692998"/>
                  <a:pt x="1484655" y="3764666"/>
                </a:cubicBezTo>
                <a:cubicBezTo>
                  <a:pt x="1216930" y="3817474"/>
                  <a:pt x="941665" y="3870282"/>
                  <a:pt x="677712" y="4077742"/>
                </a:cubicBezTo>
                <a:cubicBezTo>
                  <a:pt x="368509" y="4319151"/>
                  <a:pt x="304406" y="4586964"/>
                  <a:pt x="323260" y="4843460"/>
                </a:cubicBezTo>
                <a:cubicBezTo>
                  <a:pt x="315718" y="4843460"/>
                  <a:pt x="308177" y="4839688"/>
                  <a:pt x="300635" y="4835916"/>
                </a:cubicBezTo>
                <a:cubicBezTo>
                  <a:pt x="281781" y="4579420"/>
                  <a:pt x="349655" y="4307835"/>
                  <a:pt x="662629" y="4062654"/>
                </a:cubicBezTo>
                <a:cubicBezTo>
                  <a:pt x="934124" y="3851422"/>
                  <a:pt x="1209389" y="3798614"/>
                  <a:pt x="1480884" y="3745806"/>
                </a:cubicBezTo>
                <a:cubicBezTo>
                  <a:pt x="1850419" y="3674138"/>
                  <a:pt x="2197330" y="3606241"/>
                  <a:pt x="2453742" y="3130968"/>
                </a:cubicBezTo>
                <a:cubicBezTo>
                  <a:pt x="2676217" y="2719819"/>
                  <a:pt x="2932629" y="2576483"/>
                  <a:pt x="3226749" y="2406743"/>
                </a:cubicBezTo>
                <a:cubicBezTo>
                  <a:pt x="3339872" y="2346390"/>
                  <a:pt x="3456766" y="2278494"/>
                  <a:pt x="3577430" y="2195510"/>
                </a:cubicBezTo>
                <a:close/>
                <a:moveTo>
                  <a:pt x="3569493" y="2135185"/>
                </a:moveTo>
                <a:cubicBezTo>
                  <a:pt x="3569493" y="2146499"/>
                  <a:pt x="3569493" y="2154042"/>
                  <a:pt x="3569493" y="2161585"/>
                </a:cubicBezTo>
                <a:cubicBezTo>
                  <a:pt x="3448814" y="2240785"/>
                  <a:pt x="3335678" y="2301128"/>
                  <a:pt x="3222542" y="2357699"/>
                </a:cubicBezTo>
                <a:cubicBezTo>
                  <a:pt x="2935930" y="2501013"/>
                  <a:pt x="2687030" y="2629241"/>
                  <a:pt x="2475842" y="3051641"/>
                </a:cubicBezTo>
                <a:cubicBezTo>
                  <a:pt x="2223171" y="3568325"/>
                  <a:pt x="1864906" y="3609811"/>
                  <a:pt x="1487785" y="3658840"/>
                </a:cubicBezTo>
                <a:cubicBezTo>
                  <a:pt x="1223800" y="3689011"/>
                  <a:pt x="952274" y="3722954"/>
                  <a:pt x="680747" y="3907753"/>
                </a:cubicBezTo>
                <a:cubicBezTo>
                  <a:pt x="292313" y="4179296"/>
                  <a:pt x="258372" y="4518724"/>
                  <a:pt x="299855" y="4835523"/>
                </a:cubicBezTo>
                <a:cubicBezTo>
                  <a:pt x="292313" y="4835523"/>
                  <a:pt x="284770" y="4831752"/>
                  <a:pt x="277228" y="4827980"/>
                </a:cubicBezTo>
                <a:cubicBezTo>
                  <a:pt x="235744" y="4507409"/>
                  <a:pt x="277228" y="4164210"/>
                  <a:pt x="669434" y="3892668"/>
                </a:cubicBezTo>
                <a:cubicBezTo>
                  <a:pt x="944732" y="3700325"/>
                  <a:pt x="1220029" y="3670154"/>
                  <a:pt x="1484014" y="3636211"/>
                </a:cubicBezTo>
                <a:cubicBezTo>
                  <a:pt x="1872448" y="3587183"/>
                  <a:pt x="2208086" y="3549468"/>
                  <a:pt x="2456986" y="3044098"/>
                </a:cubicBezTo>
                <a:cubicBezTo>
                  <a:pt x="2671945" y="2610384"/>
                  <a:pt x="2920845" y="2485927"/>
                  <a:pt x="3211228" y="2338842"/>
                </a:cubicBezTo>
                <a:cubicBezTo>
                  <a:pt x="3328136" y="2278499"/>
                  <a:pt x="3445043" y="2221928"/>
                  <a:pt x="3569493" y="2135185"/>
                </a:cubicBezTo>
                <a:close/>
                <a:moveTo>
                  <a:pt x="3559371" y="2082797"/>
                </a:moveTo>
                <a:cubicBezTo>
                  <a:pt x="3563143" y="2090338"/>
                  <a:pt x="3563143" y="2097878"/>
                  <a:pt x="3563143" y="2105419"/>
                </a:cubicBezTo>
                <a:cubicBezTo>
                  <a:pt x="3442429" y="2184596"/>
                  <a:pt x="3321715" y="2237380"/>
                  <a:pt x="3208546" y="2286394"/>
                </a:cubicBezTo>
                <a:cubicBezTo>
                  <a:pt x="2929395" y="2414585"/>
                  <a:pt x="2684194" y="2520153"/>
                  <a:pt x="2484262" y="2965050"/>
                </a:cubicBezTo>
                <a:cubicBezTo>
                  <a:pt x="2235289" y="3507976"/>
                  <a:pt x="1892009" y="3526827"/>
                  <a:pt x="1499688" y="3545679"/>
                </a:cubicBezTo>
                <a:cubicBezTo>
                  <a:pt x="1235626" y="3560760"/>
                  <a:pt x="967794" y="3572071"/>
                  <a:pt x="688642" y="3741735"/>
                </a:cubicBezTo>
                <a:cubicBezTo>
                  <a:pt x="220876" y="4024508"/>
                  <a:pt x="220876" y="4446783"/>
                  <a:pt x="273688" y="4827585"/>
                </a:cubicBezTo>
                <a:cubicBezTo>
                  <a:pt x="266143" y="4823815"/>
                  <a:pt x="258599" y="4820044"/>
                  <a:pt x="251054" y="4820044"/>
                </a:cubicBezTo>
                <a:cubicBezTo>
                  <a:pt x="194469" y="4435473"/>
                  <a:pt x="202014" y="4009427"/>
                  <a:pt x="677326" y="3722883"/>
                </a:cubicBezTo>
                <a:cubicBezTo>
                  <a:pt x="960249" y="3553219"/>
                  <a:pt x="1231854" y="3538138"/>
                  <a:pt x="1495916" y="3523057"/>
                </a:cubicBezTo>
                <a:cubicBezTo>
                  <a:pt x="1884464" y="3504205"/>
                  <a:pt x="2220200" y="3489124"/>
                  <a:pt x="2461628" y="2957510"/>
                </a:cubicBezTo>
                <a:cubicBezTo>
                  <a:pt x="2669105" y="2505072"/>
                  <a:pt x="2914305" y="2395733"/>
                  <a:pt x="3201001" y="2267542"/>
                </a:cubicBezTo>
                <a:cubicBezTo>
                  <a:pt x="3314171" y="2214758"/>
                  <a:pt x="3434885" y="2161974"/>
                  <a:pt x="3559371" y="2082797"/>
                </a:cubicBezTo>
                <a:close/>
                <a:moveTo>
                  <a:pt x="3551435" y="2025647"/>
                </a:moveTo>
                <a:cubicBezTo>
                  <a:pt x="3551435" y="2033192"/>
                  <a:pt x="3555206" y="2040736"/>
                  <a:pt x="3555206" y="2052052"/>
                </a:cubicBezTo>
                <a:cubicBezTo>
                  <a:pt x="3430757" y="2127496"/>
                  <a:pt x="3310079" y="2172763"/>
                  <a:pt x="3193172" y="2218029"/>
                </a:cubicBezTo>
                <a:cubicBezTo>
                  <a:pt x="2917875" y="2323650"/>
                  <a:pt x="2680291" y="2414183"/>
                  <a:pt x="2487960" y="2878163"/>
                </a:cubicBezTo>
                <a:cubicBezTo>
                  <a:pt x="2246604" y="3451536"/>
                  <a:pt x="1907197" y="3443991"/>
                  <a:pt x="1511223" y="3436447"/>
                </a:cubicBezTo>
                <a:cubicBezTo>
                  <a:pt x="1262324" y="3428903"/>
                  <a:pt x="983258" y="3425130"/>
                  <a:pt x="696648" y="3576018"/>
                </a:cubicBezTo>
                <a:cubicBezTo>
                  <a:pt x="149826" y="3862705"/>
                  <a:pt x="183766" y="4360634"/>
                  <a:pt x="240334" y="4813297"/>
                </a:cubicBezTo>
                <a:cubicBezTo>
                  <a:pt x="232792" y="4813297"/>
                  <a:pt x="221478" y="4809525"/>
                  <a:pt x="213936" y="4805753"/>
                </a:cubicBezTo>
                <a:cubicBezTo>
                  <a:pt x="161139" y="4364406"/>
                  <a:pt x="130970" y="3847616"/>
                  <a:pt x="685334" y="3553385"/>
                </a:cubicBezTo>
                <a:cubicBezTo>
                  <a:pt x="975716" y="3398725"/>
                  <a:pt x="1262324" y="3406270"/>
                  <a:pt x="1514994" y="3410042"/>
                </a:cubicBezTo>
                <a:cubicBezTo>
                  <a:pt x="1899655" y="3421358"/>
                  <a:pt x="2231519" y="3428903"/>
                  <a:pt x="2465333" y="2870618"/>
                </a:cubicBezTo>
                <a:cubicBezTo>
                  <a:pt x="2661435" y="2399094"/>
                  <a:pt x="2906562" y="2304789"/>
                  <a:pt x="3185630" y="2195396"/>
                </a:cubicBezTo>
                <a:cubicBezTo>
                  <a:pt x="3302537" y="2150129"/>
                  <a:pt x="3423215" y="2104863"/>
                  <a:pt x="3551435" y="2025647"/>
                </a:cubicBezTo>
                <a:close/>
                <a:moveTo>
                  <a:pt x="3540321" y="1973260"/>
                </a:moveTo>
                <a:cubicBezTo>
                  <a:pt x="3540321" y="1980801"/>
                  <a:pt x="3544093" y="1988342"/>
                  <a:pt x="3544093" y="1999654"/>
                </a:cubicBezTo>
                <a:cubicBezTo>
                  <a:pt x="3419616" y="2071295"/>
                  <a:pt x="3295139" y="2112772"/>
                  <a:pt x="3178205" y="2150477"/>
                </a:cubicBezTo>
                <a:cubicBezTo>
                  <a:pt x="2910391" y="2233430"/>
                  <a:pt x="2676524" y="2308842"/>
                  <a:pt x="2491695" y="2791476"/>
                </a:cubicBezTo>
                <a:cubicBezTo>
                  <a:pt x="2261600" y="3390998"/>
                  <a:pt x="1922117" y="3357062"/>
                  <a:pt x="1529825" y="3319357"/>
                </a:cubicBezTo>
                <a:cubicBezTo>
                  <a:pt x="1280870" y="3296733"/>
                  <a:pt x="997969" y="3270339"/>
                  <a:pt x="699978" y="3409850"/>
                </a:cubicBezTo>
                <a:cubicBezTo>
                  <a:pt x="100224" y="3685103"/>
                  <a:pt x="145488" y="4258230"/>
                  <a:pt x="190753" y="4759717"/>
                </a:cubicBezTo>
                <a:cubicBezTo>
                  <a:pt x="190753" y="4771029"/>
                  <a:pt x="190753" y="4786111"/>
                  <a:pt x="194525" y="4797423"/>
                </a:cubicBezTo>
                <a:cubicBezTo>
                  <a:pt x="183209" y="4793653"/>
                  <a:pt x="175665" y="4789882"/>
                  <a:pt x="168121" y="4786111"/>
                </a:cubicBezTo>
                <a:cubicBezTo>
                  <a:pt x="168121" y="4778570"/>
                  <a:pt x="168121" y="4771029"/>
                  <a:pt x="168121" y="4763488"/>
                </a:cubicBezTo>
                <a:cubicBezTo>
                  <a:pt x="126628" y="4277083"/>
                  <a:pt x="73820" y="3670020"/>
                  <a:pt x="692434" y="3387227"/>
                </a:cubicBezTo>
                <a:cubicBezTo>
                  <a:pt x="994197" y="3247716"/>
                  <a:pt x="1280870" y="3274110"/>
                  <a:pt x="1533597" y="3296733"/>
                </a:cubicBezTo>
                <a:cubicBezTo>
                  <a:pt x="1929661" y="3334439"/>
                  <a:pt x="2246512" y="3364604"/>
                  <a:pt x="2469062" y="2783934"/>
                </a:cubicBezTo>
                <a:cubicBezTo>
                  <a:pt x="2657664" y="2289989"/>
                  <a:pt x="2895303" y="2214577"/>
                  <a:pt x="3174433" y="2127854"/>
                </a:cubicBezTo>
                <a:cubicBezTo>
                  <a:pt x="3291367" y="2090148"/>
                  <a:pt x="3412072" y="2048672"/>
                  <a:pt x="3540321" y="1973260"/>
                </a:cubicBezTo>
                <a:close/>
                <a:moveTo>
                  <a:pt x="3529209" y="1919285"/>
                </a:moveTo>
                <a:cubicBezTo>
                  <a:pt x="3529209" y="1930603"/>
                  <a:pt x="3532981" y="1938148"/>
                  <a:pt x="3532981" y="1945694"/>
                </a:cubicBezTo>
                <a:cubicBezTo>
                  <a:pt x="3408511" y="2017375"/>
                  <a:pt x="3284041" y="2047556"/>
                  <a:pt x="3167115" y="2077737"/>
                </a:cubicBezTo>
                <a:cubicBezTo>
                  <a:pt x="2899316" y="2145645"/>
                  <a:pt x="2673007" y="2202236"/>
                  <a:pt x="2495731" y="2704001"/>
                </a:cubicBezTo>
                <a:cubicBezTo>
                  <a:pt x="2276966" y="3326492"/>
                  <a:pt x="1941274" y="3269902"/>
                  <a:pt x="1552777" y="3205766"/>
                </a:cubicBezTo>
                <a:cubicBezTo>
                  <a:pt x="1300065" y="3164267"/>
                  <a:pt x="1013408" y="3118995"/>
                  <a:pt x="707891" y="3239721"/>
                </a:cubicBezTo>
                <a:cubicBezTo>
                  <a:pt x="77997" y="3488717"/>
                  <a:pt x="108172" y="4099890"/>
                  <a:pt x="130803" y="4635609"/>
                </a:cubicBezTo>
                <a:cubicBezTo>
                  <a:pt x="134575" y="4680881"/>
                  <a:pt x="138347" y="4729926"/>
                  <a:pt x="138347" y="4775198"/>
                </a:cubicBezTo>
                <a:cubicBezTo>
                  <a:pt x="130803" y="4771425"/>
                  <a:pt x="123259" y="4767653"/>
                  <a:pt x="111944" y="4763880"/>
                </a:cubicBezTo>
                <a:cubicBezTo>
                  <a:pt x="111944" y="4722381"/>
                  <a:pt x="108172" y="4680881"/>
                  <a:pt x="108172" y="4635609"/>
                </a:cubicBezTo>
                <a:cubicBezTo>
                  <a:pt x="81769" y="4118753"/>
                  <a:pt x="51595" y="3473626"/>
                  <a:pt x="696576" y="3217084"/>
                </a:cubicBezTo>
                <a:cubicBezTo>
                  <a:pt x="1009636" y="3092586"/>
                  <a:pt x="1300065" y="3141631"/>
                  <a:pt x="1556548" y="3183130"/>
                </a:cubicBezTo>
                <a:cubicBezTo>
                  <a:pt x="1948818" y="3247266"/>
                  <a:pt x="2258107" y="3300083"/>
                  <a:pt x="2473100" y="2696456"/>
                </a:cubicBezTo>
                <a:cubicBezTo>
                  <a:pt x="2654148" y="2183372"/>
                  <a:pt x="2888000" y="2123009"/>
                  <a:pt x="3159571" y="2055101"/>
                </a:cubicBezTo>
                <a:cubicBezTo>
                  <a:pt x="3276498" y="2024920"/>
                  <a:pt x="3400967" y="1994739"/>
                  <a:pt x="3529209" y="1919285"/>
                </a:cubicBezTo>
                <a:close/>
                <a:moveTo>
                  <a:pt x="3514324" y="1858960"/>
                </a:moveTo>
                <a:cubicBezTo>
                  <a:pt x="3514324" y="1866504"/>
                  <a:pt x="3518096" y="1874048"/>
                  <a:pt x="3521868" y="1881591"/>
                </a:cubicBezTo>
                <a:cubicBezTo>
                  <a:pt x="3476604" y="1911766"/>
                  <a:pt x="3435111" y="1934397"/>
                  <a:pt x="3397391" y="1953257"/>
                </a:cubicBezTo>
                <a:cubicBezTo>
                  <a:pt x="3303090" y="1998519"/>
                  <a:pt x="3208789" y="2024922"/>
                  <a:pt x="3118260" y="2051325"/>
                </a:cubicBezTo>
                <a:cubicBezTo>
                  <a:pt x="2865534" y="2119219"/>
                  <a:pt x="2631667" y="2187113"/>
                  <a:pt x="2454381" y="2654824"/>
                </a:cubicBezTo>
                <a:cubicBezTo>
                  <a:pt x="2228059" y="3247007"/>
                  <a:pt x="1899892" y="3197973"/>
                  <a:pt x="1518916" y="3141395"/>
                </a:cubicBezTo>
                <a:cubicBezTo>
                  <a:pt x="1266189" y="3103676"/>
                  <a:pt x="975744" y="3062186"/>
                  <a:pt x="666437" y="3197973"/>
                </a:cubicBezTo>
                <a:cubicBezTo>
                  <a:pt x="432571" y="3299813"/>
                  <a:pt x="274145" y="3458232"/>
                  <a:pt x="183616" y="3684544"/>
                </a:cubicBezTo>
                <a:cubicBezTo>
                  <a:pt x="74227" y="3963662"/>
                  <a:pt x="77999" y="4280499"/>
                  <a:pt x="81771" y="4555845"/>
                </a:cubicBezTo>
                <a:cubicBezTo>
                  <a:pt x="81771" y="4623739"/>
                  <a:pt x="81771" y="4687860"/>
                  <a:pt x="81771" y="4748210"/>
                </a:cubicBezTo>
                <a:cubicBezTo>
                  <a:pt x="74227" y="4744438"/>
                  <a:pt x="66683" y="4744438"/>
                  <a:pt x="59139" y="4740666"/>
                </a:cubicBezTo>
                <a:cubicBezTo>
                  <a:pt x="59139" y="4680317"/>
                  <a:pt x="59139" y="4619967"/>
                  <a:pt x="59139" y="4555845"/>
                </a:cubicBezTo>
                <a:cubicBezTo>
                  <a:pt x="55367" y="4276727"/>
                  <a:pt x="51595" y="3959890"/>
                  <a:pt x="164756" y="3673228"/>
                </a:cubicBezTo>
                <a:cubicBezTo>
                  <a:pt x="255285" y="3443144"/>
                  <a:pt x="413710" y="3280954"/>
                  <a:pt x="658893" y="3175342"/>
                </a:cubicBezTo>
                <a:cubicBezTo>
                  <a:pt x="975744" y="3035783"/>
                  <a:pt x="1266189" y="3081045"/>
                  <a:pt x="1522688" y="3118764"/>
                </a:cubicBezTo>
                <a:cubicBezTo>
                  <a:pt x="1911208" y="3175342"/>
                  <a:pt x="2212971" y="3220604"/>
                  <a:pt x="2431749" y="2647280"/>
                </a:cubicBezTo>
                <a:cubicBezTo>
                  <a:pt x="2612807" y="2164481"/>
                  <a:pt x="2854217" y="2096588"/>
                  <a:pt x="3110716" y="2028694"/>
                </a:cubicBezTo>
                <a:cubicBezTo>
                  <a:pt x="3201245" y="2002291"/>
                  <a:pt x="3291774" y="1975888"/>
                  <a:pt x="3386075" y="1930626"/>
                </a:cubicBezTo>
                <a:cubicBezTo>
                  <a:pt x="3427567" y="1911766"/>
                  <a:pt x="3469060" y="1889135"/>
                  <a:pt x="3514324" y="1858960"/>
                </a:cubicBezTo>
                <a:close/>
                <a:moveTo>
                  <a:pt x="3495275" y="1795460"/>
                </a:moveTo>
                <a:cubicBezTo>
                  <a:pt x="3499047" y="1803005"/>
                  <a:pt x="3499047" y="1810550"/>
                  <a:pt x="3502818" y="1818094"/>
                </a:cubicBezTo>
                <a:cubicBezTo>
                  <a:pt x="3453790" y="1855818"/>
                  <a:pt x="3404762" y="1885997"/>
                  <a:pt x="3359506" y="1908631"/>
                </a:cubicBezTo>
                <a:cubicBezTo>
                  <a:pt x="3261450" y="1965216"/>
                  <a:pt x="3163394" y="1995395"/>
                  <a:pt x="3065338" y="2021802"/>
                </a:cubicBezTo>
                <a:cubicBezTo>
                  <a:pt x="2820198" y="2097249"/>
                  <a:pt x="2586373" y="2168924"/>
                  <a:pt x="2412889" y="2606517"/>
                </a:cubicBezTo>
                <a:cubicBezTo>
                  <a:pt x="2182835" y="3168599"/>
                  <a:pt x="1862267" y="3127103"/>
                  <a:pt x="1488901" y="3078062"/>
                </a:cubicBezTo>
                <a:cubicBezTo>
                  <a:pt x="1232447" y="3044111"/>
                  <a:pt x="942052" y="3006387"/>
                  <a:pt x="629027" y="3153509"/>
                </a:cubicBezTo>
                <a:cubicBezTo>
                  <a:pt x="398973" y="3266680"/>
                  <a:pt x="244346" y="3428891"/>
                  <a:pt x="157605" y="3651460"/>
                </a:cubicBezTo>
                <a:cubicBezTo>
                  <a:pt x="52006" y="3934387"/>
                  <a:pt x="40692" y="4221086"/>
                  <a:pt x="33149" y="4477607"/>
                </a:cubicBezTo>
                <a:cubicBezTo>
                  <a:pt x="29378" y="4560599"/>
                  <a:pt x="29378" y="4643591"/>
                  <a:pt x="21835" y="4722810"/>
                </a:cubicBezTo>
                <a:lnTo>
                  <a:pt x="0" y="4711890"/>
                </a:lnTo>
                <a:lnTo>
                  <a:pt x="0" y="4698537"/>
                </a:lnTo>
                <a:lnTo>
                  <a:pt x="6279" y="4595965"/>
                </a:lnTo>
                <a:cubicBezTo>
                  <a:pt x="7693" y="4556826"/>
                  <a:pt x="8636" y="4517217"/>
                  <a:pt x="10521" y="4477607"/>
                </a:cubicBezTo>
                <a:cubicBezTo>
                  <a:pt x="18064" y="4217314"/>
                  <a:pt x="29378" y="3926843"/>
                  <a:pt x="134977" y="3643916"/>
                </a:cubicBezTo>
                <a:cubicBezTo>
                  <a:pt x="225490" y="3413802"/>
                  <a:pt x="380116" y="3247818"/>
                  <a:pt x="617713" y="3134647"/>
                </a:cubicBezTo>
                <a:cubicBezTo>
                  <a:pt x="938281" y="2979981"/>
                  <a:pt x="1232447" y="3021477"/>
                  <a:pt x="1492672" y="3055428"/>
                </a:cubicBezTo>
                <a:cubicBezTo>
                  <a:pt x="1869810" y="3104468"/>
                  <a:pt x="2167749" y="3142192"/>
                  <a:pt x="2390261" y="2598972"/>
                </a:cubicBezTo>
                <a:cubicBezTo>
                  <a:pt x="2571287" y="2150062"/>
                  <a:pt x="2808884" y="2078387"/>
                  <a:pt x="3061567" y="2002940"/>
                </a:cubicBezTo>
                <a:cubicBezTo>
                  <a:pt x="3155851" y="1972761"/>
                  <a:pt x="3253907" y="1942582"/>
                  <a:pt x="3348192" y="1889769"/>
                </a:cubicBezTo>
                <a:cubicBezTo>
                  <a:pt x="3393448" y="1863363"/>
                  <a:pt x="3442476" y="1833184"/>
                  <a:pt x="3495275" y="1795460"/>
                </a:cubicBezTo>
                <a:close/>
                <a:moveTo>
                  <a:pt x="3476224" y="1727197"/>
                </a:moveTo>
                <a:cubicBezTo>
                  <a:pt x="3479996" y="1734740"/>
                  <a:pt x="3479996" y="1742283"/>
                  <a:pt x="3483768" y="1749827"/>
                </a:cubicBezTo>
                <a:cubicBezTo>
                  <a:pt x="3423413" y="1798857"/>
                  <a:pt x="3370602" y="1836573"/>
                  <a:pt x="3321563" y="1866745"/>
                </a:cubicBezTo>
                <a:cubicBezTo>
                  <a:pt x="3223486" y="1927091"/>
                  <a:pt x="3117864" y="1964806"/>
                  <a:pt x="3016014" y="1994979"/>
                </a:cubicBezTo>
                <a:cubicBezTo>
                  <a:pt x="2774593" y="2074182"/>
                  <a:pt x="2544488" y="2149614"/>
                  <a:pt x="2367194" y="2556944"/>
                </a:cubicBezTo>
                <a:cubicBezTo>
                  <a:pt x="2137089" y="3088737"/>
                  <a:pt x="1823995" y="3051021"/>
                  <a:pt x="1458091" y="3009533"/>
                </a:cubicBezTo>
                <a:cubicBezTo>
                  <a:pt x="1197809" y="2979361"/>
                  <a:pt x="903578" y="2945417"/>
                  <a:pt x="586713" y="3111366"/>
                </a:cubicBezTo>
                <a:cubicBezTo>
                  <a:pt x="364152" y="3228285"/>
                  <a:pt x="213263" y="3394234"/>
                  <a:pt x="130275" y="3616757"/>
                </a:cubicBezTo>
                <a:cubicBezTo>
                  <a:pt x="51059" y="3826080"/>
                  <a:pt x="20645" y="4026916"/>
                  <a:pt x="2433" y="4211311"/>
                </a:cubicBezTo>
                <a:lnTo>
                  <a:pt x="0" y="4239340"/>
                </a:lnTo>
                <a:lnTo>
                  <a:pt x="0" y="4055754"/>
                </a:lnTo>
                <a:lnTo>
                  <a:pt x="4849" y="4017959"/>
                </a:lnTo>
                <a:cubicBezTo>
                  <a:pt x="25596" y="3887368"/>
                  <a:pt x="56717" y="3750648"/>
                  <a:pt x="107642" y="3609214"/>
                </a:cubicBezTo>
                <a:cubicBezTo>
                  <a:pt x="194402" y="3382920"/>
                  <a:pt x="349063" y="3213199"/>
                  <a:pt x="579168" y="3092508"/>
                </a:cubicBezTo>
                <a:cubicBezTo>
                  <a:pt x="899806" y="2922787"/>
                  <a:pt x="1197809" y="2956731"/>
                  <a:pt x="1461863" y="2986904"/>
                </a:cubicBezTo>
                <a:cubicBezTo>
                  <a:pt x="1831540" y="3032163"/>
                  <a:pt x="2122000" y="3066107"/>
                  <a:pt x="2348333" y="2549401"/>
                </a:cubicBezTo>
                <a:cubicBezTo>
                  <a:pt x="2529399" y="2134527"/>
                  <a:pt x="2770820" y="2051553"/>
                  <a:pt x="3008470" y="1976121"/>
                </a:cubicBezTo>
                <a:cubicBezTo>
                  <a:pt x="3110319" y="1942177"/>
                  <a:pt x="3212169" y="1908233"/>
                  <a:pt x="3310246" y="1847888"/>
                </a:cubicBezTo>
                <a:cubicBezTo>
                  <a:pt x="3359285" y="1817715"/>
                  <a:pt x="3415868" y="1779999"/>
                  <a:pt x="3476224" y="1727197"/>
                </a:cubicBezTo>
                <a:close/>
                <a:moveTo>
                  <a:pt x="3453998" y="1663697"/>
                </a:moveTo>
                <a:cubicBezTo>
                  <a:pt x="3457771" y="1671239"/>
                  <a:pt x="3457771" y="1675010"/>
                  <a:pt x="3461543" y="1682552"/>
                </a:cubicBezTo>
                <a:cubicBezTo>
                  <a:pt x="3397412" y="1742890"/>
                  <a:pt x="3337054" y="1788142"/>
                  <a:pt x="3284241" y="1825853"/>
                </a:cubicBezTo>
                <a:cubicBezTo>
                  <a:pt x="3182386" y="1893732"/>
                  <a:pt x="3072987" y="1935214"/>
                  <a:pt x="2963587" y="1972925"/>
                </a:cubicBezTo>
                <a:cubicBezTo>
                  <a:pt x="2737244" y="2052117"/>
                  <a:pt x="2503355" y="2135080"/>
                  <a:pt x="2326053" y="2508416"/>
                </a:cubicBezTo>
                <a:cubicBezTo>
                  <a:pt x="2092164" y="3009968"/>
                  <a:pt x="1786601" y="2979799"/>
                  <a:pt x="1428223" y="2942088"/>
                </a:cubicBezTo>
                <a:cubicBezTo>
                  <a:pt x="1167928" y="2915691"/>
                  <a:pt x="869911" y="2885522"/>
                  <a:pt x="549258" y="3070305"/>
                </a:cubicBezTo>
                <a:cubicBezTo>
                  <a:pt x="330459" y="3194750"/>
                  <a:pt x="183335" y="3360677"/>
                  <a:pt x="104115" y="3583170"/>
                </a:cubicBezTo>
                <a:cubicBezTo>
                  <a:pt x="78652" y="3651049"/>
                  <a:pt x="57668" y="3716807"/>
                  <a:pt x="40044" y="3780503"/>
                </a:cubicBezTo>
                <a:lnTo>
                  <a:pt x="0" y="3949163"/>
                </a:lnTo>
                <a:lnTo>
                  <a:pt x="0" y="3856339"/>
                </a:lnTo>
                <a:lnTo>
                  <a:pt x="19059" y="3775141"/>
                </a:lnTo>
                <a:cubicBezTo>
                  <a:pt x="36448" y="3710915"/>
                  <a:pt x="56960" y="3644450"/>
                  <a:pt x="81481" y="3575628"/>
                </a:cubicBezTo>
                <a:cubicBezTo>
                  <a:pt x="164473" y="3349364"/>
                  <a:pt x="315369" y="3179666"/>
                  <a:pt x="537940" y="3051449"/>
                </a:cubicBezTo>
                <a:cubicBezTo>
                  <a:pt x="866138" y="2862896"/>
                  <a:pt x="1164156" y="2893065"/>
                  <a:pt x="1431996" y="2923233"/>
                </a:cubicBezTo>
                <a:cubicBezTo>
                  <a:pt x="1794145" y="2957173"/>
                  <a:pt x="2080847" y="2987341"/>
                  <a:pt x="2307191" y="2500874"/>
                </a:cubicBezTo>
                <a:cubicBezTo>
                  <a:pt x="2488266" y="2116225"/>
                  <a:pt x="2725926" y="2033262"/>
                  <a:pt x="2956042" y="1950298"/>
                </a:cubicBezTo>
                <a:cubicBezTo>
                  <a:pt x="3069214" y="1912587"/>
                  <a:pt x="3174841" y="1874877"/>
                  <a:pt x="3272923" y="1806998"/>
                </a:cubicBezTo>
                <a:cubicBezTo>
                  <a:pt x="3325737" y="1769287"/>
                  <a:pt x="3389868" y="1724034"/>
                  <a:pt x="3453998" y="1663697"/>
                </a:cubicBezTo>
                <a:close/>
                <a:moveTo>
                  <a:pt x="3426418" y="1595435"/>
                </a:moveTo>
                <a:cubicBezTo>
                  <a:pt x="3430189" y="1602978"/>
                  <a:pt x="3433959" y="1606749"/>
                  <a:pt x="3437730" y="1614292"/>
                </a:cubicBezTo>
                <a:cubicBezTo>
                  <a:pt x="3366086" y="1682175"/>
                  <a:pt x="3301984" y="1738745"/>
                  <a:pt x="3245423" y="1780229"/>
                </a:cubicBezTo>
                <a:cubicBezTo>
                  <a:pt x="3143614" y="1863198"/>
                  <a:pt x="3030492" y="1904683"/>
                  <a:pt x="2909829" y="1946167"/>
                </a:cubicBezTo>
                <a:cubicBezTo>
                  <a:pt x="2687357" y="2029136"/>
                  <a:pt x="2457342" y="2115876"/>
                  <a:pt x="2283889" y="2459065"/>
                </a:cubicBezTo>
                <a:cubicBezTo>
                  <a:pt x="2046334" y="2934250"/>
                  <a:pt x="1748447" y="2904080"/>
                  <a:pt x="1401540" y="2873909"/>
                </a:cubicBezTo>
                <a:cubicBezTo>
                  <a:pt x="1133819" y="2851282"/>
                  <a:pt x="832163" y="2824882"/>
                  <a:pt x="507881" y="3024762"/>
                </a:cubicBezTo>
                <a:cubicBezTo>
                  <a:pt x="296721" y="3156758"/>
                  <a:pt x="153433" y="3330238"/>
                  <a:pt x="74248" y="3548974"/>
                </a:cubicBezTo>
                <a:cubicBezTo>
                  <a:pt x="51624" y="3613087"/>
                  <a:pt x="32063" y="3674135"/>
                  <a:pt x="14918" y="3732472"/>
                </a:cubicBezTo>
                <a:lnTo>
                  <a:pt x="0" y="3788116"/>
                </a:lnTo>
                <a:lnTo>
                  <a:pt x="0" y="3712599"/>
                </a:lnTo>
                <a:lnTo>
                  <a:pt x="55395" y="3541431"/>
                </a:lnTo>
                <a:cubicBezTo>
                  <a:pt x="134580" y="3318924"/>
                  <a:pt x="281638" y="3141672"/>
                  <a:pt x="496569" y="3005905"/>
                </a:cubicBezTo>
                <a:cubicBezTo>
                  <a:pt x="828393" y="2802254"/>
                  <a:pt x="1133819" y="2828654"/>
                  <a:pt x="1401540" y="2855053"/>
                </a:cubicBezTo>
                <a:cubicBezTo>
                  <a:pt x="1740905" y="2885223"/>
                  <a:pt x="2035022" y="2911622"/>
                  <a:pt x="2265036" y="2451523"/>
                </a:cubicBezTo>
                <a:cubicBezTo>
                  <a:pt x="2442260" y="2097019"/>
                  <a:pt x="2676044" y="2010279"/>
                  <a:pt x="2902288" y="1927310"/>
                </a:cubicBezTo>
                <a:cubicBezTo>
                  <a:pt x="3022951" y="1885826"/>
                  <a:pt x="3132302" y="1844342"/>
                  <a:pt x="3234111" y="1765144"/>
                </a:cubicBezTo>
                <a:cubicBezTo>
                  <a:pt x="3290672" y="1719888"/>
                  <a:pt x="3358545" y="1663319"/>
                  <a:pt x="3426418" y="1595435"/>
                </a:cubicBezTo>
                <a:close/>
                <a:moveTo>
                  <a:pt x="1643632" y="1554580"/>
                </a:moveTo>
                <a:cubicBezTo>
                  <a:pt x="1568196" y="1569668"/>
                  <a:pt x="1492760" y="1588528"/>
                  <a:pt x="1413552" y="1596072"/>
                </a:cubicBezTo>
                <a:cubicBezTo>
                  <a:pt x="1262681" y="1611159"/>
                  <a:pt x="1108037" y="1596072"/>
                  <a:pt x="957168" y="1569668"/>
                </a:cubicBezTo>
                <a:cubicBezTo>
                  <a:pt x="1108037" y="1592300"/>
                  <a:pt x="1262681" y="1607388"/>
                  <a:pt x="1413552" y="1592300"/>
                </a:cubicBezTo>
                <a:cubicBezTo>
                  <a:pt x="1492760" y="1584756"/>
                  <a:pt x="1568196" y="1565896"/>
                  <a:pt x="1643632" y="1554580"/>
                </a:cubicBezTo>
                <a:close/>
                <a:moveTo>
                  <a:pt x="3401014" y="1527172"/>
                </a:moveTo>
                <a:cubicBezTo>
                  <a:pt x="3404786" y="1534718"/>
                  <a:pt x="3408559" y="1542264"/>
                  <a:pt x="3412331" y="1546037"/>
                </a:cubicBezTo>
                <a:cubicBezTo>
                  <a:pt x="3340657" y="1621498"/>
                  <a:pt x="3272755" y="1685640"/>
                  <a:pt x="3208626" y="1738463"/>
                </a:cubicBezTo>
                <a:cubicBezTo>
                  <a:pt x="3106773" y="1829016"/>
                  <a:pt x="2986058" y="1874292"/>
                  <a:pt x="2857799" y="1923342"/>
                </a:cubicBezTo>
                <a:cubicBezTo>
                  <a:pt x="2639004" y="2006349"/>
                  <a:pt x="2412665" y="2093129"/>
                  <a:pt x="2242910" y="2410065"/>
                </a:cubicBezTo>
                <a:cubicBezTo>
                  <a:pt x="2001481" y="2855284"/>
                  <a:pt x="1711012" y="2832646"/>
                  <a:pt x="1371503" y="2806234"/>
                </a:cubicBezTo>
                <a:cubicBezTo>
                  <a:pt x="1103668" y="2783596"/>
                  <a:pt x="798112" y="2760958"/>
                  <a:pt x="469919" y="2983568"/>
                </a:cubicBezTo>
                <a:cubicBezTo>
                  <a:pt x="262441" y="3123170"/>
                  <a:pt x="122865" y="3296730"/>
                  <a:pt x="47419" y="3515567"/>
                </a:cubicBezTo>
                <a:lnTo>
                  <a:pt x="0" y="3659198"/>
                </a:lnTo>
                <a:lnTo>
                  <a:pt x="0" y="3598261"/>
                </a:lnTo>
                <a:lnTo>
                  <a:pt x="28557" y="3511794"/>
                </a:lnTo>
                <a:cubicBezTo>
                  <a:pt x="107776" y="3285411"/>
                  <a:pt x="247352" y="3108078"/>
                  <a:pt x="458602" y="2964702"/>
                </a:cubicBezTo>
                <a:cubicBezTo>
                  <a:pt x="794339" y="2742093"/>
                  <a:pt x="1103668" y="2764731"/>
                  <a:pt x="1375275" y="2787369"/>
                </a:cubicBezTo>
                <a:cubicBezTo>
                  <a:pt x="1703468" y="2813781"/>
                  <a:pt x="1990164" y="2836419"/>
                  <a:pt x="2224049" y="2402519"/>
                </a:cubicBezTo>
                <a:cubicBezTo>
                  <a:pt x="2401348" y="2078037"/>
                  <a:pt x="2627687" y="1991257"/>
                  <a:pt x="2850255" y="1904477"/>
                </a:cubicBezTo>
                <a:cubicBezTo>
                  <a:pt x="2978514" y="1855427"/>
                  <a:pt x="3095456" y="1810151"/>
                  <a:pt x="3197309" y="1723370"/>
                </a:cubicBezTo>
                <a:cubicBezTo>
                  <a:pt x="3261438" y="1666775"/>
                  <a:pt x="3329340" y="1602633"/>
                  <a:pt x="3401014" y="1527172"/>
                </a:cubicBezTo>
                <a:close/>
                <a:moveTo>
                  <a:pt x="617707" y="1523521"/>
                </a:moveTo>
                <a:cubicBezTo>
                  <a:pt x="730861" y="1529355"/>
                  <a:pt x="844014" y="1552694"/>
                  <a:pt x="957168" y="1569668"/>
                </a:cubicBezTo>
                <a:cubicBezTo>
                  <a:pt x="806297" y="1547036"/>
                  <a:pt x="655425" y="1516861"/>
                  <a:pt x="508325" y="1528176"/>
                </a:cubicBezTo>
                <a:cubicBezTo>
                  <a:pt x="432889" y="1531948"/>
                  <a:pt x="357453" y="1550808"/>
                  <a:pt x="293333" y="1580984"/>
                </a:cubicBezTo>
                <a:cubicBezTo>
                  <a:pt x="259387" y="1596072"/>
                  <a:pt x="225440" y="1614931"/>
                  <a:pt x="199038" y="1633791"/>
                </a:cubicBezTo>
                <a:cubicBezTo>
                  <a:pt x="168864" y="1656423"/>
                  <a:pt x="138689" y="1679055"/>
                  <a:pt x="116059" y="1705458"/>
                </a:cubicBezTo>
                <a:cubicBezTo>
                  <a:pt x="89656" y="1730919"/>
                  <a:pt x="65375" y="1757794"/>
                  <a:pt x="42803" y="1785730"/>
                </a:cubicBezTo>
                <a:lnTo>
                  <a:pt x="0" y="1844592"/>
                </a:lnTo>
                <a:lnTo>
                  <a:pt x="0" y="1833208"/>
                </a:lnTo>
                <a:lnTo>
                  <a:pt x="36910" y="1782017"/>
                </a:lnTo>
                <a:cubicBezTo>
                  <a:pt x="59246" y="1754022"/>
                  <a:pt x="83055" y="1727147"/>
                  <a:pt x="108515" y="1701686"/>
                </a:cubicBezTo>
                <a:cubicBezTo>
                  <a:pt x="134918" y="1675283"/>
                  <a:pt x="165092" y="1652651"/>
                  <a:pt x="195266" y="1630019"/>
                </a:cubicBezTo>
                <a:cubicBezTo>
                  <a:pt x="225440" y="1611159"/>
                  <a:pt x="255615" y="1592300"/>
                  <a:pt x="289561" y="1577212"/>
                </a:cubicBezTo>
                <a:cubicBezTo>
                  <a:pt x="357453" y="1543264"/>
                  <a:pt x="432889" y="1528176"/>
                  <a:pt x="504553" y="1524405"/>
                </a:cubicBezTo>
                <a:cubicBezTo>
                  <a:pt x="542271" y="1521576"/>
                  <a:pt x="579989" y="1521576"/>
                  <a:pt x="617707" y="1523521"/>
                </a:cubicBezTo>
                <a:close/>
                <a:moveTo>
                  <a:pt x="3374624" y="1463672"/>
                </a:moveTo>
                <a:cubicBezTo>
                  <a:pt x="3374624" y="1467443"/>
                  <a:pt x="3378396" y="1474985"/>
                  <a:pt x="3382168" y="1482527"/>
                </a:cubicBezTo>
                <a:cubicBezTo>
                  <a:pt x="3299178" y="1573033"/>
                  <a:pt x="3227504" y="1640912"/>
                  <a:pt x="3170920" y="1697478"/>
                </a:cubicBezTo>
                <a:cubicBezTo>
                  <a:pt x="3069068" y="1795525"/>
                  <a:pt x="2940810" y="1848320"/>
                  <a:pt x="2805007" y="1901115"/>
                </a:cubicBezTo>
                <a:cubicBezTo>
                  <a:pt x="2589987" y="1987849"/>
                  <a:pt x="2367421" y="2074583"/>
                  <a:pt x="2201440" y="2361184"/>
                </a:cubicBezTo>
                <a:cubicBezTo>
                  <a:pt x="1956241" y="2779771"/>
                  <a:pt x="1673319" y="2757145"/>
                  <a:pt x="1345130" y="2734519"/>
                </a:cubicBezTo>
                <a:cubicBezTo>
                  <a:pt x="1073526" y="2719434"/>
                  <a:pt x="764199" y="2696808"/>
                  <a:pt x="428464" y="2938156"/>
                </a:cubicBezTo>
                <a:cubicBezTo>
                  <a:pt x="228533" y="3085227"/>
                  <a:pt x="92730" y="3262467"/>
                  <a:pt x="21057" y="3484959"/>
                </a:cubicBezTo>
                <a:lnTo>
                  <a:pt x="0" y="3546155"/>
                </a:lnTo>
                <a:lnTo>
                  <a:pt x="0" y="3483777"/>
                </a:lnTo>
                <a:lnTo>
                  <a:pt x="2195" y="3477417"/>
                </a:lnTo>
                <a:cubicBezTo>
                  <a:pt x="77641" y="3251153"/>
                  <a:pt x="213444" y="3070143"/>
                  <a:pt x="417148" y="2923071"/>
                </a:cubicBezTo>
                <a:cubicBezTo>
                  <a:pt x="756654" y="2677953"/>
                  <a:pt x="1069753" y="2696808"/>
                  <a:pt x="1345130" y="2715663"/>
                </a:cubicBezTo>
                <a:cubicBezTo>
                  <a:pt x="1669547" y="2738290"/>
                  <a:pt x="1944924" y="2757145"/>
                  <a:pt x="2182579" y="2353642"/>
                </a:cubicBezTo>
                <a:cubicBezTo>
                  <a:pt x="2356104" y="2059499"/>
                  <a:pt x="2589987" y="1965223"/>
                  <a:pt x="2797463" y="1882260"/>
                </a:cubicBezTo>
                <a:cubicBezTo>
                  <a:pt x="2933265" y="1829465"/>
                  <a:pt x="3057751" y="1780441"/>
                  <a:pt x="3159603" y="1682393"/>
                </a:cubicBezTo>
                <a:cubicBezTo>
                  <a:pt x="3216187" y="1625828"/>
                  <a:pt x="3287861" y="1554178"/>
                  <a:pt x="3374624" y="1463672"/>
                </a:cubicBezTo>
                <a:close/>
                <a:moveTo>
                  <a:pt x="3344460" y="1395410"/>
                </a:moveTo>
                <a:cubicBezTo>
                  <a:pt x="3344460" y="1402953"/>
                  <a:pt x="3348232" y="1406724"/>
                  <a:pt x="3352005" y="1414267"/>
                </a:cubicBezTo>
                <a:cubicBezTo>
                  <a:pt x="3287870" y="1485922"/>
                  <a:pt x="3231280" y="1550034"/>
                  <a:pt x="3178463" y="1606604"/>
                </a:cubicBezTo>
                <a:cubicBezTo>
                  <a:pt x="3178463" y="1606604"/>
                  <a:pt x="3178463" y="1606604"/>
                  <a:pt x="3133192" y="1651859"/>
                </a:cubicBezTo>
                <a:cubicBezTo>
                  <a:pt x="3031330" y="1764999"/>
                  <a:pt x="2895515" y="1821568"/>
                  <a:pt x="2748382" y="1878138"/>
                </a:cubicBezTo>
                <a:cubicBezTo>
                  <a:pt x="2540886" y="1964878"/>
                  <a:pt x="2322072" y="2051618"/>
                  <a:pt x="2156076" y="2311839"/>
                </a:cubicBezTo>
                <a:cubicBezTo>
                  <a:pt x="1914627" y="2700284"/>
                  <a:pt x="1635451" y="2685198"/>
                  <a:pt x="1318548" y="2666342"/>
                </a:cubicBezTo>
                <a:cubicBezTo>
                  <a:pt x="1043147" y="2647485"/>
                  <a:pt x="730018" y="2632400"/>
                  <a:pt x="390479" y="2896392"/>
                </a:cubicBezTo>
                <a:cubicBezTo>
                  <a:pt x="243346" y="3009531"/>
                  <a:pt x="134411" y="3139641"/>
                  <a:pt x="57308" y="3291495"/>
                </a:cubicBezTo>
                <a:lnTo>
                  <a:pt x="0" y="3428287"/>
                </a:lnTo>
                <a:lnTo>
                  <a:pt x="0" y="3383104"/>
                </a:lnTo>
                <a:lnTo>
                  <a:pt x="40684" y="3283305"/>
                </a:lnTo>
                <a:cubicBezTo>
                  <a:pt x="117434" y="3130213"/>
                  <a:pt x="229199" y="2997274"/>
                  <a:pt x="379161" y="2881306"/>
                </a:cubicBezTo>
                <a:cubicBezTo>
                  <a:pt x="722472" y="2613543"/>
                  <a:pt x="1039374" y="2632400"/>
                  <a:pt x="1318548" y="2647485"/>
                </a:cubicBezTo>
                <a:cubicBezTo>
                  <a:pt x="1631678" y="2666342"/>
                  <a:pt x="1903309" y="2681427"/>
                  <a:pt x="2140985" y="2304296"/>
                </a:cubicBezTo>
                <a:cubicBezTo>
                  <a:pt x="2310755" y="2036533"/>
                  <a:pt x="2540886" y="1946021"/>
                  <a:pt x="2740836" y="1863053"/>
                </a:cubicBezTo>
                <a:cubicBezTo>
                  <a:pt x="2884197" y="1802712"/>
                  <a:pt x="3020012" y="1749913"/>
                  <a:pt x="3118101" y="1640545"/>
                </a:cubicBezTo>
                <a:cubicBezTo>
                  <a:pt x="3118101" y="1640545"/>
                  <a:pt x="3118101" y="1640545"/>
                  <a:pt x="3163373" y="1595290"/>
                </a:cubicBezTo>
                <a:cubicBezTo>
                  <a:pt x="3216190" y="1534949"/>
                  <a:pt x="3276552" y="1470836"/>
                  <a:pt x="3344460" y="1395410"/>
                </a:cubicBezTo>
                <a:close/>
                <a:moveTo>
                  <a:pt x="3309539" y="1331910"/>
                </a:moveTo>
                <a:cubicBezTo>
                  <a:pt x="3313310" y="1339452"/>
                  <a:pt x="3313310" y="1343223"/>
                  <a:pt x="3317081" y="1350765"/>
                </a:cubicBezTo>
                <a:cubicBezTo>
                  <a:pt x="3283141" y="1392247"/>
                  <a:pt x="3245431" y="1433729"/>
                  <a:pt x="3211491" y="1471440"/>
                </a:cubicBezTo>
                <a:cubicBezTo>
                  <a:pt x="3170009" y="1520463"/>
                  <a:pt x="3132298" y="1569487"/>
                  <a:pt x="3094587" y="1610969"/>
                </a:cubicBezTo>
                <a:cubicBezTo>
                  <a:pt x="2992768" y="1735414"/>
                  <a:pt x="2845696" y="1795751"/>
                  <a:pt x="2691082" y="1859859"/>
                </a:cubicBezTo>
                <a:cubicBezTo>
                  <a:pt x="2498757" y="1939052"/>
                  <a:pt x="2276263" y="2029557"/>
                  <a:pt x="2114107" y="2267134"/>
                </a:cubicBezTo>
                <a:cubicBezTo>
                  <a:pt x="1868987" y="2625386"/>
                  <a:pt x="1586156" y="2610301"/>
                  <a:pt x="1292012" y="2595217"/>
                </a:cubicBezTo>
                <a:cubicBezTo>
                  <a:pt x="1012954" y="2580133"/>
                  <a:pt x="692412" y="2565049"/>
                  <a:pt x="349244" y="2851650"/>
                </a:cubicBezTo>
                <a:cubicBezTo>
                  <a:pt x="207829" y="2970438"/>
                  <a:pt x="102474" y="3104076"/>
                  <a:pt x="28408" y="3257334"/>
                </a:cubicBezTo>
                <a:lnTo>
                  <a:pt x="0" y="3328550"/>
                </a:lnTo>
                <a:lnTo>
                  <a:pt x="0" y="3285951"/>
                </a:lnTo>
                <a:lnTo>
                  <a:pt x="13913" y="3250794"/>
                </a:lnTo>
                <a:cubicBezTo>
                  <a:pt x="89040" y="3094884"/>
                  <a:pt x="196516" y="2959125"/>
                  <a:pt x="337931" y="2840336"/>
                </a:cubicBezTo>
                <a:cubicBezTo>
                  <a:pt x="688641" y="2546193"/>
                  <a:pt x="1009183" y="2561278"/>
                  <a:pt x="1292012" y="2576362"/>
                </a:cubicBezTo>
                <a:cubicBezTo>
                  <a:pt x="1597469" y="2595217"/>
                  <a:pt x="1861445" y="2606530"/>
                  <a:pt x="2099023" y="2255821"/>
                </a:cubicBezTo>
                <a:cubicBezTo>
                  <a:pt x="2264950" y="2014473"/>
                  <a:pt x="2487444" y="1923967"/>
                  <a:pt x="2687311" y="1841004"/>
                </a:cubicBezTo>
                <a:cubicBezTo>
                  <a:pt x="2838154" y="1780667"/>
                  <a:pt x="2981455" y="1720330"/>
                  <a:pt x="3079503" y="1599656"/>
                </a:cubicBezTo>
                <a:cubicBezTo>
                  <a:pt x="3117214" y="1558174"/>
                  <a:pt x="3158696" y="1509150"/>
                  <a:pt x="3200178" y="1460126"/>
                </a:cubicBezTo>
                <a:cubicBezTo>
                  <a:pt x="3234117" y="1418645"/>
                  <a:pt x="3271828" y="1377163"/>
                  <a:pt x="3309539" y="1331910"/>
                </a:cubicBezTo>
                <a:close/>
                <a:moveTo>
                  <a:pt x="3276201" y="1266822"/>
                </a:moveTo>
                <a:cubicBezTo>
                  <a:pt x="3279972" y="1274367"/>
                  <a:pt x="3279972" y="1278139"/>
                  <a:pt x="3283743" y="1285684"/>
                </a:cubicBezTo>
                <a:cubicBezTo>
                  <a:pt x="3272430" y="1297001"/>
                  <a:pt x="3264888" y="1308318"/>
                  <a:pt x="3253575" y="1319635"/>
                </a:cubicBezTo>
                <a:cubicBezTo>
                  <a:pt x="3178153" y="1413943"/>
                  <a:pt x="3114045" y="1493162"/>
                  <a:pt x="3057479" y="1568609"/>
                </a:cubicBezTo>
                <a:cubicBezTo>
                  <a:pt x="2959431" y="1704413"/>
                  <a:pt x="2801046" y="1768543"/>
                  <a:pt x="2635120" y="1836445"/>
                </a:cubicBezTo>
                <a:cubicBezTo>
                  <a:pt x="2435253" y="1919437"/>
                  <a:pt x="2231615" y="2006200"/>
                  <a:pt x="2073230" y="2217451"/>
                </a:cubicBezTo>
                <a:cubicBezTo>
                  <a:pt x="1824340" y="2549417"/>
                  <a:pt x="1552823" y="2538100"/>
                  <a:pt x="1262451" y="2523011"/>
                </a:cubicBezTo>
                <a:cubicBezTo>
                  <a:pt x="979623" y="2507921"/>
                  <a:pt x="659082" y="2492832"/>
                  <a:pt x="312144" y="2809708"/>
                </a:cubicBezTo>
                <a:cubicBezTo>
                  <a:pt x="176386" y="2931366"/>
                  <a:pt x="72446" y="3067878"/>
                  <a:pt x="324" y="3222426"/>
                </a:cubicBezTo>
                <a:lnTo>
                  <a:pt x="0" y="3223273"/>
                </a:lnTo>
                <a:lnTo>
                  <a:pt x="0" y="3187374"/>
                </a:lnTo>
                <a:lnTo>
                  <a:pt x="67968" y="3066227"/>
                </a:lnTo>
                <a:cubicBezTo>
                  <a:pt x="131133" y="2970033"/>
                  <a:pt x="208440" y="2881383"/>
                  <a:pt x="300831" y="2798391"/>
                </a:cubicBezTo>
                <a:cubicBezTo>
                  <a:pt x="655312" y="2477743"/>
                  <a:pt x="979623" y="2492832"/>
                  <a:pt x="1266222" y="2504149"/>
                </a:cubicBezTo>
                <a:cubicBezTo>
                  <a:pt x="1560365" y="2519238"/>
                  <a:pt x="1816798" y="2530555"/>
                  <a:pt x="2061917" y="2206134"/>
                </a:cubicBezTo>
                <a:cubicBezTo>
                  <a:pt x="2220302" y="1991111"/>
                  <a:pt x="2435253" y="1900575"/>
                  <a:pt x="2627577" y="1821356"/>
                </a:cubicBezTo>
                <a:cubicBezTo>
                  <a:pt x="2793504" y="1753454"/>
                  <a:pt x="2948118" y="1689324"/>
                  <a:pt x="3042395" y="1557292"/>
                </a:cubicBezTo>
                <a:cubicBezTo>
                  <a:pt x="3098961" y="1481845"/>
                  <a:pt x="3166840" y="1402626"/>
                  <a:pt x="3242261" y="1312090"/>
                </a:cubicBezTo>
                <a:cubicBezTo>
                  <a:pt x="3253575" y="1297001"/>
                  <a:pt x="3264888" y="1281911"/>
                  <a:pt x="3276201" y="1266822"/>
                </a:cubicBezTo>
                <a:close/>
                <a:moveTo>
                  <a:pt x="3239090" y="1206497"/>
                </a:moveTo>
                <a:cubicBezTo>
                  <a:pt x="3242862" y="1210269"/>
                  <a:pt x="3246634" y="1217813"/>
                  <a:pt x="3250406" y="1221585"/>
                </a:cubicBezTo>
                <a:cubicBezTo>
                  <a:pt x="3159874" y="1334740"/>
                  <a:pt x="3080658" y="1432808"/>
                  <a:pt x="3020303" y="1527105"/>
                </a:cubicBezTo>
                <a:cubicBezTo>
                  <a:pt x="2922227" y="1674207"/>
                  <a:pt x="2756251" y="1742100"/>
                  <a:pt x="2575187" y="1817537"/>
                </a:cubicBezTo>
                <a:cubicBezTo>
                  <a:pt x="2382806" y="1896746"/>
                  <a:pt x="2182881" y="1979727"/>
                  <a:pt x="2031994" y="2168319"/>
                </a:cubicBezTo>
                <a:cubicBezTo>
                  <a:pt x="1783030" y="2473839"/>
                  <a:pt x="1518978" y="2462524"/>
                  <a:pt x="1236065" y="2451208"/>
                </a:cubicBezTo>
                <a:cubicBezTo>
                  <a:pt x="934294" y="2436121"/>
                  <a:pt x="624975" y="2421033"/>
                  <a:pt x="270391" y="2768044"/>
                </a:cubicBezTo>
                <a:cubicBezTo>
                  <a:pt x="183631" y="2852911"/>
                  <a:pt x="111017" y="2942492"/>
                  <a:pt x="51133" y="3038675"/>
                </a:cubicBezTo>
                <a:lnTo>
                  <a:pt x="0" y="3133665"/>
                </a:lnTo>
                <a:lnTo>
                  <a:pt x="0" y="3100184"/>
                </a:lnTo>
                <a:lnTo>
                  <a:pt x="37931" y="3029716"/>
                </a:lnTo>
                <a:cubicBezTo>
                  <a:pt x="98757" y="2932119"/>
                  <a:pt x="172314" y="2841595"/>
                  <a:pt x="259074" y="2756728"/>
                </a:cubicBezTo>
                <a:cubicBezTo>
                  <a:pt x="617431" y="2405946"/>
                  <a:pt x="945610" y="2421033"/>
                  <a:pt x="1236065" y="2432349"/>
                </a:cubicBezTo>
                <a:cubicBezTo>
                  <a:pt x="1515206" y="2447436"/>
                  <a:pt x="1775486" y="2458752"/>
                  <a:pt x="2020677" y="2157004"/>
                </a:cubicBezTo>
                <a:cubicBezTo>
                  <a:pt x="2175336" y="1968411"/>
                  <a:pt x="2382806" y="1877887"/>
                  <a:pt x="2571415" y="1802450"/>
                </a:cubicBezTo>
                <a:cubicBezTo>
                  <a:pt x="2744935" y="1727013"/>
                  <a:pt x="2910910" y="1659119"/>
                  <a:pt x="3005215" y="1515789"/>
                </a:cubicBezTo>
                <a:cubicBezTo>
                  <a:pt x="3069342" y="1421493"/>
                  <a:pt x="3148557" y="1323425"/>
                  <a:pt x="3239090" y="1206497"/>
                </a:cubicBezTo>
                <a:close/>
                <a:moveTo>
                  <a:pt x="3200992" y="1146172"/>
                </a:moveTo>
                <a:cubicBezTo>
                  <a:pt x="3204763" y="1149944"/>
                  <a:pt x="3208535" y="1157489"/>
                  <a:pt x="3212306" y="1161261"/>
                </a:cubicBezTo>
                <a:cubicBezTo>
                  <a:pt x="3118021" y="1278197"/>
                  <a:pt x="3038821" y="1383817"/>
                  <a:pt x="2982250" y="1481892"/>
                </a:cubicBezTo>
                <a:cubicBezTo>
                  <a:pt x="2887964" y="1644094"/>
                  <a:pt x="2706936" y="1719536"/>
                  <a:pt x="2514594" y="1794979"/>
                </a:cubicBezTo>
                <a:cubicBezTo>
                  <a:pt x="2329794" y="1874194"/>
                  <a:pt x="2137452" y="1953409"/>
                  <a:pt x="1990367" y="2119383"/>
                </a:cubicBezTo>
                <a:cubicBezTo>
                  <a:pt x="1737682" y="2398521"/>
                  <a:pt x="1481226" y="2387204"/>
                  <a:pt x="1209683" y="2375888"/>
                </a:cubicBezTo>
                <a:cubicBezTo>
                  <a:pt x="904201" y="2364571"/>
                  <a:pt x="587402" y="2349483"/>
                  <a:pt x="229117" y="2722924"/>
                </a:cubicBezTo>
                <a:cubicBezTo>
                  <a:pt x="146146" y="2809683"/>
                  <a:pt x="76375" y="2902100"/>
                  <a:pt x="18861" y="3000647"/>
                </a:cubicBezTo>
                <a:lnTo>
                  <a:pt x="0" y="3037901"/>
                </a:lnTo>
                <a:lnTo>
                  <a:pt x="0" y="3005512"/>
                </a:lnTo>
                <a:lnTo>
                  <a:pt x="6133" y="2993575"/>
                </a:lnTo>
                <a:cubicBezTo>
                  <a:pt x="65061" y="2894556"/>
                  <a:pt x="136718" y="2802139"/>
                  <a:pt x="221575" y="2715380"/>
                </a:cubicBezTo>
                <a:cubicBezTo>
                  <a:pt x="579859" y="2334394"/>
                  <a:pt x="900430" y="2349483"/>
                  <a:pt x="1209683" y="2360799"/>
                </a:cubicBezTo>
                <a:cubicBezTo>
                  <a:pt x="1477454" y="2372116"/>
                  <a:pt x="1733910" y="2383432"/>
                  <a:pt x="1979053" y="2108066"/>
                </a:cubicBezTo>
                <a:cubicBezTo>
                  <a:pt x="2126138" y="1942092"/>
                  <a:pt x="2322252" y="1859105"/>
                  <a:pt x="2510822" y="1783663"/>
                </a:cubicBezTo>
                <a:cubicBezTo>
                  <a:pt x="2699393" y="1704448"/>
                  <a:pt x="2876650" y="1632777"/>
                  <a:pt x="2967164" y="1474348"/>
                </a:cubicBezTo>
                <a:cubicBezTo>
                  <a:pt x="3027507" y="1372500"/>
                  <a:pt x="3106706" y="1266880"/>
                  <a:pt x="3200992" y="1146172"/>
                </a:cubicBezTo>
                <a:close/>
                <a:moveTo>
                  <a:pt x="3163488" y="1090610"/>
                </a:moveTo>
                <a:cubicBezTo>
                  <a:pt x="3167259" y="1094382"/>
                  <a:pt x="3171031" y="1098154"/>
                  <a:pt x="3171031" y="1101926"/>
                </a:cubicBezTo>
                <a:cubicBezTo>
                  <a:pt x="3076737" y="1222627"/>
                  <a:pt x="3001301" y="1335784"/>
                  <a:pt x="2944725" y="1441397"/>
                </a:cubicBezTo>
                <a:cubicBezTo>
                  <a:pt x="2854202" y="1614904"/>
                  <a:pt x="2658070" y="1694114"/>
                  <a:pt x="2454394" y="1777096"/>
                </a:cubicBezTo>
                <a:cubicBezTo>
                  <a:pt x="2273349" y="1852534"/>
                  <a:pt x="2088533" y="1927972"/>
                  <a:pt x="1945205" y="2071304"/>
                </a:cubicBezTo>
                <a:cubicBezTo>
                  <a:pt x="1696268" y="2327793"/>
                  <a:pt x="1447331" y="2316478"/>
                  <a:pt x="1179535" y="2305162"/>
                </a:cubicBezTo>
                <a:cubicBezTo>
                  <a:pt x="870253" y="2290074"/>
                  <a:pt x="549652" y="2274987"/>
                  <a:pt x="191334" y="2682352"/>
                </a:cubicBezTo>
                <a:cubicBezTo>
                  <a:pt x="151730" y="2726672"/>
                  <a:pt x="114955" y="2772406"/>
                  <a:pt x="81068" y="2819614"/>
                </a:cubicBezTo>
                <a:lnTo>
                  <a:pt x="0" y="2947055"/>
                </a:lnTo>
                <a:lnTo>
                  <a:pt x="0" y="2918446"/>
                </a:lnTo>
                <a:lnTo>
                  <a:pt x="68103" y="2810538"/>
                </a:lnTo>
                <a:cubicBezTo>
                  <a:pt x="102225" y="2762741"/>
                  <a:pt x="139472" y="2716299"/>
                  <a:pt x="180018" y="2671036"/>
                </a:cubicBezTo>
                <a:cubicBezTo>
                  <a:pt x="545880" y="2263671"/>
                  <a:pt x="866481" y="2274987"/>
                  <a:pt x="1179535" y="2290074"/>
                </a:cubicBezTo>
                <a:cubicBezTo>
                  <a:pt x="1443560" y="2301390"/>
                  <a:pt x="1692496" y="2312706"/>
                  <a:pt x="1937662" y="2059988"/>
                </a:cubicBezTo>
                <a:cubicBezTo>
                  <a:pt x="2080989" y="1912884"/>
                  <a:pt x="2265806" y="1837446"/>
                  <a:pt x="2446851" y="1765780"/>
                </a:cubicBezTo>
                <a:cubicBezTo>
                  <a:pt x="2650527" y="1682798"/>
                  <a:pt x="2842887" y="1603589"/>
                  <a:pt x="2929638" y="1433853"/>
                </a:cubicBezTo>
                <a:cubicBezTo>
                  <a:pt x="2986214" y="1324468"/>
                  <a:pt x="3065422" y="1215083"/>
                  <a:pt x="3163488" y="1090610"/>
                </a:cubicBezTo>
                <a:close/>
                <a:moveTo>
                  <a:pt x="3125388" y="1033460"/>
                </a:moveTo>
                <a:cubicBezTo>
                  <a:pt x="3125388" y="1037233"/>
                  <a:pt x="3129159" y="1041005"/>
                  <a:pt x="3132930" y="1044778"/>
                </a:cubicBezTo>
                <a:cubicBezTo>
                  <a:pt x="3034878" y="1169269"/>
                  <a:pt x="2959454" y="1286216"/>
                  <a:pt x="2906657" y="1399390"/>
                </a:cubicBezTo>
                <a:cubicBezTo>
                  <a:pt x="2819919" y="1588013"/>
                  <a:pt x="2608731" y="1671008"/>
                  <a:pt x="2386229" y="1757774"/>
                </a:cubicBezTo>
                <a:cubicBezTo>
                  <a:pt x="2216524" y="1825679"/>
                  <a:pt x="2039277" y="1897356"/>
                  <a:pt x="1903513" y="2021847"/>
                </a:cubicBezTo>
                <a:cubicBezTo>
                  <a:pt x="1654613" y="2255741"/>
                  <a:pt x="1409484" y="2240651"/>
                  <a:pt x="1153041" y="2229333"/>
                </a:cubicBezTo>
                <a:cubicBezTo>
                  <a:pt x="836262" y="2214243"/>
                  <a:pt x="511937" y="2199153"/>
                  <a:pt x="149900" y="2636760"/>
                </a:cubicBezTo>
                <a:cubicBezTo>
                  <a:pt x="112188" y="2682973"/>
                  <a:pt x="77304" y="2730129"/>
                  <a:pt x="45131" y="2778464"/>
                </a:cubicBezTo>
                <a:lnTo>
                  <a:pt x="0" y="2854328"/>
                </a:lnTo>
                <a:lnTo>
                  <a:pt x="0" y="2830798"/>
                </a:lnTo>
                <a:lnTo>
                  <a:pt x="35409" y="2771508"/>
                </a:lnTo>
                <a:cubicBezTo>
                  <a:pt x="68112" y="2722820"/>
                  <a:pt x="103703" y="2675428"/>
                  <a:pt x="142358" y="2629215"/>
                </a:cubicBezTo>
                <a:cubicBezTo>
                  <a:pt x="508166" y="2187836"/>
                  <a:pt x="836262" y="2202926"/>
                  <a:pt x="1153041" y="2218016"/>
                </a:cubicBezTo>
                <a:cubicBezTo>
                  <a:pt x="1405713" y="2229333"/>
                  <a:pt x="1647071" y="2240651"/>
                  <a:pt x="1895971" y="2010530"/>
                </a:cubicBezTo>
                <a:cubicBezTo>
                  <a:pt x="2031735" y="1886038"/>
                  <a:pt x="2208982" y="1814361"/>
                  <a:pt x="2382458" y="1746457"/>
                </a:cubicBezTo>
                <a:cubicBezTo>
                  <a:pt x="2601189" y="1659690"/>
                  <a:pt x="2808605" y="1576696"/>
                  <a:pt x="2891572" y="1391845"/>
                </a:cubicBezTo>
                <a:cubicBezTo>
                  <a:pt x="2948140" y="1278671"/>
                  <a:pt x="3027336" y="1157952"/>
                  <a:pt x="3125388" y="1033460"/>
                </a:cubicBezTo>
                <a:close/>
                <a:moveTo>
                  <a:pt x="3084112" y="977897"/>
                </a:moveTo>
                <a:cubicBezTo>
                  <a:pt x="3084112" y="981668"/>
                  <a:pt x="3087884" y="985439"/>
                  <a:pt x="3091656" y="989210"/>
                </a:cubicBezTo>
                <a:cubicBezTo>
                  <a:pt x="2993577" y="1117429"/>
                  <a:pt x="2918131" y="1238105"/>
                  <a:pt x="2869091" y="1355009"/>
                </a:cubicBezTo>
                <a:cubicBezTo>
                  <a:pt x="2786100" y="1562421"/>
                  <a:pt x="2559763" y="1649157"/>
                  <a:pt x="2322109" y="1739664"/>
                </a:cubicBezTo>
                <a:cubicBezTo>
                  <a:pt x="2156128" y="1803773"/>
                  <a:pt x="1990147" y="1867882"/>
                  <a:pt x="1861889" y="1973473"/>
                </a:cubicBezTo>
                <a:cubicBezTo>
                  <a:pt x="1612918" y="2180885"/>
                  <a:pt x="1375263" y="2169572"/>
                  <a:pt x="1122520" y="2158259"/>
                </a:cubicBezTo>
                <a:cubicBezTo>
                  <a:pt x="801877" y="2139403"/>
                  <a:pt x="473688" y="2124318"/>
                  <a:pt x="111548" y="2595709"/>
                </a:cubicBezTo>
                <a:cubicBezTo>
                  <a:pt x="74768" y="2642848"/>
                  <a:pt x="40818" y="2690930"/>
                  <a:pt x="9579" y="2740131"/>
                </a:cubicBezTo>
                <a:lnTo>
                  <a:pt x="0" y="2757023"/>
                </a:lnTo>
                <a:lnTo>
                  <a:pt x="0" y="2732436"/>
                </a:lnTo>
                <a:lnTo>
                  <a:pt x="100231" y="2588166"/>
                </a:lnTo>
                <a:cubicBezTo>
                  <a:pt x="466144" y="2109234"/>
                  <a:pt x="801877" y="2128090"/>
                  <a:pt x="1122520" y="2143174"/>
                </a:cubicBezTo>
                <a:cubicBezTo>
                  <a:pt x="1371491" y="2158259"/>
                  <a:pt x="1605373" y="2169572"/>
                  <a:pt x="1854344" y="1962160"/>
                </a:cubicBezTo>
                <a:cubicBezTo>
                  <a:pt x="1982602" y="1856569"/>
                  <a:pt x="2152355" y="1792460"/>
                  <a:pt x="2314564" y="1728351"/>
                </a:cubicBezTo>
                <a:cubicBezTo>
                  <a:pt x="2552218" y="1637844"/>
                  <a:pt x="2774784" y="1551108"/>
                  <a:pt x="2854002" y="1351238"/>
                </a:cubicBezTo>
                <a:cubicBezTo>
                  <a:pt x="2906814" y="1230562"/>
                  <a:pt x="2982260" y="1106115"/>
                  <a:pt x="3084112" y="977897"/>
                </a:cubicBezTo>
                <a:close/>
                <a:moveTo>
                  <a:pt x="3038077" y="923925"/>
                </a:moveTo>
                <a:cubicBezTo>
                  <a:pt x="3041847" y="923925"/>
                  <a:pt x="3045618" y="927695"/>
                  <a:pt x="3045618" y="931468"/>
                </a:cubicBezTo>
                <a:cubicBezTo>
                  <a:pt x="2947581" y="1063513"/>
                  <a:pt x="2872167" y="1188013"/>
                  <a:pt x="2826919" y="1312513"/>
                </a:cubicBezTo>
                <a:cubicBezTo>
                  <a:pt x="2751506" y="1535103"/>
                  <a:pt x="2506412" y="1621876"/>
                  <a:pt x="2250006" y="1719967"/>
                </a:cubicBezTo>
                <a:cubicBezTo>
                  <a:pt x="2095409" y="1776558"/>
                  <a:pt x="1937041" y="1833148"/>
                  <a:pt x="1820150" y="1923694"/>
                </a:cubicBezTo>
                <a:cubicBezTo>
                  <a:pt x="1571285" y="2108557"/>
                  <a:pt x="1326192" y="2097239"/>
                  <a:pt x="1092411" y="2082148"/>
                </a:cubicBezTo>
                <a:cubicBezTo>
                  <a:pt x="768135" y="2063285"/>
                  <a:pt x="432545" y="2044421"/>
                  <a:pt x="70561" y="2553739"/>
                </a:cubicBezTo>
                <a:lnTo>
                  <a:pt x="0" y="2661766"/>
                </a:lnTo>
                <a:lnTo>
                  <a:pt x="0" y="2641923"/>
                </a:lnTo>
                <a:lnTo>
                  <a:pt x="63019" y="2546193"/>
                </a:lnTo>
                <a:cubicBezTo>
                  <a:pt x="428775" y="2029330"/>
                  <a:pt x="764364" y="2051966"/>
                  <a:pt x="1092411" y="2070830"/>
                </a:cubicBezTo>
                <a:cubicBezTo>
                  <a:pt x="1326192" y="2082148"/>
                  <a:pt x="1567515" y="2097239"/>
                  <a:pt x="1812608" y="1912376"/>
                </a:cubicBezTo>
                <a:cubicBezTo>
                  <a:pt x="1933270" y="1825603"/>
                  <a:pt x="2091638" y="1765239"/>
                  <a:pt x="2246236" y="1708649"/>
                </a:cubicBezTo>
                <a:cubicBezTo>
                  <a:pt x="2502641" y="1614331"/>
                  <a:pt x="2740194" y="1523785"/>
                  <a:pt x="2819378" y="1308740"/>
                </a:cubicBezTo>
                <a:cubicBezTo>
                  <a:pt x="2864626" y="1180467"/>
                  <a:pt x="2940039" y="1055967"/>
                  <a:pt x="3038077" y="923925"/>
                </a:cubicBezTo>
                <a:close/>
                <a:moveTo>
                  <a:pt x="2996801" y="871538"/>
                </a:moveTo>
                <a:cubicBezTo>
                  <a:pt x="3000572" y="871538"/>
                  <a:pt x="3000572" y="875308"/>
                  <a:pt x="3004343" y="879080"/>
                </a:cubicBezTo>
                <a:cubicBezTo>
                  <a:pt x="2906296" y="1011067"/>
                  <a:pt x="2830876" y="1139286"/>
                  <a:pt x="2789394" y="1271275"/>
                </a:cubicBezTo>
                <a:cubicBezTo>
                  <a:pt x="2717745" y="1508856"/>
                  <a:pt x="2442460" y="1606906"/>
                  <a:pt x="2178488" y="1697413"/>
                </a:cubicBezTo>
                <a:cubicBezTo>
                  <a:pt x="2035189" y="1750209"/>
                  <a:pt x="1888119" y="1799234"/>
                  <a:pt x="1778759" y="1874656"/>
                </a:cubicBezTo>
                <a:cubicBezTo>
                  <a:pt x="1529871" y="2040586"/>
                  <a:pt x="1292296" y="2021730"/>
                  <a:pt x="1062264" y="2006646"/>
                </a:cubicBezTo>
                <a:cubicBezTo>
                  <a:pt x="719102" y="1984019"/>
                  <a:pt x="391023" y="1961392"/>
                  <a:pt x="32775" y="2508206"/>
                </a:cubicBezTo>
                <a:lnTo>
                  <a:pt x="0" y="2561939"/>
                </a:lnTo>
                <a:lnTo>
                  <a:pt x="0" y="2540258"/>
                </a:lnTo>
                <a:lnTo>
                  <a:pt x="21462" y="2504435"/>
                </a:lnTo>
                <a:cubicBezTo>
                  <a:pt x="387252" y="1950079"/>
                  <a:pt x="730416" y="1972706"/>
                  <a:pt x="1062264" y="1995333"/>
                </a:cubicBezTo>
                <a:cubicBezTo>
                  <a:pt x="1288525" y="2010417"/>
                  <a:pt x="1526100" y="2029273"/>
                  <a:pt x="1771217" y="1863343"/>
                </a:cubicBezTo>
                <a:cubicBezTo>
                  <a:pt x="1884348" y="1791691"/>
                  <a:pt x="2031418" y="1738896"/>
                  <a:pt x="2174717" y="1689871"/>
                </a:cubicBezTo>
                <a:cubicBezTo>
                  <a:pt x="2438689" y="1595593"/>
                  <a:pt x="2710203" y="1501314"/>
                  <a:pt x="2781852" y="1267504"/>
                </a:cubicBezTo>
                <a:cubicBezTo>
                  <a:pt x="2823334" y="1131743"/>
                  <a:pt x="2898754" y="1003525"/>
                  <a:pt x="2996801" y="871538"/>
                </a:cubicBezTo>
                <a:close/>
                <a:moveTo>
                  <a:pt x="2952350" y="819149"/>
                </a:moveTo>
                <a:cubicBezTo>
                  <a:pt x="2956122" y="822921"/>
                  <a:pt x="2956122" y="822921"/>
                  <a:pt x="2959893" y="826692"/>
                </a:cubicBezTo>
                <a:cubicBezTo>
                  <a:pt x="2861832" y="958699"/>
                  <a:pt x="2790173" y="1090708"/>
                  <a:pt x="2752457" y="1230260"/>
                </a:cubicBezTo>
                <a:cubicBezTo>
                  <a:pt x="2684569" y="1486733"/>
                  <a:pt x="2390386" y="1584797"/>
                  <a:pt x="2103747" y="1679089"/>
                </a:cubicBezTo>
                <a:cubicBezTo>
                  <a:pt x="1967971" y="1724349"/>
                  <a:pt x="1839738" y="1765837"/>
                  <a:pt x="1737905" y="1826184"/>
                </a:cubicBezTo>
                <a:cubicBezTo>
                  <a:pt x="1488982" y="1969508"/>
                  <a:pt x="1255145" y="1950649"/>
                  <a:pt x="1032624" y="1931791"/>
                </a:cubicBezTo>
                <a:cubicBezTo>
                  <a:pt x="703791" y="1907039"/>
                  <a:pt x="391532" y="1882287"/>
                  <a:pt x="58556" y="2364102"/>
                </a:cubicBezTo>
                <a:lnTo>
                  <a:pt x="0" y="2454512"/>
                </a:lnTo>
                <a:lnTo>
                  <a:pt x="0" y="2439022"/>
                </a:lnTo>
                <a:lnTo>
                  <a:pt x="51677" y="2359003"/>
                </a:lnTo>
                <a:cubicBezTo>
                  <a:pt x="387776" y="1870987"/>
                  <a:pt x="700256" y="1895960"/>
                  <a:pt x="1032624" y="1924248"/>
                </a:cubicBezTo>
                <a:cubicBezTo>
                  <a:pt x="1255145" y="1939334"/>
                  <a:pt x="1485210" y="1958193"/>
                  <a:pt x="1730362" y="1818641"/>
                </a:cubicBezTo>
                <a:cubicBezTo>
                  <a:pt x="1832195" y="1758294"/>
                  <a:pt x="1964199" y="1713034"/>
                  <a:pt x="2099976" y="1667774"/>
                </a:cubicBezTo>
                <a:cubicBezTo>
                  <a:pt x="2382843" y="1573482"/>
                  <a:pt x="2677026" y="1479190"/>
                  <a:pt x="2744914" y="1226488"/>
                </a:cubicBezTo>
                <a:cubicBezTo>
                  <a:pt x="2778858" y="1086936"/>
                  <a:pt x="2854289" y="954927"/>
                  <a:pt x="2952350" y="819149"/>
                </a:cubicBezTo>
                <a:close/>
                <a:moveTo>
                  <a:pt x="2906313" y="769938"/>
                </a:moveTo>
                <a:cubicBezTo>
                  <a:pt x="2910084" y="773709"/>
                  <a:pt x="2910084" y="773709"/>
                  <a:pt x="2913856" y="777480"/>
                </a:cubicBezTo>
                <a:cubicBezTo>
                  <a:pt x="2815791" y="909459"/>
                  <a:pt x="2744127" y="1045208"/>
                  <a:pt x="2713953" y="1184729"/>
                </a:cubicBezTo>
                <a:cubicBezTo>
                  <a:pt x="2653605" y="1463773"/>
                  <a:pt x="2317919" y="1565586"/>
                  <a:pt x="2023723" y="1656086"/>
                </a:cubicBezTo>
                <a:cubicBezTo>
                  <a:pt x="1903027" y="1693795"/>
                  <a:pt x="1786103" y="1731503"/>
                  <a:pt x="1691809" y="1776754"/>
                </a:cubicBezTo>
                <a:cubicBezTo>
                  <a:pt x="1446645" y="1897421"/>
                  <a:pt x="1220340" y="1878567"/>
                  <a:pt x="1001581" y="1859713"/>
                </a:cubicBezTo>
                <a:cubicBezTo>
                  <a:pt x="665660" y="1827896"/>
                  <a:pt x="346313" y="1799394"/>
                  <a:pt x="15572" y="2314839"/>
                </a:cubicBezTo>
                <a:lnTo>
                  <a:pt x="0" y="2340789"/>
                </a:lnTo>
                <a:lnTo>
                  <a:pt x="0" y="2321062"/>
                </a:lnTo>
                <a:lnTo>
                  <a:pt x="8693" y="2306634"/>
                </a:lnTo>
                <a:cubicBezTo>
                  <a:pt x="342557" y="1788081"/>
                  <a:pt x="662124" y="1816583"/>
                  <a:pt x="1001581" y="1848400"/>
                </a:cubicBezTo>
                <a:cubicBezTo>
                  <a:pt x="1220340" y="1867254"/>
                  <a:pt x="1446645" y="1889879"/>
                  <a:pt x="1688037" y="1769212"/>
                </a:cubicBezTo>
                <a:cubicBezTo>
                  <a:pt x="1782331" y="1720191"/>
                  <a:pt x="1899255" y="1686253"/>
                  <a:pt x="2019951" y="1648545"/>
                </a:cubicBezTo>
                <a:cubicBezTo>
                  <a:pt x="2314148" y="1558044"/>
                  <a:pt x="2646062" y="1456231"/>
                  <a:pt x="2706410" y="1184729"/>
                </a:cubicBezTo>
                <a:cubicBezTo>
                  <a:pt x="2736584" y="1041437"/>
                  <a:pt x="2808247" y="905688"/>
                  <a:pt x="2906313" y="769938"/>
                </a:cubicBezTo>
                <a:close/>
                <a:moveTo>
                  <a:pt x="2860872" y="720725"/>
                </a:moveTo>
                <a:cubicBezTo>
                  <a:pt x="2860872" y="724496"/>
                  <a:pt x="2864643" y="724496"/>
                  <a:pt x="2864643" y="728268"/>
                </a:cubicBezTo>
                <a:cubicBezTo>
                  <a:pt x="2770376" y="860266"/>
                  <a:pt x="2702504" y="999806"/>
                  <a:pt x="2676109" y="1143119"/>
                </a:cubicBezTo>
                <a:cubicBezTo>
                  <a:pt x="2623320" y="1441059"/>
                  <a:pt x="2261335" y="1542887"/>
                  <a:pt x="1940828" y="1633400"/>
                </a:cubicBezTo>
                <a:cubicBezTo>
                  <a:pt x="1835249" y="1663572"/>
                  <a:pt x="1733441" y="1693743"/>
                  <a:pt x="1650486" y="1727685"/>
                </a:cubicBezTo>
                <a:cubicBezTo>
                  <a:pt x="1409163" y="1829513"/>
                  <a:pt x="1186693" y="1806885"/>
                  <a:pt x="971767" y="1784256"/>
                </a:cubicBezTo>
                <a:cubicBezTo>
                  <a:pt x="638535" y="1747957"/>
                  <a:pt x="342831" y="1717432"/>
                  <a:pt x="41715" y="2160092"/>
                </a:cubicBezTo>
                <a:lnTo>
                  <a:pt x="0" y="2226107"/>
                </a:lnTo>
                <a:lnTo>
                  <a:pt x="0" y="2208904"/>
                </a:lnTo>
                <a:lnTo>
                  <a:pt x="25270" y="2168055"/>
                </a:lnTo>
                <a:cubicBezTo>
                  <a:pt x="148111" y="1982962"/>
                  <a:pt x="278907" y="1866285"/>
                  <a:pt x="428791" y="1806885"/>
                </a:cubicBezTo>
                <a:cubicBezTo>
                  <a:pt x="606012" y="1735228"/>
                  <a:pt x="783234" y="1754085"/>
                  <a:pt x="971767" y="1772942"/>
                </a:cubicBezTo>
                <a:cubicBezTo>
                  <a:pt x="1186693" y="1795570"/>
                  <a:pt x="1405392" y="1821970"/>
                  <a:pt x="1646715" y="1720143"/>
                </a:cubicBezTo>
                <a:cubicBezTo>
                  <a:pt x="1729670" y="1686200"/>
                  <a:pt x="1831478" y="1656029"/>
                  <a:pt x="1940828" y="1625858"/>
                </a:cubicBezTo>
                <a:cubicBezTo>
                  <a:pt x="2257565" y="1535344"/>
                  <a:pt x="2615779" y="1433516"/>
                  <a:pt x="2668568" y="1143119"/>
                </a:cubicBezTo>
                <a:cubicBezTo>
                  <a:pt x="2694963" y="996034"/>
                  <a:pt x="2762835" y="856494"/>
                  <a:pt x="2860872" y="720725"/>
                </a:cubicBezTo>
                <a:close/>
                <a:moveTo>
                  <a:pt x="2811660" y="674688"/>
                </a:moveTo>
                <a:cubicBezTo>
                  <a:pt x="2811660" y="674688"/>
                  <a:pt x="2815431" y="678461"/>
                  <a:pt x="2815431" y="678461"/>
                </a:cubicBezTo>
                <a:cubicBezTo>
                  <a:pt x="2724935" y="814279"/>
                  <a:pt x="2660833" y="950096"/>
                  <a:pt x="2638209" y="1101006"/>
                </a:cubicBezTo>
                <a:cubicBezTo>
                  <a:pt x="2589191" y="1421689"/>
                  <a:pt x="2181957" y="1527326"/>
                  <a:pt x="1853908" y="1610327"/>
                </a:cubicBezTo>
                <a:cubicBezTo>
                  <a:pt x="1763412" y="1632963"/>
                  <a:pt x="1676687" y="1651827"/>
                  <a:pt x="1608814" y="1678236"/>
                </a:cubicBezTo>
                <a:cubicBezTo>
                  <a:pt x="1367491" y="1761237"/>
                  <a:pt x="1152563" y="1734828"/>
                  <a:pt x="941407" y="1708418"/>
                </a:cubicBezTo>
                <a:cubicBezTo>
                  <a:pt x="622785" y="1668569"/>
                  <a:pt x="339012" y="1633700"/>
                  <a:pt x="61774" y="2008536"/>
                </a:cubicBezTo>
                <a:lnTo>
                  <a:pt x="0" y="2099402"/>
                </a:lnTo>
                <a:lnTo>
                  <a:pt x="0" y="2085441"/>
                </a:lnTo>
                <a:lnTo>
                  <a:pt x="56354" y="2003015"/>
                </a:lnTo>
                <a:cubicBezTo>
                  <a:pt x="336656" y="1626155"/>
                  <a:pt x="623492" y="1661023"/>
                  <a:pt x="945178" y="1700873"/>
                </a:cubicBezTo>
                <a:cubicBezTo>
                  <a:pt x="1152563" y="1727282"/>
                  <a:pt x="1367491" y="1753691"/>
                  <a:pt x="1605044" y="1670691"/>
                </a:cubicBezTo>
                <a:cubicBezTo>
                  <a:pt x="1676687" y="1644282"/>
                  <a:pt x="1763412" y="1625418"/>
                  <a:pt x="1853908" y="1602781"/>
                </a:cubicBezTo>
                <a:cubicBezTo>
                  <a:pt x="2178187" y="1519781"/>
                  <a:pt x="2585420" y="1417917"/>
                  <a:pt x="2630668" y="1101006"/>
                </a:cubicBezTo>
                <a:cubicBezTo>
                  <a:pt x="2653292" y="950096"/>
                  <a:pt x="2717394" y="810507"/>
                  <a:pt x="2811660" y="674688"/>
                </a:cubicBezTo>
                <a:close/>
                <a:moveTo>
                  <a:pt x="2762447" y="630238"/>
                </a:moveTo>
                <a:cubicBezTo>
                  <a:pt x="2762447" y="630238"/>
                  <a:pt x="2766218" y="634009"/>
                  <a:pt x="2766218" y="634009"/>
                </a:cubicBezTo>
                <a:cubicBezTo>
                  <a:pt x="2675722" y="765998"/>
                  <a:pt x="2615391" y="905530"/>
                  <a:pt x="2600308" y="1060143"/>
                </a:cubicBezTo>
                <a:cubicBezTo>
                  <a:pt x="2558831" y="1410858"/>
                  <a:pt x="2098808" y="1508907"/>
                  <a:pt x="1759447" y="1584329"/>
                </a:cubicBezTo>
                <a:cubicBezTo>
                  <a:pt x="1687804" y="1599414"/>
                  <a:pt x="1623702" y="1614498"/>
                  <a:pt x="1567142" y="1629583"/>
                </a:cubicBezTo>
                <a:cubicBezTo>
                  <a:pt x="1329589" y="1693692"/>
                  <a:pt x="1118431" y="1663523"/>
                  <a:pt x="914817" y="1633354"/>
                </a:cubicBezTo>
                <a:cubicBezTo>
                  <a:pt x="587004" y="1587394"/>
                  <a:pt x="294040" y="1548901"/>
                  <a:pt x="17723" y="1946699"/>
                </a:cubicBezTo>
                <a:lnTo>
                  <a:pt x="0" y="1974546"/>
                </a:lnTo>
                <a:lnTo>
                  <a:pt x="0" y="1963553"/>
                </a:lnTo>
                <a:lnTo>
                  <a:pt x="13977" y="1941528"/>
                </a:lnTo>
                <a:cubicBezTo>
                  <a:pt x="290402" y="1542641"/>
                  <a:pt x="583940" y="1583623"/>
                  <a:pt x="914817" y="1629583"/>
                </a:cubicBezTo>
                <a:cubicBezTo>
                  <a:pt x="1118431" y="1655980"/>
                  <a:pt x="1329589" y="1686149"/>
                  <a:pt x="1563371" y="1622040"/>
                </a:cubicBezTo>
                <a:cubicBezTo>
                  <a:pt x="1619932" y="1606956"/>
                  <a:pt x="1687804" y="1591871"/>
                  <a:pt x="1759447" y="1576787"/>
                </a:cubicBezTo>
                <a:cubicBezTo>
                  <a:pt x="2095037" y="1505136"/>
                  <a:pt x="2555060" y="1403315"/>
                  <a:pt x="2592767" y="1060143"/>
                </a:cubicBezTo>
                <a:cubicBezTo>
                  <a:pt x="2607850" y="905530"/>
                  <a:pt x="2671951" y="762227"/>
                  <a:pt x="2762447" y="630238"/>
                </a:cubicBezTo>
                <a:close/>
                <a:moveTo>
                  <a:pt x="2714821" y="588963"/>
                </a:moveTo>
                <a:cubicBezTo>
                  <a:pt x="2714821" y="588963"/>
                  <a:pt x="2718593" y="588963"/>
                  <a:pt x="2718593" y="592735"/>
                </a:cubicBezTo>
                <a:cubicBezTo>
                  <a:pt x="2635614" y="713437"/>
                  <a:pt x="2575265" y="852999"/>
                  <a:pt x="2563950" y="1003875"/>
                </a:cubicBezTo>
                <a:cubicBezTo>
                  <a:pt x="2560178" y="1041595"/>
                  <a:pt x="2552634" y="1079314"/>
                  <a:pt x="2541319" y="1113262"/>
                </a:cubicBezTo>
                <a:cubicBezTo>
                  <a:pt x="2530003" y="1150981"/>
                  <a:pt x="2511144" y="1184929"/>
                  <a:pt x="2488514" y="1215104"/>
                </a:cubicBezTo>
                <a:cubicBezTo>
                  <a:pt x="2439480" y="1279228"/>
                  <a:pt x="2379132" y="1328263"/>
                  <a:pt x="2311239" y="1365983"/>
                </a:cubicBezTo>
                <a:cubicBezTo>
                  <a:pt x="2175455" y="1441422"/>
                  <a:pt x="2024583" y="1479141"/>
                  <a:pt x="1873711" y="1513089"/>
                </a:cubicBezTo>
                <a:cubicBezTo>
                  <a:pt x="1798275" y="1528176"/>
                  <a:pt x="1719068" y="1543264"/>
                  <a:pt x="1643632" y="1554580"/>
                </a:cubicBezTo>
                <a:cubicBezTo>
                  <a:pt x="1719068" y="1539492"/>
                  <a:pt x="1794504" y="1528176"/>
                  <a:pt x="1869940" y="1509317"/>
                </a:cubicBezTo>
                <a:cubicBezTo>
                  <a:pt x="2020811" y="1479141"/>
                  <a:pt x="2175455" y="1437650"/>
                  <a:pt x="2307468" y="1362211"/>
                </a:cubicBezTo>
                <a:cubicBezTo>
                  <a:pt x="2375360" y="1324491"/>
                  <a:pt x="2439480" y="1275456"/>
                  <a:pt x="2484742" y="1215104"/>
                </a:cubicBezTo>
                <a:cubicBezTo>
                  <a:pt x="2507373" y="1184929"/>
                  <a:pt x="2526232" y="1150981"/>
                  <a:pt x="2537547" y="1113262"/>
                </a:cubicBezTo>
                <a:cubicBezTo>
                  <a:pt x="2548862" y="1079314"/>
                  <a:pt x="2556406" y="1041595"/>
                  <a:pt x="2560178" y="1000103"/>
                </a:cubicBezTo>
                <a:cubicBezTo>
                  <a:pt x="2571493" y="852999"/>
                  <a:pt x="2631842" y="709666"/>
                  <a:pt x="2714821" y="588963"/>
                </a:cubicBezTo>
                <a:close/>
                <a:moveTo>
                  <a:pt x="2635446" y="523874"/>
                </a:moveTo>
                <a:cubicBezTo>
                  <a:pt x="2635446" y="523874"/>
                  <a:pt x="2639218" y="523874"/>
                  <a:pt x="2639218" y="527647"/>
                </a:cubicBezTo>
                <a:cubicBezTo>
                  <a:pt x="2544909" y="674743"/>
                  <a:pt x="2492095" y="814296"/>
                  <a:pt x="2477006" y="957618"/>
                </a:cubicBezTo>
                <a:cubicBezTo>
                  <a:pt x="2431737" y="1349875"/>
                  <a:pt x="1933783" y="1436625"/>
                  <a:pt x="1571634" y="1500744"/>
                </a:cubicBezTo>
                <a:cubicBezTo>
                  <a:pt x="1515048" y="1512059"/>
                  <a:pt x="1462235" y="1519602"/>
                  <a:pt x="1416966" y="1530917"/>
                </a:cubicBezTo>
                <a:cubicBezTo>
                  <a:pt x="1190623" y="1576178"/>
                  <a:pt x="983145" y="1542232"/>
                  <a:pt x="786982" y="1512059"/>
                </a:cubicBezTo>
                <a:cubicBezTo>
                  <a:pt x="496272" y="1467506"/>
                  <a:pt x="240178" y="1427726"/>
                  <a:pt x="3255" y="1660562"/>
                </a:cubicBezTo>
                <a:lnTo>
                  <a:pt x="0" y="1664224"/>
                </a:lnTo>
                <a:lnTo>
                  <a:pt x="0" y="1657006"/>
                </a:lnTo>
                <a:lnTo>
                  <a:pt x="81546" y="1587493"/>
                </a:lnTo>
                <a:cubicBezTo>
                  <a:pt x="296572" y="1429081"/>
                  <a:pt x="534232" y="1466798"/>
                  <a:pt x="786982" y="1504515"/>
                </a:cubicBezTo>
                <a:cubicBezTo>
                  <a:pt x="983145" y="1534689"/>
                  <a:pt x="1190623" y="1568634"/>
                  <a:pt x="1413194" y="1519602"/>
                </a:cubicBezTo>
                <a:cubicBezTo>
                  <a:pt x="1462235" y="1512059"/>
                  <a:pt x="1515048" y="1500744"/>
                  <a:pt x="1567862" y="1493200"/>
                </a:cubicBezTo>
                <a:cubicBezTo>
                  <a:pt x="1930010" y="1429081"/>
                  <a:pt x="2424192" y="1342332"/>
                  <a:pt x="2469461" y="953846"/>
                </a:cubicBezTo>
                <a:cubicBezTo>
                  <a:pt x="2484550" y="810525"/>
                  <a:pt x="2537364" y="670971"/>
                  <a:pt x="2635446" y="523874"/>
                </a:cubicBezTo>
                <a:close/>
                <a:moveTo>
                  <a:pt x="2552300" y="460375"/>
                </a:moveTo>
                <a:cubicBezTo>
                  <a:pt x="2556072" y="464145"/>
                  <a:pt x="2556072" y="464145"/>
                  <a:pt x="2559843" y="467917"/>
                </a:cubicBezTo>
                <a:cubicBezTo>
                  <a:pt x="2465557" y="618752"/>
                  <a:pt x="2408985" y="754504"/>
                  <a:pt x="2390127" y="897797"/>
                </a:cubicBezTo>
                <a:cubicBezTo>
                  <a:pt x="2333556" y="1297509"/>
                  <a:pt x="1862123" y="1380469"/>
                  <a:pt x="1484977" y="1448345"/>
                </a:cubicBezTo>
                <a:cubicBezTo>
                  <a:pt x="1420862" y="1459658"/>
                  <a:pt x="1360519" y="1467199"/>
                  <a:pt x="1307719" y="1478512"/>
                </a:cubicBezTo>
                <a:cubicBezTo>
                  <a:pt x="1081432" y="1527534"/>
                  <a:pt x="881546" y="1493596"/>
                  <a:pt x="681659" y="1463428"/>
                </a:cubicBezTo>
                <a:cubicBezTo>
                  <a:pt x="467158" y="1430434"/>
                  <a:pt x="264207" y="1400326"/>
                  <a:pt x="72804" y="1491836"/>
                </a:cubicBezTo>
                <a:lnTo>
                  <a:pt x="0" y="1533922"/>
                </a:lnTo>
                <a:lnTo>
                  <a:pt x="0" y="1520469"/>
                </a:lnTo>
                <a:lnTo>
                  <a:pt x="69203" y="1480685"/>
                </a:lnTo>
                <a:cubicBezTo>
                  <a:pt x="261378" y="1389896"/>
                  <a:pt x="467629" y="1422892"/>
                  <a:pt x="685431" y="1455887"/>
                </a:cubicBezTo>
                <a:cubicBezTo>
                  <a:pt x="881546" y="1486054"/>
                  <a:pt x="1081432" y="1516221"/>
                  <a:pt x="1303947" y="1470970"/>
                </a:cubicBezTo>
                <a:cubicBezTo>
                  <a:pt x="1360519" y="1459658"/>
                  <a:pt x="1420862" y="1448345"/>
                  <a:pt x="1484977" y="1437032"/>
                </a:cubicBezTo>
                <a:cubicBezTo>
                  <a:pt x="1858352" y="1372927"/>
                  <a:pt x="2322241" y="1289968"/>
                  <a:pt x="2378813" y="894026"/>
                </a:cubicBezTo>
                <a:cubicBezTo>
                  <a:pt x="2401442" y="754504"/>
                  <a:pt x="2454242" y="611211"/>
                  <a:pt x="2552300" y="460375"/>
                </a:cubicBezTo>
                <a:close/>
                <a:moveTo>
                  <a:pt x="2465978" y="403225"/>
                </a:moveTo>
                <a:cubicBezTo>
                  <a:pt x="2469750" y="403225"/>
                  <a:pt x="2473521" y="406998"/>
                  <a:pt x="2477293" y="410770"/>
                </a:cubicBezTo>
                <a:cubicBezTo>
                  <a:pt x="2383001" y="561678"/>
                  <a:pt x="2326426" y="697495"/>
                  <a:pt x="2303796" y="837086"/>
                </a:cubicBezTo>
                <a:cubicBezTo>
                  <a:pt x="2232134" y="1248308"/>
                  <a:pt x="1771990" y="1327534"/>
                  <a:pt x="1398594" y="1391670"/>
                </a:cubicBezTo>
                <a:cubicBezTo>
                  <a:pt x="1326932" y="1406761"/>
                  <a:pt x="1262813" y="1418079"/>
                  <a:pt x="1198695" y="1429397"/>
                </a:cubicBezTo>
                <a:cubicBezTo>
                  <a:pt x="976169" y="1478443"/>
                  <a:pt x="776270" y="1444488"/>
                  <a:pt x="580143" y="1418079"/>
                </a:cubicBezTo>
                <a:cubicBezTo>
                  <a:pt x="399103" y="1389784"/>
                  <a:pt x="224427" y="1363611"/>
                  <a:pt x="59299" y="1409591"/>
                </a:cubicBezTo>
                <a:lnTo>
                  <a:pt x="0" y="1430862"/>
                </a:lnTo>
                <a:lnTo>
                  <a:pt x="0" y="1417502"/>
                </a:lnTo>
                <a:lnTo>
                  <a:pt x="57707" y="1396681"/>
                </a:lnTo>
                <a:cubicBezTo>
                  <a:pt x="224427" y="1350171"/>
                  <a:pt x="399103" y="1378466"/>
                  <a:pt x="580143" y="1406761"/>
                </a:cubicBezTo>
                <a:cubicBezTo>
                  <a:pt x="776270" y="1433170"/>
                  <a:pt x="976169" y="1463352"/>
                  <a:pt x="1194923" y="1418079"/>
                </a:cubicBezTo>
                <a:cubicBezTo>
                  <a:pt x="1259042" y="1406761"/>
                  <a:pt x="1326932" y="1391670"/>
                  <a:pt x="1398594" y="1380352"/>
                </a:cubicBezTo>
                <a:cubicBezTo>
                  <a:pt x="1783305" y="1316216"/>
                  <a:pt x="2220819" y="1240762"/>
                  <a:pt x="2292481" y="833313"/>
                </a:cubicBezTo>
                <a:cubicBezTo>
                  <a:pt x="2315111" y="693723"/>
                  <a:pt x="2371686" y="554133"/>
                  <a:pt x="2465978" y="403225"/>
                </a:cubicBezTo>
                <a:close/>
                <a:moveTo>
                  <a:pt x="2378667" y="347663"/>
                </a:moveTo>
                <a:cubicBezTo>
                  <a:pt x="2382438" y="351435"/>
                  <a:pt x="2386210" y="355207"/>
                  <a:pt x="2389981" y="355207"/>
                </a:cubicBezTo>
                <a:cubicBezTo>
                  <a:pt x="2299465" y="506094"/>
                  <a:pt x="2242892" y="641893"/>
                  <a:pt x="2216492" y="777691"/>
                </a:cubicBezTo>
                <a:cubicBezTo>
                  <a:pt x="2133519" y="1200173"/>
                  <a:pt x="1696024" y="1275616"/>
                  <a:pt x="1311330" y="1339743"/>
                </a:cubicBezTo>
                <a:cubicBezTo>
                  <a:pt x="1235900" y="1354832"/>
                  <a:pt x="1160470" y="1366148"/>
                  <a:pt x="1088812" y="1381237"/>
                </a:cubicBezTo>
                <a:cubicBezTo>
                  <a:pt x="870067" y="1426503"/>
                  <a:pt x="670178" y="1396326"/>
                  <a:pt x="474060" y="1369921"/>
                </a:cubicBezTo>
                <a:cubicBezTo>
                  <a:pt x="326735" y="1347524"/>
                  <a:pt x="185304" y="1326231"/>
                  <a:pt x="48154" y="1344609"/>
                </a:cubicBezTo>
                <a:lnTo>
                  <a:pt x="0" y="1354085"/>
                </a:lnTo>
                <a:lnTo>
                  <a:pt x="0" y="1338254"/>
                </a:lnTo>
                <a:lnTo>
                  <a:pt x="43412" y="1329750"/>
                </a:lnTo>
                <a:cubicBezTo>
                  <a:pt x="182740" y="1311143"/>
                  <a:pt x="326971" y="1332435"/>
                  <a:pt x="477831" y="1354832"/>
                </a:cubicBezTo>
                <a:cubicBezTo>
                  <a:pt x="670178" y="1385009"/>
                  <a:pt x="870067" y="1415187"/>
                  <a:pt x="1085041" y="1366148"/>
                </a:cubicBezTo>
                <a:cubicBezTo>
                  <a:pt x="1156699" y="1351060"/>
                  <a:pt x="1232129" y="1339743"/>
                  <a:pt x="1311330" y="1324654"/>
                </a:cubicBezTo>
                <a:cubicBezTo>
                  <a:pt x="1692253" y="1260527"/>
                  <a:pt x="2122204" y="1188856"/>
                  <a:pt x="2205177" y="773919"/>
                </a:cubicBezTo>
                <a:cubicBezTo>
                  <a:pt x="2231578" y="638121"/>
                  <a:pt x="2288150" y="502322"/>
                  <a:pt x="2378667" y="347663"/>
                </a:cubicBezTo>
                <a:close/>
                <a:moveTo>
                  <a:pt x="2291352" y="298450"/>
                </a:moveTo>
                <a:cubicBezTo>
                  <a:pt x="2295124" y="302220"/>
                  <a:pt x="2298896" y="302220"/>
                  <a:pt x="2302668" y="305992"/>
                </a:cubicBezTo>
                <a:cubicBezTo>
                  <a:pt x="2227229" y="434205"/>
                  <a:pt x="2163106" y="573730"/>
                  <a:pt x="2129159" y="717027"/>
                </a:cubicBezTo>
                <a:cubicBezTo>
                  <a:pt x="2031088" y="1150685"/>
                  <a:pt x="1619947" y="1218562"/>
                  <a:pt x="1223893" y="1286440"/>
                </a:cubicBezTo>
                <a:cubicBezTo>
                  <a:pt x="1144683" y="1297753"/>
                  <a:pt x="1057929" y="1312836"/>
                  <a:pt x="978720" y="1331691"/>
                </a:cubicBezTo>
                <a:cubicBezTo>
                  <a:pt x="763720" y="1376943"/>
                  <a:pt x="563808" y="1346775"/>
                  <a:pt x="371439" y="1320378"/>
                </a:cubicBezTo>
                <a:cubicBezTo>
                  <a:pt x="254509" y="1303409"/>
                  <a:pt x="141586" y="1286911"/>
                  <a:pt x="31552" y="1289386"/>
                </a:cubicBezTo>
                <a:lnTo>
                  <a:pt x="0" y="1291580"/>
                </a:lnTo>
                <a:lnTo>
                  <a:pt x="0" y="1274135"/>
                </a:lnTo>
                <a:lnTo>
                  <a:pt x="26542" y="1272358"/>
                </a:lnTo>
                <a:cubicBezTo>
                  <a:pt x="138050" y="1270178"/>
                  <a:pt x="252623" y="1287383"/>
                  <a:pt x="371439" y="1305295"/>
                </a:cubicBezTo>
                <a:cubicBezTo>
                  <a:pt x="563808" y="1331691"/>
                  <a:pt x="763720" y="1361859"/>
                  <a:pt x="974948" y="1316607"/>
                </a:cubicBezTo>
                <a:cubicBezTo>
                  <a:pt x="1054157" y="1297753"/>
                  <a:pt x="1140911" y="1282669"/>
                  <a:pt x="1223893" y="1271356"/>
                </a:cubicBezTo>
                <a:cubicBezTo>
                  <a:pt x="1612403" y="1203479"/>
                  <a:pt x="2019773" y="1135601"/>
                  <a:pt x="2114071" y="713255"/>
                </a:cubicBezTo>
                <a:cubicBezTo>
                  <a:pt x="2148019" y="569959"/>
                  <a:pt x="2212142" y="430434"/>
                  <a:pt x="2291352" y="298450"/>
                </a:cubicBezTo>
                <a:close/>
                <a:moveTo>
                  <a:pt x="2198078" y="252413"/>
                </a:moveTo>
                <a:cubicBezTo>
                  <a:pt x="2205624" y="252413"/>
                  <a:pt x="2209397" y="256186"/>
                  <a:pt x="2216943" y="259959"/>
                </a:cubicBezTo>
                <a:cubicBezTo>
                  <a:pt x="2141483" y="384469"/>
                  <a:pt x="2081114" y="520297"/>
                  <a:pt x="2043384" y="656126"/>
                </a:cubicBezTo>
                <a:cubicBezTo>
                  <a:pt x="1930194" y="1101342"/>
                  <a:pt x="1530253" y="1169257"/>
                  <a:pt x="1137859" y="1229625"/>
                </a:cubicBezTo>
                <a:cubicBezTo>
                  <a:pt x="1051081" y="1244717"/>
                  <a:pt x="956757" y="1259809"/>
                  <a:pt x="869978" y="1278675"/>
                </a:cubicBezTo>
                <a:cubicBezTo>
                  <a:pt x="654916" y="1327724"/>
                  <a:pt x="458719" y="1297540"/>
                  <a:pt x="266295" y="1271128"/>
                </a:cubicBezTo>
                <a:cubicBezTo>
                  <a:pt x="208757" y="1262639"/>
                  <a:pt x="152161" y="1254327"/>
                  <a:pt x="96362" y="1248336"/>
                </a:cubicBezTo>
                <a:lnTo>
                  <a:pt x="0" y="1243163"/>
                </a:lnTo>
                <a:lnTo>
                  <a:pt x="0" y="1227920"/>
                </a:lnTo>
                <a:lnTo>
                  <a:pt x="96229" y="1233111"/>
                </a:lnTo>
                <a:cubicBezTo>
                  <a:pt x="153222" y="1239176"/>
                  <a:pt x="211115" y="1247547"/>
                  <a:pt x="270068" y="1256036"/>
                </a:cubicBezTo>
                <a:cubicBezTo>
                  <a:pt x="458719" y="1282448"/>
                  <a:pt x="654916" y="1308859"/>
                  <a:pt x="866205" y="1263582"/>
                </a:cubicBezTo>
                <a:cubicBezTo>
                  <a:pt x="956757" y="1244717"/>
                  <a:pt x="1047309" y="1229625"/>
                  <a:pt x="1137859" y="1214533"/>
                </a:cubicBezTo>
                <a:cubicBezTo>
                  <a:pt x="1537800" y="1146618"/>
                  <a:pt x="1918875" y="1086250"/>
                  <a:pt x="2028292" y="652354"/>
                </a:cubicBezTo>
                <a:cubicBezTo>
                  <a:pt x="2062249" y="512752"/>
                  <a:pt x="2126391" y="380696"/>
                  <a:pt x="2198078" y="252413"/>
                </a:cubicBezTo>
                <a:close/>
                <a:moveTo>
                  <a:pt x="2106609" y="207962"/>
                </a:moveTo>
                <a:cubicBezTo>
                  <a:pt x="2110380" y="211734"/>
                  <a:pt x="2117922" y="211734"/>
                  <a:pt x="2121693" y="215503"/>
                </a:cubicBezTo>
                <a:cubicBezTo>
                  <a:pt x="2042503" y="355019"/>
                  <a:pt x="1993481" y="475680"/>
                  <a:pt x="1959542" y="596342"/>
                </a:cubicBezTo>
                <a:cubicBezTo>
                  <a:pt x="1831330" y="1052590"/>
                  <a:pt x="1450463" y="1112921"/>
                  <a:pt x="1050743" y="1177022"/>
                </a:cubicBezTo>
                <a:cubicBezTo>
                  <a:pt x="956471" y="1192105"/>
                  <a:pt x="858426" y="1210958"/>
                  <a:pt x="760381" y="1229812"/>
                </a:cubicBezTo>
                <a:cubicBezTo>
                  <a:pt x="549208" y="1278830"/>
                  <a:pt x="353119" y="1248665"/>
                  <a:pt x="160800" y="1222270"/>
                </a:cubicBezTo>
                <a:lnTo>
                  <a:pt x="0" y="1201410"/>
                </a:lnTo>
                <a:lnTo>
                  <a:pt x="0" y="1182972"/>
                </a:lnTo>
                <a:lnTo>
                  <a:pt x="164571" y="1203417"/>
                </a:lnTo>
                <a:cubicBezTo>
                  <a:pt x="353119" y="1229812"/>
                  <a:pt x="549208" y="1259977"/>
                  <a:pt x="756610" y="1210958"/>
                </a:cubicBezTo>
                <a:cubicBezTo>
                  <a:pt x="854655" y="1192105"/>
                  <a:pt x="952700" y="1173252"/>
                  <a:pt x="1046973" y="1158169"/>
                </a:cubicBezTo>
                <a:cubicBezTo>
                  <a:pt x="1442921" y="1094068"/>
                  <a:pt x="1816246" y="1033737"/>
                  <a:pt x="1940687" y="592571"/>
                </a:cubicBezTo>
                <a:cubicBezTo>
                  <a:pt x="1974626" y="471910"/>
                  <a:pt x="2027419" y="347478"/>
                  <a:pt x="2106609" y="207962"/>
                </a:cubicBezTo>
                <a:close/>
                <a:moveTo>
                  <a:pt x="2009171" y="169862"/>
                </a:moveTo>
                <a:cubicBezTo>
                  <a:pt x="2016715" y="169862"/>
                  <a:pt x="2024259" y="173636"/>
                  <a:pt x="2028031" y="177410"/>
                </a:cubicBezTo>
                <a:cubicBezTo>
                  <a:pt x="1956362" y="309477"/>
                  <a:pt x="1907324" y="422678"/>
                  <a:pt x="1873376" y="535879"/>
                </a:cubicBezTo>
                <a:cubicBezTo>
                  <a:pt x="1730036" y="1003774"/>
                  <a:pt x="1375460" y="1060374"/>
                  <a:pt x="964306" y="1124522"/>
                </a:cubicBezTo>
                <a:cubicBezTo>
                  <a:pt x="862460" y="1139615"/>
                  <a:pt x="756842" y="1158482"/>
                  <a:pt x="651223" y="1181122"/>
                </a:cubicBezTo>
                <a:cubicBezTo>
                  <a:pt x="443759" y="1230176"/>
                  <a:pt x="243838" y="1199989"/>
                  <a:pt x="55234" y="1173575"/>
                </a:cubicBezTo>
                <a:lnTo>
                  <a:pt x="0" y="1166748"/>
                </a:lnTo>
                <a:lnTo>
                  <a:pt x="0" y="1147259"/>
                </a:lnTo>
                <a:lnTo>
                  <a:pt x="59006" y="1154709"/>
                </a:lnTo>
                <a:cubicBezTo>
                  <a:pt x="247611" y="1181122"/>
                  <a:pt x="439987" y="1207536"/>
                  <a:pt x="647452" y="1162255"/>
                </a:cubicBezTo>
                <a:cubicBezTo>
                  <a:pt x="753070" y="1135842"/>
                  <a:pt x="858688" y="1120748"/>
                  <a:pt x="960533" y="1105655"/>
                </a:cubicBezTo>
                <a:cubicBezTo>
                  <a:pt x="1364144" y="1041508"/>
                  <a:pt x="1714948" y="984907"/>
                  <a:pt x="1850743" y="528333"/>
                </a:cubicBezTo>
                <a:cubicBezTo>
                  <a:pt x="1888464" y="415131"/>
                  <a:pt x="1937501" y="301930"/>
                  <a:pt x="2009171" y="169862"/>
                </a:cubicBezTo>
                <a:close/>
                <a:moveTo>
                  <a:pt x="1910153" y="131763"/>
                </a:moveTo>
                <a:cubicBezTo>
                  <a:pt x="1917695" y="135535"/>
                  <a:pt x="1925238" y="139306"/>
                  <a:pt x="1932780" y="139306"/>
                </a:cubicBezTo>
                <a:cubicBezTo>
                  <a:pt x="1868669" y="263771"/>
                  <a:pt x="1819643" y="373149"/>
                  <a:pt x="1785702" y="474985"/>
                </a:cubicBezTo>
                <a:cubicBezTo>
                  <a:pt x="1627309" y="953984"/>
                  <a:pt x="1280355" y="1006788"/>
                  <a:pt x="876835" y="1070906"/>
                </a:cubicBezTo>
                <a:cubicBezTo>
                  <a:pt x="767469" y="1085993"/>
                  <a:pt x="658103" y="1104851"/>
                  <a:pt x="541195" y="1131253"/>
                </a:cubicBezTo>
                <a:cubicBezTo>
                  <a:pt x="385631" y="1165198"/>
                  <a:pt x="236431" y="1158833"/>
                  <a:pt x="92004" y="1142391"/>
                </a:cubicBezTo>
                <a:lnTo>
                  <a:pt x="0" y="1130363"/>
                </a:lnTo>
                <a:lnTo>
                  <a:pt x="0" y="1107338"/>
                </a:lnTo>
                <a:lnTo>
                  <a:pt x="93537" y="1119761"/>
                </a:lnTo>
                <a:cubicBezTo>
                  <a:pt x="236195" y="1136203"/>
                  <a:pt x="384688" y="1142568"/>
                  <a:pt x="537423" y="1108623"/>
                </a:cubicBezTo>
                <a:cubicBezTo>
                  <a:pt x="650560" y="1082221"/>
                  <a:pt x="763697" y="1063363"/>
                  <a:pt x="873063" y="1048276"/>
                </a:cubicBezTo>
                <a:cubicBezTo>
                  <a:pt x="1284126" y="984158"/>
                  <a:pt x="1612224" y="931354"/>
                  <a:pt x="1763074" y="467441"/>
                </a:cubicBezTo>
                <a:cubicBezTo>
                  <a:pt x="1797015" y="365606"/>
                  <a:pt x="1846042" y="256227"/>
                  <a:pt x="1910153" y="131763"/>
                </a:cubicBezTo>
                <a:close/>
                <a:moveTo>
                  <a:pt x="356397" y="114300"/>
                </a:moveTo>
                <a:cubicBezTo>
                  <a:pt x="271721" y="198926"/>
                  <a:pt x="190809" y="252523"/>
                  <a:pt x="104251" y="288724"/>
                </a:cubicBezTo>
                <a:lnTo>
                  <a:pt x="0" y="321838"/>
                </a:lnTo>
                <a:lnTo>
                  <a:pt x="0" y="272347"/>
                </a:lnTo>
                <a:lnTo>
                  <a:pt x="19516" y="267273"/>
                </a:lnTo>
                <a:cubicBezTo>
                  <a:pt x="94843" y="243825"/>
                  <a:pt x="165406" y="209269"/>
                  <a:pt x="235969" y="155672"/>
                </a:cubicBezTo>
                <a:cubicBezTo>
                  <a:pt x="273602" y="140628"/>
                  <a:pt x="315000" y="129344"/>
                  <a:pt x="356397" y="114300"/>
                </a:cubicBezTo>
                <a:close/>
                <a:moveTo>
                  <a:pt x="1813309" y="101600"/>
                </a:moveTo>
                <a:cubicBezTo>
                  <a:pt x="1820854" y="101600"/>
                  <a:pt x="1828398" y="105370"/>
                  <a:pt x="1835943" y="109142"/>
                </a:cubicBezTo>
                <a:cubicBezTo>
                  <a:pt x="1779357" y="222270"/>
                  <a:pt x="1734089" y="320315"/>
                  <a:pt x="1700137" y="414588"/>
                </a:cubicBezTo>
                <a:cubicBezTo>
                  <a:pt x="1526608" y="904813"/>
                  <a:pt x="1202183" y="953833"/>
                  <a:pt x="787224" y="1017939"/>
                </a:cubicBezTo>
                <a:cubicBezTo>
                  <a:pt x="674053" y="1033023"/>
                  <a:pt x="557110" y="1051878"/>
                  <a:pt x="432621" y="1082045"/>
                </a:cubicBezTo>
                <a:cubicBezTo>
                  <a:pt x="330767" y="1104671"/>
                  <a:pt x="230799" y="1109385"/>
                  <a:pt x="132246" y="1105614"/>
                </a:cubicBezTo>
                <a:lnTo>
                  <a:pt x="0" y="1095849"/>
                </a:lnTo>
                <a:lnTo>
                  <a:pt x="0" y="1071583"/>
                </a:lnTo>
                <a:lnTo>
                  <a:pt x="130831" y="1082045"/>
                </a:lnTo>
                <a:cubicBezTo>
                  <a:pt x="227970" y="1085816"/>
                  <a:pt x="326995" y="1080160"/>
                  <a:pt x="428849" y="1055649"/>
                </a:cubicBezTo>
                <a:cubicBezTo>
                  <a:pt x="553337" y="1029252"/>
                  <a:pt x="670281" y="1010397"/>
                  <a:pt x="783452" y="991542"/>
                </a:cubicBezTo>
                <a:cubicBezTo>
                  <a:pt x="1190866" y="931207"/>
                  <a:pt x="1507746" y="882187"/>
                  <a:pt x="1677503" y="407047"/>
                </a:cubicBezTo>
                <a:cubicBezTo>
                  <a:pt x="1711455" y="312773"/>
                  <a:pt x="1752951" y="214728"/>
                  <a:pt x="1813309" y="101600"/>
                </a:cubicBezTo>
                <a:close/>
                <a:moveTo>
                  <a:pt x="1711112" y="71438"/>
                </a:moveTo>
                <a:cubicBezTo>
                  <a:pt x="1722429" y="75213"/>
                  <a:pt x="1729974" y="78989"/>
                  <a:pt x="1737518" y="78989"/>
                </a:cubicBezTo>
                <a:cubicBezTo>
                  <a:pt x="1684706" y="180928"/>
                  <a:pt x="1646983" y="271540"/>
                  <a:pt x="1613033" y="354602"/>
                </a:cubicBezTo>
                <a:cubicBezTo>
                  <a:pt x="1424419" y="852969"/>
                  <a:pt x="1103776" y="902052"/>
                  <a:pt x="696373" y="966233"/>
                </a:cubicBezTo>
                <a:cubicBezTo>
                  <a:pt x="579432" y="981335"/>
                  <a:pt x="458720" y="1000212"/>
                  <a:pt x="326690" y="1030416"/>
                </a:cubicBezTo>
                <a:cubicBezTo>
                  <a:pt x="222953" y="1054957"/>
                  <a:pt x="122044" y="1060621"/>
                  <a:pt x="23022" y="1057317"/>
                </a:cubicBezTo>
                <a:lnTo>
                  <a:pt x="0" y="1055685"/>
                </a:lnTo>
                <a:lnTo>
                  <a:pt x="0" y="1029676"/>
                </a:lnTo>
                <a:lnTo>
                  <a:pt x="22550" y="1031361"/>
                </a:lnTo>
                <a:cubicBezTo>
                  <a:pt x="120158" y="1035136"/>
                  <a:pt x="219180" y="1030417"/>
                  <a:pt x="319145" y="1007763"/>
                </a:cubicBezTo>
                <a:cubicBezTo>
                  <a:pt x="451175" y="973784"/>
                  <a:pt x="575660" y="954906"/>
                  <a:pt x="692601" y="939804"/>
                </a:cubicBezTo>
                <a:cubicBezTo>
                  <a:pt x="1107548" y="875623"/>
                  <a:pt x="1405558" y="830316"/>
                  <a:pt x="1590399" y="347050"/>
                </a:cubicBezTo>
                <a:cubicBezTo>
                  <a:pt x="1620578" y="260214"/>
                  <a:pt x="1662073" y="173376"/>
                  <a:pt x="1711112" y="71438"/>
                </a:cubicBezTo>
                <a:close/>
                <a:moveTo>
                  <a:pt x="545308" y="65088"/>
                </a:moveTo>
                <a:cubicBezTo>
                  <a:pt x="366997" y="288596"/>
                  <a:pt x="212036" y="359325"/>
                  <a:pt x="10374" y="398227"/>
                </a:cubicBezTo>
                <a:lnTo>
                  <a:pt x="0" y="399941"/>
                </a:lnTo>
                <a:lnTo>
                  <a:pt x="0" y="351520"/>
                </a:lnTo>
                <a:lnTo>
                  <a:pt x="76607" y="334474"/>
                </a:lnTo>
                <a:cubicBezTo>
                  <a:pt x="220704" y="296493"/>
                  <a:pt x="340109" y="231067"/>
                  <a:pt x="469833" y="80176"/>
                </a:cubicBezTo>
                <a:cubicBezTo>
                  <a:pt x="496249" y="76405"/>
                  <a:pt x="518892" y="68861"/>
                  <a:pt x="545308" y="65088"/>
                </a:cubicBezTo>
                <a:close/>
                <a:moveTo>
                  <a:pt x="1609507" y="49213"/>
                </a:moveTo>
                <a:cubicBezTo>
                  <a:pt x="1617053" y="52986"/>
                  <a:pt x="1628372" y="52986"/>
                  <a:pt x="1635918" y="56760"/>
                </a:cubicBezTo>
                <a:cubicBezTo>
                  <a:pt x="1594415" y="139774"/>
                  <a:pt x="1556685" y="219014"/>
                  <a:pt x="1526501" y="294481"/>
                </a:cubicBezTo>
                <a:cubicBezTo>
                  <a:pt x="1322758" y="803886"/>
                  <a:pt x="1024692" y="849166"/>
                  <a:pt x="609662" y="913314"/>
                </a:cubicBezTo>
                <a:cubicBezTo>
                  <a:pt x="485152" y="928404"/>
                  <a:pt x="356869" y="947271"/>
                  <a:pt x="217268" y="981231"/>
                </a:cubicBezTo>
                <a:cubicBezTo>
                  <a:pt x="165389" y="993495"/>
                  <a:pt x="113982" y="1001042"/>
                  <a:pt x="63046" y="1005110"/>
                </a:cubicBezTo>
                <a:lnTo>
                  <a:pt x="0" y="1006362"/>
                </a:lnTo>
                <a:lnTo>
                  <a:pt x="0" y="978178"/>
                </a:lnTo>
                <a:lnTo>
                  <a:pt x="60452" y="977045"/>
                </a:lnTo>
                <a:cubicBezTo>
                  <a:pt x="109973" y="973213"/>
                  <a:pt x="159730" y="966138"/>
                  <a:pt x="209722" y="954818"/>
                </a:cubicBezTo>
                <a:cubicBezTo>
                  <a:pt x="353097" y="920860"/>
                  <a:pt x="485152" y="901993"/>
                  <a:pt x="605888" y="883126"/>
                </a:cubicBezTo>
                <a:cubicBezTo>
                  <a:pt x="1009600" y="822752"/>
                  <a:pt x="1303893" y="777472"/>
                  <a:pt x="1500090" y="286935"/>
                </a:cubicBezTo>
                <a:cubicBezTo>
                  <a:pt x="1530274" y="211467"/>
                  <a:pt x="1568004" y="132227"/>
                  <a:pt x="1609507" y="49213"/>
                </a:cubicBezTo>
                <a:close/>
                <a:moveTo>
                  <a:pt x="1504140" y="30162"/>
                </a:moveTo>
                <a:cubicBezTo>
                  <a:pt x="1515457" y="33936"/>
                  <a:pt x="1523001" y="33936"/>
                  <a:pt x="1534318" y="37709"/>
                </a:cubicBezTo>
                <a:cubicBezTo>
                  <a:pt x="1500368" y="105633"/>
                  <a:pt x="1470190" y="173556"/>
                  <a:pt x="1440012" y="237704"/>
                </a:cubicBezTo>
                <a:cubicBezTo>
                  <a:pt x="1221223" y="754669"/>
                  <a:pt x="926992" y="796176"/>
                  <a:pt x="519592" y="856552"/>
                </a:cubicBezTo>
                <a:cubicBezTo>
                  <a:pt x="395109" y="875418"/>
                  <a:pt x="259309" y="898060"/>
                  <a:pt x="108420" y="932018"/>
                </a:cubicBezTo>
                <a:lnTo>
                  <a:pt x="0" y="948803"/>
                </a:lnTo>
                <a:lnTo>
                  <a:pt x="0" y="917909"/>
                </a:lnTo>
                <a:lnTo>
                  <a:pt x="100876" y="901832"/>
                </a:lnTo>
                <a:cubicBezTo>
                  <a:pt x="251765" y="867871"/>
                  <a:pt x="391337" y="845231"/>
                  <a:pt x="515820" y="826364"/>
                </a:cubicBezTo>
                <a:cubicBezTo>
                  <a:pt x="926992" y="765988"/>
                  <a:pt x="1202362" y="728253"/>
                  <a:pt x="1413607" y="222610"/>
                </a:cubicBezTo>
                <a:cubicBezTo>
                  <a:pt x="1440012" y="162234"/>
                  <a:pt x="1470190" y="98086"/>
                  <a:pt x="1504140" y="30162"/>
                </a:cubicBezTo>
                <a:close/>
                <a:moveTo>
                  <a:pt x="704059" y="30162"/>
                </a:moveTo>
                <a:cubicBezTo>
                  <a:pt x="476387" y="360195"/>
                  <a:pt x="292022" y="424552"/>
                  <a:pt x="9494" y="465807"/>
                </a:cubicBezTo>
                <a:lnTo>
                  <a:pt x="0" y="467071"/>
                </a:lnTo>
                <a:lnTo>
                  <a:pt x="0" y="423337"/>
                </a:lnTo>
                <a:lnTo>
                  <a:pt x="100645" y="405870"/>
                </a:lnTo>
                <a:cubicBezTo>
                  <a:pt x="306929" y="363968"/>
                  <a:pt x="461775" y="287589"/>
                  <a:pt x="639953" y="41479"/>
                </a:cubicBezTo>
                <a:cubicBezTo>
                  <a:pt x="662579" y="37707"/>
                  <a:pt x="681433" y="33934"/>
                  <a:pt x="704059" y="30162"/>
                </a:cubicBezTo>
                <a:close/>
                <a:moveTo>
                  <a:pt x="1394007" y="15874"/>
                </a:moveTo>
                <a:cubicBezTo>
                  <a:pt x="1405323" y="19645"/>
                  <a:pt x="1416639" y="19645"/>
                  <a:pt x="1427955" y="19645"/>
                </a:cubicBezTo>
                <a:cubicBezTo>
                  <a:pt x="1401551" y="76186"/>
                  <a:pt x="1375147" y="125190"/>
                  <a:pt x="1352515" y="177964"/>
                </a:cubicBezTo>
                <a:cubicBezTo>
                  <a:pt x="1118650" y="705693"/>
                  <a:pt x="843297" y="743388"/>
                  <a:pt x="428376" y="803700"/>
                </a:cubicBezTo>
                <a:cubicBezTo>
                  <a:pt x="364253" y="813124"/>
                  <a:pt x="296357" y="823490"/>
                  <a:pt x="224688" y="836212"/>
                </a:cubicBezTo>
                <a:lnTo>
                  <a:pt x="0" y="882524"/>
                </a:lnTo>
                <a:lnTo>
                  <a:pt x="0" y="847134"/>
                </a:lnTo>
                <a:lnTo>
                  <a:pt x="219030" y="804171"/>
                </a:lnTo>
                <a:cubicBezTo>
                  <a:pt x="291641" y="792391"/>
                  <a:pt x="360480" y="782967"/>
                  <a:pt x="424604" y="773543"/>
                </a:cubicBezTo>
                <a:cubicBezTo>
                  <a:pt x="828209" y="713232"/>
                  <a:pt x="1096019" y="675537"/>
                  <a:pt x="1326111" y="162885"/>
                </a:cubicBezTo>
                <a:cubicBezTo>
                  <a:pt x="1344971" y="117651"/>
                  <a:pt x="1367603" y="68648"/>
                  <a:pt x="1394007" y="15874"/>
                </a:cubicBezTo>
                <a:close/>
                <a:moveTo>
                  <a:pt x="843759" y="11112"/>
                </a:moveTo>
                <a:cubicBezTo>
                  <a:pt x="602862" y="400521"/>
                  <a:pt x="405277" y="472299"/>
                  <a:pt x="106992" y="519530"/>
                </a:cubicBezTo>
                <a:lnTo>
                  <a:pt x="0" y="535126"/>
                </a:lnTo>
                <a:lnTo>
                  <a:pt x="0" y="492990"/>
                </a:lnTo>
                <a:lnTo>
                  <a:pt x="98639" y="478295"/>
                </a:lnTo>
                <a:cubicBezTo>
                  <a:pt x="385478" y="432403"/>
                  <a:pt x="566563" y="368465"/>
                  <a:pt x="790960" y="18656"/>
                </a:cubicBezTo>
                <a:cubicBezTo>
                  <a:pt x="809817" y="14884"/>
                  <a:pt x="824902" y="14884"/>
                  <a:pt x="843759" y="11112"/>
                </a:cubicBezTo>
                <a:close/>
                <a:moveTo>
                  <a:pt x="1284472" y="4763"/>
                </a:moveTo>
                <a:cubicBezTo>
                  <a:pt x="1295787" y="8531"/>
                  <a:pt x="1307103" y="8531"/>
                  <a:pt x="1318418" y="8531"/>
                </a:cubicBezTo>
                <a:cubicBezTo>
                  <a:pt x="1303331" y="46208"/>
                  <a:pt x="1284472" y="83886"/>
                  <a:pt x="1269385" y="117795"/>
                </a:cubicBezTo>
                <a:cubicBezTo>
                  <a:pt x="1016679" y="652817"/>
                  <a:pt x="748885" y="694263"/>
                  <a:pt x="337764" y="750779"/>
                </a:cubicBezTo>
                <a:cubicBezTo>
                  <a:pt x="238755" y="764908"/>
                  <a:pt x="131260" y="781157"/>
                  <a:pt x="12096" y="805883"/>
                </a:cubicBezTo>
                <a:lnTo>
                  <a:pt x="0" y="808612"/>
                </a:lnTo>
                <a:lnTo>
                  <a:pt x="0" y="775132"/>
                </a:lnTo>
                <a:lnTo>
                  <a:pt x="121830" y="749838"/>
                </a:lnTo>
                <a:cubicBezTo>
                  <a:pt x="197266" y="736651"/>
                  <a:pt x="267986" y="726289"/>
                  <a:pt x="333992" y="716869"/>
                </a:cubicBezTo>
                <a:cubicBezTo>
                  <a:pt x="745114" y="660353"/>
                  <a:pt x="994049" y="622675"/>
                  <a:pt x="1235439" y="102724"/>
                </a:cubicBezTo>
                <a:cubicBezTo>
                  <a:pt x="1250526" y="72583"/>
                  <a:pt x="1265613" y="38673"/>
                  <a:pt x="1284472" y="4763"/>
                </a:cubicBezTo>
                <a:close/>
                <a:moveTo>
                  <a:pt x="927091" y="4763"/>
                </a:moveTo>
                <a:cubicBezTo>
                  <a:pt x="942176" y="4763"/>
                  <a:pt x="957261" y="4763"/>
                  <a:pt x="972345" y="4763"/>
                </a:cubicBezTo>
                <a:cubicBezTo>
                  <a:pt x="693274" y="506072"/>
                  <a:pt x="467000" y="536227"/>
                  <a:pt x="67248" y="592767"/>
                </a:cubicBezTo>
                <a:lnTo>
                  <a:pt x="0" y="601775"/>
                </a:lnTo>
                <a:lnTo>
                  <a:pt x="0" y="560579"/>
                </a:lnTo>
                <a:lnTo>
                  <a:pt x="59706" y="551304"/>
                </a:lnTo>
                <a:cubicBezTo>
                  <a:pt x="440601" y="498535"/>
                  <a:pt x="659333" y="468381"/>
                  <a:pt x="927091" y="4763"/>
                </a:cubicBezTo>
                <a:close/>
                <a:moveTo>
                  <a:pt x="1167394" y="0"/>
                </a:moveTo>
                <a:cubicBezTo>
                  <a:pt x="1182480" y="0"/>
                  <a:pt x="1193794" y="0"/>
                  <a:pt x="1208880" y="0"/>
                </a:cubicBezTo>
                <a:cubicBezTo>
                  <a:pt x="1197566" y="18860"/>
                  <a:pt x="1190023" y="37721"/>
                  <a:pt x="1182480" y="56582"/>
                </a:cubicBezTo>
                <a:cubicBezTo>
                  <a:pt x="914707" y="603541"/>
                  <a:pt x="662019" y="637492"/>
                  <a:pt x="247157" y="697844"/>
                </a:cubicBezTo>
                <a:cubicBezTo>
                  <a:pt x="179271" y="707275"/>
                  <a:pt x="106670" y="717648"/>
                  <a:pt x="28883" y="730851"/>
                </a:cubicBezTo>
                <a:lnTo>
                  <a:pt x="0" y="736157"/>
                </a:lnTo>
                <a:lnTo>
                  <a:pt x="0" y="700895"/>
                </a:lnTo>
                <a:lnTo>
                  <a:pt x="21812" y="696902"/>
                </a:lnTo>
                <a:cubicBezTo>
                  <a:pt x="100070" y="683699"/>
                  <a:pt x="173614" y="673326"/>
                  <a:pt x="243386" y="663895"/>
                </a:cubicBezTo>
                <a:cubicBezTo>
                  <a:pt x="646933" y="603541"/>
                  <a:pt x="892079" y="569592"/>
                  <a:pt x="1148536" y="41493"/>
                </a:cubicBezTo>
                <a:cubicBezTo>
                  <a:pt x="1156079" y="26405"/>
                  <a:pt x="1163622" y="15088"/>
                  <a:pt x="1167394" y="0"/>
                </a:cubicBezTo>
                <a:close/>
                <a:moveTo>
                  <a:pt x="1050925" y="0"/>
                </a:moveTo>
                <a:cubicBezTo>
                  <a:pt x="1066007" y="0"/>
                  <a:pt x="1081088" y="0"/>
                  <a:pt x="1096169" y="0"/>
                </a:cubicBezTo>
                <a:cubicBezTo>
                  <a:pt x="813397" y="555242"/>
                  <a:pt x="564557" y="589236"/>
                  <a:pt x="157364" y="645894"/>
                </a:cubicBezTo>
                <a:cubicBezTo>
                  <a:pt x="122489" y="650616"/>
                  <a:pt x="86435" y="655573"/>
                  <a:pt x="49027" y="661062"/>
                </a:cubicBezTo>
                <a:lnTo>
                  <a:pt x="0" y="668788"/>
                </a:lnTo>
                <a:lnTo>
                  <a:pt x="0" y="629828"/>
                </a:lnTo>
                <a:lnTo>
                  <a:pt x="41486" y="623290"/>
                </a:lnTo>
                <a:cubicBezTo>
                  <a:pt x="78894" y="617802"/>
                  <a:pt x="114948" y="612844"/>
                  <a:pt x="149823" y="608123"/>
                </a:cubicBezTo>
                <a:cubicBezTo>
                  <a:pt x="557017" y="551465"/>
                  <a:pt x="783235" y="517470"/>
                  <a:pt x="1050925" y="0"/>
                </a:cubicBezTo>
                <a:close/>
              </a:path>
            </a:pathLst>
          </a:custGeom>
          <a:gradFill>
            <a:gsLst>
              <a:gs pos="53000">
                <a:schemeClr val="bg1">
                  <a:lumMod val="95000"/>
                </a:schemeClr>
              </a:gs>
              <a:gs pos="0">
                <a:schemeClr val="accent1">
                  <a:lumMod val="20000"/>
                  <a:lumOff val="80000"/>
                </a:schemeClr>
              </a:gs>
              <a:gs pos="100000">
                <a:schemeClr val="accent1"/>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ko-KR" altLang="en-US"/>
          </a:p>
        </p:txBody>
      </p:sp>
      <p:sp>
        <p:nvSpPr>
          <p:cNvPr id="106" name="직사각형 105">
            <a:extLst>
              <a:ext uri="{FF2B5EF4-FFF2-40B4-BE49-F238E27FC236}">
                <a16:creationId xmlns:a16="http://schemas.microsoft.com/office/drawing/2014/main" id="{22B77744-186D-43B5-A686-8D3A558EA7F7}"/>
              </a:ext>
            </a:extLst>
          </p:cNvPr>
          <p:cNvSpPr/>
          <p:nvPr/>
        </p:nvSpPr>
        <p:spPr>
          <a:xfrm>
            <a:off x="5448301" y="1"/>
            <a:ext cx="6743700" cy="6858000"/>
          </a:xfrm>
          <a:prstGeom prst="rect">
            <a:avLst/>
          </a:prstGeom>
          <a:solidFill>
            <a:srgbClr val="383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TextBox 8">
            <a:extLst>
              <a:ext uri="{FF2B5EF4-FFF2-40B4-BE49-F238E27FC236}">
                <a16:creationId xmlns:a16="http://schemas.microsoft.com/office/drawing/2014/main" id="{5E7CC454-B25E-4F24-8A9D-E8C040BB475A}"/>
              </a:ext>
            </a:extLst>
          </p:cNvPr>
          <p:cNvSpPr txBox="1"/>
          <p:nvPr/>
        </p:nvSpPr>
        <p:spPr>
          <a:xfrm>
            <a:off x="6559683" y="1336645"/>
            <a:ext cx="800100" cy="584775"/>
          </a:xfrm>
          <a:prstGeom prst="rect">
            <a:avLst/>
          </a:prstGeom>
          <a:noFill/>
        </p:spPr>
        <p:txBody>
          <a:bodyPr wrap="square" rtlCol="0">
            <a:spAutoFit/>
          </a:bodyPr>
          <a:lstStyle/>
          <a:p>
            <a:pPr algn="r"/>
            <a:r>
              <a:rPr lang="en-US" altLang="ko-KR" sz="3200" b="1" u="sng">
                <a:solidFill>
                  <a:schemeClr val="accent1">
                    <a:lumMod val="40000"/>
                    <a:lumOff val="60000"/>
                  </a:schemeClr>
                </a:solidFill>
                <a:latin typeface="Arial Black" panose="020B0A04020102020204" pitchFamily="34" charset="0"/>
              </a:rPr>
              <a:t>01</a:t>
            </a:r>
            <a:endParaRPr lang="ko-KR" altLang="en-US" sz="3200" b="1" u="sng">
              <a:solidFill>
                <a:schemeClr val="accent1">
                  <a:lumMod val="40000"/>
                  <a:lumOff val="60000"/>
                </a:schemeClr>
              </a:solidFill>
              <a:latin typeface="Arial Black" panose="020B0A04020102020204" pitchFamily="34" charset="0"/>
            </a:endParaRPr>
          </a:p>
        </p:txBody>
      </p:sp>
      <p:sp>
        <p:nvSpPr>
          <p:cNvPr id="11" name="TextBox 10">
            <a:extLst>
              <a:ext uri="{FF2B5EF4-FFF2-40B4-BE49-F238E27FC236}">
                <a16:creationId xmlns:a16="http://schemas.microsoft.com/office/drawing/2014/main" id="{0418B838-2F48-4D90-B997-F1109F421CF7}"/>
              </a:ext>
            </a:extLst>
          </p:cNvPr>
          <p:cNvSpPr txBox="1"/>
          <p:nvPr/>
        </p:nvSpPr>
        <p:spPr>
          <a:xfrm>
            <a:off x="7704007" y="1432829"/>
            <a:ext cx="4487992" cy="400110"/>
          </a:xfrm>
          <a:prstGeom prst="rect">
            <a:avLst/>
          </a:prstGeom>
          <a:noFill/>
        </p:spPr>
        <p:txBody>
          <a:bodyPr wrap="square" rtlCol="0">
            <a:spAutoFit/>
          </a:bodyPr>
          <a:lstStyle/>
          <a:p>
            <a:r>
              <a:rPr lang="en-US" altLang="ko-KR" sz="2000" b="1">
                <a:solidFill>
                  <a:schemeClr val="bg1"/>
                </a:solidFill>
              </a:rPr>
              <a:t>Medical Separations</a:t>
            </a:r>
            <a:endParaRPr lang="ko-KR" altLang="en-US" sz="2000" b="1">
              <a:solidFill>
                <a:schemeClr val="bg1"/>
              </a:solidFill>
            </a:endParaRPr>
          </a:p>
        </p:txBody>
      </p:sp>
      <p:sp>
        <p:nvSpPr>
          <p:cNvPr id="15" name="TextBox 14">
            <a:extLst>
              <a:ext uri="{FF2B5EF4-FFF2-40B4-BE49-F238E27FC236}">
                <a16:creationId xmlns:a16="http://schemas.microsoft.com/office/drawing/2014/main" id="{C3401843-9714-41CD-83D3-A5125A99CE7F}"/>
              </a:ext>
            </a:extLst>
          </p:cNvPr>
          <p:cNvSpPr txBox="1"/>
          <p:nvPr/>
        </p:nvSpPr>
        <p:spPr>
          <a:xfrm>
            <a:off x="6559683" y="2591335"/>
            <a:ext cx="800100" cy="584775"/>
          </a:xfrm>
          <a:prstGeom prst="rect">
            <a:avLst/>
          </a:prstGeom>
          <a:noFill/>
        </p:spPr>
        <p:txBody>
          <a:bodyPr wrap="square" rtlCol="0">
            <a:spAutoFit/>
          </a:bodyPr>
          <a:lstStyle/>
          <a:p>
            <a:pPr algn="r"/>
            <a:r>
              <a:rPr lang="en-US" altLang="ko-KR" sz="3200" b="1" u="sng">
                <a:solidFill>
                  <a:schemeClr val="accent1">
                    <a:lumMod val="40000"/>
                    <a:lumOff val="60000"/>
                  </a:schemeClr>
                </a:solidFill>
                <a:latin typeface="Arial Black" panose="020B0A04020102020204" pitchFamily="34" charset="0"/>
              </a:rPr>
              <a:t>02</a:t>
            </a:r>
            <a:endParaRPr lang="ko-KR" altLang="en-US" sz="3200" b="1" u="sng">
              <a:solidFill>
                <a:schemeClr val="accent1">
                  <a:lumMod val="40000"/>
                  <a:lumOff val="60000"/>
                </a:schemeClr>
              </a:solidFill>
              <a:latin typeface="Arial Black" panose="020B0A04020102020204" pitchFamily="34" charset="0"/>
            </a:endParaRPr>
          </a:p>
        </p:txBody>
      </p:sp>
      <p:sp>
        <p:nvSpPr>
          <p:cNvPr id="17" name="TextBox 16">
            <a:extLst>
              <a:ext uri="{FF2B5EF4-FFF2-40B4-BE49-F238E27FC236}">
                <a16:creationId xmlns:a16="http://schemas.microsoft.com/office/drawing/2014/main" id="{0A87B928-A3AA-4C7E-A084-2DF0BDEC0F02}"/>
              </a:ext>
            </a:extLst>
          </p:cNvPr>
          <p:cNvSpPr txBox="1"/>
          <p:nvPr/>
        </p:nvSpPr>
        <p:spPr>
          <a:xfrm>
            <a:off x="7704007" y="2591335"/>
            <a:ext cx="4315881" cy="707886"/>
          </a:xfrm>
          <a:prstGeom prst="rect">
            <a:avLst/>
          </a:prstGeom>
          <a:noFill/>
        </p:spPr>
        <p:txBody>
          <a:bodyPr wrap="square" rtlCol="0">
            <a:spAutoFit/>
          </a:bodyPr>
          <a:lstStyle/>
          <a:p>
            <a:r>
              <a:rPr lang="en-US" altLang="ko-KR" sz="2000" b="1">
                <a:solidFill>
                  <a:schemeClr val="bg1"/>
                </a:solidFill>
              </a:rPr>
              <a:t>Medical Separations with Reinstatement Rights</a:t>
            </a:r>
            <a:endParaRPr lang="ko-KR" altLang="en-US" sz="2000" b="1">
              <a:solidFill>
                <a:schemeClr val="bg1"/>
              </a:solidFill>
            </a:endParaRPr>
          </a:p>
        </p:txBody>
      </p:sp>
      <p:sp>
        <p:nvSpPr>
          <p:cNvPr id="19" name="TextBox 18">
            <a:extLst>
              <a:ext uri="{FF2B5EF4-FFF2-40B4-BE49-F238E27FC236}">
                <a16:creationId xmlns:a16="http://schemas.microsoft.com/office/drawing/2014/main" id="{442ECC6C-569D-49CE-8B06-6FE15CBDD554}"/>
              </a:ext>
            </a:extLst>
          </p:cNvPr>
          <p:cNvSpPr txBox="1"/>
          <p:nvPr/>
        </p:nvSpPr>
        <p:spPr>
          <a:xfrm>
            <a:off x="6559683" y="3846025"/>
            <a:ext cx="800100" cy="584775"/>
          </a:xfrm>
          <a:prstGeom prst="rect">
            <a:avLst/>
          </a:prstGeom>
          <a:noFill/>
        </p:spPr>
        <p:txBody>
          <a:bodyPr wrap="square" rtlCol="0">
            <a:spAutoFit/>
          </a:bodyPr>
          <a:lstStyle/>
          <a:p>
            <a:pPr algn="r"/>
            <a:r>
              <a:rPr lang="en-US" altLang="ko-KR" sz="3200" b="1" u="sng">
                <a:solidFill>
                  <a:schemeClr val="accent1">
                    <a:lumMod val="40000"/>
                    <a:lumOff val="60000"/>
                  </a:schemeClr>
                </a:solidFill>
                <a:latin typeface="Arial Black" panose="020B0A04020102020204" pitchFamily="34" charset="0"/>
              </a:rPr>
              <a:t>03</a:t>
            </a:r>
            <a:endParaRPr lang="ko-KR" altLang="en-US" sz="3200" b="1" u="sng">
              <a:solidFill>
                <a:schemeClr val="accent1">
                  <a:lumMod val="40000"/>
                  <a:lumOff val="60000"/>
                </a:schemeClr>
              </a:solidFill>
              <a:latin typeface="Arial Black" panose="020B0A04020102020204" pitchFamily="34" charset="0"/>
            </a:endParaRPr>
          </a:p>
        </p:txBody>
      </p:sp>
      <p:sp>
        <p:nvSpPr>
          <p:cNvPr id="21" name="TextBox 20">
            <a:extLst>
              <a:ext uri="{FF2B5EF4-FFF2-40B4-BE49-F238E27FC236}">
                <a16:creationId xmlns:a16="http://schemas.microsoft.com/office/drawing/2014/main" id="{A7407036-92FC-462E-B1CA-535080997496}"/>
              </a:ext>
            </a:extLst>
          </p:cNvPr>
          <p:cNvSpPr txBox="1"/>
          <p:nvPr/>
        </p:nvSpPr>
        <p:spPr>
          <a:xfrm>
            <a:off x="7704007" y="3942209"/>
            <a:ext cx="4487992" cy="400110"/>
          </a:xfrm>
          <a:prstGeom prst="rect">
            <a:avLst/>
          </a:prstGeom>
          <a:noFill/>
        </p:spPr>
        <p:txBody>
          <a:bodyPr wrap="square" rtlCol="0">
            <a:spAutoFit/>
          </a:bodyPr>
          <a:lstStyle/>
          <a:p>
            <a:r>
              <a:rPr lang="en-US" altLang="ko-KR" sz="2000" b="1">
                <a:solidFill>
                  <a:schemeClr val="bg1"/>
                </a:solidFill>
              </a:rPr>
              <a:t>Direct Threat Assessments</a:t>
            </a:r>
            <a:endParaRPr lang="ko-KR" altLang="en-US" sz="2000" b="1">
              <a:solidFill>
                <a:schemeClr val="bg1"/>
              </a:solidFill>
            </a:endParaRPr>
          </a:p>
        </p:txBody>
      </p:sp>
      <p:sp>
        <p:nvSpPr>
          <p:cNvPr id="7" name="TextBox 6">
            <a:extLst>
              <a:ext uri="{FF2B5EF4-FFF2-40B4-BE49-F238E27FC236}">
                <a16:creationId xmlns:a16="http://schemas.microsoft.com/office/drawing/2014/main" id="{86CBAB34-74A3-4D73-AB5F-5A6A1DCD6FA9}"/>
              </a:ext>
            </a:extLst>
          </p:cNvPr>
          <p:cNvSpPr txBox="1"/>
          <p:nvPr/>
        </p:nvSpPr>
        <p:spPr>
          <a:xfrm>
            <a:off x="1" y="2921169"/>
            <a:ext cx="5448300" cy="1015663"/>
          </a:xfrm>
          <a:prstGeom prst="rect">
            <a:avLst/>
          </a:prstGeom>
          <a:noFill/>
        </p:spPr>
        <p:txBody>
          <a:bodyPr wrap="square" rtlCol="0">
            <a:spAutoFit/>
          </a:bodyPr>
          <a:lstStyle/>
          <a:p>
            <a:pPr algn="ctr"/>
            <a:r>
              <a:rPr lang="en-US" altLang="ko-KR" sz="6000">
                <a:solidFill>
                  <a:srgbClr val="383F73"/>
                </a:solidFill>
                <a:latin typeface="Arial Black" panose="020B0A04020102020204" pitchFamily="34" charset="0"/>
              </a:rPr>
              <a:t>AGENDA</a:t>
            </a:r>
            <a:endParaRPr lang="ko-KR" altLang="en-US" sz="6000">
              <a:solidFill>
                <a:srgbClr val="383F73"/>
              </a:solidFill>
              <a:latin typeface="Arial Black" panose="020B0A04020102020204" pitchFamily="34" charset="0"/>
            </a:endParaRPr>
          </a:p>
        </p:txBody>
      </p:sp>
      <p:sp>
        <p:nvSpPr>
          <p:cNvPr id="104" name="TextBox 103">
            <a:extLst>
              <a:ext uri="{FF2B5EF4-FFF2-40B4-BE49-F238E27FC236}">
                <a16:creationId xmlns:a16="http://schemas.microsoft.com/office/drawing/2014/main" id="{0A66A086-7C47-4BDF-8516-D00C5E46E725}"/>
              </a:ext>
            </a:extLst>
          </p:cNvPr>
          <p:cNvSpPr txBox="1"/>
          <p:nvPr/>
        </p:nvSpPr>
        <p:spPr>
          <a:xfrm>
            <a:off x="5923692" y="5180809"/>
            <a:ext cx="5792918" cy="1015663"/>
          </a:xfrm>
          <a:prstGeom prst="rect">
            <a:avLst/>
          </a:prstGeom>
          <a:noFill/>
        </p:spPr>
        <p:txBody>
          <a:bodyPr wrap="square" rtlCol="0">
            <a:spAutoFit/>
          </a:bodyPr>
          <a:lstStyle/>
          <a:p>
            <a:pPr algn="ctr"/>
            <a:r>
              <a:rPr lang="en-US" altLang="ko-KR" sz="2000" b="1">
                <a:solidFill>
                  <a:schemeClr val="bg1"/>
                </a:solidFill>
              </a:rPr>
              <a:t>Disability Accommodation as a part of Medical Separations and Direct Threat Assessments will be discussed in each applicable section.</a:t>
            </a:r>
            <a:endParaRPr lang="ko-KR" altLang="en-US" sz="2000" b="1">
              <a:solidFill>
                <a:schemeClr val="bg1"/>
              </a:solidFill>
            </a:endParaRPr>
          </a:p>
        </p:txBody>
      </p:sp>
      <p:sp>
        <p:nvSpPr>
          <p:cNvPr id="111" name="직사각형 110">
            <a:extLst>
              <a:ext uri="{FF2B5EF4-FFF2-40B4-BE49-F238E27FC236}">
                <a16:creationId xmlns:a16="http://schemas.microsoft.com/office/drawing/2014/main" id="{9010D45E-AC05-474F-91AD-415765483EEA}"/>
              </a:ext>
            </a:extLst>
          </p:cNvPr>
          <p:cNvSpPr/>
          <p:nvPr/>
        </p:nvSpPr>
        <p:spPr>
          <a:xfrm rot="16200000">
            <a:off x="-1158061" y="3372624"/>
            <a:ext cx="2428875" cy="1127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슬라이드 번호 개체 틀 5">
            <a:extLst>
              <a:ext uri="{FF2B5EF4-FFF2-40B4-BE49-F238E27FC236}">
                <a16:creationId xmlns:a16="http://schemas.microsoft.com/office/drawing/2014/main" id="{11970F53-556F-4ED4-9384-C5322BDD9BC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solidFill>
                  <a:schemeClr val="bg1"/>
                </a:solidFill>
              </a:rPr>
              <a:pPr/>
              <a:t>2</a:t>
            </a:fld>
            <a:endParaRPr lang="ko-KR" altLang="en-US">
              <a:solidFill>
                <a:schemeClr val="bg1"/>
              </a:solidFill>
            </a:endParaRPr>
          </a:p>
        </p:txBody>
      </p:sp>
    </p:spTree>
    <p:extLst>
      <p:ext uri="{BB962C8B-B14F-4D97-AF65-F5344CB8AC3E}">
        <p14:creationId xmlns:p14="http://schemas.microsoft.com/office/powerpoint/2010/main" val="792533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3F7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3D751-070E-4937-9C16-86A7E12D74BD}"/>
              </a:ext>
            </a:extLst>
          </p:cNvPr>
          <p:cNvSpPr>
            <a:spLocks noGrp="1"/>
          </p:cNvSpPr>
          <p:nvPr>
            <p:ph type="title" idx="4294967295"/>
          </p:nvPr>
        </p:nvSpPr>
        <p:spPr>
          <a:xfrm>
            <a:off x="838200" y="331051"/>
            <a:ext cx="10515600" cy="1325563"/>
          </a:xfrm>
        </p:spPr>
        <p:txBody>
          <a:bodyPr vert="horz" lIns="91440" tIns="45720" rIns="91440" bIns="45720" rtlCol="0" anchor="b">
            <a:normAutofit/>
          </a:bodyPr>
          <a:lstStyle/>
          <a:p>
            <a:r>
              <a:rPr lang="en-US">
                <a:solidFill>
                  <a:schemeClr val="bg1"/>
                </a:solidFill>
              </a:rPr>
              <a:t>Significant Risk Qualification</a:t>
            </a:r>
          </a:p>
        </p:txBody>
      </p:sp>
      <p:grpSp>
        <p:nvGrpSpPr>
          <p:cNvPr id="43" name="그룹 42" descr="An oval shape that contains the text: A &quot;significant risk&quot; means a high, not a slight probability; A speculative or remote risk is insufficient."/>
          <p:cNvGrpSpPr/>
          <p:nvPr/>
        </p:nvGrpSpPr>
        <p:grpSpPr>
          <a:xfrm>
            <a:off x="502131" y="2231766"/>
            <a:ext cx="11115438" cy="2244947"/>
            <a:chOff x="4866507" y="2658618"/>
            <a:chExt cx="1992366" cy="1102864"/>
          </a:xfrm>
          <a:solidFill>
            <a:srgbClr val="7B9D77"/>
          </a:solidFill>
        </p:grpSpPr>
        <p:sp>
          <p:nvSpPr>
            <p:cNvPr id="44" name="모서리가 둥근 직사각형 43"/>
            <p:cNvSpPr/>
            <p:nvPr/>
          </p:nvSpPr>
          <p:spPr>
            <a:xfrm>
              <a:off x="4947622" y="2658618"/>
              <a:ext cx="1911251" cy="1102864"/>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61"/>
            </a:p>
          </p:txBody>
        </p:sp>
        <p:sp>
          <p:nvSpPr>
            <p:cNvPr id="45" name="직사각형 44"/>
            <p:cNvSpPr/>
            <p:nvPr/>
          </p:nvSpPr>
          <p:spPr>
            <a:xfrm>
              <a:off x="4866507" y="2919431"/>
              <a:ext cx="1992366" cy="581237"/>
            </a:xfrm>
            <a:prstGeom prst="rect">
              <a:avLst/>
            </a:prstGeom>
            <a:grpFill/>
          </p:spPr>
          <p:txBody>
            <a:bodyPr wrap="square">
              <a:spAutoFit/>
            </a:bodyPr>
            <a:lstStyle/>
            <a:p>
              <a:pPr algn="ctr">
                <a:lnSpc>
                  <a:spcPct val="114000"/>
                </a:lnSpc>
              </a:pPr>
              <a:r>
                <a:rPr lang="en-US" altLang="ko-KR" sz="3200">
                  <a:solidFill>
                    <a:schemeClr val="bg1"/>
                  </a:solidFill>
                  <a:ea typeface="Noto Sans" panose="020B0502040504020204" pitchFamily="34" charset="0"/>
                  <a:cs typeface="Noto Sans" panose="020B0502040504020204" pitchFamily="34" charset="0"/>
                </a:rPr>
                <a:t>A “</a:t>
              </a:r>
              <a:r>
                <a:rPr lang="en-US" altLang="ko-KR" sz="3200" b="1" u="sng">
                  <a:solidFill>
                    <a:schemeClr val="bg1"/>
                  </a:solidFill>
                  <a:ea typeface="Noto Sans" panose="020B0502040504020204" pitchFamily="34" charset="0"/>
                  <a:cs typeface="Noto Sans" panose="020B0502040504020204" pitchFamily="34" charset="0"/>
                </a:rPr>
                <a:t>significant risk</a:t>
              </a:r>
              <a:r>
                <a:rPr lang="en-US" altLang="ko-KR" sz="3200">
                  <a:solidFill>
                    <a:schemeClr val="bg1"/>
                  </a:solidFill>
                  <a:ea typeface="Noto Sans" panose="020B0502040504020204" pitchFamily="34" charset="0"/>
                  <a:cs typeface="Noto Sans" panose="020B0502040504020204" pitchFamily="34" charset="0"/>
                </a:rPr>
                <a:t>” means a </a:t>
              </a:r>
              <a:r>
                <a:rPr lang="en-US" altLang="ko-KR" sz="3200" b="1">
                  <a:solidFill>
                    <a:schemeClr val="bg1"/>
                  </a:solidFill>
                  <a:ea typeface="Noto Sans" panose="020B0502040504020204" pitchFamily="34" charset="0"/>
                  <a:cs typeface="Noto Sans" panose="020B0502040504020204" pitchFamily="34" charset="0"/>
                </a:rPr>
                <a:t>high</a:t>
              </a:r>
              <a:r>
                <a:rPr lang="en-US" altLang="ko-KR" sz="3200">
                  <a:solidFill>
                    <a:schemeClr val="bg1"/>
                  </a:solidFill>
                  <a:ea typeface="Noto Sans" panose="020B0502040504020204" pitchFamily="34" charset="0"/>
                  <a:cs typeface="Noto Sans" panose="020B0502040504020204" pitchFamily="34" charset="0"/>
                </a:rPr>
                <a:t>, not a slight, probability of risk; </a:t>
              </a:r>
            </a:p>
            <a:p>
              <a:pPr algn="ctr">
                <a:lnSpc>
                  <a:spcPct val="114000"/>
                </a:lnSpc>
              </a:pPr>
              <a:r>
                <a:rPr lang="en-US" altLang="ko-KR" sz="3200">
                  <a:solidFill>
                    <a:schemeClr val="bg1"/>
                  </a:solidFill>
                  <a:ea typeface="Noto Sans" panose="020B0502040504020204" pitchFamily="34" charset="0"/>
                  <a:cs typeface="Noto Sans" panose="020B0502040504020204" pitchFamily="34" charset="0"/>
                </a:rPr>
                <a:t>A speculative or remote risk </a:t>
              </a:r>
              <a:r>
                <a:rPr lang="en-US" altLang="ko-KR" sz="3200" b="1" u="sng">
                  <a:solidFill>
                    <a:schemeClr val="bg1"/>
                  </a:solidFill>
                  <a:ea typeface="Noto Sans" panose="020B0502040504020204" pitchFamily="34" charset="0"/>
                  <a:cs typeface="Noto Sans" panose="020B0502040504020204" pitchFamily="34" charset="0"/>
                </a:rPr>
                <a:t>is insufficient</a:t>
              </a:r>
              <a:r>
                <a:rPr lang="en-US" altLang="ko-KR" sz="3200">
                  <a:solidFill>
                    <a:schemeClr val="bg1"/>
                  </a:solidFill>
                  <a:ea typeface="Noto Sans" panose="020B0502040504020204" pitchFamily="34" charset="0"/>
                  <a:cs typeface="Noto Sans" panose="020B0502040504020204" pitchFamily="34" charset="0"/>
                </a:rPr>
                <a:t>.</a:t>
              </a:r>
            </a:p>
          </p:txBody>
        </p:sp>
      </p:grpSp>
      <p:sp>
        <p:nvSpPr>
          <p:cNvPr id="6" name="슬라이드 번호 개체 틀 5">
            <a:extLst>
              <a:ext uri="{FF2B5EF4-FFF2-40B4-BE49-F238E27FC236}">
                <a16:creationId xmlns:a16="http://schemas.microsoft.com/office/drawing/2014/main" id="{D34EFFE0-DE1B-4AFA-97B8-86A1DB075E5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solidFill>
                  <a:schemeClr val="bg1"/>
                </a:solidFill>
              </a:rPr>
              <a:pPr/>
              <a:t>20</a:t>
            </a:fld>
            <a:endParaRPr lang="ko-KR" altLang="en-US">
              <a:solidFill>
                <a:schemeClr val="bg1"/>
              </a:solidFill>
            </a:endParaRPr>
          </a:p>
        </p:txBody>
      </p:sp>
    </p:spTree>
    <p:extLst>
      <p:ext uri="{BB962C8B-B14F-4D97-AF65-F5344CB8AC3E}">
        <p14:creationId xmlns:p14="http://schemas.microsoft.com/office/powerpoint/2010/main" val="3454611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3" name="Google Shape;353;p8"/>
          <p:cNvSpPr txBox="1">
            <a:spLocks noGrp="1"/>
          </p:cNvSpPr>
          <p:nvPr>
            <p:ph type="title"/>
          </p:nvPr>
        </p:nvSpPr>
        <p:spPr>
          <a:xfrm>
            <a:off x="838200" y="408256"/>
            <a:ext cx="10515600" cy="911600"/>
          </a:xfrm>
          <a:prstGeom prst="rect">
            <a:avLst/>
          </a:prstGeom>
          <a:noFill/>
          <a:ln>
            <a:noFill/>
          </a:ln>
        </p:spPr>
        <p:txBody>
          <a:bodyPr spcFirstLastPara="1" vert="horz" wrap="square" lIns="91433" tIns="45700" rIns="91433" bIns="45700" rtlCol="0" anchor="ctr" anchorCtr="0">
            <a:normAutofit/>
          </a:bodyPr>
          <a:lstStyle/>
          <a:p>
            <a:r>
              <a:rPr lang="en-US"/>
              <a:t>Applicants + Students</a:t>
            </a:r>
            <a:endParaRPr/>
          </a:p>
        </p:txBody>
      </p:sp>
      <p:sp>
        <p:nvSpPr>
          <p:cNvPr id="354" name="Google Shape;354;p8"/>
          <p:cNvSpPr/>
          <p:nvPr/>
        </p:nvSpPr>
        <p:spPr>
          <a:xfrm>
            <a:off x="1419496" y="4381500"/>
            <a:ext cx="3897569" cy="1691922"/>
          </a:xfrm>
          <a:prstGeom prst="rect">
            <a:avLst/>
          </a:prstGeom>
          <a:solidFill>
            <a:srgbClr val="383F73"/>
          </a:solidFill>
          <a:ln>
            <a:noFill/>
          </a:ln>
        </p:spPr>
        <p:txBody>
          <a:bodyPr spcFirstLastPara="1" wrap="square" lIns="91433" tIns="45700" rIns="91433" bIns="45700" anchor="ctr" anchorCtr="0">
            <a:noAutofit/>
          </a:bodyPr>
          <a:lstStyle/>
          <a:p>
            <a:pPr algn="ctr"/>
            <a:endParaRPr sz="1867">
              <a:solidFill>
                <a:schemeClr val="lt1"/>
              </a:solidFill>
              <a:latin typeface="Calibri"/>
              <a:ea typeface="Calibri"/>
              <a:cs typeface="Calibri"/>
              <a:sym typeface="Calibri"/>
            </a:endParaRPr>
          </a:p>
        </p:txBody>
      </p:sp>
      <p:sp>
        <p:nvSpPr>
          <p:cNvPr id="357" name="Google Shape;357;p8"/>
          <p:cNvSpPr txBox="1"/>
          <p:nvPr/>
        </p:nvSpPr>
        <p:spPr>
          <a:xfrm>
            <a:off x="1490388" y="4765744"/>
            <a:ext cx="3751767" cy="830956"/>
          </a:xfrm>
          <a:prstGeom prst="rect">
            <a:avLst/>
          </a:prstGeom>
          <a:noFill/>
          <a:ln>
            <a:noFill/>
          </a:ln>
        </p:spPr>
        <p:txBody>
          <a:bodyPr spcFirstLastPara="1" wrap="square" lIns="91433" tIns="45700" rIns="91433" bIns="45700" anchor="t" anchorCtr="0">
            <a:spAutoFit/>
          </a:bodyPr>
          <a:lstStyle/>
          <a:p>
            <a:pPr algn="ctr" eaLnBrk="0" latinLnBrk="0" hangingPunct="0"/>
            <a:r>
              <a:rPr lang="en-US" sz="2400">
                <a:solidFill>
                  <a:schemeClr val="lt1"/>
                </a:solidFill>
                <a:ea typeface="Varela"/>
                <a:cs typeface="Varela"/>
                <a:sym typeface="Varela"/>
              </a:rPr>
              <a:t>Form 2-04 </a:t>
            </a:r>
            <a:r>
              <a:rPr lang="en-US" sz="2400" b="1">
                <a:solidFill>
                  <a:schemeClr val="lt1"/>
                </a:solidFill>
                <a:ea typeface="Varela"/>
                <a:cs typeface="Varela"/>
                <a:sym typeface="Varela"/>
              </a:rPr>
              <a:t>was previously </a:t>
            </a:r>
            <a:r>
              <a:rPr lang="en-US" sz="2400">
                <a:solidFill>
                  <a:schemeClr val="lt1"/>
                </a:solidFill>
                <a:ea typeface="Varela"/>
                <a:cs typeface="Varela"/>
                <a:sym typeface="Varela"/>
              </a:rPr>
              <a:t>for </a:t>
            </a:r>
            <a:r>
              <a:rPr lang="en-US" sz="2400" b="1" u="sng">
                <a:solidFill>
                  <a:schemeClr val="lt1"/>
                </a:solidFill>
                <a:ea typeface="Varela"/>
                <a:cs typeface="Varela"/>
                <a:sym typeface="Varela"/>
              </a:rPr>
              <a:t>applicants only</a:t>
            </a:r>
            <a:r>
              <a:rPr lang="en-US" sz="2400" b="1">
                <a:solidFill>
                  <a:schemeClr val="lt1"/>
                </a:solidFill>
                <a:ea typeface="Varela"/>
                <a:cs typeface="Varela"/>
                <a:sym typeface="Varela"/>
              </a:rPr>
              <a:t>.</a:t>
            </a:r>
            <a:endParaRPr lang="en-US" sz="2400">
              <a:solidFill>
                <a:schemeClr val="lt1"/>
              </a:solidFill>
              <a:ea typeface="Varela"/>
              <a:cs typeface="Varela"/>
              <a:sym typeface="Varela"/>
            </a:endParaRPr>
          </a:p>
        </p:txBody>
      </p:sp>
      <p:sp>
        <p:nvSpPr>
          <p:cNvPr id="24" name="Google Shape;357;p8">
            <a:extLst>
              <a:ext uri="{FF2B5EF4-FFF2-40B4-BE49-F238E27FC236}">
                <a16:creationId xmlns:a16="http://schemas.microsoft.com/office/drawing/2014/main" id="{ECC085F7-EE99-4599-AF64-0D6730A061B3}"/>
              </a:ext>
            </a:extLst>
          </p:cNvPr>
          <p:cNvSpPr txBox="1"/>
          <p:nvPr/>
        </p:nvSpPr>
        <p:spPr>
          <a:xfrm>
            <a:off x="6675001" y="4503802"/>
            <a:ext cx="3751767" cy="1569620"/>
          </a:xfrm>
          <a:prstGeom prst="rect">
            <a:avLst/>
          </a:prstGeom>
          <a:solidFill>
            <a:srgbClr val="383F73"/>
          </a:solidFill>
          <a:ln>
            <a:noFill/>
          </a:ln>
        </p:spPr>
        <p:txBody>
          <a:bodyPr spcFirstLastPara="1" wrap="square" lIns="91433" tIns="45700" rIns="91433" bIns="45700" anchor="t" anchorCtr="0">
            <a:spAutoFit/>
          </a:bodyPr>
          <a:lstStyle/>
          <a:p>
            <a:pPr algn="ctr" eaLnBrk="0" latinLnBrk="0" hangingPunct="0"/>
            <a:r>
              <a:rPr lang="en-US" sz="2400">
                <a:solidFill>
                  <a:schemeClr val="lt1"/>
                </a:solidFill>
                <a:ea typeface="Varela"/>
                <a:cs typeface="Varela"/>
                <a:sym typeface="Varela"/>
              </a:rPr>
              <a:t>Now the form </a:t>
            </a:r>
            <a:r>
              <a:rPr lang="en-US" sz="2400" b="1">
                <a:solidFill>
                  <a:schemeClr val="lt1"/>
                </a:solidFill>
                <a:ea typeface="Varela"/>
                <a:cs typeface="Varela"/>
                <a:sym typeface="Varela"/>
              </a:rPr>
              <a:t>has been expanded </a:t>
            </a:r>
            <a:r>
              <a:rPr lang="en-US" sz="2400">
                <a:solidFill>
                  <a:schemeClr val="lt1"/>
                </a:solidFill>
                <a:ea typeface="Varela"/>
                <a:cs typeface="Varela"/>
                <a:sym typeface="Varela"/>
              </a:rPr>
              <a:t>to include </a:t>
            </a:r>
            <a:r>
              <a:rPr lang="en-US" sz="2400" b="1" u="sng">
                <a:solidFill>
                  <a:schemeClr val="bg1"/>
                </a:solidFill>
                <a:ea typeface="Varela"/>
                <a:cs typeface="Varela"/>
                <a:sym typeface="Varela"/>
              </a:rPr>
              <a:t>both</a:t>
            </a:r>
            <a:r>
              <a:rPr lang="en-US" sz="2400">
                <a:solidFill>
                  <a:schemeClr val="lt1"/>
                </a:solidFill>
                <a:ea typeface="Varela"/>
                <a:cs typeface="Varela"/>
                <a:sym typeface="Varela"/>
              </a:rPr>
              <a:t> </a:t>
            </a:r>
            <a:r>
              <a:rPr lang="en-US" sz="2400" b="1">
                <a:solidFill>
                  <a:schemeClr val="lt1"/>
                </a:solidFill>
                <a:ea typeface="Varela"/>
                <a:cs typeface="Varela"/>
                <a:sym typeface="Varela"/>
              </a:rPr>
              <a:t>applicants</a:t>
            </a:r>
            <a:r>
              <a:rPr lang="en-US" sz="2400">
                <a:solidFill>
                  <a:schemeClr val="lt1"/>
                </a:solidFill>
                <a:ea typeface="Varela"/>
                <a:cs typeface="Varela"/>
                <a:sym typeface="Varela"/>
              </a:rPr>
              <a:t> and </a:t>
            </a:r>
            <a:r>
              <a:rPr lang="en-US" sz="2400" b="1">
                <a:solidFill>
                  <a:schemeClr val="lt1"/>
                </a:solidFill>
                <a:ea typeface="Varela"/>
                <a:cs typeface="Varela"/>
                <a:sym typeface="Varela"/>
              </a:rPr>
              <a:t>enrolled students</a:t>
            </a:r>
            <a:r>
              <a:rPr lang="en-US" sz="2400">
                <a:solidFill>
                  <a:schemeClr val="lt1"/>
                </a:solidFill>
                <a:ea typeface="Varela"/>
                <a:cs typeface="Varela"/>
                <a:sym typeface="Varela"/>
              </a:rPr>
              <a:t>. </a:t>
            </a:r>
          </a:p>
        </p:txBody>
      </p:sp>
      <p:sp>
        <p:nvSpPr>
          <p:cNvPr id="9" name="Diamond 8">
            <a:extLst>
              <a:ext uri="{FF2B5EF4-FFF2-40B4-BE49-F238E27FC236}">
                <a16:creationId xmlns:a16="http://schemas.microsoft.com/office/drawing/2014/main" id="{285F67B2-46E8-49ED-AA4C-6893711A7E00}"/>
              </a:ext>
            </a:extLst>
          </p:cNvPr>
          <p:cNvSpPr/>
          <p:nvPr/>
        </p:nvSpPr>
        <p:spPr>
          <a:xfrm>
            <a:off x="2091717" y="1817511"/>
            <a:ext cx="2549107" cy="2087267"/>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Applicants?</a:t>
            </a:r>
          </a:p>
        </p:txBody>
      </p:sp>
      <p:sp>
        <p:nvSpPr>
          <p:cNvPr id="27" name="Diamond 26">
            <a:extLst>
              <a:ext uri="{FF2B5EF4-FFF2-40B4-BE49-F238E27FC236}">
                <a16:creationId xmlns:a16="http://schemas.microsoft.com/office/drawing/2014/main" id="{2AC2BA17-5948-44DF-B4DF-BC91FC55AE11}"/>
              </a:ext>
            </a:extLst>
          </p:cNvPr>
          <p:cNvSpPr/>
          <p:nvPr/>
        </p:nvSpPr>
        <p:spPr>
          <a:xfrm>
            <a:off x="5933205" y="1809788"/>
            <a:ext cx="2549107" cy="2087267"/>
          </a:xfrm>
          <a:prstGeom prst="diamond">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Applicants?</a:t>
            </a:r>
          </a:p>
        </p:txBody>
      </p:sp>
      <p:sp>
        <p:nvSpPr>
          <p:cNvPr id="28" name="Diamond 27">
            <a:extLst>
              <a:ext uri="{FF2B5EF4-FFF2-40B4-BE49-F238E27FC236}">
                <a16:creationId xmlns:a16="http://schemas.microsoft.com/office/drawing/2014/main" id="{74338BED-B54C-4BC9-AE85-3BD48717C2C5}"/>
              </a:ext>
            </a:extLst>
          </p:cNvPr>
          <p:cNvSpPr/>
          <p:nvPr/>
        </p:nvSpPr>
        <p:spPr>
          <a:xfrm>
            <a:off x="8675064" y="1809788"/>
            <a:ext cx="2549107" cy="2087267"/>
          </a:xfrm>
          <a:prstGeom prst="diamond">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t>Enrolled </a:t>
            </a:r>
          </a:p>
          <a:p>
            <a:pPr algn="ctr"/>
            <a:r>
              <a:rPr lang="en-US"/>
              <a:t>Students?</a:t>
            </a:r>
          </a:p>
        </p:txBody>
      </p:sp>
      <p:sp>
        <p:nvSpPr>
          <p:cNvPr id="10" name="TextBox 9">
            <a:extLst>
              <a:ext uri="{FF2B5EF4-FFF2-40B4-BE49-F238E27FC236}">
                <a16:creationId xmlns:a16="http://schemas.microsoft.com/office/drawing/2014/main" id="{4275C11A-134B-4CD0-84DD-404A4E6ED2FA}"/>
              </a:ext>
            </a:extLst>
          </p:cNvPr>
          <p:cNvSpPr txBox="1"/>
          <p:nvPr/>
        </p:nvSpPr>
        <p:spPr>
          <a:xfrm>
            <a:off x="8128000" y="3239911"/>
            <a:ext cx="835378" cy="369332"/>
          </a:xfrm>
          <a:prstGeom prst="rect">
            <a:avLst/>
          </a:prstGeom>
          <a:noFill/>
        </p:spPr>
        <p:txBody>
          <a:bodyPr wrap="square" rtlCol="0">
            <a:spAutoFit/>
          </a:bodyPr>
          <a:lstStyle/>
          <a:p>
            <a:pPr algn="ctr"/>
            <a:r>
              <a:rPr lang="en-US" b="1"/>
              <a:t>OR</a:t>
            </a:r>
          </a:p>
        </p:txBody>
      </p:sp>
      <p:cxnSp>
        <p:nvCxnSpPr>
          <p:cNvPr id="12" name="Straight Connector 11">
            <a:extLst>
              <a:ext uri="{FF2B5EF4-FFF2-40B4-BE49-F238E27FC236}">
                <a16:creationId xmlns:a16="http://schemas.microsoft.com/office/drawing/2014/main" id="{C0B46CC4-3570-406B-B7CB-256B492D97A0}"/>
              </a:ext>
            </a:extLst>
          </p:cNvPr>
          <p:cNvCxnSpPr>
            <a:stCxn id="27" idx="3"/>
            <a:endCxn id="28" idx="1"/>
          </p:cNvCxnSpPr>
          <p:nvPr/>
        </p:nvCxnSpPr>
        <p:spPr>
          <a:xfrm>
            <a:off x="8482312" y="2853422"/>
            <a:ext cx="192752"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슬라이드 번호 개체 틀 5">
            <a:extLst>
              <a:ext uri="{FF2B5EF4-FFF2-40B4-BE49-F238E27FC236}">
                <a16:creationId xmlns:a16="http://schemas.microsoft.com/office/drawing/2014/main" id="{1FF4112A-A652-44A2-994E-B1E978B471F5}"/>
              </a:ext>
            </a:extLst>
          </p:cNvPr>
          <p:cNvSpPr txBox="1">
            <a:spLocks/>
          </p:cNvSpPr>
          <p:nvPr/>
        </p:nvSpPr>
        <p:spPr>
          <a:xfrm>
            <a:off x="8610600" y="6356350"/>
            <a:ext cx="2743200" cy="365125"/>
          </a:xfrm>
          <a:prstGeom prst="rect">
            <a:avLst/>
          </a:prstGeom>
          <a:noFill/>
          <a:ln>
            <a:noFill/>
          </a:ln>
        </p:spPr>
        <p:txBody>
          <a:bodyPr spcFirstLastPara="1" vert="horz" wrap="square" lIns="91440" tIns="45720" rIns="91440" bIns="45720" rtlCol="0" anchor="ctr" anchorCtr="0">
            <a:normAutofit fontScale="92500" lnSpcReduction="20000"/>
          </a:bodyPr>
          <a:lstStyle>
            <a:lvl1pPr marL="228600" marR="0" lvl="0" indent="-228600" algn="r" defTabSz="914400" rtl="0" eaLnBrk="1" latinLnBrk="1" hangingPunct="1">
              <a:lnSpc>
                <a:spcPct val="90000"/>
              </a:lnSpc>
              <a:spcBef>
                <a:spcPts val="1067"/>
              </a:spcBef>
              <a:spcAft>
                <a:spcPts val="0"/>
              </a:spcAft>
              <a:buClr>
                <a:schemeClr val="dk1"/>
              </a:buClr>
              <a:buSzPts val="2100"/>
              <a:buFont typeface="Arial"/>
              <a:buChar char="•"/>
              <a:defRPr sz="1200" b="0" i="0" u="none" strike="noStrike" kern="1200" cap="none">
                <a:solidFill>
                  <a:schemeClr val="tx1"/>
                </a:solidFill>
                <a:latin typeface="Calibri"/>
                <a:ea typeface="Calibri"/>
                <a:cs typeface="Calibri"/>
                <a:sym typeface="Calibri"/>
              </a:defRPr>
            </a:lvl1pPr>
            <a:lvl2pPr marL="285750" marR="0" lvl="1" indent="-285750" algn="l" defTabSz="914400" rtl="0" eaLnBrk="0" latinLnBrk="0" hangingPunct="0">
              <a:lnSpc>
                <a:spcPct val="90000"/>
              </a:lnSpc>
              <a:spcBef>
                <a:spcPts val="533"/>
              </a:spcBef>
              <a:spcAft>
                <a:spcPts val="0"/>
              </a:spcAft>
              <a:buClr>
                <a:schemeClr val="dk1"/>
              </a:buClr>
              <a:buSzPts val="1800"/>
              <a:buFont typeface="Arial"/>
              <a:buChar char="•"/>
              <a:defRPr sz="2400" b="0" i="0" u="none" strike="noStrike" kern="1200" cap="none">
                <a:solidFill>
                  <a:schemeClr val="dk1"/>
                </a:solidFill>
                <a:latin typeface="Calibri"/>
                <a:ea typeface="Calibri"/>
                <a:cs typeface="Calibri"/>
                <a:sym typeface="Calibri"/>
              </a:defRPr>
            </a:lvl2pPr>
            <a:lvl3pPr marL="1143000" marR="0" lvl="2" indent="-228600" algn="l" defTabSz="914400" rtl="0" eaLnBrk="1" latinLnBrk="1" hangingPunct="1">
              <a:lnSpc>
                <a:spcPct val="90000"/>
              </a:lnSpc>
              <a:spcBef>
                <a:spcPts val="533"/>
              </a:spcBef>
              <a:spcAft>
                <a:spcPts val="0"/>
              </a:spcAft>
              <a:buClr>
                <a:schemeClr val="dk1"/>
              </a:buClr>
              <a:buSzPts val="1500"/>
              <a:buFont typeface="Arial"/>
              <a:buChar char="•"/>
              <a:defRPr sz="2000" b="0" i="0" u="none" strike="noStrike" kern="1200" cap="none">
                <a:solidFill>
                  <a:schemeClr val="dk1"/>
                </a:solidFill>
                <a:latin typeface="Calibri"/>
                <a:ea typeface="Calibri"/>
                <a:cs typeface="Calibri"/>
                <a:sym typeface="Calibri"/>
              </a:defRPr>
            </a:lvl3pPr>
            <a:lvl4pPr marL="1600200" marR="0" lvl="3" indent="-228600" algn="l" defTabSz="914400" rtl="0" eaLnBrk="1" latinLnBrk="1"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4pPr>
            <a:lvl5pPr marL="2057400" marR="0" lvl="4" indent="-228600" algn="l" defTabSz="914400" rtl="0" eaLnBrk="1" latinLnBrk="1"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5pPr>
            <a:lvl6pPr marL="2514600" marR="0" lvl="5" indent="-228600" algn="l" defTabSz="914400" rtl="0" eaLnBrk="1" latinLnBrk="1"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6pPr>
            <a:lvl7pPr marL="2971800" marR="0" lvl="6" indent="-228600" algn="l" defTabSz="914400" rtl="0" eaLnBrk="1" latinLnBrk="1"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7pPr>
            <a:lvl8pPr marL="3429000" marR="0" lvl="7" indent="-228600" algn="l" defTabSz="914400" rtl="0" eaLnBrk="1" latinLnBrk="1"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8pPr>
            <a:lvl9pPr marL="3886200" marR="0" lvl="8" indent="-228600" algn="l" defTabSz="914400" rtl="0" eaLnBrk="1" latinLnBrk="1" hangingPunct="1">
              <a:lnSpc>
                <a:spcPct val="90000"/>
              </a:lnSpc>
              <a:spcBef>
                <a:spcPts val="533"/>
              </a:spcBef>
              <a:spcAft>
                <a:spcPts val="0"/>
              </a:spcAft>
              <a:buClr>
                <a:schemeClr val="dk1"/>
              </a:buClr>
              <a:buSzPts val="1400"/>
              <a:buFont typeface="Arial"/>
              <a:buChar char="•"/>
              <a:defRPr sz="1867" b="0" i="0" u="none" strike="noStrike" kern="1200" cap="none">
                <a:solidFill>
                  <a:schemeClr val="dk1"/>
                </a:solidFill>
                <a:latin typeface="Calibri"/>
                <a:ea typeface="Calibri"/>
                <a:cs typeface="Calibri"/>
                <a:sym typeface="Calibri"/>
              </a:defRPr>
            </a:lvl9pPr>
          </a:lstStyle>
          <a:p>
            <a:pPr marL="0" indent="0">
              <a:buNone/>
            </a:pPr>
            <a:fld id="{147098E8-6532-489D-B40B-6C68F5367833}" type="slidenum">
              <a:rPr lang="ko-KR" altLang="en-US" smtClean="0"/>
              <a:pPr marL="0" indent="0">
                <a:buNone/>
              </a:pPr>
              <a:t>21</a:t>
            </a:fld>
            <a:endParaRPr lang="ko-KR"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직사각형 28">
            <a:extLst>
              <a:ext uri="{C183D7F6-B498-43B3-948B-1728B52AA6E4}">
                <adec:decorative xmlns:adec="http://schemas.microsoft.com/office/drawing/2017/decorative" val="1"/>
              </a:ext>
            </a:extLst>
          </p:cNvPr>
          <p:cNvSpPr/>
          <p:nvPr/>
        </p:nvSpPr>
        <p:spPr>
          <a:xfrm>
            <a:off x="3889604" y="-9"/>
            <a:ext cx="8290559" cy="68579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1" tIns="41475" rIns="82951" bIns="41475" numCol="1" spcCol="0" rtlCol="0" fromWordArt="0" anchor="ctr" anchorCtr="0" forceAA="0" compatLnSpc="1">
            <a:prstTxWarp prst="textNoShape">
              <a:avLst/>
            </a:prstTxWarp>
            <a:noAutofit/>
          </a:bodyPr>
          <a:lstStyle/>
          <a:p>
            <a:pPr algn="ctr"/>
            <a:endParaRPr lang="ko-KR" altLang="en-US" sz="1633"/>
          </a:p>
        </p:txBody>
      </p:sp>
      <p:sp>
        <p:nvSpPr>
          <p:cNvPr id="22" name="직사각형 21"/>
          <p:cNvSpPr>
            <a:spLocks noGrp="1"/>
          </p:cNvSpPr>
          <p:nvPr>
            <p:ph type="title" idx="4294967295"/>
          </p:nvPr>
        </p:nvSpPr>
        <p:spPr>
          <a:xfrm>
            <a:off x="4966629" y="336236"/>
            <a:ext cx="5037732"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a:noFill/>
                </a:ln>
                <a:effectLst/>
                <a:uLnTx/>
                <a:uFillTx/>
                <a:ea typeface="+mn-ea"/>
                <a:cs typeface="+mn-cs"/>
              </a:rPr>
              <a:t>Direct Threat Considerations</a:t>
            </a:r>
            <a:endParaRPr kumimoji="0" lang="en-US" altLang="ko-KR" sz="3600" b="1" i="0" u="none" strike="noStrike" kern="1200" cap="none" spc="-136" normalizeH="0" baseline="0" noProof="0">
              <a:ln>
                <a:noFill/>
              </a:ln>
              <a:effectLst/>
              <a:uLnTx/>
              <a:uFillTx/>
              <a:ea typeface="Noto Sans" panose="020B0502040504020204" pitchFamily="34" charset="0"/>
              <a:cs typeface="Noto Sans" panose="020B0502040504020204" pitchFamily="34" charset="0"/>
            </a:endParaRPr>
          </a:p>
        </p:txBody>
      </p:sp>
      <p:sp>
        <p:nvSpPr>
          <p:cNvPr id="25" name="직사각형 24">
            <a:extLst>
              <a:ext uri="{FF2B5EF4-FFF2-40B4-BE49-F238E27FC236}">
                <a16:creationId xmlns:a16="http://schemas.microsoft.com/office/drawing/2014/main" id="{5E1C0E1C-DB5F-45D4-9A6C-A63F573C5B72}"/>
              </a:ext>
            </a:extLst>
          </p:cNvPr>
          <p:cNvSpPr/>
          <p:nvPr/>
        </p:nvSpPr>
        <p:spPr>
          <a:xfrm>
            <a:off x="4966629" y="1726563"/>
            <a:ext cx="6110080" cy="4590487"/>
          </a:xfrm>
          <a:prstGeom prst="rect">
            <a:avLst/>
          </a:prstGeom>
        </p:spPr>
        <p:txBody>
          <a:bodyPr wrap="square" lIns="91440" tIns="45720" rIns="91440" bIns="45720" anchor="t">
            <a:spAutoFit/>
          </a:bodyPr>
          <a:lstStyle/>
          <a:p>
            <a:pPr marL="285750" indent="-285750">
              <a:lnSpc>
                <a:spcPct val="114000"/>
              </a:lnSpc>
              <a:spcBef>
                <a:spcPts val="1200"/>
              </a:spcBef>
              <a:buClr>
                <a:srgbClr val="6D728D"/>
              </a:buClr>
              <a:buFont typeface="Wingdings" panose="05000000000000000000" pitchFamily="2" charset="2"/>
              <a:buChar char="§"/>
            </a:pPr>
            <a:r>
              <a:rPr lang="en-US" altLang="ko-KR" sz="2000">
                <a:solidFill>
                  <a:schemeClr val="tx1">
                    <a:lumMod val="75000"/>
                    <a:lumOff val="25000"/>
                  </a:schemeClr>
                </a:solidFill>
                <a:ea typeface="Noto Sans" panose="020B0502040504020204" pitchFamily="34" charset="0"/>
                <a:cs typeface="Noto Sans" panose="020B0502040504020204" pitchFamily="34" charset="0"/>
              </a:rPr>
              <a:t>Direct threat may be considered if there is </a:t>
            </a:r>
            <a:r>
              <a:rPr lang="en-US" altLang="ko-KR" sz="2000" b="1">
                <a:solidFill>
                  <a:srgbClr val="7B9D77"/>
                </a:solidFill>
                <a:ea typeface="Noto Sans" panose="020B0502040504020204" pitchFamily="34" charset="0"/>
                <a:cs typeface="Noto Sans" panose="020B0502040504020204" pitchFamily="34" charset="0"/>
              </a:rPr>
              <a:t>reasonable belief, based on objective evidence</a:t>
            </a:r>
            <a:r>
              <a:rPr lang="en-US" altLang="ko-KR" sz="2000">
                <a:solidFill>
                  <a:schemeClr val="tx1">
                    <a:lumMod val="75000"/>
                    <a:lumOff val="25000"/>
                  </a:schemeClr>
                </a:solidFill>
                <a:ea typeface="Noto Sans" panose="020B0502040504020204" pitchFamily="34" charset="0"/>
                <a:cs typeface="Noto Sans" panose="020B0502040504020204" pitchFamily="34" charset="0"/>
              </a:rPr>
              <a:t>, that the individual has a medical condition or disability that may pose a significant risk of substantial harm to the health or safety of </a:t>
            </a:r>
            <a:r>
              <a:rPr lang="en-US" altLang="ko-KR" sz="2000" b="1">
                <a:solidFill>
                  <a:srgbClr val="7B9D77"/>
                </a:solidFill>
                <a:ea typeface="Noto Sans" panose="020B0502040504020204" pitchFamily="34" charset="0"/>
                <a:cs typeface="Noto Sans" panose="020B0502040504020204" pitchFamily="34" charset="0"/>
              </a:rPr>
              <a:t>others</a:t>
            </a:r>
            <a:r>
              <a:rPr lang="en-US" altLang="ko-KR" sz="2000">
                <a:solidFill>
                  <a:schemeClr val="tx1">
                    <a:lumMod val="75000"/>
                    <a:lumOff val="25000"/>
                  </a:schemeClr>
                </a:solidFill>
                <a:ea typeface="Noto Sans" panose="020B0502040504020204" pitchFamily="34" charset="0"/>
                <a:cs typeface="Noto Sans" panose="020B0502040504020204" pitchFamily="34" charset="0"/>
              </a:rPr>
              <a:t>.</a:t>
            </a:r>
          </a:p>
          <a:p>
            <a:pPr marL="285750" indent="-285750">
              <a:lnSpc>
                <a:spcPct val="114000"/>
              </a:lnSpc>
              <a:spcBef>
                <a:spcPts val="1200"/>
              </a:spcBef>
              <a:buClr>
                <a:srgbClr val="6D728D"/>
              </a:buClr>
              <a:buFont typeface="Wingdings" panose="05000000000000000000" pitchFamily="2" charset="2"/>
              <a:buChar char="§"/>
            </a:pPr>
            <a:r>
              <a:rPr lang="en-US" altLang="ko-KR" sz="2000" b="1">
                <a:solidFill>
                  <a:schemeClr val="tx1">
                    <a:lumMod val="75000"/>
                    <a:lumOff val="25000"/>
                  </a:schemeClr>
                </a:solidFill>
                <a:ea typeface="Noto Sans"/>
                <a:cs typeface="Noto Sans"/>
              </a:rPr>
              <a:t>Threat to self </a:t>
            </a:r>
            <a:r>
              <a:rPr lang="en-US" altLang="ko-KR" sz="2000" b="1" u="sng">
                <a:solidFill>
                  <a:srgbClr val="7B9D77"/>
                </a:solidFill>
                <a:ea typeface="Noto Sans"/>
                <a:cs typeface="Noto Sans"/>
              </a:rPr>
              <a:t>is no longer</a:t>
            </a:r>
            <a:r>
              <a:rPr lang="en-US" altLang="ko-KR" sz="2000" b="1">
                <a:solidFill>
                  <a:srgbClr val="7B9D77"/>
                </a:solidFill>
                <a:ea typeface="Noto Sans"/>
                <a:cs typeface="Noto Sans"/>
              </a:rPr>
              <a:t> </a:t>
            </a:r>
            <a:r>
              <a:rPr lang="en-US" altLang="ko-KR" sz="2000">
                <a:solidFill>
                  <a:schemeClr val="tx1">
                    <a:lumMod val="75000"/>
                    <a:lumOff val="25000"/>
                  </a:schemeClr>
                </a:solidFill>
                <a:ea typeface="Noto Sans"/>
                <a:cs typeface="Noto Sans"/>
              </a:rPr>
              <a:t>part of the definition of direct threat.</a:t>
            </a:r>
          </a:p>
          <a:p>
            <a:pPr marL="285750" indent="-285750">
              <a:lnSpc>
                <a:spcPct val="114000"/>
              </a:lnSpc>
              <a:spcBef>
                <a:spcPts val="1200"/>
              </a:spcBef>
              <a:buClr>
                <a:srgbClr val="6D728D"/>
              </a:buClr>
              <a:buFont typeface="Wingdings" panose="05000000000000000000" pitchFamily="2" charset="2"/>
              <a:buChar char="§"/>
            </a:pPr>
            <a:r>
              <a:rPr lang="en-US" altLang="ko-KR" sz="2000">
                <a:solidFill>
                  <a:schemeClr val="tx1">
                    <a:lumMod val="75000"/>
                    <a:lumOff val="25000"/>
                  </a:schemeClr>
                </a:solidFill>
                <a:ea typeface="Noto Sans"/>
                <a:cs typeface="Noto Sans"/>
              </a:rPr>
              <a:t>Direct Threat Assessments, </a:t>
            </a:r>
            <a:r>
              <a:rPr lang="en-US" altLang="ko-KR" sz="2000" b="1">
                <a:solidFill>
                  <a:schemeClr val="tx1">
                    <a:lumMod val="75000"/>
                    <a:lumOff val="25000"/>
                  </a:schemeClr>
                </a:solidFill>
                <a:ea typeface="Noto Sans"/>
                <a:cs typeface="Noto Sans"/>
              </a:rPr>
              <a:t>Policy and Requirement Handbook Form 2-04, </a:t>
            </a:r>
            <a:r>
              <a:rPr lang="en-US" altLang="ko-KR" sz="2000">
                <a:solidFill>
                  <a:schemeClr val="tx1">
                    <a:lumMod val="75000"/>
                    <a:lumOff val="25000"/>
                  </a:schemeClr>
                </a:solidFill>
                <a:ea typeface="Noto Sans"/>
                <a:cs typeface="Noto Sans"/>
              </a:rPr>
              <a:t>may be considered for </a:t>
            </a:r>
            <a:r>
              <a:rPr lang="en-US" altLang="ko-KR" sz="2000" b="1">
                <a:solidFill>
                  <a:srgbClr val="7B9D77"/>
                </a:solidFill>
                <a:ea typeface="Noto Sans"/>
                <a:cs typeface="Noto Sans"/>
              </a:rPr>
              <a:t>applicants </a:t>
            </a:r>
            <a:r>
              <a:rPr lang="en-US" altLang="ko-KR" sz="2000">
                <a:solidFill>
                  <a:schemeClr val="tx1">
                    <a:lumMod val="75000"/>
                    <a:lumOff val="25000"/>
                  </a:schemeClr>
                </a:solidFill>
                <a:ea typeface="Noto Sans"/>
                <a:cs typeface="Noto Sans"/>
              </a:rPr>
              <a:t>as part of the </a:t>
            </a:r>
            <a:r>
              <a:rPr lang="en-US" altLang="ko-KR" sz="2000" b="1">
                <a:solidFill>
                  <a:schemeClr val="tx1">
                    <a:lumMod val="75000"/>
                    <a:lumOff val="25000"/>
                  </a:schemeClr>
                </a:solidFill>
                <a:ea typeface="Noto Sans"/>
                <a:cs typeface="Noto Sans"/>
              </a:rPr>
              <a:t>Applicant File Review </a:t>
            </a:r>
            <a:r>
              <a:rPr lang="en-US" altLang="ko-KR" sz="2000">
                <a:solidFill>
                  <a:schemeClr val="tx1">
                    <a:lumMod val="75000"/>
                    <a:lumOff val="25000"/>
                  </a:schemeClr>
                </a:solidFill>
                <a:ea typeface="Noto Sans"/>
                <a:cs typeface="Noto Sans"/>
              </a:rPr>
              <a:t>process and for </a:t>
            </a:r>
            <a:r>
              <a:rPr lang="en-US" altLang="ko-KR" sz="2000" b="1">
                <a:solidFill>
                  <a:srgbClr val="7B9D77"/>
                </a:solidFill>
                <a:ea typeface="Noto Sans"/>
                <a:cs typeface="Noto Sans"/>
              </a:rPr>
              <a:t>students</a:t>
            </a:r>
            <a:r>
              <a:rPr lang="en-US" altLang="ko-KR" sz="2000">
                <a:solidFill>
                  <a:schemeClr val="tx1">
                    <a:lumMod val="75000"/>
                    <a:lumOff val="25000"/>
                  </a:schemeClr>
                </a:solidFill>
                <a:ea typeface="Noto Sans"/>
                <a:cs typeface="Noto Sans"/>
              </a:rPr>
              <a:t> as part of the </a:t>
            </a:r>
            <a:r>
              <a:rPr lang="en-US" altLang="ko-KR" sz="2000" b="1">
                <a:solidFill>
                  <a:schemeClr val="tx1">
                    <a:lumMod val="75000"/>
                    <a:lumOff val="25000"/>
                  </a:schemeClr>
                </a:solidFill>
                <a:ea typeface="Noto Sans"/>
                <a:cs typeface="Noto Sans"/>
              </a:rPr>
              <a:t>medical separation </a:t>
            </a:r>
            <a:r>
              <a:rPr lang="en-US" altLang="ko-KR" sz="2000">
                <a:solidFill>
                  <a:schemeClr val="tx1">
                    <a:lumMod val="75000"/>
                    <a:lumOff val="25000"/>
                  </a:schemeClr>
                </a:solidFill>
                <a:ea typeface="Noto Sans"/>
                <a:cs typeface="Noto Sans"/>
              </a:rPr>
              <a:t>process.</a:t>
            </a:r>
          </a:p>
        </p:txBody>
      </p:sp>
      <p:sp>
        <p:nvSpPr>
          <p:cNvPr id="23" name="직사각형 22">
            <a:extLst>
              <a:ext uri="{C183D7F6-B498-43B3-948B-1728B52AA6E4}">
                <adec:decorative xmlns:adec="http://schemas.microsoft.com/office/drawing/2017/decorative" val="1"/>
              </a:ext>
            </a:extLst>
          </p:cNvPr>
          <p:cNvSpPr/>
          <p:nvPr/>
        </p:nvSpPr>
        <p:spPr>
          <a:xfrm>
            <a:off x="-5397" y="95"/>
            <a:ext cx="3906837" cy="6857820"/>
          </a:xfrm>
          <a:prstGeom prst="rect">
            <a:avLst/>
          </a:prstGeom>
          <a:solidFill>
            <a:srgbClr val="383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33"/>
          </a:p>
        </p:txBody>
      </p:sp>
      <p:pic>
        <p:nvPicPr>
          <p:cNvPr id="5" name="Picture Placeholder 4" descr="A person holding a pen and thinking about the notes written.">
            <a:extLst>
              <a:ext uri="{FF2B5EF4-FFF2-40B4-BE49-F238E27FC236}">
                <a16:creationId xmlns:a16="http://schemas.microsoft.com/office/drawing/2014/main" id="{4F04B9DE-6C89-4D32-A45F-496A029B3D0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317500" y="1130300"/>
            <a:ext cx="4519613" cy="4883150"/>
          </a:xfrm>
        </p:spPr>
      </p:pic>
      <p:sp>
        <p:nvSpPr>
          <p:cNvPr id="7" name="슬라이드 번호 개체 틀 5">
            <a:extLst>
              <a:ext uri="{FF2B5EF4-FFF2-40B4-BE49-F238E27FC236}">
                <a16:creationId xmlns:a16="http://schemas.microsoft.com/office/drawing/2014/main" id="{3E288293-08EE-4357-81B2-DD14F95E910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pPr/>
              <a:t>22</a:t>
            </a:fld>
            <a:endParaRPr lang="ko-KR" altLang="en-US"/>
          </a:p>
        </p:txBody>
      </p:sp>
    </p:spTree>
    <p:extLst>
      <p:ext uri="{BB962C8B-B14F-4D97-AF65-F5344CB8AC3E}">
        <p14:creationId xmlns:p14="http://schemas.microsoft.com/office/powerpoint/2010/main" val="3337695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직사각형 49"/>
          <p:cNvSpPr>
            <a:spLocks noGrp="1"/>
          </p:cNvSpPr>
          <p:nvPr>
            <p:ph type="title" idx="4294967295"/>
          </p:nvPr>
        </p:nvSpPr>
        <p:spPr>
          <a:xfrm>
            <a:off x="4743745" y="727735"/>
            <a:ext cx="3925276"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a:noFill/>
                </a:ln>
                <a:effectLst/>
                <a:uLnTx/>
                <a:uFillTx/>
                <a:ea typeface="+mn-ea"/>
                <a:cs typeface="+mn-cs"/>
              </a:rPr>
              <a:t>Qualifying Standard</a:t>
            </a:r>
            <a:endParaRPr kumimoji="0" lang="en-US" altLang="ko-KR" sz="6000" b="1" i="0" u="none" strike="noStrike" kern="1200" cap="none" spc="-136" normalizeH="0" baseline="0" noProof="0">
              <a:ln>
                <a:noFill/>
              </a:ln>
              <a:effectLst/>
              <a:uLnTx/>
              <a:uFillTx/>
              <a:ea typeface="Noto Sans" panose="020B0502040504020204" pitchFamily="34" charset="0"/>
              <a:cs typeface="Noto Sans" panose="020B0502040504020204" pitchFamily="34" charset="0"/>
            </a:endParaRPr>
          </a:p>
        </p:txBody>
      </p:sp>
      <p:sp>
        <p:nvSpPr>
          <p:cNvPr id="51" name="직사각형 50">
            <a:extLst>
              <a:ext uri="{FF2B5EF4-FFF2-40B4-BE49-F238E27FC236}">
                <a16:creationId xmlns:a16="http://schemas.microsoft.com/office/drawing/2014/main" id="{5E1C0E1C-DB5F-45D4-9A6C-A63F573C5B72}"/>
              </a:ext>
            </a:extLst>
          </p:cNvPr>
          <p:cNvSpPr/>
          <p:nvPr/>
        </p:nvSpPr>
        <p:spPr>
          <a:xfrm>
            <a:off x="4839508" y="2036863"/>
            <a:ext cx="3805764" cy="3994107"/>
          </a:xfrm>
          <a:prstGeom prst="rect">
            <a:avLst/>
          </a:prstGeom>
        </p:spPr>
        <p:txBody>
          <a:bodyPr wrap="square">
            <a:spAutoFit/>
          </a:bodyPr>
          <a:lstStyle/>
          <a:p>
            <a:pPr marL="230188" indent="-230188">
              <a:lnSpc>
                <a:spcPct val="114000"/>
              </a:lnSpc>
              <a:spcBef>
                <a:spcPts val="600"/>
              </a:spcBef>
              <a:buClr>
                <a:srgbClr val="6D728D"/>
              </a:buClr>
              <a:buFont typeface="Wingdings" panose="05000000000000000000" pitchFamily="2" charset="2"/>
              <a:buChar char="§"/>
            </a:pPr>
            <a:r>
              <a:rPr lang="en-US" altLang="ko-KR" sz="2800">
                <a:solidFill>
                  <a:schemeClr val="tx1">
                    <a:lumMod val="75000"/>
                    <a:lumOff val="25000"/>
                  </a:schemeClr>
                </a:solidFill>
                <a:ea typeface="Noto Sans" panose="020B0502040504020204" pitchFamily="34" charset="0"/>
                <a:cs typeface="Noto Sans" panose="020B0502040504020204" pitchFamily="34" charset="0"/>
              </a:rPr>
              <a:t>Job Corps requires, as a qualification standard, that an applicant or student </a:t>
            </a:r>
            <a:r>
              <a:rPr lang="en-US" altLang="ko-KR" sz="2800" b="1">
                <a:solidFill>
                  <a:srgbClr val="7B9D77"/>
                </a:solidFill>
                <a:ea typeface="Noto Sans" panose="020B0502040504020204" pitchFamily="34" charset="0"/>
                <a:cs typeface="Noto Sans" panose="020B0502040504020204" pitchFamily="34" charset="0"/>
              </a:rPr>
              <a:t>not pose a direct threat to the health or safety of others</a:t>
            </a:r>
            <a:r>
              <a:rPr lang="en-US" altLang="ko-KR" sz="2800">
                <a:solidFill>
                  <a:schemeClr val="tx1">
                    <a:lumMod val="75000"/>
                    <a:lumOff val="25000"/>
                  </a:schemeClr>
                </a:solidFill>
                <a:ea typeface="Noto Sans" panose="020B0502040504020204" pitchFamily="34" charset="0"/>
                <a:cs typeface="Noto Sans" panose="020B0502040504020204" pitchFamily="34" charset="0"/>
              </a:rPr>
              <a:t>, including students and staff. </a:t>
            </a:r>
          </a:p>
        </p:txBody>
      </p:sp>
      <p:sp>
        <p:nvSpPr>
          <p:cNvPr id="43" name="직사각형 42">
            <a:extLst>
              <a:ext uri="{C183D7F6-B498-43B3-948B-1728B52AA6E4}">
                <adec:decorative xmlns:adec="http://schemas.microsoft.com/office/drawing/2017/decorative" val="1"/>
              </a:ext>
            </a:extLst>
          </p:cNvPr>
          <p:cNvSpPr/>
          <p:nvPr/>
        </p:nvSpPr>
        <p:spPr>
          <a:xfrm>
            <a:off x="8859520" y="94"/>
            <a:ext cx="3332479" cy="6857906"/>
          </a:xfrm>
          <a:prstGeom prst="rect">
            <a:avLst/>
          </a:prstGeom>
          <a:solidFill>
            <a:srgbClr val="383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33"/>
          </a:p>
        </p:txBody>
      </p:sp>
      <p:sp>
        <p:nvSpPr>
          <p:cNvPr id="56" name="직사각형 55">
            <a:extLst>
              <a:ext uri="{FF2B5EF4-FFF2-40B4-BE49-F238E27FC236}">
                <a16:creationId xmlns:a16="http://schemas.microsoft.com/office/drawing/2014/main" id="{5E1C0E1C-DB5F-45D4-9A6C-A63F573C5B72}"/>
              </a:ext>
            </a:extLst>
          </p:cNvPr>
          <p:cNvSpPr/>
          <p:nvPr/>
        </p:nvSpPr>
        <p:spPr>
          <a:xfrm>
            <a:off x="9260690" y="2305615"/>
            <a:ext cx="2530137" cy="2246769"/>
          </a:xfrm>
          <a:prstGeom prst="rect">
            <a:avLst/>
          </a:prstGeom>
        </p:spPr>
        <p:txBody>
          <a:bodyPr wrap="square">
            <a:spAutoFit/>
          </a:bodyPr>
          <a:lstStyle/>
          <a:p>
            <a:pPr algn="ctr"/>
            <a:r>
              <a:rPr lang="en-US" altLang="ko-KR" sz="2000">
                <a:solidFill>
                  <a:schemeClr val="bg1"/>
                </a:solidFill>
                <a:ea typeface="Noto Sans" panose="020B0502040504020204" pitchFamily="34" charset="0"/>
                <a:cs typeface="Noto Sans" panose="020B0502040504020204" pitchFamily="34" charset="0"/>
              </a:rPr>
              <a:t>Like any qualification standard, this requirement </a:t>
            </a:r>
            <a:r>
              <a:rPr lang="en-US" altLang="ko-KR" sz="2000" b="1">
                <a:solidFill>
                  <a:schemeClr val="bg1"/>
                </a:solidFill>
                <a:ea typeface="Noto Sans" panose="020B0502040504020204" pitchFamily="34" charset="0"/>
                <a:cs typeface="Noto Sans" panose="020B0502040504020204" pitchFamily="34" charset="0"/>
              </a:rPr>
              <a:t>must apply to all applicants and students, not just to those with disabilities</a:t>
            </a:r>
            <a:r>
              <a:rPr lang="en-US" altLang="ko-KR" sz="2000">
                <a:solidFill>
                  <a:schemeClr val="bg1"/>
                </a:solidFill>
                <a:ea typeface="Noto Sans" panose="020B0502040504020204" pitchFamily="34" charset="0"/>
                <a:cs typeface="Noto Sans" panose="020B0502040504020204" pitchFamily="34" charset="0"/>
              </a:rPr>
              <a:t>. </a:t>
            </a:r>
          </a:p>
        </p:txBody>
      </p:sp>
      <p:pic>
        <p:nvPicPr>
          <p:cNvPr id="15" name="Picture 14" descr="Graphic that says: &quot;Qualified&quot; and &quot;Unqualified&quot;">
            <a:extLst>
              <a:ext uri="{FF2B5EF4-FFF2-40B4-BE49-F238E27FC236}">
                <a16:creationId xmlns:a16="http://schemas.microsoft.com/office/drawing/2014/main" id="{50F6DD4A-3F48-4F85-BA64-D0627399D7DE}"/>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654676" y="520633"/>
            <a:ext cx="3687897" cy="2592218"/>
          </a:xfrm>
          <a:prstGeom prst="rect">
            <a:avLst/>
          </a:prstGeom>
        </p:spPr>
      </p:pic>
      <p:pic>
        <p:nvPicPr>
          <p:cNvPr id="17" name="Picture 16" descr="Symbol of the American Medical Association">
            <a:extLst>
              <a:ext uri="{FF2B5EF4-FFF2-40B4-BE49-F238E27FC236}">
                <a16:creationId xmlns:a16="http://schemas.microsoft.com/office/drawing/2014/main" id="{B0E45B07-C693-4AAC-AA25-1839A90ED57A}"/>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19571" y="3589226"/>
            <a:ext cx="3129508" cy="2441744"/>
          </a:xfrm>
          <a:prstGeom prst="rect">
            <a:avLst/>
          </a:prstGeom>
        </p:spPr>
      </p:pic>
      <p:sp>
        <p:nvSpPr>
          <p:cNvPr id="8" name="슬라이드 번호 개체 틀 5">
            <a:extLst>
              <a:ext uri="{FF2B5EF4-FFF2-40B4-BE49-F238E27FC236}">
                <a16:creationId xmlns:a16="http://schemas.microsoft.com/office/drawing/2014/main" id="{EABC05BD-660D-4160-B526-DD8FF5A80A9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solidFill>
                  <a:schemeClr val="bg1"/>
                </a:solidFill>
              </a:rPr>
              <a:pPr/>
              <a:t>23</a:t>
            </a:fld>
            <a:endParaRPr lang="ko-KR" altLang="en-US">
              <a:solidFill>
                <a:schemeClr val="bg1"/>
              </a:solidFill>
            </a:endParaRPr>
          </a:p>
        </p:txBody>
      </p:sp>
    </p:spTree>
    <p:extLst>
      <p:ext uri="{BB962C8B-B14F-4D97-AF65-F5344CB8AC3E}">
        <p14:creationId xmlns:p14="http://schemas.microsoft.com/office/powerpoint/2010/main" val="4051896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worktable, desk&#10;&#10;Description automatically generated">
            <a:extLst>
              <a:ext uri="{FF2B5EF4-FFF2-40B4-BE49-F238E27FC236}">
                <a16:creationId xmlns:a16="http://schemas.microsoft.com/office/drawing/2014/main" id="{DDAB2F90-D485-4416-82B4-FB2C6D4E60E1}"/>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a:stretch/>
        </p:blipFill>
        <p:spPr>
          <a:xfrm>
            <a:off x="0" y="14605"/>
            <a:ext cx="12192000" cy="6843395"/>
          </a:xfrm>
          <a:prstGeom prst="rect">
            <a:avLst/>
          </a:prstGeom>
        </p:spPr>
      </p:pic>
      <p:sp>
        <p:nvSpPr>
          <p:cNvPr id="21" name="Прямоугольник 19">
            <a:extLst>
              <a:ext uri="{FF2B5EF4-FFF2-40B4-BE49-F238E27FC236}">
                <a16:creationId xmlns:a16="http://schemas.microsoft.com/office/drawing/2014/main" id="{C7B244FB-5F75-48A4-8908-0445C5FBB277}"/>
              </a:ext>
            </a:extLst>
          </p:cNvPr>
          <p:cNvSpPr/>
          <p:nvPr/>
        </p:nvSpPr>
        <p:spPr bwMode="auto">
          <a:xfrm>
            <a:off x="609600" y="1708382"/>
            <a:ext cx="5486400" cy="4667240"/>
          </a:xfrm>
          <a:prstGeom prst="rect">
            <a:avLst/>
          </a:prstGeom>
        </p:spPr>
        <p:txBody>
          <a:bodyPr wrap="square" lIns="91440" tIns="45720" rIns="91440" bIns="45720" anchor="t">
            <a:spAutoFit/>
          </a:bodyP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l" defTabSz="913607" rtl="0" eaLnBrk="0" fontAlgn="base" latinLnBrk="0" hangingPunct="0">
              <a:lnSpc>
                <a:spcPct val="114000"/>
              </a:lnSpc>
              <a:spcBef>
                <a:spcPts val="600"/>
              </a:spcBef>
              <a:spcAft>
                <a:spcPct val="0"/>
              </a:spcAft>
              <a:buClr>
                <a:srgbClr val="6D728D"/>
              </a:buClr>
              <a:buSzTx/>
              <a:buFontTx/>
              <a:buNone/>
              <a:tabLst/>
              <a:defRPr/>
            </a:pPr>
            <a:r>
              <a:rPr kumimoji="0" lang="en-US" altLang="ru-RU" sz="2800" b="1" i="0" u="none" strike="noStrike" kern="1200" cap="none" spc="0" normalizeH="0" baseline="0" noProof="0">
                <a:ln>
                  <a:noFill/>
                </a:ln>
                <a:solidFill>
                  <a:srgbClr val="002060"/>
                </a:solidFill>
                <a:effectLst/>
                <a:uLnTx/>
                <a:uFillTx/>
                <a:latin typeface="Calibri" panose="020F0502020204030204"/>
                <a:ea typeface="+mn-ea"/>
                <a:cs typeface="+mn-cs"/>
              </a:rPr>
              <a:t>Applicant File Review Process</a:t>
            </a:r>
          </a:p>
          <a:p>
            <a:pPr marL="285750" marR="0" lvl="0" indent="-285750" algn="l" defTabSz="913607" rtl="0" eaLnBrk="0" fontAlgn="base" latinLnBrk="0" hangingPunct="0">
              <a:lnSpc>
                <a:spcPct val="114000"/>
              </a:lnSpc>
              <a:spcBef>
                <a:spcPts val="1200"/>
              </a:spcBef>
              <a:spcAft>
                <a:spcPct val="0"/>
              </a:spcAft>
              <a:buClr>
                <a:srgbClr val="6D728D"/>
              </a:buClr>
              <a:buSzTx/>
              <a:buFont typeface="Wingdings" panose="05000000000000000000" pitchFamily="2" charset="2"/>
              <a:buChar char="§"/>
              <a:tabLst/>
              <a:defRPr/>
            </a:pPr>
            <a:r>
              <a:rPr kumimoji="0" lang="en-US" altLang="ru-RU" sz="2400" b="0" i="0" u="none" strike="noStrike" kern="1200" cap="none" spc="0" normalizeH="0" baseline="0" noProof="0">
                <a:ln>
                  <a:noFill/>
                </a:ln>
                <a:effectLst/>
                <a:uLnTx/>
                <a:uFillTx/>
                <a:latin typeface="Calibri" panose="020F0502020204030204"/>
                <a:ea typeface="+mn-ea"/>
                <a:cs typeface="+mn-cs"/>
              </a:rPr>
              <a:t>Records Manager </a:t>
            </a:r>
            <a:r>
              <a:rPr kumimoji="0" lang="en-US" altLang="ru-RU" sz="2400" b="1" i="0" u="none" strike="noStrike" kern="1200" cap="none" spc="0" normalizeH="0" baseline="0" noProof="0">
                <a:ln>
                  <a:noFill/>
                </a:ln>
                <a:solidFill>
                  <a:srgbClr val="7B9D77"/>
                </a:solidFill>
                <a:effectLst/>
                <a:uLnTx/>
                <a:uFillTx/>
                <a:latin typeface="Calibri" panose="020F0502020204030204"/>
                <a:ea typeface="+mn-ea"/>
                <a:cs typeface="+mn-cs"/>
              </a:rPr>
              <a:t>receives</a:t>
            </a:r>
            <a:r>
              <a:rPr kumimoji="0" lang="en-US" altLang="ru-RU" sz="2400" b="0" i="0" u="none" strike="noStrike" kern="1200" cap="none" spc="0" normalizeH="0" baseline="0" noProof="0">
                <a:ln>
                  <a:noFill/>
                </a:ln>
                <a:effectLst/>
                <a:uLnTx/>
                <a:uFillTx/>
                <a:latin typeface="Calibri" panose="020F0502020204030204"/>
                <a:ea typeface="+mn-ea"/>
                <a:cs typeface="+mn-cs"/>
              </a:rPr>
              <a:t> applicant file in CIS and </a:t>
            </a:r>
            <a:r>
              <a:rPr kumimoji="0" lang="en-US" altLang="ru-RU" sz="2400" b="1" i="0" u="none" strike="noStrike" kern="1200" cap="none" spc="0" normalizeH="0" baseline="0" noProof="0">
                <a:ln>
                  <a:noFill/>
                </a:ln>
                <a:solidFill>
                  <a:srgbClr val="7B9D77"/>
                </a:solidFill>
                <a:effectLst/>
                <a:uLnTx/>
                <a:uFillTx/>
                <a:latin typeface="Calibri" panose="020F0502020204030204"/>
                <a:ea typeface="+mn-ea"/>
                <a:cs typeface="+mn-cs"/>
              </a:rPr>
              <a:t>logs</a:t>
            </a:r>
            <a:r>
              <a:rPr kumimoji="0" lang="en-US" altLang="ru-RU" sz="2400" b="0" i="0" u="none" strike="noStrike" kern="1200" cap="none" spc="0" normalizeH="0" baseline="0" noProof="0">
                <a:ln>
                  <a:noFill/>
                </a:ln>
                <a:solidFill>
                  <a:srgbClr val="7B9D77"/>
                </a:solidFill>
                <a:effectLst/>
                <a:uLnTx/>
                <a:uFillTx/>
                <a:latin typeface="Calibri" panose="020F0502020204030204"/>
                <a:ea typeface="+mn-ea"/>
                <a:cs typeface="+mn-cs"/>
              </a:rPr>
              <a:t> </a:t>
            </a:r>
            <a:r>
              <a:rPr kumimoji="0" lang="en-US" altLang="ru-RU" sz="2400" b="0" i="0" u="none" strike="noStrike" kern="1200" cap="none" spc="0" normalizeH="0" baseline="0" noProof="0">
                <a:ln>
                  <a:noFill/>
                </a:ln>
                <a:effectLst/>
                <a:uLnTx/>
                <a:uFillTx/>
                <a:latin typeface="Calibri" panose="020F0502020204030204"/>
                <a:ea typeface="+mn-ea"/>
                <a:cs typeface="+mn-cs"/>
              </a:rPr>
              <a:t>on AFR Tracking Log.​</a:t>
            </a:r>
            <a:endParaRPr lang="en-US" altLang="ru-RU" sz="2400" b="0" i="0" u="none" strike="noStrike" kern="1200" cap="none" spc="0" normalizeH="0" baseline="0" noProof="0">
              <a:ln>
                <a:noFill/>
              </a:ln>
              <a:effectLst/>
              <a:uLnTx/>
              <a:uFillTx/>
              <a:latin typeface="Calibri" panose="020F0502020204030204"/>
              <a:cs typeface="Calibri"/>
            </a:endParaRPr>
          </a:p>
          <a:p>
            <a:pPr marL="285750" indent="-285750" latinLnBrk="0">
              <a:lnSpc>
                <a:spcPct val="114000"/>
              </a:lnSpc>
              <a:spcBef>
                <a:spcPts val="1200"/>
              </a:spcBef>
              <a:buClr>
                <a:srgbClr val="6D728D"/>
              </a:buClr>
              <a:buFont typeface="Wingdings" panose="05000000000000000000" pitchFamily="2" charset="2"/>
              <a:buChar char="§"/>
              <a:defRPr/>
            </a:pPr>
            <a:r>
              <a:rPr kumimoji="0" lang="en-US" altLang="ru-RU" sz="2400" b="1" i="0" u="none" strike="noStrike" kern="1200" cap="none" spc="0" normalizeH="0" baseline="0" noProof="0">
                <a:ln>
                  <a:noFill/>
                </a:ln>
                <a:effectLst/>
                <a:uLnTx/>
                <a:uFillTx/>
                <a:latin typeface="Calibri" panose="020F0502020204030204"/>
                <a:ea typeface="+mn-ea"/>
                <a:cs typeface="+mn-cs"/>
              </a:rPr>
              <a:t>The Health and Wellness Director (HWD)</a:t>
            </a:r>
            <a:r>
              <a:rPr lang="en-US" altLang="ru-RU" sz="2400" b="1">
                <a:latin typeface="Calibri" panose="020F0502020204030204"/>
              </a:rPr>
              <a:t> </a:t>
            </a:r>
            <a:r>
              <a:rPr kumimoji="0" lang="en-US" altLang="ru-RU" sz="2400" b="1" i="0" u="none" strike="noStrike" kern="1200" cap="none" spc="0" normalizeH="0" baseline="0" noProof="0">
                <a:ln>
                  <a:noFill/>
                </a:ln>
                <a:effectLst/>
                <a:uLnTx/>
                <a:uFillTx/>
                <a:latin typeface="Calibri" panose="020F0502020204030204"/>
                <a:ea typeface="+mn-ea"/>
                <a:cs typeface="+mn-cs"/>
              </a:rPr>
              <a:t>is the File Review Coordinator for the center and </a:t>
            </a:r>
            <a:r>
              <a:rPr lang="en-US" altLang="ru-RU" sz="2400" b="1">
                <a:solidFill>
                  <a:srgbClr val="7B9D77"/>
                </a:solidFill>
                <a:latin typeface="Calibri" panose="020F0502020204030204"/>
              </a:rPr>
              <a:t>completes</a:t>
            </a:r>
            <a:r>
              <a:rPr kumimoji="0" lang="en-US" altLang="ru-RU" sz="2400" b="0" i="0" u="none" strike="noStrike" kern="1200" cap="none" spc="0" normalizeH="0" baseline="0" noProof="0">
                <a:ln>
                  <a:noFill/>
                </a:ln>
                <a:solidFill>
                  <a:srgbClr val="7B9D77"/>
                </a:solidFill>
                <a:effectLst/>
                <a:uLnTx/>
                <a:uFillTx/>
                <a:latin typeface="Calibri" panose="020F0502020204030204"/>
                <a:ea typeface="+mn-ea"/>
                <a:cs typeface="+mn-cs"/>
              </a:rPr>
              <a:t> </a:t>
            </a:r>
            <a:r>
              <a:rPr kumimoji="0" lang="en-US" altLang="ru-RU" sz="2400" b="0" i="0" u="none" strike="noStrike" kern="1200" cap="none" spc="0" normalizeH="0" baseline="0" noProof="0">
                <a:ln>
                  <a:noFill/>
                </a:ln>
                <a:effectLst/>
                <a:uLnTx/>
                <a:uFillTx/>
                <a:latin typeface="Calibri" panose="020F0502020204030204"/>
                <a:ea typeface="+mn-ea"/>
                <a:cs typeface="+mn-cs"/>
              </a:rPr>
              <a:t>a general review of medical and disability-related </a:t>
            </a:r>
            <a:r>
              <a:rPr kumimoji="0" lang="en-US" altLang="ru-RU" sz="2400" i="0" u="none" strike="noStrike" kern="1200" cap="none" spc="0" normalizeH="0" baseline="0" noProof="0">
                <a:ln>
                  <a:noFill/>
                </a:ln>
                <a:effectLst/>
                <a:uLnTx/>
                <a:uFillTx/>
                <a:latin typeface="Calibri" panose="020F0502020204030204"/>
                <a:ea typeface="+mn-ea"/>
                <a:cs typeface="+mn-cs"/>
              </a:rPr>
              <a:t>documentation</a:t>
            </a:r>
            <a:r>
              <a:rPr lang="en-US" altLang="ru-RU" sz="2400">
                <a:latin typeface="Calibri" panose="020F0502020204030204"/>
              </a:rPr>
              <a:t> </a:t>
            </a:r>
            <a:r>
              <a:rPr kumimoji="0" lang="en-US" altLang="ru-RU" sz="2400" i="0" u="none" strike="noStrike" kern="1200" cap="none" spc="0" normalizeH="0" baseline="0" noProof="0">
                <a:ln>
                  <a:noFill/>
                </a:ln>
                <a:effectLst/>
                <a:uLnTx/>
                <a:uFillTx/>
                <a:latin typeface="Calibri" panose="020F0502020204030204"/>
                <a:ea typeface="+mn-ea"/>
                <a:cs typeface="+mn-cs"/>
              </a:rPr>
              <a:t>and the </a:t>
            </a:r>
            <a:r>
              <a:rPr kumimoji="0" lang="en-US" altLang="ru-RU" sz="2400" b="0" i="0" u="none" strike="noStrike" kern="1200" cap="none" spc="0" normalizeH="0" baseline="0" noProof="0">
                <a:ln>
                  <a:noFill/>
                </a:ln>
                <a:effectLst/>
                <a:uLnTx/>
                <a:uFillTx/>
                <a:latin typeface="Calibri" panose="020F0502020204030204"/>
                <a:ea typeface="+mn-ea"/>
                <a:cs typeface="+mn-cs"/>
              </a:rPr>
              <a:t>“Job Corps Health Questionnaire (ETA 653).”</a:t>
            </a:r>
            <a:endParaRPr lang="en-US" altLang="ru-RU" sz="2400" b="0" i="0" u="none" strike="noStrike" kern="1200" cap="none" spc="0" normalizeH="0" baseline="0" noProof="0">
              <a:ln>
                <a:noFill/>
              </a:ln>
              <a:effectLst/>
              <a:uLnTx/>
              <a:uFillTx/>
              <a:latin typeface="Calibri" panose="020F0502020204030204"/>
              <a:cs typeface="Calibri"/>
            </a:endParaRPr>
          </a:p>
          <a:p>
            <a:pPr marL="285750" marR="0" lvl="0" indent="-285750" algn="l" defTabSz="913607" rtl="0" eaLnBrk="0" fontAlgn="base" latinLnBrk="0" hangingPunct="0">
              <a:lnSpc>
                <a:spcPct val="114000"/>
              </a:lnSpc>
              <a:spcBef>
                <a:spcPts val="600"/>
              </a:spcBef>
              <a:spcAft>
                <a:spcPct val="0"/>
              </a:spcAft>
              <a:buClr>
                <a:srgbClr val="6D728D"/>
              </a:buClr>
              <a:buSzTx/>
              <a:buFont typeface="Wingdings" panose="05000000000000000000" pitchFamily="2" charset="2"/>
              <a:buChar char="§"/>
              <a:tabLst/>
              <a:defRPr/>
            </a:pPr>
            <a:endParaRPr kumimoji="0" lang="ru-RU" altLang="ru-RU"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4623DC2C-4DF5-470D-9BC6-F6607567C620}"/>
              </a:ext>
            </a:extLst>
          </p:cNvPr>
          <p:cNvSpPr txBox="1">
            <a:spLocks noChangeArrowheads="1"/>
          </p:cNvSpPr>
          <p:nvPr/>
        </p:nvSpPr>
        <p:spPr bwMode="auto">
          <a:xfrm>
            <a:off x="609600" y="685578"/>
            <a:ext cx="10436352" cy="647228"/>
          </a:xfrm>
          <a:prstGeom prst="rect">
            <a:avLst/>
          </a:prstGeom>
          <a:noFill/>
          <a:ln>
            <a:noFill/>
          </a:ln>
        </p:spPr>
        <p:txBody>
          <a:bodyPr>
            <a:spAutoFit/>
          </a:bodyP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l" defTabSz="913607" rtl="0" eaLnBrk="0" fontAlgn="base" latinLnBrk="1" hangingPunct="0">
              <a:lnSpc>
                <a:spcPct val="80000"/>
              </a:lnSpc>
              <a:spcBef>
                <a:spcPts val="2100"/>
              </a:spcBef>
              <a:spcAft>
                <a:spcPct val="0"/>
              </a:spcAft>
              <a:buClrTx/>
              <a:buSzTx/>
              <a:buFontTx/>
              <a:buNone/>
              <a:tabLst/>
              <a:defRPr/>
            </a:pPr>
            <a:r>
              <a:rPr kumimoji="0" lang="en-US" altLang="ru-RU" sz="4400" b="0" i="0" u="sng" strike="noStrike" kern="1200" cap="none" spc="0" normalizeH="0" baseline="0" noProof="0">
                <a:ln>
                  <a:noFill/>
                </a:ln>
                <a:solidFill>
                  <a:srgbClr val="383F73"/>
                </a:solidFill>
                <a:effectLst/>
                <a:uLnTx/>
                <a:uFillTx/>
                <a:latin typeface="Arial Black" panose="020B0A04020102020204" pitchFamily="34" charset="0"/>
                <a:ea typeface="+mn-ea"/>
                <a:cs typeface="+mn-cs"/>
              </a:rPr>
              <a:t>Applicant</a:t>
            </a:r>
            <a:r>
              <a:rPr kumimoji="0" lang="en-US" altLang="ru-RU" sz="4400" b="0" i="0" u="none" strike="noStrike" kern="1200" cap="none" spc="0" normalizeH="0" baseline="0" noProof="0">
                <a:ln>
                  <a:noFill/>
                </a:ln>
                <a:solidFill>
                  <a:srgbClr val="383F73"/>
                </a:solidFill>
                <a:effectLst/>
                <a:uLnTx/>
                <a:uFillTx/>
                <a:latin typeface="Arial Black" panose="020B0A04020102020204" pitchFamily="34" charset="0"/>
                <a:ea typeface="+mn-ea"/>
                <a:cs typeface="+mn-cs"/>
              </a:rPr>
              <a:t> and Student Processes</a:t>
            </a:r>
          </a:p>
        </p:txBody>
      </p:sp>
      <p:cxnSp>
        <p:nvCxnSpPr>
          <p:cNvPr id="28" name="Straight Connector 27">
            <a:extLst>
              <a:ext uri="{FF2B5EF4-FFF2-40B4-BE49-F238E27FC236}">
                <a16:creationId xmlns:a16="http://schemas.microsoft.com/office/drawing/2014/main" id="{343D84CF-414B-4ADB-B3A4-1ED70C54B69E}"/>
              </a:ext>
            </a:extLst>
          </p:cNvPr>
          <p:cNvCxnSpPr>
            <a:cxnSpLocks/>
          </p:cNvCxnSpPr>
          <p:nvPr/>
        </p:nvCxnSpPr>
        <p:spPr>
          <a:xfrm>
            <a:off x="680244" y="1511808"/>
            <a:ext cx="10898981" cy="0"/>
          </a:xfrm>
          <a:prstGeom prst="line">
            <a:avLst/>
          </a:prstGeom>
          <a:ln>
            <a:solidFill>
              <a:srgbClr val="7B9D77"/>
            </a:solidFill>
          </a:ln>
        </p:spPr>
        <p:style>
          <a:lnRef idx="1">
            <a:schemeClr val="accent1"/>
          </a:lnRef>
          <a:fillRef idx="0">
            <a:schemeClr val="accent1"/>
          </a:fillRef>
          <a:effectRef idx="0">
            <a:schemeClr val="accent1"/>
          </a:effectRef>
          <a:fontRef idx="minor">
            <a:schemeClr val="tx1"/>
          </a:fontRef>
        </p:style>
      </p:cxnSp>
      <p:sp>
        <p:nvSpPr>
          <p:cNvPr id="9" name="슬라이드 번호 개체 틀 5">
            <a:extLst>
              <a:ext uri="{FF2B5EF4-FFF2-40B4-BE49-F238E27FC236}">
                <a16:creationId xmlns:a16="http://schemas.microsoft.com/office/drawing/2014/main" id="{92B93470-16A2-4436-A6D7-8C0FED0B8D5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24</a:t>
            </a:fld>
            <a:endParaRPr kumimoji="0" lang="ko-KR" altLang="en-US" sz="12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 name="Прямоугольник 19">
            <a:extLst>
              <a:ext uri="{FF2B5EF4-FFF2-40B4-BE49-F238E27FC236}">
                <a16:creationId xmlns:a16="http://schemas.microsoft.com/office/drawing/2014/main" id="{90718BD3-E987-E7D3-7597-80E0DE68D5C1}"/>
              </a:ext>
            </a:extLst>
          </p:cNvPr>
          <p:cNvSpPr/>
          <p:nvPr/>
        </p:nvSpPr>
        <p:spPr bwMode="auto">
          <a:xfrm>
            <a:off x="6399213" y="1708382"/>
            <a:ext cx="5486400" cy="4081567"/>
          </a:xfrm>
          <a:prstGeom prst="rect">
            <a:avLst/>
          </a:prstGeom>
        </p:spPr>
        <p:txBody>
          <a:bodyPr wrap="square" lIns="91440" tIns="45720" rIns="91440" bIns="45720" anchor="t">
            <a:spAutoFit/>
          </a:bodyP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l" defTabSz="913607" rtl="0" eaLnBrk="0" fontAlgn="base" latinLnBrk="0" hangingPunct="0">
              <a:lnSpc>
                <a:spcPct val="114000"/>
              </a:lnSpc>
              <a:spcBef>
                <a:spcPts val="600"/>
              </a:spcBef>
              <a:spcAft>
                <a:spcPct val="0"/>
              </a:spcAft>
              <a:buClr>
                <a:srgbClr val="6D728D"/>
              </a:buClr>
              <a:buSzTx/>
              <a:buFontTx/>
              <a:buNone/>
              <a:tabLst/>
              <a:defRPr/>
            </a:pPr>
            <a:r>
              <a:rPr kumimoji="0" lang="en-US" altLang="ru-RU" sz="2800" b="1" i="0" u="none" strike="noStrike" kern="1200" cap="none" spc="0" normalizeH="0" baseline="0" noProof="0">
                <a:ln>
                  <a:noFill/>
                </a:ln>
                <a:solidFill>
                  <a:srgbClr val="002060"/>
                </a:solidFill>
                <a:effectLst/>
                <a:uLnTx/>
                <a:uFillTx/>
                <a:latin typeface="Calibri" panose="020F0502020204030204"/>
                <a:ea typeface="+mn-ea"/>
                <a:cs typeface="+mn-cs"/>
              </a:rPr>
              <a:t>Documenting Initial Reviews</a:t>
            </a:r>
          </a:p>
          <a:p>
            <a:pPr marL="285750" marR="0" lvl="0" indent="-285750" algn="l" defTabSz="913607" rtl="0" eaLnBrk="0" fontAlgn="base" latinLnBrk="0" hangingPunct="0">
              <a:lnSpc>
                <a:spcPct val="114000"/>
              </a:lnSpc>
              <a:spcBef>
                <a:spcPts val="1200"/>
              </a:spcBef>
              <a:spcAft>
                <a:spcPct val="0"/>
              </a:spcAft>
              <a:buClr>
                <a:srgbClr val="6D728D"/>
              </a:buClr>
              <a:buSzTx/>
              <a:buFont typeface="Wingdings" panose="05000000000000000000" pitchFamily="2" charset="2"/>
              <a:buChar char="§"/>
              <a:tabLst/>
              <a:defRPr/>
            </a:pPr>
            <a:r>
              <a:rPr kumimoji="0" lang="en-US" altLang="ru-RU" sz="2400" b="0" i="0" u="none" strike="noStrike" kern="1200" cap="none" spc="0" normalizeH="0" baseline="0" noProof="0">
                <a:ln>
                  <a:noFill/>
                </a:ln>
                <a:effectLst/>
                <a:uLnTx/>
                <a:uFillTx/>
                <a:latin typeface="Calibri" panose="020F0502020204030204"/>
                <a:ea typeface="+mn-ea"/>
                <a:cs typeface="+mn-cs"/>
              </a:rPr>
              <a:t>The initial review of applicant files must be documented on the new Center Applicant File Review Form in PRH Form 1-06 for Health Care Needs or the Center Applicant/Student File Review Form for Direct Threat which is included with Form 2-04 Direct Threat Assessment.</a:t>
            </a:r>
            <a:endParaRPr kumimoji="0" lang="ru-RU" altLang="ru-RU"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536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indoor, worktable, desk&#10;&#10;Description automatically generated">
            <a:extLst>
              <a:ext uri="{FF2B5EF4-FFF2-40B4-BE49-F238E27FC236}">
                <a16:creationId xmlns:a16="http://schemas.microsoft.com/office/drawing/2014/main" id="{DDAB2F90-D485-4416-82B4-FB2C6D4E60E1}"/>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a:stretch/>
        </p:blipFill>
        <p:spPr>
          <a:xfrm>
            <a:off x="0" y="14605"/>
            <a:ext cx="12192000" cy="6843395"/>
          </a:xfrm>
          <a:prstGeom prst="rect">
            <a:avLst/>
          </a:prstGeom>
        </p:spPr>
      </p:pic>
      <p:sp>
        <p:nvSpPr>
          <p:cNvPr id="26" name="TextBox 25">
            <a:extLst>
              <a:ext uri="{FF2B5EF4-FFF2-40B4-BE49-F238E27FC236}">
                <a16:creationId xmlns:a16="http://schemas.microsoft.com/office/drawing/2014/main" id="{4623DC2C-4DF5-470D-9BC6-F6607567C620}"/>
              </a:ext>
            </a:extLst>
          </p:cNvPr>
          <p:cNvSpPr txBox="1">
            <a:spLocks noChangeArrowheads="1"/>
          </p:cNvSpPr>
          <p:nvPr/>
        </p:nvSpPr>
        <p:spPr bwMode="auto">
          <a:xfrm>
            <a:off x="609600" y="685578"/>
            <a:ext cx="10436352" cy="647228"/>
          </a:xfrm>
          <a:prstGeom prst="rect">
            <a:avLst/>
          </a:prstGeom>
          <a:noFill/>
          <a:ln>
            <a:noFill/>
          </a:ln>
        </p:spPr>
        <p:txBody>
          <a:bodyPr>
            <a:spAutoFit/>
          </a:bodyP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l" defTabSz="913607" rtl="0" eaLnBrk="0" fontAlgn="base" latinLnBrk="1" hangingPunct="0">
              <a:lnSpc>
                <a:spcPct val="80000"/>
              </a:lnSpc>
              <a:spcBef>
                <a:spcPts val="2100"/>
              </a:spcBef>
              <a:spcAft>
                <a:spcPct val="0"/>
              </a:spcAft>
              <a:buClrTx/>
              <a:buSzTx/>
              <a:buFontTx/>
              <a:buNone/>
              <a:tabLst/>
              <a:defRPr/>
            </a:pPr>
            <a:r>
              <a:rPr kumimoji="0" lang="en-US" altLang="ru-RU" sz="4400" b="0" i="0" u="none" strike="noStrike" kern="1200" cap="none" spc="0" normalizeH="0" baseline="0" noProof="0">
                <a:ln>
                  <a:noFill/>
                </a:ln>
                <a:solidFill>
                  <a:srgbClr val="383F73"/>
                </a:solidFill>
                <a:effectLst/>
                <a:uLnTx/>
                <a:uFillTx/>
                <a:latin typeface="Arial Black" panose="020B0A04020102020204" pitchFamily="34" charset="0"/>
                <a:ea typeface="+mn-ea"/>
                <a:cs typeface="+mn-cs"/>
              </a:rPr>
              <a:t>Applicant and </a:t>
            </a:r>
            <a:r>
              <a:rPr kumimoji="0" lang="en-US" altLang="ru-RU" sz="4400" b="0" i="0" u="sng" strike="noStrike" kern="1200" cap="none" spc="0" normalizeH="0" baseline="0" noProof="0">
                <a:ln>
                  <a:noFill/>
                </a:ln>
                <a:solidFill>
                  <a:srgbClr val="383F73"/>
                </a:solidFill>
                <a:effectLst/>
                <a:uLnTx/>
                <a:uFillTx/>
                <a:latin typeface="Arial Black" panose="020B0A04020102020204" pitchFamily="34" charset="0"/>
                <a:ea typeface="+mn-ea"/>
                <a:cs typeface="+mn-cs"/>
              </a:rPr>
              <a:t>Student</a:t>
            </a:r>
            <a:r>
              <a:rPr kumimoji="0" lang="en-US" altLang="ru-RU" sz="4400" b="0" i="0" u="none" strike="noStrike" kern="1200" cap="none" spc="0" normalizeH="0" baseline="0" noProof="0">
                <a:ln>
                  <a:noFill/>
                </a:ln>
                <a:solidFill>
                  <a:srgbClr val="383F73"/>
                </a:solidFill>
                <a:effectLst/>
                <a:uLnTx/>
                <a:uFillTx/>
                <a:latin typeface="Arial Black" panose="020B0A04020102020204" pitchFamily="34" charset="0"/>
                <a:ea typeface="+mn-ea"/>
                <a:cs typeface="+mn-cs"/>
              </a:rPr>
              <a:t> Processes</a:t>
            </a:r>
          </a:p>
        </p:txBody>
      </p:sp>
      <p:cxnSp>
        <p:nvCxnSpPr>
          <p:cNvPr id="28" name="Straight Connector 27">
            <a:extLst>
              <a:ext uri="{FF2B5EF4-FFF2-40B4-BE49-F238E27FC236}">
                <a16:creationId xmlns:a16="http://schemas.microsoft.com/office/drawing/2014/main" id="{343D84CF-414B-4ADB-B3A4-1ED70C54B69E}"/>
              </a:ext>
            </a:extLst>
          </p:cNvPr>
          <p:cNvCxnSpPr>
            <a:cxnSpLocks/>
          </p:cNvCxnSpPr>
          <p:nvPr/>
        </p:nvCxnSpPr>
        <p:spPr>
          <a:xfrm>
            <a:off x="680244" y="1511808"/>
            <a:ext cx="10898981" cy="0"/>
          </a:xfrm>
          <a:prstGeom prst="line">
            <a:avLst/>
          </a:prstGeom>
          <a:ln>
            <a:solidFill>
              <a:srgbClr val="7B9D77"/>
            </a:solidFill>
          </a:ln>
        </p:spPr>
        <p:style>
          <a:lnRef idx="1">
            <a:schemeClr val="accent1"/>
          </a:lnRef>
          <a:fillRef idx="0">
            <a:schemeClr val="accent1"/>
          </a:fillRef>
          <a:effectRef idx="0">
            <a:schemeClr val="accent1"/>
          </a:effectRef>
          <a:fontRef idx="minor">
            <a:schemeClr val="tx1"/>
          </a:fontRef>
        </p:style>
      </p:cxnSp>
      <p:sp>
        <p:nvSpPr>
          <p:cNvPr id="20" name="Прямоугольник 19">
            <a:extLst>
              <a:ext uri="{FF2B5EF4-FFF2-40B4-BE49-F238E27FC236}">
                <a16:creationId xmlns:a16="http://schemas.microsoft.com/office/drawing/2014/main" id="{F522137E-94F4-428B-8D49-69D64257C623}"/>
              </a:ext>
            </a:extLst>
          </p:cNvPr>
          <p:cNvSpPr/>
          <p:nvPr/>
        </p:nvSpPr>
        <p:spPr bwMode="auto">
          <a:xfrm>
            <a:off x="609599" y="1511808"/>
            <a:ext cx="10969625" cy="5088381"/>
          </a:xfrm>
          <a:prstGeom prst="rect">
            <a:avLst/>
          </a:prstGeom>
        </p:spPr>
        <p:txBody>
          <a:bodyPr wrap="square" lIns="91440" tIns="45720" rIns="91440" bIns="45720" anchor="t">
            <a:spAutoFit/>
          </a:bodyP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l" defTabSz="913607" rtl="0" eaLnBrk="0" fontAlgn="base" latinLnBrk="0" hangingPunct="0">
              <a:lnSpc>
                <a:spcPct val="114000"/>
              </a:lnSpc>
              <a:spcBef>
                <a:spcPts val="600"/>
              </a:spcBef>
              <a:spcAft>
                <a:spcPct val="0"/>
              </a:spcAft>
              <a:buClr>
                <a:srgbClr val="6D728D"/>
              </a:buClr>
              <a:buSzTx/>
              <a:buFontTx/>
              <a:buNone/>
              <a:tabLst/>
              <a:defRPr/>
            </a:pPr>
            <a:r>
              <a:rPr kumimoji="0" lang="en-US" altLang="ru-RU" sz="2800" b="1" i="0" u="none" strike="noStrike" kern="1200" cap="none" spc="0" normalizeH="0" baseline="0" noProof="0">
                <a:ln>
                  <a:noFill/>
                </a:ln>
                <a:solidFill>
                  <a:srgbClr val="002060"/>
                </a:solidFill>
                <a:effectLst/>
                <a:uLnTx/>
                <a:uFillTx/>
                <a:latin typeface="Calibri" panose="020F0502020204030204"/>
                <a:ea typeface="+mn-ea"/>
                <a:cs typeface="+mn-cs"/>
              </a:rPr>
              <a:t>Student Medical Separation Process</a:t>
            </a:r>
          </a:p>
          <a:p>
            <a:pPr marL="285750" marR="0" lvl="0" indent="-285750" algn="l" defTabSz="913607" rtl="0" eaLnBrk="0" fontAlgn="base" latinLnBrk="0" hangingPunct="0">
              <a:lnSpc>
                <a:spcPct val="114000"/>
              </a:lnSpc>
              <a:spcBef>
                <a:spcPts val="600"/>
              </a:spcBef>
              <a:spcAft>
                <a:spcPct val="0"/>
              </a:spcAft>
              <a:buClr>
                <a:srgbClr val="6D728D"/>
              </a:buClr>
              <a:buSzTx/>
              <a:buFont typeface="Wingdings" panose="05000000000000000000" pitchFamily="2" charset="2"/>
              <a:buChar char="§"/>
              <a:tabLst/>
              <a:defRPr/>
            </a:pPr>
            <a:r>
              <a:rPr kumimoji="0" lang="en-US" altLang="ru-RU" sz="2400" b="1" i="0" u="none" strike="noStrike" kern="1200" cap="none" spc="0" normalizeH="0" baseline="0" noProof="0">
                <a:ln>
                  <a:noFill/>
                </a:ln>
                <a:solidFill>
                  <a:prstClr val="black"/>
                </a:solidFill>
                <a:effectLst/>
                <a:uLnTx/>
                <a:uFillTx/>
                <a:latin typeface="Calibri" panose="020F0502020204030204"/>
                <a:ea typeface="+mn-ea"/>
                <a:cs typeface="+mn-cs"/>
              </a:rPr>
              <a:t>Initiated</a:t>
            </a:r>
            <a:r>
              <a:rPr kumimoji="0" lang="en-US" altLang="ru-RU" sz="2400" b="0" i="0" u="none" strike="noStrike" kern="1200" cap="none" spc="0" normalizeH="0" baseline="0" noProof="0">
                <a:ln>
                  <a:noFill/>
                </a:ln>
                <a:solidFill>
                  <a:prstClr val="black"/>
                </a:solidFill>
                <a:effectLst/>
                <a:uLnTx/>
                <a:uFillTx/>
                <a:latin typeface="Calibri" panose="020F0502020204030204"/>
                <a:ea typeface="+mn-ea"/>
                <a:cs typeface="+mn-cs"/>
              </a:rPr>
              <a:t> by Center Physician, Center Mental Health Consultant, or other appropriate qualified health professionals (including the student’s individual treating provider).</a:t>
            </a:r>
          </a:p>
          <a:p>
            <a:pPr marL="285750" marR="0" lvl="0" indent="-285750" algn="l" defTabSz="913607" rtl="0" eaLnBrk="0" fontAlgn="base" latinLnBrk="0" hangingPunct="0">
              <a:lnSpc>
                <a:spcPct val="114000"/>
              </a:lnSpc>
              <a:spcBef>
                <a:spcPts val="600"/>
              </a:spcBef>
              <a:spcAft>
                <a:spcPct val="0"/>
              </a:spcAft>
              <a:buClr>
                <a:srgbClr val="6D728D"/>
              </a:buClr>
              <a:buSzTx/>
              <a:buFont typeface="Wingdings" panose="05000000000000000000" pitchFamily="2" charset="2"/>
              <a:buChar char="§"/>
              <a:tabLst/>
              <a:defRPr/>
            </a:pPr>
            <a:r>
              <a:rPr kumimoji="0" lang="en-US" altLang="ru-RU" sz="2400" b="0" i="0" u="none" strike="noStrike" kern="1200" cap="none" spc="0" normalizeH="0" baseline="0" noProof="0">
                <a:ln>
                  <a:noFill/>
                </a:ln>
                <a:solidFill>
                  <a:prstClr val="black"/>
                </a:solidFill>
                <a:effectLst/>
                <a:uLnTx/>
                <a:uFillTx/>
                <a:latin typeface="Calibri" panose="020F0502020204030204"/>
                <a:ea typeface="+mn-ea"/>
                <a:cs typeface="+mn-cs"/>
              </a:rPr>
              <a:t>Student has a preexisting/acquired health condition that </a:t>
            </a:r>
            <a:r>
              <a:rPr kumimoji="0" lang="en-US" altLang="ru-RU" sz="2400" b="1" i="0" u="none" strike="noStrike" kern="1200" cap="none" spc="0" normalizeH="0" baseline="0" noProof="0">
                <a:ln>
                  <a:noFill/>
                </a:ln>
                <a:solidFill>
                  <a:prstClr val="black"/>
                </a:solidFill>
                <a:effectLst/>
                <a:uLnTx/>
                <a:uFillTx/>
                <a:latin typeface="Calibri" panose="020F0502020204030204"/>
                <a:ea typeface="+mn-ea"/>
                <a:cs typeface="+mn-cs"/>
              </a:rPr>
              <a:t>requires treatment beyond the basic health services</a:t>
            </a:r>
            <a:r>
              <a:rPr kumimoji="0" lang="en-US" altLang="ru-RU" sz="2400" b="0" i="0" u="none" strike="noStrike" kern="1200" cap="none" spc="0" normalizeH="0" baseline="0" noProof="0">
                <a:ln>
                  <a:noFill/>
                </a:ln>
                <a:solidFill>
                  <a:prstClr val="black"/>
                </a:solidFill>
                <a:effectLst/>
                <a:uLnTx/>
                <a:uFillTx/>
                <a:latin typeface="Calibri" panose="020F0502020204030204"/>
                <a:ea typeface="+mn-ea"/>
                <a:cs typeface="+mn-cs"/>
              </a:rPr>
              <a:t> provided by Job Corps and:</a:t>
            </a:r>
          </a:p>
          <a:p>
            <a:pPr marL="741680" marR="0" lvl="1" indent="-285750" algn="l" defTabSz="913607" rtl="0" eaLnBrk="0" fontAlgn="base" latinLnBrk="0" hangingPunct="0">
              <a:lnSpc>
                <a:spcPct val="114000"/>
              </a:lnSpc>
              <a:spcBef>
                <a:spcPts val="600"/>
              </a:spcBef>
              <a:spcAft>
                <a:spcPct val="0"/>
              </a:spcAft>
              <a:buClr>
                <a:srgbClr val="6D728D"/>
              </a:buClr>
              <a:buSzTx/>
              <a:buFont typeface="Wingdings" panose="05000000000000000000" pitchFamily="2" charset="2"/>
              <a:buChar char="§"/>
              <a:tabLst/>
              <a:defRPr/>
            </a:pPr>
            <a:r>
              <a:rPr kumimoji="0" lang="en-US" altLang="ru-RU" sz="2000" b="0" i="0" u="none" strike="noStrike" kern="1200" cap="none" spc="0" normalizeH="0" baseline="0" noProof="0">
                <a:ln>
                  <a:noFill/>
                </a:ln>
                <a:solidFill>
                  <a:prstClr val="black"/>
                </a:solidFill>
                <a:effectLst/>
                <a:uLnTx/>
                <a:uFillTx/>
                <a:latin typeface="Calibri" panose="020F0502020204030204"/>
                <a:ea typeface="+mn-ea"/>
                <a:cs typeface="+mn-cs"/>
              </a:rPr>
              <a:t>Treatment is </a:t>
            </a:r>
            <a:r>
              <a:rPr kumimoji="0" lang="en-US" altLang="ru-RU" sz="2000" b="1" i="0" u="none" strike="noStrike" kern="1200" cap="none" spc="0" normalizeH="0" baseline="0" noProof="0">
                <a:ln>
                  <a:noFill/>
                </a:ln>
                <a:solidFill>
                  <a:srgbClr val="7B9D77"/>
                </a:solidFill>
                <a:effectLst/>
                <a:uLnTx/>
                <a:uFillTx/>
                <a:latin typeface="Calibri" panose="020F0502020204030204"/>
                <a:ea typeface="+mn-ea"/>
                <a:cs typeface="+mn-cs"/>
              </a:rPr>
              <a:t>unavailable </a:t>
            </a:r>
            <a:r>
              <a:rPr kumimoji="0" lang="en-US" altLang="ru-RU" sz="2000" b="0" i="0" u="none" strike="noStrike" kern="1200" cap="none" spc="0" normalizeH="0" baseline="0" noProof="0">
                <a:ln>
                  <a:noFill/>
                </a:ln>
                <a:solidFill>
                  <a:prstClr val="black"/>
                </a:solidFill>
                <a:effectLst/>
                <a:uLnTx/>
                <a:uFillTx/>
                <a:latin typeface="Calibri" panose="020F0502020204030204"/>
                <a:ea typeface="+mn-ea"/>
                <a:cs typeface="+mn-cs"/>
              </a:rPr>
              <a:t>or will be unusually costly to Job Corps; and</a:t>
            </a:r>
            <a:endParaRPr lang="en-US" altLang="ru-RU" sz="2000" b="0" i="0" u="none" strike="noStrike" kern="1200" cap="none" spc="0" normalizeH="0" baseline="0" noProof="0">
              <a:ln>
                <a:noFill/>
              </a:ln>
              <a:solidFill>
                <a:prstClr val="black"/>
              </a:solidFill>
              <a:effectLst/>
              <a:uLnTx/>
              <a:uFillTx/>
              <a:latin typeface="Calibri" panose="020F0502020204030204"/>
              <a:cs typeface="Calibri" panose="020F0502020204030204"/>
            </a:endParaRPr>
          </a:p>
          <a:p>
            <a:pPr marL="741680" marR="0" lvl="1" indent="-285750" algn="l" defTabSz="913607" rtl="0" eaLnBrk="0" fontAlgn="base" latinLnBrk="0" hangingPunct="0">
              <a:lnSpc>
                <a:spcPct val="114000"/>
              </a:lnSpc>
              <a:spcBef>
                <a:spcPts val="600"/>
              </a:spcBef>
              <a:spcAft>
                <a:spcPct val="0"/>
              </a:spcAft>
              <a:buClr>
                <a:srgbClr val="6D728D"/>
              </a:buClr>
              <a:buSzTx/>
              <a:buFont typeface="Wingdings" panose="05000000000000000000" pitchFamily="2" charset="2"/>
              <a:buChar char="§"/>
              <a:tabLst/>
              <a:defRPr/>
            </a:pPr>
            <a:r>
              <a:rPr kumimoji="0" lang="en-US" altLang="ru-RU" sz="2000" b="1" i="0" u="none" strike="noStrike" kern="1200" cap="none" spc="0" normalizeH="0" baseline="0" noProof="0">
                <a:ln>
                  <a:noFill/>
                </a:ln>
                <a:solidFill>
                  <a:srgbClr val="7B9D77"/>
                </a:solidFill>
                <a:effectLst/>
                <a:uLnTx/>
                <a:uFillTx/>
                <a:latin typeface="Calibri" panose="020F0502020204030204"/>
                <a:ea typeface="+mn-ea"/>
                <a:cs typeface="+mn-cs"/>
              </a:rPr>
              <a:t>ALL leave and other methods </a:t>
            </a:r>
            <a:r>
              <a:rPr kumimoji="0" lang="en-US" altLang="ru-RU" sz="2000" b="0" i="0" u="none" strike="noStrike" kern="1200" cap="none" spc="0" normalizeH="0" baseline="0" noProof="0">
                <a:ln>
                  <a:noFill/>
                </a:ln>
                <a:solidFill>
                  <a:prstClr val="black"/>
                </a:solidFill>
                <a:effectLst/>
                <a:uLnTx/>
                <a:uFillTx/>
                <a:latin typeface="Calibri" panose="020F0502020204030204"/>
                <a:ea typeface="+mn-ea"/>
                <a:cs typeface="+mn-cs"/>
              </a:rPr>
              <a:t>have been tried or considered in each individual case and determined to be insufficient.</a:t>
            </a:r>
            <a:endParaRPr lang="en-US" altLang="ru-RU" sz="2000" b="1" i="0" u="none" strike="noStrike" kern="1200" cap="none" spc="0" normalizeH="0" baseline="0" noProof="0">
              <a:ln>
                <a:noFill/>
              </a:ln>
              <a:solidFill>
                <a:prstClr val="black"/>
              </a:solidFill>
              <a:effectLst/>
              <a:uLnTx/>
              <a:uFillTx/>
              <a:latin typeface="Calibri" panose="020F0502020204030204"/>
              <a:cs typeface="Calibri" panose="020F0502020204030204"/>
            </a:endParaRPr>
          </a:p>
          <a:p>
            <a:pPr marL="741680" lvl="1" indent="-285750" latinLnBrk="0">
              <a:lnSpc>
                <a:spcPct val="114000"/>
              </a:lnSpc>
              <a:spcBef>
                <a:spcPts val="600"/>
              </a:spcBef>
              <a:buClr>
                <a:srgbClr val="6D728D"/>
              </a:buClr>
              <a:buFont typeface="Wingdings" panose="05000000000000000000" pitchFamily="2" charset="2"/>
              <a:buChar char="§"/>
              <a:defRPr/>
            </a:pPr>
            <a:r>
              <a:rPr lang="en-US" altLang="ru-RU" sz="2000">
                <a:latin typeface="Calibri" panose="020F0502020204030204"/>
                <a:cs typeface="Calibri"/>
              </a:rPr>
              <a:t>If the student is an individual with a disability, the center with the student, via an interactive disability accommodation process, has considered whether </a:t>
            </a:r>
            <a:r>
              <a:rPr lang="en-US" altLang="ru-RU" sz="2000" b="1">
                <a:solidFill>
                  <a:srgbClr val="7B9D77"/>
                </a:solidFill>
                <a:latin typeface="Calibri" panose="020F0502020204030204"/>
                <a:cs typeface="Calibri"/>
              </a:rPr>
              <a:t>any disability accommodations </a:t>
            </a:r>
            <a:r>
              <a:rPr lang="en-US" altLang="ru-RU" sz="2000">
                <a:latin typeface="Calibri" panose="020F0502020204030204"/>
                <a:cs typeface="Calibri"/>
              </a:rPr>
              <a:t>would address or mitigate any concerns, to allow the student to participate in the Job Corps program to the maximum extent possible. </a:t>
            </a:r>
            <a:endParaRPr lang="en-US" altLang="ru-RU" sz="2000" b="0" i="0" u="none" strike="noStrike" kern="1200" cap="none" spc="0" normalizeH="0" baseline="0" noProof="0">
              <a:ln>
                <a:noFill/>
              </a:ln>
              <a:effectLst/>
              <a:uLnTx/>
              <a:uFillTx/>
              <a:latin typeface="Calibri" panose="020F0502020204030204"/>
              <a:cs typeface="Calibri"/>
            </a:endParaRPr>
          </a:p>
        </p:txBody>
      </p:sp>
      <p:sp>
        <p:nvSpPr>
          <p:cNvPr id="9" name="슬라이드 번호 개체 틀 5">
            <a:extLst>
              <a:ext uri="{FF2B5EF4-FFF2-40B4-BE49-F238E27FC236}">
                <a16:creationId xmlns:a16="http://schemas.microsoft.com/office/drawing/2014/main" id="{92B93470-16A2-4436-A6D7-8C0FED0B8D5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25</a:t>
            </a:fld>
            <a:endParaRPr kumimoji="0" lang="ko-KR" altLang="en-US" sz="12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315612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F1DD3277-2F31-4F57-A2ED-7FAD1A70BC28}"/>
              </a:ext>
            </a:extLst>
          </p:cNvPr>
          <p:cNvSpPr/>
          <p:nvPr/>
        </p:nvSpPr>
        <p:spPr>
          <a:xfrm>
            <a:off x="0" y="2219324"/>
            <a:ext cx="6096000" cy="46386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a:cs typeface="+mn-cs"/>
            </a:endParaRPr>
          </a:p>
        </p:txBody>
      </p:sp>
      <p:sp>
        <p:nvSpPr>
          <p:cNvPr id="15" name="자유형: 도형 14">
            <a:extLst>
              <a:ext uri="{FF2B5EF4-FFF2-40B4-BE49-F238E27FC236}">
                <a16:creationId xmlns:a16="http://schemas.microsoft.com/office/drawing/2014/main" id="{42D59B81-8473-487F-B628-D2960597D0CF}"/>
              </a:ext>
            </a:extLst>
          </p:cNvPr>
          <p:cNvSpPr/>
          <p:nvPr/>
        </p:nvSpPr>
        <p:spPr>
          <a:xfrm>
            <a:off x="3066290" y="3890960"/>
            <a:ext cx="6059762" cy="2262184"/>
          </a:xfrm>
          <a:custGeom>
            <a:avLst/>
            <a:gdLst>
              <a:gd name="connsiteX0" fmla="*/ 5260686 w 5268810"/>
              <a:gd name="connsiteY0" fmla="*/ 1942533 h 1966913"/>
              <a:gd name="connsiteX1" fmla="*/ 5268810 w 5268810"/>
              <a:gd name="connsiteY1" fmla="*/ 1966913 h 1966913"/>
              <a:gd name="connsiteX2" fmla="*/ 5209687 w 5268810"/>
              <a:gd name="connsiteY2" fmla="*/ 1966913 h 1966913"/>
              <a:gd name="connsiteX3" fmla="*/ 5227344 w 5268810"/>
              <a:gd name="connsiteY3" fmla="*/ 1835492 h 1966913"/>
              <a:gd name="connsiteX4" fmla="*/ 5235682 w 5268810"/>
              <a:gd name="connsiteY4" fmla="*/ 1860503 h 1966913"/>
              <a:gd name="connsiteX5" fmla="*/ 5040778 w 5268810"/>
              <a:gd name="connsiteY5" fmla="*/ 1954298 h 1966913"/>
              <a:gd name="connsiteX6" fmla="*/ 5008471 w 5268810"/>
              <a:gd name="connsiteY6" fmla="*/ 1966913 h 1966913"/>
              <a:gd name="connsiteX7" fmla="*/ 4936079 w 5268810"/>
              <a:gd name="connsiteY7" fmla="*/ 1966913 h 1966913"/>
              <a:gd name="connsiteX8" fmla="*/ 5032439 w 5268810"/>
              <a:gd name="connsiteY8" fmla="*/ 1929286 h 1966913"/>
              <a:gd name="connsiteX9" fmla="*/ 5227344 w 5268810"/>
              <a:gd name="connsiteY9" fmla="*/ 1835492 h 1966913"/>
              <a:gd name="connsiteX10" fmla="*/ 5185225 w 5268810"/>
              <a:gd name="connsiteY10" fmla="*/ 1730205 h 1966913"/>
              <a:gd name="connsiteX11" fmla="*/ 5193568 w 5268810"/>
              <a:gd name="connsiteY11" fmla="*/ 1751052 h 1966913"/>
              <a:gd name="connsiteX12" fmla="*/ 4797326 w 5268810"/>
              <a:gd name="connsiteY12" fmla="*/ 1926173 h 1966913"/>
              <a:gd name="connsiteX13" fmla="*/ 4694436 w 5268810"/>
              <a:gd name="connsiteY13" fmla="*/ 1966913 h 1966913"/>
              <a:gd name="connsiteX14" fmla="*/ 4626025 w 5268810"/>
              <a:gd name="connsiteY14" fmla="*/ 1966913 h 1966913"/>
              <a:gd name="connsiteX15" fmla="*/ 4788985 w 5268810"/>
              <a:gd name="connsiteY15" fmla="*/ 1901156 h 1966913"/>
              <a:gd name="connsiteX16" fmla="*/ 5185225 w 5268810"/>
              <a:gd name="connsiteY16" fmla="*/ 1730205 h 1966913"/>
              <a:gd name="connsiteX17" fmla="*/ 5143118 w 5268810"/>
              <a:gd name="connsiteY17" fmla="*/ 1626674 h 1966913"/>
              <a:gd name="connsiteX18" fmla="*/ 5151454 w 5268810"/>
              <a:gd name="connsiteY18" fmla="*/ 1643347 h 1966913"/>
              <a:gd name="connsiteX19" fmla="*/ 4726320 w 5268810"/>
              <a:gd name="connsiteY19" fmla="*/ 1826752 h 1966913"/>
              <a:gd name="connsiteX20" fmla="*/ 4562353 w 5268810"/>
              <a:gd name="connsiteY20" fmla="*/ 1890742 h 1966913"/>
              <a:gd name="connsiteX21" fmla="*/ 4448790 w 5268810"/>
              <a:gd name="connsiteY21" fmla="*/ 1966913 h 1966913"/>
              <a:gd name="connsiteX22" fmla="*/ 4413033 w 5268810"/>
              <a:gd name="connsiteY22" fmla="*/ 1966913 h 1966913"/>
              <a:gd name="connsiteX23" fmla="*/ 4419063 w 5268810"/>
              <a:gd name="connsiteY23" fmla="*/ 1960528 h 1966913"/>
              <a:gd name="connsiteX24" fmla="*/ 4722151 w 5268810"/>
              <a:gd name="connsiteY24" fmla="*/ 1805910 h 1966913"/>
              <a:gd name="connsiteX25" fmla="*/ 5143118 w 5268810"/>
              <a:gd name="connsiteY25" fmla="*/ 1626674 h 1966913"/>
              <a:gd name="connsiteX26" fmla="*/ 5093978 w 5268810"/>
              <a:gd name="connsiteY26" fmla="*/ 1521387 h 1966913"/>
              <a:gd name="connsiteX27" fmla="*/ 5102319 w 5268810"/>
              <a:gd name="connsiteY27" fmla="*/ 1542240 h 1966913"/>
              <a:gd name="connsiteX28" fmla="*/ 4660237 w 5268810"/>
              <a:gd name="connsiteY28" fmla="*/ 1729916 h 1966913"/>
              <a:gd name="connsiteX29" fmla="*/ 4371360 w 5268810"/>
              <a:gd name="connsiteY29" fmla="*/ 1872563 h 1966913"/>
              <a:gd name="connsiteX30" fmla="*/ 4282962 w 5268810"/>
              <a:gd name="connsiteY30" fmla="*/ 1966913 h 1966913"/>
              <a:gd name="connsiteX31" fmla="*/ 4260220 w 5268810"/>
              <a:gd name="connsiteY31" fmla="*/ 1966913 h 1966913"/>
              <a:gd name="connsiteX32" fmla="*/ 4358784 w 5268810"/>
              <a:gd name="connsiteY32" fmla="*/ 1861420 h 1966913"/>
              <a:gd name="connsiteX33" fmla="*/ 4656068 w 5268810"/>
              <a:gd name="connsiteY33" fmla="*/ 1713234 h 1966913"/>
              <a:gd name="connsiteX34" fmla="*/ 5093978 w 5268810"/>
              <a:gd name="connsiteY34" fmla="*/ 1521387 h 1966913"/>
              <a:gd name="connsiteX35" fmla="*/ 5043095 w 5268810"/>
              <a:gd name="connsiteY35" fmla="*/ 1426630 h 1966913"/>
              <a:gd name="connsiteX36" fmla="*/ 5051431 w 5268810"/>
              <a:gd name="connsiteY36" fmla="*/ 1439138 h 1966913"/>
              <a:gd name="connsiteX37" fmla="*/ 4592919 w 5268810"/>
              <a:gd name="connsiteY37" fmla="*/ 1635099 h 1966913"/>
              <a:gd name="connsiteX38" fmla="*/ 4212351 w 5268810"/>
              <a:gd name="connsiteY38" fmla="*/ 1879008 h 1966913"/>
              <a:gd name="connsiteX39" fmla="*/ 4160205 w 5268810"/>
              <a:gd name="connsiteY39" fmla="*/ 1966913 h 1966913"/>
              <a:gd name="connsiteX40" fmla="*/ 4139306 w 5268810"/>
              <a:gd name="connsiteY40" fmla="*/ 1966913 h 1966913"/>
              <a:gd name="connsiteX41" fmla="*/ 4198731 w 5268810"/>
              <a:gd name="connsiteY41" fmla="*/ 1867241 h 1966913"/>
              <a:gd name="connsiteX42" fmla="*/ 4588750 w 5268810"/>
              <a:gd name="connsiteY42" fmla="*/ 1618421 h 1966913"/>
              <a:gd name="connsiteX43" fmla="*/ 5043095 w 5268810"/>
              <a:gd name="connsiteY43" fmla="*/ 1426630 h 1966913"/>
              <a:gd name="connsiteX44" fmla="*/ 4988694 w 5268810"/>
              <a:gd name="connsiteY44" fmla="*/ 1330117 h 1966913"/>
              <a:gd name="connsiteX45" fmla="*/ 4997033 w 5268810"/>
              <a:gd name="connsiteY45" fmla="*/ 1342623 h 1966913"/>
              <a:gd name="connsiteX46" fmla="*/ 4525863 w 5268810"/>
              <a:gd name="connsiteY46" fmla="*/ 1534393 h 1966913"/>
              <a:gd name="connsiteX47" fmla="*/ 4076066 w 5268810"/>
              <a:gd name="connsiteY47" fmla="*/ 1904904 h 1966913"/>
              <a:gd name="connsiteX48" fmla="*/ 4051901 w 5268810"/>
              <a:gd name="connsiteY48" fmla="*/ 1966913 h 1966913"/>
              <a:gd name="connsiteX49" fmla="*/ 4035026 w 5268810"/>
              <a:gd name="connsiteY49" fmla="*/ 1966913 h 1966913"/>
              <a:gd name="connsiteX50" fmla="*/ 4062514 w 5268810"/>
              <a:gd name="connsiteY50" fmla="*/ 1897087 h 1966913"/>
              <a:gd name="connsiteX51" fmla="*/ 4521694 w 5268810"/>
              <a:gd name="connsiteY51" fmla="*/ 1521886 h 1966913"/>
              <a:gd name="connsiteX52" fmla="*/ 4988694 w 5268810"/>
              <a:gd name="connsiteY52" fmla="*/ 1330117 h 1966913"/>
              <a:gd name="connsiteX53" fmla="*/ 287228 w 5268810"/>
              <a:gd name="connsiteY53" fmla="*/ 1317834 h 1966913"/>
              <a:gd name="connsiteX54" fmla="*/ 97784 w 5268810"/>
              <a:gd name="connsiteY54" fmla="*/ 1805513 h 1966913"/>
              <a:gd name="connsiteX55" fmla="*/ 614 w 5268810"/>
              <a:gd name="connsiteY55" fmla="*/ 1966913 h 1966913"/>
              <a:gd name="connsiteX56" fmla="*/ 0 w 5268810"/>
              <a:gd name="connsiteY56" fmla="*/ 1966913 h 1966913"/>
              <a:gd name="connsiteX57" fmla="*/ 7786 w 5268810"/>
              <a:gd name="connsiteY57" fmla="*/ 1939642 h 1966913"/>
              <a:gd name="connsiteX58" fmla="*/ 274715 w 5268810"/>
              <a:gd name="connsiteY58" fmla="*/ 1338700 h 1966913"/>
              <a:gd name="connsiteX59" fmla="*/ 287228 w 5268810"/>
              <a:gd name="connsiteY59" fmla="*/ 1317834 h 1966913"/>
              <a:gd name="connsiteX60" fmla="*/ 3988891 w 5268810"/>
              <a:gd name="connsiteY60" fmla="*/ 1268321 h 1966913"/>
              <a:gd name="connsiteX61" fmla="*/ 3947506 w 5268810"/>
              <a:gd name="connsiteY61" fmla="*/ 1313967 h 1966913"/>
              <a:gd name="connsiteX62" fmla="*/ 3875584 w 5268810"/>
              <a:gd name="connsiteY62" fmla="*/ 1421324 h 1966913"/>
              <a:gd name="connsiteX63" fmla="*/ 3712977 w 5268810"/>
              <a:gd name="connsiteY63" fmla="*/ 1904954 h 1966913"/>
              <a:gd name="connsiteX64" fmla="*/ 3699811 w 5268810"/>
              <a:gd name="connsiteY64" fmla="*/ 1966913 h 1966913"/>
              <a:gd name="connsiteX65" fmla="*/ 3696883 w 5268810"/>
              <a:gd name="connsiteY65" fmla="*/ 1966913 h 1966913"/>
              <a:gd name="connsiteX66" fmla="*/ 3708808 w 5268810"/>
              <a:gd name="connsiteY66" fmla="*/ 1900785 h 1966913"/>
              <a:gd name="connsiteX67" fmla="*/ 3871414 w 5268810"/>
              <a:gd name="connsiteY67" fmla="*/ 1417156 h 1966913"/>
              <a:gd name="connsiteX68" fmla="*/ 3943858 w 5268810"/>
              <a:gd name="connsiteY68" fmla="*/ 1311362 h 1966913"/>
              <a:gd name="connsiteX69" fmla="*/ 3993072 w 5268810"/>
              <a:gd name="connsiteY69" fmla="*/ 1264325 h 1966913"/>
              <a:gd name="connsiteX70" fmla="*/ 3988891 w 5268810"/>
              <a:gd name="connsiteY70" fmla="*/ 1268321 h 1966913"/>
              <a:gd name="connsiteX71" fmla="*/ 3990503 w 5268810"/>
              <a:gd name="connsiteY71" fmla="*/ 1266542 h 1966913"/>
              <a:gd name="connsiteX72" fmla="*/ 4927276 w 5268810"/>
              <a:gd name="connsiteY72" fmla="*/ 1233605 h 1966913"/>
              <a:gd name="connsiteX73" fmla="*/ 4935616 w 5268810"/>
              <a:gd name="connsiteY73" fmla="*/ 1246112 h 1966913"/>
              <a:gd name="connsiteX74" fmla="*/ 4460211 w 5268810"/>
              <a:gd name="connsiteY74" fmla="*/ 1437890 h 1966913"/>
              <a:gd name="connsiteX75" fmla="*/ 3959257 w 5268810"/>
              <a:gd name="connsiteY75" fmla="*/ 1947342 h 1966913"/>
              <a:gd name="connsiteX76" fmla="*/ 3953903 w 5268810"/>
              <a:gd name="connsiteY76" fmla="*/ 1966913 h 1966913"/>
              <a:gd name="connsiteX77" fmla="*/ 3943315 w 5268810"/>
              <a:gd name="connsiteY77" fmla="*/ 1966913 h 1966913"/>
              <a:gd name="connsiteX78" fmla="*/ 3948286 w 5268810"/>
              <a:gd name="connsiteY78" fmla="*/ 1948881 h 1966913"/>
              <a:gd name="connsiteX79" fmla="*/ 4456040 w 5268810"/>
              <a:gd name="connsiteY79" fmla="*/ 1425383 h 1966913"/>
              <a:gd name="connsiteX80" fmla="*/ 4927276 w 5268810"/>
              <a:gd name="connsiteY80" fmla="*/ 1233605 h 1966913"/>
              <a:gd name="connsiteX81" fmla="*/ 4864108 w 5268810"/>
              <a:gd name="connsiteY81" fmla="*/ 1142357 h 1966913"/>
              <a:gd name="connsiteX82" fmla="*/ 4872445 w 5268810"/>
              <a:gd name="connsiteY82" fmla="*/ 1150694 h 1966913"/>
              <a:gd name="connsiteX83" fmla="*/ 4393101 w 5268810"/>
              <a:gd name="connsiteY83" fmla="*/ 1342462 h 1966913"/>
              <a:gd name="connsiteX84" fmla="*/ 3898534 w 5268810"/>
              <a:gd name="connsiteY84" fmla="*/ 1852983 h 1966913"/>
              <a:gd name="connsiteX85" fmla="*/ 3867111 w 5268810"/>
              <a:gd name="connsiteY85" fmla="*/ 1966913 h 1966913"/>
              <a:gd name="connsiteX86" fmla="*/ 3856138 w 5268810"/>
              <a:gd name="connsiteY86" fmla="*/ 1966913 h 1966913"/>
              <a:gd name="connsiteX87" fmla="*/ 3889399 w 5268810"/>
              <a:gd name="connsiteY87" fmla="*/ 1847194 h 1966913"/>
              <a:gd name="connsiteX88" fmla="*/ 4388932 w 5268810"/>
              <a:gd name="connsiteY88" fmla="*/ 1329955 h 1966913"/>
              <a:gd name="connsiteX89" fmla="*/ 4864108 w 5268810"/>
              <a:gd name="connsiteY89" fmla="*/ 1142357 h 1966913"/>
              <a:gd name="connsiteX90" fmla="*/ 4798084 w 5268810"/>
              <a:gd name="connsiteY90" fmla="*/ 1054618 h 1966913"/>
              <a:gd name="connsiteX91" fmla="*/ 4802255 w 5268810"/>
              <a:gd name="connsiteY91" fmla="*/ 1058788 h 1966913"/>
              <a:gd name="connsiteX92" fmla="*/ 4326978 w 5268810"/>
              <a:gd name="connsiteY92" fmla="*/ 1242262 h 1966913"/>
              <a:gd name="connsiteX93" fmla="*/ 3793460 w 5268810"/>
              <a:gd name="connsiteY93" fmla="*/ 1921300 h 1966913"/>
              <a:gd name="connsiteX94" fmla="*/ 3783790 w 5268810"/>
              <a:gd name="connsiteY94" fmla="*/ 1966913 h 1966913"/>
              <a:gd name="connsiteX95" fmla="*/ 3774508 w 5268810"/>
              <a:gd name="connsiteY95" fmla="*/ 1966913 h 1966913"/>
              <a:gd name="connsiteX96" fmla="*/ 3785186 w 5268810"/>
              <a:gd name="connsiteY96" fmla="*/ 1916478 h 1966913"/>
              <a:gd name="connsiteX97" fmla="*/ 4322808 w 5268810"/>
              <a:gd name="connsiteY97" fmla="*/ 1233922 h 1966913"/>
              <a:gd name="connsiteX98" fmla="*/ 4798084 w 5268810"/>
              <a:gd name="connsiteY98" fmla="*/ 1054618 h 1966913"/>
              <a:gd name="connsiteX99" fmla="*/ 4726138 w 5268810"/>
              <a:gd name="connsiteY99" fmla="*/ 966880 h 1966913"/>
              <a:gd name="connsiteX100" fmla="*/ 4730308 w 5268810"/>
              <a:gd name="connsiteY100" fmla="*/ 971049 h 1966913"/>
              <a:gd name="connsiteX101" fmla="*/ 4275847 w 5268810"/>
              <a:gd name="connsiteY101" fmla="*/ 1141986 h 1966913"/>
              <a:gd name="connsiteX102" fmla="*/ 4150764 w 5268810"/>
              <a:gd name="connsiteY102" fmla="*/ 1167002 h 1966913"/>
              <a:gd name="connsiteX103" fmla="*/ 4038191 w 5268810"/>
              <a:gd name="connsiteY103" fmla="*/ 1225371 h 1966913"/>
              <a:gd name="connsiteX104" fmla="*/ 3993072 w 5268810"/>
              <a:gd name="connsiteY104" fmla="*/ 1264325 h 1966913"/>
              <a:gd name="connsiteX105" fmla="*/ 4038191 w 5268810"/>
              <a:gd name="connsiteY105" fmla="*/ 1221202 h 1966913"/>
              <a:gd name="connsiteX106" fmla="*/ 4150764 w 5268810"/>
              <a:gd name="connsiteY106" fmla="*/ 1162833 h 1966913"/>
              <a:gd name="connsiteX107" fmla="*/ 4271677 w 5268810"/>
              <a:gd name="connsiteY107" fmla="*/ 1137817 h 1966913"/>
              <a:gd name="connsiteX108" fmla="*/ 4726138 w 5268810"/>
              <a:gd name="connsiteY108" fmla="*/ 966880 h 1966913"/>
              <a:gd name="connsiteX109" fmla="*/ 4680515 w 5268810"/>
              <a:gd name="connsiteY109" fmla="*/ 914236 h 1966913"/>
              <a:gd name="connsiteX110" fmla="*/ 4684684 w 5268810"/>
              <a:gd name="connsiteY110" fmla="*/ 918405 h 1966913"/>
              <a:gd name="connsiteX111" fmla="*/ 4209480 w 5268810"/>
              <a:gd name="connsiteY111" fmla="*/ 1105964 h 1966913"/>
              <a:gd name="connsiteX112" fmla="*/ 3670118 w 5268810"/>
              <a:gd name="connsiteY112" fmla="*/ 1882716 h 1966913"/>
              <a:gd name="connsiteX113" fmla="*/ 3651619 w 5268810"/>
              <a:gd name="connsiteY113" fmla="*/ 1966913 h 1966913"/>
              <a:gd name="connsiteX114" fmla="*/ 3643658 w 5268810"/>
              <a:gd name="connsiteY114" fmla="*/ 1966913 h 1966913"/>
              <a:gd name="connsiteX115" fmla="*/ 3662994 w 5268810"/>
              <a:gd name="connsiteY115" fmla="*/ 1881332 h 1966913"/>
              <a:gd name="connsiteX116" fmla="*/ 4209480 w 5268810"/>
              <a:gd name="connsiteY116" fmla="*/ 1097628 h 1966913"/>
              <a:gd name="connsiteX117" fmla="*/ 4680515 w 5268810"/>
              <a:gd name="connsiteY117" fmla="*/ 914236 h 1966913"/>
              <a:gd name="connsiteX118" fmla="*/ 4631379 w 5268810"/>
              <a:gd name="connsiteY118" fmla="*/ 859838 h 1966913"/>
              <a:gd name="connsiteX119" fmla="*/ 4635550 w 5268810"/>
              <a:gd name="connsiteY119" fmla="*/ 864006 h 1966913"/>
              <a:gd name="connsiteX120" fmla="*/ 4164312 w 5268810"/>
              <a:gd name="connsiteY120" fmla="*/ 1064069 h 1966913"/>
              <a:gd name="connsiteX121" fmla="*/ 3609665 w 5268810"/>
              <a:gd name="connsiteY121" fmla="*/ 1922675 h 1966913"/>
              <a:gd name="connsiteX122" fmla="*/ 3598718 w 5268810"/>
              <a:gd name="connsiteY122" fmla="*/ 1966913 h 1966913"/>
              <a:gd name="connsiteX123" fmla="*/ 3590338 w 5268810"/>
              <a:gd name="connsiteY123" fmla="*/ 1966913 h 1966913"/>
              <a:gd name="connsiteX124" fmla="*/ 3601324 w 5268810"/>
              <a:gd name="connsiteY124" fmla="*/ 1922675 h 1966913"/>
              <a:gd name="connsiteX125" fmla="*/ 4164312 w 5268810"/>
              <a:gd name="connsiteY125" fmla="*/ 1055733 h 1966913"/>
              <a:gd name="connsiteX126" fmla="*/ 4631379 w 5268810"/>
              <a:gd name="connsiteY126" fmla="*/ 859838 h 1966913"/>
              <a:gd name="connsiteX127" fmla="*/ 4576324 w 5268810"/>
              <a:gd name="connsiteY127" fmla="*/ 805440 h 1966913"/>
              <a:gd name="connsiteX128" fmla="*/ 4584662 w 5268810"/>
              <a:gd name="connsiteY128" fmla="*/ 809609 h 1966913"/>
              <a:gd name="connsiteX129" fmla="*/ 4117761 w 5268810"/>
              <a:gd name="connsiteY129" fmla="*/ 1022176 h 1966913"/>
              <a:gd name="connsiteX130" fmla="*/ 3584157 w 5268810"/>
              <a:gd name="connsiteY130" fmla="*/ 1826596 h 1966913"/>
              <a:gd name="connsiteX131" fmla="*/ 3543276 w 5268810"/>
              <a:gd name="connsiteY131" fmla="*/ 1966913 h 1966913"/>
              <a:gd name="connsiteX132" fmla="*/ 3534061 w 5268810"/>
              <a:gd name="connsiteY132" fmla="*/ 1966913 h 1966913"/>
              <a:gd name="connsiteX133" fmla="*/ 3575820 w 5268810"/>
              <a:gd name="connsiteY133" fmla="*/ 1826596 h 1966913"/>
              <a:gd name="connsiteX134" fmla="*/ 4117761 w 5268810"/>
              <a:gd name="connsiteY134" fmla="*/ 1013840 h 1966913"/>
              <a:gd name="connsiteX135" fmla="*/ 4576324 w 5268810"/>
              <a:gd name="connsiteY135" fmla="*/ 805440 h 1966913"/>
              <a:gd name="connsiteX136" fmla="*/ 741714 w 5268810"/>
              <a:gd name="connsiteY136" fmla="*/ 754553 h 1966913"/>
              <a:gd name="connsiteX137" fmla="*/ 382901 w 5268810"/>
              <a:gd name="connsiteY137" fmla="*/ 1313725 h 1966913"/>
              <a:gd name="connsiteX138" fmla="*/ 101860 w 5268810"/>
              <a:gd name="connsiteY138" fmla="*/ 1921083 h 1966913"/>
              <a:gd name="connsiteX139" fmla="*/ 69100 w 5268810"/>
              <a:gd name="connsiteY139" fmla="*/ 1966913 h 1966913"/>
              <a:gd name="connsiteX140" fmla="*/ 57346 w 5268810"/>
              <a:gd name="connsiteY140" fmla="*/ 1966913 h 1966913"/>
              <a:gd name="connsiteX141" fmla="*/ 100556 w 5268810"/>
              <a:gd name="connsiteY141" fmla="*/ 1905826 h 1966913"/>
              <a:gd name="connsiteX142" fmla="*/ 374555 w 5268810"/>
              <a:gd name="connsiteY142" fmla="*/ 1313725 h 1966913"/>
              <a:gd name="connsiteX143" fmla="*/ 654096 w 5268810"/>
              <a:gd name="connsiteY143" fmla="*/ 842184 h 1966913"/>
              <a:gd name="connsiteX144" fmla="*/ 741714 w 5268810"/>
              <a:gd name="connsiteY144" fmla="*/ 754553 h 1966913"/>
              <a:gd name="connsiteX145" fmla="*/ 4521927 w 5268810"/>
              <a:gd name="connsiteY145" fmla="*/ 751042 h 1966913"/>
              <a:gd name="connsiteX146" fmla="*/ 4530264 w 5268810"/>
              <a:gd name="connsiteY146" fmla="*/ 759380 h 1966913"/>
              <a:gd name="connsiteX147" fmla="*/ 4071767 w 5268810"/>
              <a:gd name="connsiteY147" fmla="*/ 980346 h 1966913"/>
              <a:gd name="connsiteX148" fmla="*/ 3559079 w 5268810"/>
              <a:gd name="connsiteY148" fmla="*/ 1739136 h 1966913"/>
              <a:gd name="connsiteX149" fmla="*/ 3497078 w 5268810"/>
              <a:gd name="connsiteY149" fmla="*/ 1933524 h 1966913"/>
              <a:gd name="connsiteX150" fmla="*/ 3484629 w 5268810"/>
              <a:gd name="connsiteY150" fmla="*/ 1966913 h 1966913"/>
              <a:gd name="connsiteX151" fmla="*/ 3473094 w 5268810"/>
              <a:gd name="connsiteY151" fmla="*/ 1966913 h 1966913"/>
              <a:gd name="connsiteX152" fmla="*/ 3487179 w 5268810"/>
              <a:gd name="connsiteY152" fmla="*/ 1929354 h 1966913"/>
              <a:gd name="connsiteX153" fmla="*/ 3550744 w 5268810"/>
              <a:gd name="connsiteY153" fmla="*/ 1734967 h 1966913"/>
              <a:gd name="connsiteX154" fmla="*/ 4071767 w 5268810"/>
              <a:gd name="connsiteY154" fmla="*/ 972008 h 1966913"/>
              <a:gd name="connsiteX155" fmla="*/ 4521927 w 5268810"/>
              <a:gd name="connsiteY155" fmla="*/ 751042 h 1966913"/>
              <a:gd name="connsiteX156" fmla="*/ 4467530 w 5268810"/>
              <a:gd name="connsiteY156" fmla="*/ 700154 h 1966913"/>
              <a:gd name="connsiteX157" fmla="*/ 4475867 w 5268810"/>
              <a:gd name="connsiteY157" fmla="*/ 708492 h 1966913"/>
              <a:gd name="connsiteX158" fmla="*/ 4025608 w 5268810"/>
              <a:gd name="connsiteY158" fmla="*/ 937785 h 1966913"/>
              <a:gd name="connsiteX159" fmla="*/ 3537824 w 5268810"/>
              <a:gd name="connsiteY159" fmla="*/ 1650679 h 1966913"/>
              <a:gd name="connsiteX160" fmla="*/ 3460696 w 5268810"/>
              <a:gd name="connsiteY160" fmla="*/ 1869029 h 1966913"/>
              <a:gd name="connsiteX161" fmla="*/ 3419118 w 5268810"/>
              <a:gd name="connsiteY161" fmla="*/ 1966913 h 1966913"/>
              <a:gd name="connsiteX162" fmla="*/ 3406336 w 5268810"/>
              <a:gd name="connsiteY162" fmla="*/ 1966913 h 1966913"/>
              <a:gd name="connsiteX163" fmla="*/ 3409234 w 5268810"/>
              <a:gd name="connsiteY163" fmla="*/ 1961333 h 1966913"/>
              <a:gd name="connsiteX164" fmla="*/ 3525317 w 5268810"/>
              <a:gd name="connsiteY164" fmla="*/ 1646511 h 1966913"/>
              <a:gd name="connsiteX165" fmla="*/ 4021438 w 5268810"/>
              <a:gd name="connsiteY165" fmla="*/ 929447 h 1966913"/>
              <a:gd name="connsiteX166" fmla="*/ 4467530 w 5268810"/>
              <a:gd name="connsiteY166" fmla="*/ 700154 h 1966913"/>
              <a:gd name="connsiteX167" fmla="*/ 4409622 w 5268810"/>
              <a:gd name="connsiteY167" fmla="*/ 651021 h 1966913"/>
              <a:gd name="connsiteX168" fmla="*/ 4417958 w 5268810"/>
              <a:gd name="connsiteY168" fmla="*/ 659357 h 1966913"/>
              <a:gd name="connsiteX169" fmla="*/ 3980270 w 5268810"/>
              <a:gd name="connsiteY169" fmla="*/ 896955 h 1966913"/>
              <a:gd name="connsiteX170" fmla="*/ 3513399 w 5268810"/>
              <a:gd name="connsiteY170" fmla="*/ 1568063 h 1966913"/>
              <a:gd name="connsiteX171" fmla="*/ 3377402 w 5268810"/>
              <a:gd name="connsiteY171" fmla="*/ 1913907 h 1966913"/>
              <a:gd name="connsiteX172" fmla="*/ 3347900 w 5268810"/>
              <a:gd name="connsiteY172" fmla="*/ 1966913 h 1966913"/>
              <a:gd name="connsiteX173" fmla="*/ 3332012 w 5268810"/>
              <a:gd name="connsiteY173" fmla="*/ 1966913 h 1966913"/>
              <a:gd name="connsiteX174" fmla="*/ 3366720 w 5268810"/>
              <a:gd name="connsiteY174" fmla="*/ 1907981 h 1966913"/>
              <a:gd name="connsiteX175" fmla="*/ 3505062 w 5268810"/>
              <a:gd name="connsiteY175" fmla="*/ 1563894 h 1966913"/>
              <a:gd name="connsiteX176" fmla="*/ 3976102 w 5268810"/>
              <a:gd name="connsiteY176" fmla="*/ 888618 h 1966913"/>
              <a:gd name="connsiteX177" fmla="*/ 4409622 w 5268810"/>
              <a:gd name="connsiteY177" fmla="*/ 651021 h 1966913"/>
              <a:gd name="connsiteX178" fmla="*/ 4351714 w 5268810"/>
              <a:gd name="connsiteY178" fmla="*/ 605396 h 1966913"/>
              <a:gd name="connsiteX179" fmla="*/ 4360051 w 5268810"/>
              <a:gd name="connsiteY179" fmla="*/ 613732 h 1966913"/>
              <a:gd name="connsiteX180" fmla="*/ 3934689 w 5268810"/>
              <a:gd name="connsiteY180" fmla="*/ 855475 h 1966913"/>
              <a:gd name="connsiteX181" fmla="*/ 3492642 w 5268810"/>
              <a:gd name="connsiteY181" fmla="*/ 1489008 h 1966913"/>
              <a:gd name="connsiteX182" fmla="*/ 3334304 w 5268810"/>
              <a:gd name="connsiteY182" fmla="*/ 1861196 h 1966913"/>
              <a:gd name="connsiteX183" fmla="*/ 3268331 w 5268810"/>
              <a:gd name="connsiteY183" fmla="*/ 1966913 h 1966913"/>
              <a:gd name="connsiteX184" fmla="*/ 3250440 w 5268810"/>
              <a:gd name="connsiteY184" fmla="*/ 1966913 h 1966913"/>
              <a:gd name="connsiteX185" fmla="*/ 3254938 w 5268810"/>
              <a:gd name="connsiteY185" fmla="*/ 1959990 h 1966913"/>
              <a:gd name="connsiteX186" fmla="*/ 3480132 w 5268810"/>
              <a:gd name="connsiteY186" fmla="*/ 1484841 h 1966913"/>
              <a:gd name="connsiteX187" fmla="*/ 3930518 w 5268810"/>
              <a:gd name="connsiteY187" fmla="*/ 847139 h 1966913"/>
              <a:gd name="connsiteX188" fmla="*/ 4351714 w 5268810"/>
              <a:gd name="connsiteY188" fmla="*/ 605396 h 1966913"/>
              <a:gd name="connsiteX189" fmla="*/ 4287887 w 5268810"/>
              <a:gd name="connsiteY189" fmla="*/ 554508 h 1966913"/>
              <a:gd name="connsiteX190" fmla="*/ 4300392 w 5268810"/>
              <a:gd name="connsiteY190" fmla="*/ 562846 h 1966913"/>
              <a:gd name="connsiteX191" fmla="*/ 3887713 w 5268810"/>
              <a:gd name="connsiteY191" fmla="*/ 817203 h 1966913"/>
              <a:gd name="connsiteX192" fmla="*/ 3470864 w 5268810"/>
              <a:gd name="connsiteY192" fmla="*/ 1413480 h 1966913"/>
              <a:gd name="connsiteX193" fmla="*/ 3212419 w 5268810"/>
              <a:gd name="connsiteY193" fmla="*/ 1922193 h 1966913"/>
              <a:gd name="connsiteX194" fmla="*/ 3179646 w 5268810"/>
              <a:gd name="connsiteY194" fmla="*/ 1966913 h 1966913"/>
              <a:gd name="connsiteX195" fmla="*/ 3161096 w 5268810"/>
              <a:gd name="connsiteY195" fmla="*/ 1966913 h 1966913"/>
              <a:gd name="connsiteX196" fmla="*/ 3199914 w 5268810"/>
              <a:gd name="connsiteY196" fmla="*/ 1913853 h 1966913"/>
              <a:gd name="connsiteX197" fmla="*/ 3458359 w 5268810"/>
              <a:gd name="connsiteY197" fmla="*/ 1405140 h 1966913"/>
              <a:gd name="connsiteX198" fmla="*/ 3883545 w 5268810"/>
              <a:gd name="connsiteY198" fmla="*/ 800524 h 1966913"/>
              <a:gd name="connsiteX199" fmla="*/ 4287887 w 5268810"/>
              <a:gd name="connsiteY199" fmla="*/ 554508 h 1966913"/>
              <a:gd name="connsiteX200" fmla="*/ 4226464 w 5268810"/>
              <a:gd name="connsiteY200" fmla="*/ 508885 h 1966913"/>
              <a:gd name="connsiteX201" fmla="*/ 4238975 w 5268810"/>
              <a:gd name="connsiteY201" fmla="*/ 517221 h 1966913"/>
              <a:gd name="connsiteX202" fmla="*/ 3842827 w 5268810"/>
              <a:gd name="connsiteY202" fmla="*/ 775674 h 1966913"/>
              <a:gd name="connsiteX203" fmla="*/ 3450850 w 5268810"/>
              <a:gd name="connsiteY203" fmla="*/ 1338432 h 1966913"/>
              <a:gd name="connsiteX204" fmla="*/ 3158952 w 5268810"/>
              <a:gd name="connsiteY204" fmla="*/ 1876180 h 1966913"/>
              <a:gd name="connsiteX205" fmla="*/ 3085358 w 5268810"/>
              <a:gd name="connsiteY205" fmla="*/ 1966913 h 1966913"/>
              <a:gd name="connsiteX206" fmla="*/ 3065082 w 5268810"/>
              <a:gd name="connsiteY206" fmla="*/ 1966913 h 1966913"/>
              <a:gd name="connsiteX207" fmla="*/ 3146443 w 5268810"/>
              <a:gd name="connsiteY207" fmla="*/ 1867843 h 1966913"/>
              <a:gd name="connsiteX208" fmla="*/ 3438341 w 5268810"/>
              <a:gd name="connsiteY208" fmla="*/ 1334264 h 1966913"/>
              <a:gd name="connsiteX209" fmla="*/ 3834487 w 5268810"/>
              <a:gd name="connsiteY209" fmla="*/ 759000 h 1966913"/>
              <a:gd name="connsiteX210" fmla="*/ 4226464 w 5268810"/>
              <a:gd name="connsiteY210" fmla="*/ 508885 h 1966913"/>
              <a:gd name="connsiteX211" fmla="*/ 4163295 w 5268810"/>
              <a:gd name="connsiteY211" fmla="*/ 466769 h 1966913"/>
              <a:gd name="connsiteX212" fmla="*/ 4175803 w 5268810"/>
              <a:gd name="connsiteY212" fmla="*/ 475107 h 1966913"/>
              <a:gd name="connsiteX213" fmla="*/ 3796393 w 5268810"/>
              <a:gd name="connsiteY213" fmla="*/ 733597 h 1966913"/>
              <a:gd name="connsiteX214" fmla="*/ 3429491 w 5268810"/>
              <a:gd name="connsiteY214" fmla="*/ 1267254 h 1966913"/>
              <a:gd name="connsiteX215" fmla="*/ 3104283 w 5268810"/>
              <a:gd name="connsiteY215" fmla="*/ 1830096 h 1966913"/>
              <a:gd name="connsiteX216" fmla="*/ 3012639 w 5268810"/>
              <a:gd name="connsiteY216" fmla="*/ 1931940 h 1966913"/>
              <a:gd name="connsiteX217" fmla="*/ 2989512 w 5268810"/>
              <a:gd name="connsiteY217" fmla="*/ 1966913 h 1966913"/>
              <a:gd name="connsiteX218" fmla="*/ 2970903 w 5268810"/>
              <a:gd name="connsiteY218" fmla="*/ 1966913 h 1966913"/>
              <a:gd name="connsiteX219" fmla="*/ 2998755 w 5268810"/>
              <a:gd name="connsiteY219" fmla="*/ 1924987 h 1966913"/>
              <a:gd name="connsiteX220" fmla="*/ 3091775 w 5268810"/>
              <a:gd name="connsiteY220" fmla="*/ 1821758 h 1966913"/>
              <a:gd name="connsiteX221" fmla="*/ 3416983 w 5268810"/>
              <a:gd name="connsiteY221" fmla="*/ 1258917 h 1966913"/>
              <a:gd name="connsiteX222" fmla="*/ 3788054 w 5268810"/>
              <a:gd name="connsiteY222" fmla="*/ 716920 h 1966913"/>
              <a:gd name="connsiteX223" fmla="*/ 4163295 w 5268810"/>
              <a:gd name="connsiteY223" fmla="*/ 466769 h 1966913"/>
              <a:gd name="connsiteX224" fmla="*/ 4097708 w 5268810"/>
              <a:gd name="connsiteY224" fmla="*/ 421145 h 1966913"/>
              <a:gd name="connsiteX225" fmla="*/ 4114386 w 5268810"/>
              <a:gd name="connsiteY225" fmla="*/ 433651 h 1966913"/>
              <a:gd name="connsiteX226" fmla="*/ 3751631 w 5268810"/>
              <a:gd name="connsiteY226" fmla="*/ 692117 h 1966913"/>
              <a:gd name="connsiteX227" fmla="*/ 3409724 w 5268810"/>
              <a:gd name="connsiteY227" fmla="*/ 1196543 h 1966913"/>
              <a:gd name="connsiteX228" fmla="*/ 3051139 w 5268810"/>
              <a:gd name="connsiteY228" fmla="*/ 1784343 h 1966913"/>
              <a:gd name="connsiteX229" fmla="*/ 2951232 w 5268810"/>
              <a:gd name="connsiteY229" fmla="*/ 1886545 h 1966913"/>
              <a:gd name="connsiteX230" fmla="*/ 2893768 w 5268810"/>
              <a:gd name="connsiteY230" fmla="*/ 1966913 h 1966913"/>
              <a:gd name="connsiteX231" fmla="*/ 2873328 w 5268810"/>
              <a:gd name="connsiteY231" fmla="*/ 1966913 h 1966913"/>
              <a:gd name="connsiteX232" fmla="*/ 2937346 w 5268810"/>
              <a:gd name="connsiteY232" fmla="*/ 1876798 h 1966913"/>
              <a:gd name="connsiteX233" fmla="*/ 3038630 w 5268810"/>
              <a:gd name="connsiteY233" fmla="*/ 1771837 h 1966913"/>
              <a:gd name="connsiteX234" fmla="*/ 3397216 w 5268810"/>
              <a:gd name="connsiteY234" fmla="*/ 1192374 h 1966913"/>
              <a:gd name="connsiteX235" fmla="*/ 3743292 w 5268810"/>
              <a:gd name="connsiteY235" fmla="*/ 675441 h 1966913"/>
              <a:gd name="connsiteX236" fmla="*/ 4097708 w 5268810"/>
              <a:gd name="connsiteY236" fmla="*/ 421145 h 1966913"/>
              <a:gd name="connsiteX237" fmla="*/ 1224276 w 5268810"/>
              <a:gd name="connsiteY237" fmla="*/ 387805 h 1966913"/>
              <a:gd name="connsiteX238" fmla="*/ 482698 w 5268810"/>
              <a:gd name="connsiteY238" fmla="*/ 1308950 h 1966913"/>
              <a:gd name="connsiteX239" fmla="*/ 260850 w 5268810"/>
              <a:gd name="connsiteY239" fmla="*/ 1783590 h 1966913"/>
              <a:gd name="connsiteX240" fmla="*/ 141818 w 5268810"/>
              <a:gd name="connsiteY240" fmla="*/ 1966913 h 1966913"/>
              <a:gd name="connsiteX241" fmla="*/ 130278 w 5268810"/>
              <a:gd name="connsiteY241" fmla="*/ 1966913 h 1966913"/>
              <a:gd name="connsiteX242" fmla="*/ 259808 w 5268810"/>
              <a:gd name="connsiteY242" fmla="*/ 1765354 h 1966913"/>
              <a:gd name="connsiteX243" fmla="*/ 470199 w 5268810"/>
              <a:gd name="connsiteY243" fmla="*/ 1308950 h 1966913"/>
              <a:gd name="connsiteX244" fmla="*/ 1182614 w 5268810"/>
              <a:gd name="connsiteY244" fmla="*/ 412813 h 1966913"/>
              <a:gd name="connsiteX245" fmla="*/ 1224276 w 5268810"/>
              <a:gd name="connsiteY245" fmla="*/ 387805 h 1966913"/>
              <a:gd name="connsiteX246" fmla="*/ 4031027 w 5268810"/>
              <a:gd name="connsiteY246" fmla="*/ 379030 h 1966913"/>
              <a:gd name="connsiteX247" fmla="*/ 4047705 w 5268810"/>
              <a:gd name="connsiteY247" fmla="*/ 391539 h 1966913"/>
              <a:gd name="connsiteX248" fmla="*/ 3705824 w 5268810"/>
              <a:gd name="connsiteY248" fmla="*/ 650057 h 1966913"/>
              <a:gd name="connsiteX249" fmla="*/ 3388958 w 5268810"/>
              <a:gd name="connsiteY249" fmla="*/ 1129565 h 1966913"/>
              <a:gd name="connsiteX250" fmla="*/ 2997045 w 5268810"/>
              <a:gd name="connsiteY250" fmla="*/ 1738334 h 1966913"/>
              <a:gd name="connsiteX251" fmla="*/ 2806430 w 5268810"/>
              <a:gd name="connsiteY251" fmla="*/ 1944796 h 1966913"/>
              <a:gd name="connsiteX252" fmla="*/ 2794575 w 5268810"/>
              <a:gd name="connsiteY252" fmla="*/ 1966913 h 1966913"/>
              <a:gd name="connsiteX253" fmla="*/ 2774545 w 5268810"/>
              <a:gd name="connsiteY253" fmla="*/ 1966913 h 1966913"/>
              <a:gd name="connsiteX254" fmla="*/ 2791447 w 5268810"/>
              <a:gd name="connsiteY254" fmla="*/ 1935414 h 1966913"/>
              <a:gd name="connsiteX255" fmla="*/ 2984538 w 5268810"/>
              <a:gd name="connsiteY255" fmla="*/ 1725824 h 1966913"/>
              <a:gd name="connsiteX256" fmla="*/ 3372281 w 5268810"/>
              <a:gd name="connsiteY256" fmla="*/ 1125396 h 1966913"/>
              <a:gd name="connsiteX257" fmla="*/ 3693315 w 5268810"/>
              <a:gd name="connsiteY257" fmla="*/ 633379 h 1966913"/>
              <a:gd name="connsiteX258" fmla="*/ 4031027 w 5268810"/>
              <a:gd name="connsiteY258" fmla="*/ 379030 h 1966913"/>
              <a:gd name="connsiteX259" fmla="*/ 3960174 w 5268810"/>
              <a:gd name="connsiteY259" fmla="*/ 342181 h 1966913"/>
              <a:gd name="connsiteX260" fmla="*/ 3981024 w 5268810"/>
              <a:gd name="connsiteY260" fmla="*/ 350517 h 1966913"/>
              <a:gd name="connsiteX261" fmla="*/ 3930986 w 5268810"/>
              <a:gd name="connsiteY261" fmla="*/ 388034 h 1966913"/>
              <a:gd name="connsiteX262" fmla="*/ 3659947 w 5268810"/>
              <a:gd name="connsiteY262" fmla="*/ 608959 h 1966913"/>
              <a:gd name="connsiteX263" fmla="*/ 3368059 w 5268810"/>
              <a:gd name="connsiteY263" fmla="*/ 1067486 h 1966913"/>
              <a:gd name="connsiteX264" fmla="*/ 2942738 w 5268810"/>
              <a:gd name="connsiteY264" fmla="*/ 1692748 h 1966913"/>
              <a:gd name="connsiteX265" fmla="*/ 2737635 w 5268810"/>
              <a:gd name="connsiteY265" fmla="*/ 1898759 h 1966913"/>
              <a:gd name="connsiteX266" fmla="*/ 2698199 w 5268810"/>
              <a:gd name="connsiteY266" fmla="*/ 1966913 h 1966913"/>
              <a:gd name="connsiteX267" fmla="*/ 2676776 w 5268810"/>
              <a:gd name="connsiteY267" fmla="*/ 1966913 h 1966913"/>
              <a:gd name="connsiteX268" fmla="*/ 2720304 w 5268810"/>
              <a:gd name="connsiteY268" fmla="*/ 1891204 h 1966913"/>
              <a:gd name="connsiteX269" fmla="*/ 2930229 w 5268810"/>
              <a:gd name="connsiteY269" fmla="*/ 1680243 h 1966913"/>
              <a:gd name="connsiteX270" fmla="*/ 3351381 w 5268810"/>
              <a:gd name="connsiteY270" fmla="*/ 1059148 h 1966913"/>
              <a:gd name="connsiteX271" fmla="*/ 3647438 w 5268810"/>
              <a:gd name="connsiteY271" fmla="*/ 592286 h 1966913"/>
              <a:gd name="connsiteX272" fmla="*/ 3922646 w 5268810"/>
              <a:gd name="connsiteY272" fmla="*/ 375527 h 1966913"/>
              <a:gd name="connsiteX273" fmla="*/ 3960174 w 5268810"/>
              <a:gd name="connsiteY273" fmla="*/ 342181 h 1966913"/>
              <a:gd name="connsiteX274" fmla="*/ 3888236 w 5268810"/>
              <a:gd name="connsiteY274" fmla="*/ 305330 h 1966913"/>
              <a:gd name="connsiteX275" fmla="*/ 3909078 w 5268810"/>
              <a:gd name="connsiteY275" fmla="*/ 313667 h 1966913"/>
              <a:gd name="connsiteX276" fmla="*/ 3767352 w 5268810"/>
              <a:gd name="connsiteY276" fmla="*/ 434551 h 1966913"/>
              <a:gd name="connsiteX277" fmla="*/ 3613120 w 5268810"/>
              <a:gd name="connsiteY277" fmla="*/ 567941 h 1966913"/>
              <a:gd name="connsiteX278" fmla="*/ 3346341 w 5268810"/>
              <a:gd name="connsiteY278" fmla="*/ 1001458 h 1966913"/>
              <a:gd name="connsiteX279" fmla="*/ 2887816 w 5268810"/>
              <a:gd name="connsiteY279" fmla="*/ 1651732 h 1966913"/>
              <a:gd name="connsiteX280" fmla="*/ 2599853 w 5268810"/>
              <a:gd name="connsiteY280" fmla="*/ 1960359 h 1966913"/>
              <a:gd name="connsiteX281" fmla="*/ 2597311 w 5268810"/>
              <a:gd name="connsiteY281" fmla="*/ 1966913 h 1966913"/>
              <a:gd name="connsiteX282" fmla="*/ 2577978 w 5268810"/>
              <a:gd name="connsiteY282" fmla="*/ 1966913 h 1966913"/>
              <a:gd name="connsiteX283" fmla="*/ 2582145 w 5268810"/>
              <a:gd name="connsiteY283" fmla="*/ 1955922 h 1966913"/>
              <a:gd name="connsiteX284" fmla="*/ 2875311 w 5268810"/>
              <a:gd name="connsiteY284" fmla="*/ 1635059 h 1966913"/>
              <a:gd name="connsiteX285" fmla="*/ 3325499 w 5268810"/>
              <a:gd name="connsiteY285" fmla="*/ 997289 h 1966913"/>
              <a:gd name="connsiteX286" fmla="*/ 3600615 w 5268810"/>
              <a:gd name="connsiteY286" fmla="*/ 551268 h 1966913"/>
              <a:gd name="connsiteX287" fmla="*/ 3754846 w 5268810"/>
              <a:gd name="connsiteY287" fmla="*/ 422046 h 1966913"/>
              <a:gd name="connsiteX288" fmla="*/ 3888236 w 5268810"/>
              <a:gd name="connsiteY288" fmla="*/ 305330 h 1966913"/>
              <a:gd name="connsiteX289" fmla="*/ 3818043 w 5268810"/>
              <a:gd name="connsiteY289" fmla="*/ 266726 h 1966913"/>
              <a:gd name="connsiteX290" fmla="*/ 3838887 w 5268810"/>
              <a:gd name="connsiteY290" fmla="*/ 275066 h 1966913"/>
              <a:gd name="connsiteX291" fmla="*/ 3617946 w 5268810"/>
              <a:gd name="connsiteY291" fmla="*/ 475234 h 1966913"/>
              <a:gd name="connsiteX292" fmla="*/ 3567922 w 5268810"/>
              <a:gd name="connsiteY292" fmla="*/ 525276 h 1966913"/>
              <a:gd name="connsiteX293" fmla="*/ 3321969 w 5268810"/>
              <a:gd name="connsiteY293" fmla="*/ 942293 h 1966913"/>
              <a:gd name="connsiteX294" fmla="*/ 2834233 w 5268810"/>
              <a:gd name="connsiteY294" fmla="*/ 1605349 h 1966913"/>
              <a:gd name="connsiteX295" fmla="*/ 2525514 w 5268810"/>
              <a:gd name="connsiteY295" fmla="*/ 1917182 h 1966913"/>
              <a:gd name="connsiteX296" fmla="*/ 2505388 w 5268810"/>
              <a:gd name="connsiteY296" fmla="*/ 1966913 h 1966913"/>
              <a:gd name="connsiteX297" fmla="*/ 2482989 w 5268810"/>
              <a:gd name="connsiteY297" fmla="*/ 1966913 h 1966913"/>
              <a:gd name="connsiteX298" fmla="*/ 2507724 w 5268810"/>
              <a:gd name="connsiteY298" fmla="*/ 1906513 h 1966913"/>
              <a:gd name="connsiteX299" fmla="*/ 2825895 w 5268810"/>
              <a:gd name="connsiteY299" fmla="*/ 1588668 h 1966913"/>
              <a:gd name="connsiteX300" fmla="*/ 3305294 w 5268810"/>
              <a:gd name="connsiteY300" fmla="*/ 933952 h 1966913"/>
              <a:gd name="connsiteX301" fmla="*/ 3555416 w 5268810"/>
              <a:gd name="connsiteY301" fmla="*/ 508595 h 1966913"/>
              <a:gd name="connsiteX302" fmla="*/ 3605440 w 5268810"/>
              <a:gd name="connsiteY302" fmla="*/ 458554 h 1966913"/>
              <a:gd name="connsiteX303" fmla="*/ 3818043 w 5268810"/>
              <a:gd name="connsiteY303" fmla="*/ 266726 h 1966913"/>
              <a:gd name="connsiteX304" fmla="*/ 1478719 w 5268810"/>
              <a:gd name="connsiteY304" fmla="*/ 254442 h 1966913"/>
              <a:gd name="connsiteX305" fmla="*/ 578141 w 5268810"/>
              <a:gd name="connsiteY305" fmla="*/ 1305334 h 1966913"/>
              <a:gd name="connsiteX306" fmla="*/ 304528 w 5268810"/>
              <a:gd name="connsiteY306" fmla="*/ 1835993 h 1966913"/>
              <a:gd name="connsiteX307" fmla="*/ 213857 w 5268810"/>
              <a:gd name="connsiteY307" fmla="*/ 1966913 h 1966913"/>
              <a:gd name="connsiteX308" fmla="*/ 202295 w 5268810"/>
              <a:gd name="connsiteY308" fmla="*/ 1966913 h 1966913"/>
              <a:gd name="connsiteX309" fmla="*/ 298795 w 5268810"/>
              <a:gd name="connsiteY309" fmla="*/ 1826089 h 1966913"/>
              <a:gd name="connsiteX310" fmla="*/ 565633 w 5268810"/>
              <a:gd name="connsiteY310" fmla="*/ 1305334 h 1966913"/>
              <a:gd name="connsiteX311" fmla="*/ 1449532 w 5268810"/>
              <a:gd name="connsiteY311" fmla="*/ 266953 h 1966913"/>
              <a:gd name="connsiteX312" fmla="*/ 1478719 w 5268810"/>
              <a:gd name="connsiteY312" fmla="*/ 254442 h 1966913"/>
              <a:gd name="connsiteX313" fmla="*/ 3742590 w 5268810"/>
              <a:gd name="connsiteY313" fmla="*/ 233385 h 1966913"/>
              <a:gd name="connsiteX314" fmla="*/ 3763432 w 5268810"/>
              <a:gd name="connsiteY314" fmla="*/ 241724 h 1966913"/>
              <a:gd name="connsiteX315" fmla="*/ 3521665 w 5268810"/>
              <a:gd name="connsiteY315" fmla="*/ 479401 h 1966913"/>
              <a:gd name="connsiteX316" fmla="*/ 3300738 w 5268810"/>
              <a:gd name="connsiteY316" fmla="*/ 879699 h 1966913"/>
              <a:gd name="connsiteX317" fmla="*/ 2779687 w 5268810"/>
              <a:gd name="connsiteY317" fmla="*/ 1559372 h 1966913"/>
              <a:gd name="connsiteX318" fmla="*/ 2450473 w 5268810"/>
              <a:gd name="connsiteY318" fmla="*/ 1873156 h 1966913"/>
              <a:gd name="connsiteX319" fmla="*/ 2411091 w 5268810"/>
              <a:gd name="connsiteY319" fmla="*/ 1966913 h 1966913"/>
              <a:gd name="connsiteX320" fmla="*/ 2386531 w 5268810"/>
              <a:gd name="connsiteY320" fmla="*/ 1966913 h 1966913"/>
              <a:gd name="connsiteX321" fmla="*/ 2430853 w 5268810"/>
              <a:gd name="connsiteY321" fmla="*/ 1861470 h 1966913"/>
              <a:gd name="connsiteX322" fmla="*/ 2771351 w 5268810"/>
              <a:gd name="connsiteY322" fmla="*/ 1538524 h 1966913"/>
              <a:gd name="connsiteX323" fmla="*/ 3279896 w 5268810"/>
              <a:gd name="connsiteY323" fmla="*/ 871360 h 1966913"/>
              <a:gd name="connsiteX324" fmla="*/ 3504990 w 5268810"/>
              <a:gd name="connsiteY324" fmla="*/ 466892 h 1966913"/>
              <a:gd name="connsiteX325" fmla="*/ 3742590 w 5268810"/>
              <a:gd name="connsiteY325" fmla="*/ 233385 h 1966913"/>
              <a:gd name="connsiteX326" fmla="*/ 3672388 w 5268810"/>
              <a:gd name="connsiteY326" fmla="*/ 200044 h 1966913"/>
              <a:gd name="connsiteX327" fmla="*/ 3693241 w 5268810"/>
              <a:gd name="connsiteY327" fmla="*/ 212553 h 1966913"/>
              <a:gd name="connsiteX328" fmla="*/ 3476370 w 5268810"/>
              <a:gd name="connsiteY328" fmla="*/ 437722 h 1966913"/>
              <a:gd name="connsiteX329" fmla="*/ 3276180 w 5268810"/>
              <a:gd name="connsiteY329" fmla="*/ 821345 h 1966913"/>
              <a:gd name="connsiteX330" fmla="*/ 2725660 w 5268810"/>
              <a:gd name="connsiteY330" fmla="*/ 1513533 h 1966913"/>
              <a:gd name="connsiteX331" fmla="*/ 2322155 w 5268810"/>
              <a:gd name="connsiteY331" fmla="*/ 1943545 h 1966913"/>
              <a:gd name="connsiteX332" fmla="*/ 2316981 w 5268810"/>
              <a:gd name="connsiteY332" fmla="*/ 1966913 h 1966913"/>
              <a:gd name="connsiteX333" fmla="*/ 2295426 w 5268810"/>
              <a:gd name="connsiteY333" fmla="*/ 1966913 h 1966913"/>
              <a:gd name="connsiteX334" fmla="*/ 2302866 w 5268810"/>
              <a:gd name="connsiteY334" fmla="*/ 1933642 h 1966913"/>
              <a:gd name="connsiteX335" fmla="*/ 2717319 w 5268810"/>
              <a:gd name="connsiteY335" fmla="*/ 1492684 h 1966913"/>
              <a:gd name="connsiteX336" fmla="*/ 3255327 w 5268810"/>
              <a:gd name="connsiteY336" fmla="*/ 813006 h 1966913"/>
              <a:gd name="connsiteX337" fmla="*/ 3459687 w 5268810"/>
              <a:gd name="connsiteY337" fmla="*/ 425213 h 1966913"/>
              <a:gd name="connsiteX338" fmla="*/ 3672388 w 5268810"/>
              <a:gd name="connsiteY338" fmla="*/ 200044 h 1966913"/>
              <a:gd name="connsiteX339" fmla="*/ 1675253 w 5268810"/>
              <a:gd name="connsiteY339" fmla="*/ 175477 h 1966913"/>
              <a:gd name="connsiteX340" fmla="*/ 674413 w 5268810"/>
              <a:gd name="connsiteY340" fmla="*/ 1305437 h 1966913"/>
              <a:gd name="connsiteX341" fmla="*/ 376247 w 5268810"/>
              <a:gd name="connsiteY341" fmla="*/ 1837582 h 1966913"/>
              <a:gd name="connsiteX342" fmla="*/ 289374 w 5268810"/>
              <a:gd name="connsiteY342" fmla="*/ 1966913 h 1966913"/>
              <a:gd name="connsiteX343" fmla="*/ 274388 w 5268810"/>
              <a:gd name="connsiteY343" fmla="*/ 1966913 h 1966913"/>
              <a:gd name="connsiteX344" fmla="*/ 280520 w 5268810"/>
              <a:gd name="connsiteY344" fmla="*/ 1958411 h 1966913"/>
              <a:gd name="connsiteX345" fmla="*/ 661903 w 5268810"/>
              <a:gd name="connsiteY345" fmla="*/ 1297098 h 1966913"/>
              <a:gd name="connsiteX346" fmla="*/ 1646061 w 5268810"/>
              <a:gd name="connsiteY346" fmla="*/ 183816 h 1966913"/>
              <a:gd name="connsiteX347" fmla="*/ 1675253 w 5268810"/>
              <a:gd name="connsiteY347" fmla="*/ 175477 h 1966913"/>
              <a:gd name="connsiteX348" fmla="*/ 3596941 w 5268810"/>
              <a:gd name="connsiteY348" fmla="*/ 171968 h 1966913"/>
              <a:gd name="connsiteX349" fmla="*/ 3617785 w 5268810"/>
              <a:gd name="connsiteY349" fmla="*/ 184472 h 1966913"/>
              <a:gd name="connsiteX350" fmla="*/ 3430194 w 5268810"/>
              <a:gd name="connsiteY350" fmla="*/ 397042 h 1966913"/>
              <a:gd name="connsiteX351" fmla="*/ 3250941 w 5268810"/>
              <a:gd name="connsiteY351" fmla="*/ 763829 h 1966913"/>
              <a:gd name="connsiteX352" fmla="*/ 2671493 w 5268810"/>
              <a:gd name="connsiteY352" fmla="*/ 1468227 h 1966913"/>
              <a:gd name="connsiteX353" fmla="*/ 2245246 w 5268810"/>
              <a:gd name="connsiteY353" fmla="*/ 1900140 h 1966913"/>
              <a:gd name="connsiteX354" fmla="*/ 2230329 w 5268810"/>
              <a:gd name="connsiteY354" fmla="*/ 1966913 h 1966913"/>
              <a:gd name="connsiteX355" fmla="*/ 2207212 w 5268810"/>
              <a:gd name="connsiteY355" fmla="*/ 1966913 h 1966913"/>
              <a:gd name="connsiteX356" fmla="*/ 2224402 w 5268810"/>
              <a:gd name="connsiteY356" fmla="*/ 1889720 h 1966913"/>
              <a:gd name="connsiteX357" fmla="*/ 2663156 w 5268810"/>
              <a:gd name="connsiteY357" fmla="*/ 1447387 h 1966913"/>
              <a:gd name="connsiteX358" fmla="*/ 3230097 w 5268810"/>
              <a:gd name="connsiteY358" fmla="*/ 755493 h 1966913"/>
              <a:gd name="connsiteX359" fmla="*/ 3413520 w 5268810"/>
              <a:gd name="connsiteY359" fmla="*/ 384538 h 1966913"/>
              <a:gd name="connsiteX360" fmla="*/ 3596941 w 5268810"/>
              <a:gd name="connsiteY360" fmla="*/ 171968 h 1966913"/>
              <a:gd name="connsiteX361" fmla="*/ 3521489 w 5268810"/>
              <a:gd name="connsiteY361" fmla="*/ 145646 h 1966913"/>
              <a:gd name="connsiteX362" fmla="*/ 3542331 w 5268810"/>
              <a:gd name="connsiteY362" fmla="*/ 153986 h 1966913"/>
              <a:gd name="connsiteX363" fmla="*/ 3383930 w 5268810"/>
              <a:gd name="connsiteY363" fmla="*/ 354141 h 1966913"/>
              <a:gd name="connsiteX364" fmla="*/ 3225531 w 5268810"/>
              <a:gd name="connsiteY364" fmla="*/ 704411 h 1966913"/>
              <a:gd name="connsiteX365" fmla="*/ 2616942 w 5268810"/>
              <a:gd name="connsiteY365" fmla="*/ 1421630 h 1966913"/>
              <a:gd name="connsiteX366" fmla="*/ 2167795 w 5268810"/>
              <a:gd name="connsiteY366" fmla="*/ 1849044 h 1966913"/>
              <a:gd name="connsiteX367" fmla="*/ 2140916 w 5268810"/>
              <a:gd name="connsiteY367" fmla="*/ 1966913 h 1966913"/>
              <a:gd name="connsiteX368" fmla="*/ 2117858 w 5268810"/>
              <a:gd name="connsiteY368" fmla="*/ 1966913 h 1966913"/>
              <a:gd name="connsiteX369" fmla="*/ 2145390 w 5268810"/>
              <a:gd name="connsiteY369" fmla="*/ 1845395 h 1966913"/>
              <a:gd name="connsiteX370" fmla="*/ 2608605 w 5268810"/>
              <a:gd name="connsiteY370" fmla="*/ 1400781 h 1966913"/>
              <a:gd name="connsiteX371" fmla="*/ 3200520 w 5268810"/>
              <a:gd name="connsiteY371" fmla="*/ 696071 h 1966913"/>
              <a:gd name="connsiteX372" fmla="*/ 3363089 w 5268810"/>
              <a:gd name="connsiteY372" fmla="*/ 341630 h 1966913"/>
              <a:gd name="connsiteX373" fmla="*/ 3521489 w 5268810"/>
              <a:gd name="connsiteY373" fmla="*/ 145646 h 1966913"/>
              <a:gd name="connsiteX374" fmla="*/ 3447125 w 5268810"/>
              <a:gd name="connsiteY374" fmla="*/ 121079 h 1966913"/>
              <a:gd name="connsiteX375" fmla="*/ 3472140 w 5268810"/>
              <a:gd name="connsiteY375" fmla="*/ 129418 h 1966913"/>
              <a:gd name="connsiteX376" fmla="*/ 3338732 w 5268810"/>
              <a:gd name="connsiteY376" fmla="*/ 312885 h 1966913"/>
              <a:gd name="connsiteX377" fmla="*/ 3196987 w 5268810"/>
              <a:gd name="connsiteY377" fmla="*/ 646459 h 1966913"/>
              <a:gd name="connsiteX378" fmla="*/ 2563302 w 5268810"/>
              <a:gd name="connsiteY378" fmla="*/ 1376153 h 1966913"/>
              <a:gd name="connsiteX379" fmla="*/ 2060133 w 5268810"/>
              <a:gd name="connsiteY379" fmla="*/ 1932383 h 1966913"/>
              <a:gd name="connsiteX380" fmla="*/ 2058503 w 5268810"/>
              <a:gd name="connsiteY380" fmla="*/ 1966913 h 1966913"/>
              <a:gd name="connsiteX381" fmla="*/ 2036025 w 5268810"/>
              <a:gd name="connsiteY381" fmla="*/ 1966913 h 1966913"/>
              <a:gd name="connsiteX382" fmla="*/ 2037831 w 5268810"/>
              <a:gd name="connsiteY382" fmla="*/ 1931568 h 1966913"/>
              <a:gd name="connsiteX383" fmla="*/ 2554964 w 5268810"/>
              <a:gd name="connsiteY383" fmla="*/ 1355305 h 1966913"/>
              <a:gd name="connsiteX384" fmla="*/ 3176142 w 5268810"/>
              <a:gd name="connsiteY384" fmla="*/ 638120 h 1966913"/>
              <a:gd name="connsiteX385" fmla="*/ 3317888 w 5268810"/>
              <a:gd name="connsiteY385" fmla="*/ 300376 h 1966913"/>
              <a:gd name="connsiteX386" fmla="*/ 3447125 w 5268810"/>
              <a:gd name="connsiteY386" fmla="*/ 121079 h 1966913"/>
              <a:gd name="connsiteX387" fmla="*/ 1833183 w 5268810"/>
              <a:gd name="connsiteY387" fmla="*/ 121079 h 1966913"/>
              <a:gd name="connsiteX388" fmla="*/ 769847 w 5268810"/>
              <a:gd name="connsiteY388" fmla="*/ 1300612 h 1966913"/>
              <a:gd name="connsiteX389" fmla="*/ 394552 w 5268810"/>
              <a:gd name="connsiteY389" fmla="*/ 1916950 h 1966913"/>
              <a:gd name="connsiteX390" fmla="*/ 357943 w 5268810"/>
              <a:gd name="connsiteY390" fmla="*/ 1966913 h 1966913"/>
              <a:gd name="connsiteX391" fmla="*/ 343897 w 5268810"/>
              <a:gd name="connsiteY391" fmla="*/ 1966913 h 1966913"/>
              <a:gd name="connsiteX392" fmla="*/ 388297 w 5268810"/>
              <a:gd name="connsiteY392" fmla="*/ 1906009 h 1966913"/>
              <a:gd name="connsiteX393" fmla="*/ 757337 w 5268810"/>
              <a:gd name="connsiteY393" fmla="*/ 1292277 h 1966913"/>
              <a:gd name="connsiteX394" fmla="*/ 1808163 w 5268810"/>
              <a:gd name="connsiteY394" fmla="*/ 129415 h 1966913"/>
              <a:gd name="connsiteX395" fmla="*/ 1833183 w 5268810"/>
              <a:gd name="connsiteY395" fmla="*/ 121079 h 1966913"/>
              <a:gd name="connsiteX396" fmla="*/ 3371665 w 5268810"/>
              <a:gd name="connsiteY396" fmla="*/ 100022 h 1966913"/>
              <a:gd name="connsiteX397" fmla="*/ 3396684 w 5268810"/>
              <a:gd name="connsiteY397" fmla="*/ 108360 h 1966913"/>
              <a:gd name="connsiteX398" fmla="*/ 3292438 w 5268810"/>
              <a:gd name="connsiteY398" fmla="*/ 270941 h 1966913"/>
              <a:gd name="connsiteX399" fmla="*/ 3167342 w 5268810"/>
              <a:gd name="connsiteY399" fmla="*/ 587767 h 1966913"/>
              <a:gd name="connsiteX400" fmla="*/ 2508507 w 5268810"/>
              <a:gd name="connsiteY400" fmla="*/ 1329807 h 1966913"/>
              <a:gd name="connsiteX401" fmla="*/ 1981453 w 5268810"/>
              <a:gd name="connsiteY401" fmla="*/ 1889701 h 1966913"/>
              <a:gd name="connsiteX402" fmla="*/ 1978063 w 5268810"/>
              <a:gd name="connsiteY402" fmla="*/ 1966913 h 1966913"/>
              <a:gd name="connsiteX403" fmla="*/ 1952807 w 5268810"/>
              <a:gd name="connsiteY403" fmla="*/ 1966913 h 1966913"/>
              <a:gd name="connsiteX404" fmla="*/ 1956214 w 5268810"/>
              <a:gd name="connsiteY404" fmla="*/ 1888667 h 1966913"/>
              <a:gd name="connsiteX405" fmla="*/ 2500167 w 5268810"/>
              <a:gd name="connsiteY405" fmla="*/ 1304795 h 1966913"/>
              <a:gd name="connsiteX406" fmla="*/ 3146493 w 5268810"/>
              <a:gd name="connsiteY406" fmla="*/ 583599 h 1966913"/>
              <a:gd name="connsiteX407" fmla="*/ 3271588 w 5268810"/>
              <a:gd name="connsiteY407" fmla="*/ 258435 h 1966913"/>
              <a:gd name="connsiteX408" fmla="*/ 3371665 w 5268810"/>
              <a:gd name="connsiteY408" fmla="*/ 100022 h 1966913"/>
              <a:gd name="connsiteX409" fmla="*/ 3301478 w 5268810"/>
              <a:gd name="connsiteY409" fmla="*/ 78965 h 1966913"/>
              <a:gd name="connsiteX410" fmla="*/ 3326493 w 5268810"/>
              <a:gd name="connsiteY410" fmla="*/ 87304 h 1966913"/>
              <a:gd name="connsiteX411" fmla="*/ 3247276 w 5268810"/>
              <a:gd name="connsiteY411" fmla="*/ 229066 h 1966913"/>
              <a:gd name="connsiteX412" fmla="*/ 3138875 w 5268810"/>
              <a:gd name="connsiteY412" fmla="*/ 533439 h 1966913"/>
              <a:gd name="connsiteX413" fmla="*/ 2455109 w 5268810"/>
              <a:gd name="connsiteY413" fmla="*/ 1283948 h 1966913"/>
              <a:gd name="connsiteX414" fmla="*/ 1904264 w 5268810"/>
              <a:gd name="connsiteY414" fmla="*/ 1845892 h 1966913"/>
              <a:gd name="connsiteX415" fmla="*/ 1900435 w 5268810"/>
              <a:gd name="connsiteY415" fmla="*/ 1966913 h 1966913"/>
              <a:gd name="connsiteX416" fmla="*/ 1875229 w 5268810"/>
              <a:gd name="connsiteY416" fmla="*/ 1966913 h 1966913"/>
              <a:gd name="connsiteX417" fmla="*/ 1879029 w 5268810"/>
              <a:gd name="connsiteY417" fmla="*/ 1846690 h 1966913"/>
              <a:gd name="connsiteX418" fmla="*/ 2446770 w 5268810"/>
              <a:gd name="connsiteY418" fmla="*/ 1258931 h 1966913"/>
              <a:gd name="connsiteX419" fmla="*/ 3113859 w 5268810"/>
              <a:gd name="connsiteY419" fmla="*/ 525100 h 1966913"/>
              <a:gd name="connsiteX420" fmla="*/ 3222260 w 5268810"/>
              <a:gd name="connsiteY420" fmla="*/ 216558 h 1966913"/>
              <a:gd name="connsiteX421" fmla="*/ 3301478 w 5268810"/>
              <a:gd name="connsiteY421" fmla="*/ 78965 h 1966913"/>
              <a:gd name="connsiteX422" fmla="*/ 1970055 w 5268810"/>
              <a:gd name="connsiteY422" fmla="*/ 78965 h 1966913"/>
              <a:gd name="connsiteX423" fmla="*/ 865761 w 5268810"/>
              <a:gd name="connsiteY423" fmla="*/ 1296212 h 1966913"/>
              <a:gd name="connsiteX424" fmla="*/ 807421 w 5268810"/>
              <a:gd name="connsiteY424" fmla="*/ 1392090 h 1966913"/>
              <a:gd name="connsiteX425" fmla="*/ 609677 w 5268810"/>
              <a:gd name="connsiteY425" fmla="*/ 1704154 h 1966913"/>
              <a:gd name="connsiteX426" fmla="*/ 433448 w 5268810"/>
              <a:gd name="connsiteY426" fmla="*/ 1966913 h 1966913"/>
              <a:gd name="connsiteX427" fmla="*/ 417271 w 5268810"/>
              <a:gd name="connsiteY427" fmla="*/ 1966913 h 1966913"/>
              <a:gd name="connsiteX428" fmla="*/ 600301 w 5268810"/>
              <a:gd name="connsiteY428" fmla="*/ 1692690 h 1966913"/>
              <a:gd name="connsiteX429" fmla="*/ 794920 w 5268810"/>
              <a:gd name="connsiteY429" fmla="*/ 1383754 h 1966913"/>
              <a:gd name="connsiteX430" fmla="*/ 853259 w 5268810"/>
              <a:gd name="connsiteY430" fmla="*/ 1287874 h 1966913"/>
              <a:gd name="connsiteX431" fmla="*/ 1945051 w 5268810"/>
              <a:gd name="connsiteY431" fmla="*/ 87302 h 1966913"/>
              <a:gd name="connsiteX432" fmla="*/ 1970055 w 5268810"/>
              <a:gd name="connsiteY432" fmla="*/ 78965 h 1966913"/>
              <a:gd name="connsiteX433" fmla="*/ 3230620 w 5268810"/>
              <a:gd name="connsiteY433" fmla="*/ 66681 h 1966913"/>
              <a:gd name="connsiteX434" fmla="*/ 3259812 w 5268810"/>
              <a:gd name="connsiteY434" fmla="*/ 70850 h 1966913"/>
              <a:gd name="connsiteX435" fmla="*/ 3109685 w 5268810"/>
              <a:gd name="connsiteY435" fmla="*/ 479436 h 1966913"/>
              <a:gd name="connsiteX436" fmla="*/ 2400752 w 5268810"/>
              <a:gd name="connsiteY436" fmla="*/ 1238240 h 1966913"/>
              <a:gd name="connsiteX437" fmla="*/ 1823115 w 5268810"/>
              <a:gd name="connsiteY437" fmla="*/ 1943559 h 1966913"/>
              <a:gd name="connsiteX438" fmla="*/ 1825470 w 5268810"/>
              <a:gd name="connsiteY438" fmla="*/ 1966913 h 1966913"/>
              <a:gd name="connsiteX439" fmla="*/ 1799920 w 5268810"/>
              <a:gd name="connsiteY439" fmla="*/ 1966913 h 1966913"/>
              <a:gd name="connsiteX440" fmla="*/ 1797769 w 5268810"/>
              <a:gd name="connsiteY440" fmla="*/ 1945513 h 1966913"/>
              <a:gd name="connsiteX441" fmla="*/ 2392412 w 5268810"/>
              <a:gd name="connsiteY441" fmla="*/ 1213224 h 1966913"/>
              <a:gd name="connsiteX442" fmla="*/ 3084664 w 5268810"/>
              <a:gd name="connsiteY442" fmla="*/ 471098 h 1966913"/>
              <a:gd name="connsiteX443" fmla="*/ 3230620 w 5268810"/>
              <a:gd name="connsiteY443" fmla="*/ 66681 h 1966913"/>
              <a:gd name="connsiteX444" fmla="*/ 3170974 w 5268810"/>
              <a:gd name="connsiteY444" fmla="*/ 54398 h 1966913"/>
              <a:gd name="connsiteX445" fmla="*/ 3200150 w 5268810"/>
              <a:gd name="connsiteY445" fmla="*/ 58568 h 1966913"/>
              <a:gd name="connsiteX446" fmla="*/ 3029266 w 5268810"/>
              <a:gd name="connsiteY446" fmla="*/ 463008 h 1966913"/>
              <a:gd name="connsiteX447" fmla="*/ 2304056 w 5268810"/>
              <a:gd name="connsiteY447" fmla="*/ 1242703 h 1966913"/>
              <a:gd name="connsiteX448" fmla="*/ 1717948 w 5268810"/>
              <a:gd name="connsiteY448" fmla="*/ 1965067 h 1966913"/>
              <a:gd name="connsiteX449" fmla="*/ 1718013 w 5268810"/>
              <a:gd name="connsiteY449" fmla="*/ 1966913 h 1966913"/>
              <a:gd name="connsiteX450" fmla="*/ 1692668 w 5268810"/>
              <a:gd name="connsiteY450" fmla="*/ 1966913 h 1966913"/>
              <a:gd name="connsiteX451" fmla="*/ 1703792 w 5268810"/>
              <a:gd name="connsiteY451" fmla="*/ 1821000 h 1966913"/>
              <a:gd name="connsiteX452" fmla="*/ 2295719 w 5268810"/>
              <a:gd name="connsiteY452" fmla="*/ 1217685 h 1966913"/>
              <a:gd name="connsiteX453" fmla="*/ 3004259 w 5268810"/>
              <a:gd name="connsiteY453" fmla="*/ 458839 h 1966913"/>
              <a:gd name="connsiteX454" fmla="*/ 3170974 w 5268810"/>
              <a:gd name="connsiteY454" fmla="*/ 54398 h 1966913"/>
              <a:gd name="connsiteX455" fmla="*/ 2096398 w 5268810"/>
              <a:gd name="connsiteY455" fmla="*/ 54398 h 1966913"/>
              <a:gd name="connsiteX456" fmla="*/ 962590 w 5268810"/>
              <a:gd name="connsiteY456" fmla="*/ 1293079 h 1966913"/>
              <a:gd name="connsiteX457" fmla="*/ 699980 w 5268810"/>
              <a:gd name="connsiteY457" fmla="*/ 1680950 h 1966913"/>
              <a:gd name="connsiteX458" fmla="*/ 520217 w 5268810"/>
              <a:gd name="connsiteY458" fmla="*/ 1953280 h 1966913"/>
              <a:gd name="connsiteX459" fmla="*/ 510633 w 5268810"/>
              <a:gd name="connsiteY459" fmla="*/ 1966913 h 1966913"/>
              <a:gd name="connsiteX460" fmla="*/ 494921 w 5268810"/>
              <a:gd name="connsiteY460" fmla="*/ 1966913 h 1966913"/>
              <a:gd name="connsiteX461" fmla="*/ 512597 w 5268810"/>
              <a:gd name="connsiteY461" fmla="*/ 1941810 h 1966913"/>
              <a:gd name="connsiteX462" fmla="*/ 691643 w 5268810"/>
              <a:gd name="connsiteY462" fmla="*/ 1672608 h 1966913"/>
              <a:gd name="connsiteX463" fmla="*/ 950085 w 5268810"/>
              <a:gd name="connsiteY463" fmla="*/ 1284738 h 1966913"/>
              <a:gd name="connsiteX464" fmla="*/ 2071388 w 5268810"/>
              <a:gd name="connsiteY464" fmla="*/ 58569 h 1966913"/>
              <a:gd name="connsiteX465" fmla="*/ 2096398 w 5268810"/>
              <a:gd name="connsiteY465" fmla="*/ 54398 h 1966913"/>
              <a:gd name="connsiteX466" fmla="*/ 3113055 w 5268810"/>
              <a:gd name="connsiteY466" fmla="*/ 42114 h 1966913"/>
              <a:gd name="connsiteX467" fmla="*/ 3142243 w 5268810"/>
              <a:gd name="connsiteY467" fmla="*/ 46282 h 1966913"/>
              <a:gd name="connsiteX468" fmla="*/ 2954607 w 5268810"/>
              <a:gd name="connsiteY468" fmla="*/ 450632 h 1966913"/>
              <a:gd name="connsiteX469" fmla="*/ 2208238 w 5268810"/>
              <a:gd name="connsiteY469" fmla="*/ 1246825 h 1966913"/>
              <a:gd name="connsiteX470" fmla="*/ 1632426 w 5268810"/>
              <a:gd name="connsiteY470" fmla="*/ 1846217 h 1966913"/>
              <a:gd name="connsiteX471" fmla="*/ 1616205 w 5268810"/>
              <a:gd name="connsiteY471" fmla="*/ 1966913 h 1966913"/>
              <a:gd name="connsiteX472" fmla="*/ 1589191 w 5268810"/>
              <a:gd name="connsiteY472" fmla="*/ 1966913 h 1966913"/>
              <a:gd name="connsiteX473" fmla="*/ 1607270 w 5268810"/>
              <a:gd name="connsiteY473" fmla="*/ 1837856 h 1966913"/>
              <a:gd name="connsiteX474" fmla="*/ 2199898 w 5268810"/>
              <a:gd name="connsiteY474" fmla="*/ 1221814 h 1966913"/>
              <a:gd name="connsiteX475" fmla="*/ 2929590 w 5268810"/>
              <a:gd name="connsiteY475" fmla="*/ 442295 h 1966913"/>
              <a:gd name="connsiteX476" fmla="*/ 3113055 w 5268810"/>
              <a:gd name="connsiteY476" fmla="*/ 42114 h 1966913"/>
              <a:gd name="connsiteX477" fmla="*/ 3054065 w 5268810"/>
              <a:gd name="connsiteY477" fmla="*/ 33341 h 1966913"/>
              <a:gd name="connsiteX478" fmla="*/ 3079071 w 5268810"/>
              <a:gd name="connsiteY478" fmla="*/ 37510 h 1966913"/>
              <a:gd name="connsiteX479" fmla="*/ 2874860 w 5268810"/>
              <a:gd name="connsiteY479" fmla="*/ 433641 h 1966913"/>
              <a:gd name="connsiteX480" fmla="*/ 2112191 w 5268810"/>
              <a:gd name="connsiteY480" fmla="*/ 1250920 h 1966913"/>
              <a:gd name="connsiteX481" fmla="*/ 1539067 w 5268810"/>
              <a:gd name="connsiteY481" fmla="*/ 1862260 h 1966913"/>
              <a:gd name="connsiteX482" fmla="*/ 1518822 w 5268810"/>
              <a:gd name="connsiteY482" fmla="*/ 1966913 h 1966913"/>
              <a:gd name="connsiteX483" fmla="*/ 1493262 w 5268810"/>
              <a:gd name="connsiteY483" fmla="*/ 1966913 h 1966913"/>
              <a:gd name="connsiteX484" fmla="*/ 1516039 w 5268810"/>
              <a:gd name="connsiteY484" fmla="*/ 1851860 h 1966913"/>
              <a:gd name="connsiteX485" fmla="*/ 2103856 w 5268810"/>
              <a:gd name="connsiteY485" fmla="*/ 1225902 h 1966913"/>
              <a:gd name="connsiteX486" fmla="*/ 2854021 w 5268810"/>
              <a:gd name="connsiteY486" fmla="*/ 425301 h 1966913"/>
              <a:gd name="connsiteX487" fmla="*/ 3054065 w 5268810"/>
              <a:gd name="connsiteY487" fmla="*/ 33341 h 1966913"/>
              <a:gd name="connsiteX488" fmla="*/ 2208704 w 5268810"/>
              <a:gd name="connsiteY488" fmla="*/ 33341 h 1966913"/>
              <a:gd name="connsiteX489" fmla="*/ 1058342 w 5268810"/>
              <a:gd name="connsiteY489" fmla="*/ 1288468 h 1966913"/>
              <a:gd name="connsiteX490" fmla="*/ 649879 w 5268810"/>
              <a:gd name="connsiteY490" fmla="*/ 1872248 h 1966913"/>
              <a:gd name="connsiteX491" fmla="*/ 586102 w 5268810"/>
              <a:gd name="connsiteY491" fmla="*/ 1966913 h 1966913"/>
              <a:gd name="connsiteX492" fmla="*/ 568146 w 5268810"/>
              <a:gd name="connsiteY492" fmla="*/ 1966913 h 1966913"/>
              <a:gd name="connsiteX493" fmla="*/ 637375 w 5268810"/>
              <a:gd name="connsiteY493" fmla="*/ 1863908 h 1966913"/>
              <a:gd name="connsiteX494" fmla="*/ 1045838 w 5268810"/>
              <a:gd name="connsiteY494" fmla="*/ 1280129 h 1966913"/>
              <a:gd name="connsiteX495" fmla="*/ 2187864 w 5268810"/>
              <a:gd name="connsiteY495" fmla="*/ 37510 h 1966913"/>
              <a:gd name="connsiteX496" fmla="*/ 2208704 w 5268810"/>
              <a:gd name="connsiteY496" fmla="*/ 33341 h 1966913"/>
              <a:gd name="connsiteX497" fmla="*/ 2991981 w 5268810"/>
              <a:gd name="connsiteY497" fmla="*/ 26322 h 1966913"/>
              <a:gd name="connsiteX498" fmla="*/ 3021163 w 5268810"/>
              <a:gd name="connsiteY498" fmla="*/ 26322 h 1966913"/>
              <a:gd name="connsiteX499" fmla="*/ 2796047 w 5268810"/>
              <a:gd name="connsiteY499" fmla="*/ 422336 h 1966913"/>
              <a:gd name="connsiteX500" fmla="*/ 2016479 w 5268810"/>
              <a:gd name="connsiteY500" fmla="*/ 1256052 h 1966913"/>
              <a:gd name="connsiteX501" fmla="*/ 1445589 w 5268810"/>
              <a:gd name="connsiteY501" fmla="*/ 1875110 h 1966913"/>
              <a:gd name="connsiteX502" fmla="*/ 1422289 w 5268810"/>
              <a:gd name="connsiteY502" fmla="*/ 1966913 h 1966913"/>
              <a:gd name="connsiteX503" fmla="*/ 1398123 w 5268810"/>
              <a:gd name="connsiteY503" fmla="*/ 1966913 h 1966913"/>
              <a:gd name="connsiteX504" fmla="*/ 1422555 w 5268810"/>
              <a:gd name="connsiteY504" fmla="*/ 1872260 h 1966913"/>
              <a:gd name="connsiteX505" fmla="*/ 2008141 w 5268810"/>
              <a:gd name="connsiteY505" fmla="*/ 1235209 h 1966913"/>
              <a:gd name="connsiteX506" fmla="*/ 2775203 w 5268810"/>
              <a:gd name="connsiteY506" fmla="*/ 409830 h 1966913"/>
              <a:gd name="connsiteX507" fmla="*/ 2991981 w 5268810"/>
              <a:gd name="connsiteY507" fmla="*/ 26322 h 1966913"/>
              <a:gd name="connsiteX508" fmla="*/ 2291389 w 5268810"/>
              <a:gd name="connsiteY508" fmla="*/ 21057 h 1966913"/>
              <a:gd name="connsiteX509" fmla="*/ 2312235 w 5268810"/>
              <a:gd name="connsiteY509" fmla="*/ 21057 h 1966913"/>
              <a:gd name="connsiteX510" fmla="*/ 1153225 w 5268810"/>
              <a:gd name="connsiteY510" fmla="*/ 1284590 h 1966913"/>
              <a:gd name="connsiteX511" fmla="*/ 878586 w 5268810"/>
              <a:gd name="connsiteY511" fmla="*/ 1639568 h 1966913"/>
              <a:gd name="connsiteX512" fmla="*/ 660868 w 5268810"/>
              <a:gd name="connsiteY512" fmla="*/ 1966913 h 1966913"/>
              <a:gd name="connsiteX513" fmla="*/ 642814 w 5268810"/>
              <a:gd name="connsiteY513" fmla="*/ 1966913 h 1966913"/>
              <a:gd name="connsiteX514" fmla="*/ 866079 w 5268810"/>
              <a:gd name="connsiteY514" fmla="*/ 1631228 h 1966913"/>
              <a:gd name="connsiteX515" fmla="*/ 1140718 w 5268810"/>
              <a:gd name="connsiteY515" fmla="*/ 1276250 h 1966913"/>
              <a:gd name="connsiteX516" fmla="*/ 2291389 w 5268810"/>
              <a:gd name="connsiteY516" fmla="*/ 21057 h 1966913"/>
              <a:gd name="connsiteX517" fmla="*/ 2929465 w 5268810"/>
              <a:gd name="connsiteY517" fmla="*/ 17548 h 1966913"/>
              <a:gd name="connsiteX518" fmla="*/ 2954481 w 5268810"/>
              <a:gd name="connsiteY518" fmla="*/ 17548 h 1966913"/>
              <a:gd name="connsiteX519" fmla="*/ 2720991 w 5268810"/>
              <a:gd name="connsiteY519" fmla="*/ 405180 h 1966913"/>
              <a:gd name="connsiteX520" fmla="*/ 1920456 w 5268810"/>
              <a:gd name="connsiteY520" fmla="*/ 1259637 h 1966913"/>
              <a:gd name="connsiteX521" fmla="*/ 1352163 w 5268810"/>
              <a:gd name="connsiteY521" fmla="*/ 1889979 h 1966913"/>
              <a:gd name="connsiteX522" fmla="*/ 1327893 w 5268810"/>
              <a:gd name="connsiteY522" fmla="*/ 1966913 h 1966913"/>
              <a:gd name="connsiteX523" fmla="*/ 1304637 w 5268810"/>
              <a:gd name="connsiteY523" fmla="*/ 1966913 h 1966913"/>
              <a:gd name="connsiteX524" fmla="*/ 1331976 w 5268810"/>
              <a:gd name="connsiteY524" fmla="*/ 1879804 h 1966913"/>
              <a:gd name="connsiteX525" fmla="*/ 1912117 w 5268810"/>
              <a:gd name="connsiteY525" fmla="*/ 1238797 h 1966913"/>
              <a:gd name="connsiteX526" fmla="*/ 2700144 w 5268810"/>
              <a:gd name="connsiteY526" fmla="*/ 392676 h 1966913"/>
              <a:gd name="connsiteX527" fmla="*/ 2929465 w 5268810"/>
              <a:gd name="connsiteY527" fmla="*/ 17548 h 1966913"/>
              <a:gd name="connsiteX528" fmla="*/ 2862784 w 5268810"/>
              <a:gd name="connsiteY528" fmla="*/ 8774 h 1966913"/>
              <a:gd name="connsiteX529" fmla="*/ 2887800 w 5268810"/>
              <a:gd name="connsiteY529" fmla="*/ 12942 h 1966913"/>
              <a:gd name="connsiteX530" fmla="*/ 2641818 w 5268810"/>
              <a:gd name="connsiteY530" fmla="*/ 388093 h 1966913"/>
              <a:gd name="connsiteX531" fmla="*/ 1824660 w 5268810"/>
              <a:gd name="connsiteY531" fmla="*/ 1259278 h 1966913"/>
              <a:gd name="connsiteX532" fmla="*/ 1264794 w 5268810"/>
              <a:gd name="connsiteY532" fmla="*/ 1893689 h 1966913"/>
              <a:gd name="connsiteX533" fmla="*/ 1237837 w 5268810"/>
              <a:gd name="connsiteY533" fmla="*/ 1966913 h 1966913"/>
              <a:gd name="connsiteX534" fmla="*/ 1215261 w 5268810"/>
              <a:gd name="connsiteY534" fmla="*/ 1966913 h 1966913"/>
              <a:gd name="connsiteX535" fmla="*/ 1245707 w 5268810"/>
              <a:gd name="connsiteY535" fmla="*/ 1884831 h 1966913"/>
              <a:gd name="connsiteX536" fmla="*/ 1816321 w 5268810"/>
              <a:gd name="connsiteY536" fmla="*/ 1242605 h 1966913"/>
              <a:gd name="connsiteX537" fmla="*/ 2620973 w 5268810"/>
              <a:gd name="connsiteY537" fmla="*/ 375588 h 1966913"/>
              <a:gd name="connsiteX538" fmla="*/ 2862784 w 5268810"/>
              <a:gd name="connsiteY538" fmla="*/ 8774 h 1966913"/>
              <a:gd name="connsiteX539" fmla="*/ 2412257 w 5268810"/>
              <a:gd name="connsiteY539" fmla="*/ 8774 h 1966913"/>
              <a:gd name="connsiteX540" fmla="*/ 2012099 w 5268810"/>
              <a:gd name="connsiteY540" fmla="*/ 454897 h 1966913"/>
              <a:gd name="connsiteX541" fmla="*/ 1249298 w 5268810"/>
              <a:gd name="connsiteY541" fmla="*/ 1280434 h 1966913"/>
              <a:gd name="connsiteX542" fmla="*/ 782122 w 5268810"/>
              <a:gd name="connsiteY542" fmla="*/ 1896654 h 1966913"/>
              <a:gd name="connsiteX543" fmla="*/ 738331 w 5268810"/>
              <a:gd name="connsiteY543" fmla="*/ 1966913 h 1966913"/>
              <a:gd name="connsiteX544" fmla="*/ 720399 w 5268810"/>
              <a:gd name="connsiteY544" fmla="*/ 1966913 h 1966913"/>
              <a:gd name="connsiteX545" fmla="*/ 769617 w 5268810"/>
              <a:gd name="connsiteY545" fmla="*/ 1887730 h 1966913"/>
              <a:gd name="connsiteX546" fmla="*/ 1236793 w 5268810"/>
              <a:gd name="connsiteY546" fmla="*/ 1272095 h 1966913"/>
              <a:gd name="connsiteX547" fmla="*/ 1999595 w 5268810"/>
              <a:gd name="connsiteY547" fmla="*/ 442389 h 1966913"/>
              <a:gd name="connsiteX548" fmla="*/ 2387247 w 5268810"/>
              <a:gd name="connsiteY548" fmla="*/ 12943 h 1966913"/>
              <a:gd name="connsiteX549" fmla="*/ 2412257 w 5268810"/>
              <a:gd name="connsiteY549" fmla="*/ 8774 h 1966913"/>
              <a:gd name="connsiteX550" fmla="*/ 2792590 w 5268810"/>
              <a:gd name="connsiteY550" fmla="*/ 5264 h 1966913"/>
              <a:gd name="connsiteX551" fmla="*/ 2817609 w 5268810"/>
              <a:gd name="connsiteY551" fmla="*/ 5264 h 1966913"/>
              <a:gd name="connsiteX552" fmla="*/ 2563247 w 5268810"/>
              <a:gd name="connsiteY552" fmla="*/ 372102 h 1966913"/>
              <a:gd name="connsiteX553" fmla="*/ 1729276 w 5268810"/>
              <a:gd name="connsiteY553" fmla="*/ 1264186 h 1966913"/>
              <a:gd name="connsiteX554" fmla="*/ 1180639 w 5268810"/>
              <a:gd name="connsiteY554" fmla="*/ 1894852 h 1966913"/>
              <a:gd name="connsiteX555" fmla="*/ 1149612 w 5268810"/>
              <a:gd name="connsiteY555" fmla="*/ 1966913 h 1966913"/>
              <a:gd name="connsiteX556" fmla="*/ 1129420 w 5268810"/>
              <a:gd name="connsiteY556" fmla="*/ 1966913 h 1966913"/>
              <a:gd name="connsiteX557" fmla="*/ 1164399 w 5268810"/>
              <a:gd name="connsiteY557" fmla="*/ 1884894 h 1966913"/>
              <a:gd name="connsiteX558" fmla="*/ 1720936 w 5268810"/>
              <a:gd name="connsiteY558" fmla="*/ 1247511 h 1966913"/>
              <a:gd name="connsiteX559" fmla="*/ 2542398 w 5268810"/>
              <a:gd name="connsiteY559" fmla="*/ 359597 h 1966913"/>
              <a:gd name="connsiteX560" fmla="*/ 2792590 w 5268810"/>
              <a:gd name="connsiteY560" fmla="*/ 5264 h 1966913"/>
              <a:gd name="connsiteX561" fmla="*/ 2478509 w 5268810"/>
              <a:gd name="connsiteY561" fmla="*/ 5264 h 1966913"/>
              <a:gd name="connsiteX562" fmla="*/ 2503506 w 5268810"/>
              <a:gd name="connsiteY562" fmla="*/ 5264 h 1966913"/>
              <a:gd name="connsiteX563" fmla="*/ 2195208 w 5268810"/>
              <a:gd name="connsiteY563" fmla="*/ 359631 h 1966913"/>
              <a:gd name="connsiteX564" fmla="*/ 1345311 w 5268810"/>
              <a:gd name="connsiteY564" fmla="*/ 1280985 h 1966913"/>
              <a:gd name="connsiteX565" fmla="*/ 827990 w 5268810"/>
              <a:gd name="connsiteY565" fmla="*/ 1952264 h 1966913"/>
              <a:gd name="connsiteX566" fmla="*/ 819556 w 5268810"/>
              <a:gd name="connsiteY566" fmla="*/ 1966913 h 1966913"/>
              <a:gd name="connsiteX567" fmla="*/ 797176 w 5268810"/>
              <a:gd name="connsiteY567" fmla="*/ 1966913 h 1966913"/>
              <a:gd name="connsiteX568" fmla="*/ 811976 w 5268810"/>
              <a:gd name="connsiteY568" fmla="*/ 1941516 h 1966913"/>
              <a:gd name="connsiteX569" fmla="*/ 1332812 w 5268810"/>
              <a:gd name="connsiteY569" fmla="*/ 1268479 h 1966913"/>
              <a:gd name="connsiteX570" fmla="*/ 2182710 w 5268810"/>
              <a:gd name="connsiteY570" fmla="*/ 347124 h 1966913"/>
              <a:gd name="connsiteX571" fmla="*/ 2478509 w 5268810"/>
              <a:gd name="connsiteY571" fmla="*/ 5264 h 1966913"/>
              <a:gd name="connsiteX572" fmla="*/ 2720653 w 5268810"/>
              <a:gd name="connsiteY572" fmla="*/ 1 h 1966913"/>
              <a:gd name="connsiteX573" fmla="*/ 2745664 w 5268810"/>
              <a:gd name="connsiteY573" fmla="*/ 1 h 1966913"/>
              <a:gd name="connsiteX574" fmla="*/ 2478875 w 5268810"/>
              <a:gd name="connsiteY574" fmla="*/ 358503 h 1966913"/>
              <a:gd name="connsiteX575" fmla="*/ 1632653 w 5268810"/>
              <a:gd name="connsiteY575" fmla="*/ 1267264 h 1966913"/>
              <a:gd name="connsiteX576" fmla="*/ 1098555 w 5268810"/>
              <a:gd name="connsiteY576" fmla="*/ 1896509 h 1966913"/>
              <a:gd name="connsiteX577" fmla="*/ 1064532 w 5268810"/>
              <a:gd name="connsiteY577" fmla="*/ 1966913 h 1966913"/>
              <a:gd name="connsiteX578" fmla="*/ 1040543 w 5268810"/>
              <a:gd name="connsiteY578" fmla="*/ 1966913 h 1966913"/>
              <a:gd name="connsiteX579" fmla="*/ 1080488 w 5268810"/>
              <a:gd name="connsiteY579" fmla="*/ 1883702 h 1966913"/>
              <a:gd name="connsiteX580" fmla="*/ 1624317 w 5268810"/>
              <a:gd name="connsiteY580" fmla="*/ 1250590 h 1966913"/>
              <a:gd name="connsiteX581" fmla="*/ 2462201 w 5268810"/>
              <a:gd name="connsiteY581" fmla="*/ 345998 h 1966913"/>
              <a:gd name="connsiteX582" fmla="*/ 2720653 w 5268810"/>
              <a:gd name="connsiteY582" fmla="*/ 1 h 1966913"/>
              <a:gd name="connsiteX583" fmla="*/ 2641689 w 5268810"/>
              <a:gd name="connsiteY583" fmla="*/ 1 h 1966913"/>
              <a:gd name="connsiteX584" fmla="*/ 2666699 w 5268810"/>
              <a:gd name="connsiteY584" fmla="*/ 1 h 1966913"/>
              <a:gd name="connsiteX585" fmla="*/ 2395762 w 5268810"/>
              <a:gd name="connsiteY585" fmla="*/ 346044 h 1966913"/>
              <a:gd name="connsiteX586" fmla="*/ 1537101 w 5268810"/>
              <a:gd name="connsiteY586" fmla="*/ 1271606 h 1966913"/>
              <a:gd name="connsiteX587" fmla="*/ 1103081 w 5268810"/>
              <a:gd name="connsiteY587" fmla="*/ 1754713 h 1966913"/>
              <a:gd name="connsiteX588" fmla="*/ 983749 w 5268810"/>
              <a:gd name="connsiteY588" fmla="*/ 1966913 h 1966913"/>
              <a:gd name="connsiteX589" fmla="*/ 960984 w 5268810"/>
              <a:gd name="connsiteY589" fmla="*/ 1966913 h 1966913"/>
              <a:gd name="connsiteX590" fmla="*/ 1086929 w 5268810"/>
              <a:gd name="connsiteY590" fmla="*/ 1742205 h 1966913"/>
              <a:gd name="connsiteX591" fmla="*/ 1524596 w 5268810"/>
              <a:gd name="connsiteY591" fmla="*/ 1254930 h 1966913"/>
              <a:gd name="connsiteX592" fmla="*/ 2379089 w 5268810"/>
              <a:gd name="connsiteY592" fmla="*/ 333537 h 1966913"/>
              <a:gd name="connsiteX593" fmla="*/ 2641689 w 5268810"/>
              <a:gd name="connsiteY593" fmla="*/ 1 h 1966913"/>
              <a:gd name="connsiteX594" fmla="*/ 2562721 w 5268810"/>
              <a:gd name="connsiteY594" fmla="*/ 0 h 1966913"/>
              <a:gd name="connsiteX595" fmla="*/ 2587735 w 5268810"/>
              <a:gd name="connsiteY595" fmla="*/ 0 h 1966913"/>
              <a:gd name="connsiteX596" fmla="*/ 2304245 w 5268810"/>
              <a:gd name="connsiteY596" fmla="*/ 341946 h 1966913"/>
              <a:gd name="connsiteX597" fmla="*/ 1441269 w 5268810"/>
              <a:gd name="connsiteY597" fmla="*/ 1276045 h 1966913"/>
              <a:gd name="connsiteX598" fmla="*/ 1035838 w 5268810"/>
              <a:gd name="connsiteY598" fmla="*/ 1739446 h 1966913"/>
              <a:gd name="connsiteX599" fmla="*/ 898127 w 5268810"/>
              <a:gd name="connsiteY599" fmla="*/ 1966913 h 1966913"/>
              <a:gd name="connsiteX600" fmla="*/ 877744 w 5268810"/>
              <a:gd name="connsiteY600" fmla="*/ 1966913 h 1966913"/>
              <a:gd name="connsiteX601" fmla="*/ 1021246 w 5268810"/>
              <a:gd name="connsiteY601" fmla="*/ 1728500 h 1966913"/>
              <a:gd name="connsiteX602" fmla="*/ 1428763 w 5268810"/>
              <a:gd name="connsiteY602" fmla="*/ 1259365 h 1966913"/>
              <a:gd name="connsiteX603" fmla="*/ 2291738 w 5268810"/>
              <a:gd name="connsiteY603" fmla="*/ 329436 h 1966913"/>
              <a:gd name="connsiteX604" fmla="*/ 2562721 w 5268810"/>
              <a:gd name="connsiteY604" fmla="*/ 0 h 196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Lst>
            <a:rect l="l" t="t" r="r" b="b"/>
            <a:pathLst>
              <a:path w="5268810" h="1966913">
                <a:moveTo>
                  <a:pt x="5260686" y="1942533"/>
                </a:moveTo>
                <a:lnTo>
                  <a:pt x="5268810" y="1966913"/>
                </a:lnTo>
                <a:lnTo>
                  <a:pt x="5209687" y="1966913"/>
                </a:lnTo>
                <a:close/>
                <a:moveTo>
                  <a:pt x="5227344" y="1835492"/>
                </a:moveTo>
                <a:cubicBezTo>
                  <a:pt x="5227344" y="1843829"/>
                  <a:pt x="5231512" y="1852167"/>
                  <a:pt x="5235682" y="1860503"/>
                </a:cubicBezTo>
                <a:cubicBezTo>
                  <a:pt x="5166893" y="1895937"/>
                  <a:pt x="5102272" y="1927201"/>
                  <a:pt x="5040778" y="1954298"/>
                </a:cubicBezTo>
                <a:lnTo>
                  <a:pt x="5008471" y="1966913"/>
                </a:lnTo>
                <a:lnTo>
                  <a:pt x="4936079" y="1966913"/>
                </a:lnTo>
                <a:lnTo>
                  <a:pt x="5032439" y="1929286"/>
                </a:lnTo>
                <a:cubicBezTo>
                  <a:pt x="5093933" y="1902190"/>
                  <a:pt x="5158554" y="1870925"/>
                  <a:pt x="5227344" y="1835492"/>
                </a:cubicBezTo>
                <a:close/>
                <a:moveTo>
                  <a:pt x="5185225" y="1730205"/>
                </a:moveTo>
                <a:cubicBezTo>
                  <a:pt x="5189397" y="1734374"/>
                  <a:pt x="5193568" y="1742713"/>
                  <a:pt x="5193568" y="1751052"/>
                </a:cubicBezTo>
                <a:cubicBezTo>
                  <a:pt x="5047585" y="1830274"/>
                  <a:pt x="4922456" y="1884478"/>
                  <a:pt x="4797326" y="1926173"/>
                </a:cubicBezTo>
                <a:lnTo>
                  <a:pt x="4694436" y="1966913"/>
                </a:lnTo>
                <a:lnTo>
                  <a:pt x="4626025" y="1966913"/>
                </a:lnTo>
                <a:lnTo>
                  <a:pt x="4788985" y="1901156"/>
                </a:lnTo>
                <a:cubicBezTo>
                  <a:pt x="4914114" y="1863630"/>
                  <a:pt x="5039242" y="1809425"/>
                  <a:pt x="5185225" y="1730205"/>
                </a:cubicBezTo>
                <a:close/>
                <a:moveTo>
                  <a:pt x="5143118" y="1626674"/>
                </a:moveTo>
                <a:cubicBezTo>
                  <a:pt x="5147284" y="1630842"/>
                  <a:pt x="5147284" y="1639179"/>
                  <a:pt x="5151454" y="1643347"/>
                </a:cubicBezTo>
                <a:cubicBezTo>
                  <a:pt x="4997237" y="1730881"/>
                  <a:pt x="4859694" y="1789237"/>
                  <a:pt x="4726320" y="1826752"/>
                </a:cubicBezTo>
                <a:cubicBezTo>
                  <a:pt x="4665363" y="1843946"/>
                  <a:pt x="4610985" y="1865439"/>
                  <a:pt x="4562353" y="1890742"/>
                </a:cubicBezTo>
                <a:lnTo>
                  <a:pt x="4448790" y="1966913"/>
                </a:lnTo>
                <a:lnTo>
                  <a:pt x="4413033" y="1966913"/>
                </a:lnTo>
                <a:lnTo>
                  <a:pt x="4419063" y="1960528"/>
                </a:lnTo>
                <a:cubicBezTo>
                  <a:pt x="4497342" y="1894226"/>
                  <a:pt x="4596071" y="1841341"/>
                  <a:pt x="4722151" y="1805910"/>
                </a:cubicBezTo>
                <a:cubicBezTo>
                  <a:pt x="4855527" y="1768395"/>
                  <a:pt x="4988902" y="1714208"/>
                  <a:pt x="5143118" y="1626674"/>
                </a:cubicBezTo>
                <a:close/>
                <a:moveTo>
                  <a:pt x="5093978" y="1521387"/>
                </a:moveTo>
                <a:cubicBezTo>
                  <a:pt x="5098149" y="1529729"/>
                  <a:pt x="5102319" y="1533899"/>
                  <a:pt x="5102319" y="1542240"/>
                </a:cubicBezTo>
                <a:cubicBezTo>
                  <a:pt x="4960519" y="1621481"/>
                  <a:pt x="4814549" y="1692381"/>
                  <a:pt x="4660237" y="1729916"/>
                </a:cubicBezTo>
                <a:cubicBezTo>
                  <a:pt x="4540333" y="1760153"/>
                  <a:pt x="4446235" y="1809157"/>
                  <a:pt x="4371360" y="1872563"/>
                </a:cubicBezTo>
                <a:lnTo>
                  <a:pt x="4282962" y="1966913"/>
                </a:lnTo>
                <a:lnTo>
                  <a:pt x="4260220" y="1966913"/>
                </a:lnTo>
                <a:lnTo>
                  <a:pt x="4358784" y="1861420"/>
                </a:lnTo>
                <a:cubicBezTo>
                  <a:pt x="4436070" y="1795603"/>
                  <a:pt x="4533036" y="1744513"/>
                  <a:pt x="4656068" y="1713234"/>
                </a:cubicBezTo>
                <a:cubicBezTo>
                  <a:pt x="4806209" y="1671528"/>
                  <a:pt x="4956349" y="1604799"/>
                  <a:pt x="5093978" y="1521387"/>
                </a:cubicBezTo>
                <a:close/>
                <a:moveTo>
                  <a:pt x="5043095" y="1426630"/>
                </a:moveTo>
                <a:cubicBezTo>
                  <a:pt x="5047264" y="1430799"/>
                  <a:pt x="5047264" y="1434969"/>
                  <a:pt x="5051431" y="1439138"/>
                </a:cubicBezTo>
                <a:cubicBezTo>
                  <a:pt x="4905541" y="1526694"/>
                  <a:pt x="4751314" y="1597574"/>
                  <a:pt x="4592919" y="1635099"/>
                </a:cubicBezTo>
                <a:cubicBezTo>
                  <a:pt x="4417851" y="1674187"/>
                  <a:pt x="4297883" y="1761939"/>
                  <a:pt x="4212351" y="1879008"/>
                </a:cubicBezTo>
                <a:lnTo>
                  <a:pt x="4160205" y="1966913"/>
                </a:lnTo>
                <a:lnTo>
                  <a:pt x="4139306" y="1966913"/>
                </a:lnTo>
                <a:lnTo>
                  <a:pt x="4198731" y="1867241"/>
                </a:lnTo>
                <a:cubicBezTo>
                  <a:pt x="4286094" y="1748389"/>
                  <a:pt x="4408993" y="1659073"/>
                  <a:pt x="4588750" y="1618421"/>
                </a:cubicBezTo>
                <a:cubicBezTo>
                  <a:pt x="4747146" y="1580897"/>
                  <a:pt x="4901372" y="1510018"/>
                  <a:pt x="5043095" y="1426630"/>
                </a:cubicBezTo>
                <a:close/>
                <a:moveTo>
                  <a:pt x="4988694" y="1330117"/>
                </a:moveTo>
                <a:cubicBezTo>
                  <a:pt x="4988694" y="1334285"/>
                  <a:pt x="4992863" y="1338455"/>
                  <a:pt x="4997033" y="1342623"/>
                </a:cubicBezTo>
                <a:cubicBezTo>
                  <a:pt x="4826078" y="1442677"/>
                  <a:pt x="4675970" y="1505210"/>
                  <a:pt x="4525863" y="1534393"/>
                </a:cubicBezTo>
                <a:cubicBezTo>
                  <a:pt x="4296534" y="1580251"/>
                  <a:pt x="4162064" y="1721994"/>
                  <a:pt x="4076066" y="1904904"/>
                </a:cubicBezTo>
                <a:lnTo>
                  <a:pt x="4051901" y="1966913"/>
                </a:lnTo>
                <a:lnTo>
                  <a:pt x="4035026" y="1966913"/>
                </a:lnTo>
                <a:lnTo>
                  <a:pt x="4062514" y="1897087"/>
                </a:lnTo>
                <a:cubicBezTo>
                  <a:pt x="4150597" y="1711571"/>
                  <a:pt x="4288195" y="1567744"/>
                  <a:pt x="4521694" y="1521886"/>
                </a:cubicBezTo>
                <a:cubicBezTo>
                  <a:pt x="4671801" y="1492704"/>
                  <a:pt x="4821908" y="1430170"/>
                  <a:pt x="4988694" y="1330117"/>
                </a:cubicBezTo>
                <a:close/>
                <a:moveTo>
                  <a:pt x="287228" y="1317834"/>
                </a:moveTo>
                <a:cubicBezTo>
                  <a:pt x="252819" y="1477459"/>
                  <a:pt x="187911" y="1641780"/>
                  <a:pt x="97784" y="1805513"/>
                </a:cubicBezTo>
                <a:lnTo>
                  <a:pt x="614" y="1966913"/>
                </a:lnTo>
                <a:lnTo>
                  <a:pt x="0" y="1966913"/>
                </a:lnTo>
                <a:lnTo>
                  <a:pt x="7786" y="1939642"/>
                </a:lnTo>
                <a:cubicBezTo>
                  <a:pt x="137080" y="1743501"/>
                  <a:pt x="228837" y="1539014"/>
                  <a:pt x="274715" y="1338700"/>
                </a:cubicBezTo>
                <a:cubicBezTo>
                  <a:pt x="278886" y="1334526"/>
                  <a:pt x="283057" y="1326181"/>
                  <a:pt x="287228" y="1317834"/>
                </a:cubicBezTo>
                <a:close/>
                <a:moveTo>
                  <a:pt x="3988891" y="1268321"/>
                </a:moveTo>
                <a:lnTo>
                  <a:pt x="3947506" y="1313967"/>
                </a:lnTo>
                <a:cubicBezTo>
                  <a:pt x="3920405" y="1347321"/>
                  <a:pt x="3896431" y="1383801"/>
                  <a:pt x="3875584" y="1421324"/>
                </a:cubicBezTo>
                <a:cubicBezTo>
                  <a:pt x="3792196" y="1567247"/>
                  <a:pt x="3746333" y="1738186"/>
                  <a:pt x="3712977" y="1904954"/>
                </a:cubicBezTo>
                <a:lnTo>
                  <a:pt x="3699811" y="1966913"/>
                </a:lnTo>
                <a:lnTo>
                  <a:pt x="3696883" y="1966913"/>
                </a:lnTo>
                <a:lnTo>
                  <a:pt x="3708808" y="1900785"/>
                </a:lnTo>
                <a:cubicBezTo>
                  <a:pt x="3746333" y="1734016"/>
                  <a:pt x="3788026" y="1567247"/>
                  <a:pt x="3871414" y="1417156"/>
                </a:cubicBezTo>
                <a:cubicBezTo>
                  <a:pt x="3892261" y="1379633"/>
                  <a:pt x="3916236" y="1344194"/>
                  <a:pt x="3943858" y="1311362"/>
                </a:cubicBezTo>
                <a:close/>
                <a:moveTo>
                  <a:pt x="3993072" y="1264325"/>
                </a:moveTo>
                <a:lnTo>
                  <a:pt x="3988891" y="1268321"/>
                </a:lnTo>
                <a:lnTo>
                  <a:pt x="3990503" y="1266542"/>
                </a:lnTo>
                <a:close/>
                <a:moveTo>
                  <a:pt x="4927276" y="1233605"/>
                </a:moveTo>
                <a:cubicBezTo>
                  <a:pt x="4931446" y="1237774"/>
                  <a:pt x="4935616" y="1241943"/>
                  <a:pt x="4935616" y="1246112"/>
                </a:cubicBezTo>
                <a:cubicBezTo>
                  <a:pt x="4768808" y="1350339"/>
                  <a:pt x="4614509" y="1412876"/>
                  <a:pt x="4460211" y="1437890"/>
                </a:cubicBezTo>
                <a:cubicBezTo>
                  <a:pt x="4178723" y="1487398"/>
                  <a:pt x="4040585" y="1694876"/>
                  <a:pt x="3959257" y="1947342"/>
                </a:cubicBezTo>
                <a:lnTo>
                  <a:pt x="3953903" y="1966913"/>
                </a:lnTo>
                <a:lnTo>
                  <a:pt x="3943315" y="1966913"/>
                </a:lnTo>
                <a:lnTo>
                  <a:pt x="3948286" y="1948881"/>
                </a:lnTo>
                <a:cubicBezTo>
                  <a:pt x="4031201" y="1692140"/>
                  <a:pt x="4171946" y="1474891"/>
                  <a:pt x="4456040" y="1425383"/>
                </a:cubicBezTo>
                <a:cubicBezTo>
                  <a:pt x="4610340" y="1400368"/>
                  <a:pt x="4760468" y="1337832"/>
                  <a:pt x="4927276" y="1233605"/>
                </a:cubicBezTo>
                <a:close/>
                <a:moveTo>
                  <a:pt x="4864108" y="1142357"/>
                </a:moveTo>
                <a:cubicBezTo>
                  <a:pt x="4868278" y="1146525"/>
                  <a:pt x="4868278" y="1146525"/>
                  <a:pt x="4872445" y="1150694"/>
                </a:cubicBezTo>
                <a:cubicBezTo>
                  <a:pt x="4705715" y="1259085"/>
                  <a:pt x="4547324" y="1317448"/>
                  <a:pt x="4393101" y="1342462"/>
                </a:cubicBezTo>
                <a:cubicBezTo>
                  <a:pt x="4119562" y="1381545"/>
                  <a:pt x="3981165" y="1596501"/>
                  <a:pt x="3898534" y="1852983"/>
                </a:cubicBezTo>
                <a:lnTo>
                  <a:pt x="3867111" y="1966913"/>
                </a:lnTo>
                <a:lnTo>
                  <a:pt x="3856138" y="1966913"/>
                </a:lnTo>
                <a:lnTo>
                  <a:pt x="3889399" y="1847194"/>
                </a:lnTo>
                <a:cubicBezTo>
                  <a:pt x="3973415" y="1587251"/>
                  <a:pt x="4112789" y="1369038"/>
                  <a:pt x="4388932" y="1329955"/>
                </a:cubicBezTo>
                <a:cubicBezTo>
                  <a:pt x="4547324" y="1309110"/>
                  <a:pt x="4697380" y="1246577"/>
                  <a:pt x="4864108" y="1142357"/>
                </a:cubicBezTo>
                <a:close/>
                <a:moveTo>
                  <a:pt x="4798084" y="1054618"/>
                </a:moveTo>
                <a:cubicBezTo>
                  <a:pt x="4802255" y="1054618"/>
                  <a:pt x="4802255" y="1058788"/>
                  <a:pt x="4802255" y="1058788"/>
                </a:cubicBezTo>
                <a:cubicBezTo>
                  <a:pt x="4639659" y="1167204"/>
                  <a:pt x="4485400" y="1225583"/>
                  <a:pt x="4326978" y="1242262"/>
                </a:cubicBezTo>
                <a:cubicBezTo>
                  <a:pt x="4004912" y="1279792"/>
                  <a:pt x="3870458" y="1596441"/>
                  <a:pt x="3793460" y="1921300"/>
                </a:cubicBezTo>
                <a:lnTo>
                  <a:pt x="3783790" y="1966913"/>
                </a:lnTo>
                <a:lnTo>
                  <a:pt x="3774508" y="1966913"/>
                </a:lnTo>
                <a:lnTo>
                  <a:pt x="3785186" y="1916478"/>
                </a:lnTo>
                <a:cubicBezTo>
                  <a:pt x="3862381" y="1590446"/>
                  <a:pt x="3997617" y="1271452"/>
                  <a:pt x="4322808" y="1233922"/>
                </a:cubicBezTo>
                <a:cubicBezTo>
                  <a:pt x="4481232" y="1217243"/>
                  <a:pt x="4635489" y="1158864"/>
                  <a:pt x="4798084" y="1054618"/>
                </a:cubicBezTo>
                <a:close/>
                <a:moveTo>
                  <a:pt x="4726138" y="966880"/>
                </a:moveTo>
                <a:cubicBezTo>
                  <a:pt x="4730308" y="966880"/>
                  <a:pt x="4730308" y="971049"/>
                  <a:pt x="4730308" y="971049"/>
                </a:cubicBezTo>
                <a:cubicBezTo>
                  <a:pt x="4596886" y="1062771"/>
                  <a:pt x="4438451" y="1129479"/>
                  <a:pt x="4275847" y="1141986"/>
                </a:cubicBezTo>
                <a:cubicBezTo>
                  <a:pt x="4229983" y="1146156"/>
                  <a:pt x="4188289" y="1154495"/>
                  <a:pt x="4150764" y="1167002"/>
                </a:cubicBezTo>
                <a:cubicBezTo>
                  <a:pt x="4109071" y="1179509"/>
                  <a:pt x="4071546" y="1200355"/>
                  <a:pt x="4038191" y="1225371"/>
                </a:cubicBezTo>
                <a:lnTo>
                  <a:pt x="3993072" y="1264325"/>
                </a:lnTo>
                <a:lnTo>
                  <a:pt x="4038191" y="1221202"/>
                </a:lnTo>
                <a:cubicBezTo>
                  <a:pt x="4071546" y="1196187"/>
                  <a:pt x="4109071" y="1175341"/>
                  <a:pt x="4150764" y="1162833"/>
                </a:cubicBezTo>
                <a:cubicBezTo>
                  <a:pt x="4188289" y="1150325"/>
                  <a:pt x="4229983" y="1141986"/>
                  <a:pt x="4271677" y="1137817"/>
                </a:cubicBezTo>
                <a:cubicBezTo>
                  <a:pt x="4438451" y="1125310"/>
                  <a:pt x="4592718" y="1058602"/>
                  <a:pt x="4726138" y="966880"/>
                </a:cubicBezTo>
                <a:close/>
                <a:moveTo>
                  <a:pt x="4680515" y="914236"/>
                </a:moveTo>
                <a:cubicBezTo>
                  <a:pt x="4680515" y="914236"/>
                  <a:pt x="4684684" y="918405"/>
                  <a:pt x="4684684" y="918405"/>
                </a:cubicBezTo>
                <a:cubicBezTo>
                  <a:pt x="4538787" y="1018436"/>
                  <a:pt x="4380385" y="1089291"/>
                  <a:pt x="4209480" y="1105964"/>
                </a:cubicBezTo>
                <a:cubicBezTo>
                  <a:pt x="3877565" y="1142434"/>
                  <a:pt x="3749905" y="1536309"/>
                  <a:pt x="3670118" y="1882716"/>
                </a:cubicBezTo>
                <a:lnTo>
                  <a:pt x="3651619" y="1966913"/>
                </a:lnTo>
                <a:lnTo>
                  <a:pt x="3643658" y="1966913"/>
                </a:lnTo>
                <a:lnTo>
                  <a:pt x="3662994" y="1881332"/>
                </a:lnTo>
                <a:cubicBezTo>
                  <a:pt x="3744890" y="1532075"/>
                  <a:pt x="3870270" y="1137744"/>
                  <a:pt x="4209480" y="1097628"/>
                </a:cubicBezTo>
                <a:cubicBezTo>
                  <a:pt x="4380385" y="1080956"/>
                  <a:pt x="4534619" y="1014268"/>
                  <a:pt x="4680515" y="914236"/>
                </a:cubicBezTo>
                <a:close/>
                <a:moveTo>
                  <a:pt x="4631379" y="859838"/>
                </a:moveTo>
                <a:cubicBezTo>
                  <a:pt x="4631379" y="859838"/>
                  <a:pt x="4635550" y="864006"/>
                  <a:pt x="4635550" y="864006"/>
                </a:cubicBezTo>
                <a:cubicBezTo>
                  <a:pt x="4485420" y="968205"/>
                  <a:pt x="4331123" y="1039061"/>
                  <a:pt x="4164312" y="1064069"/>
                </a:cubicBezTo>
                <a:cubicBezTo>
                  <a:pt x="3814008" y="1114085"/>
                  <a:pt x="3701411" y="1564227"/>
                  <a:pt x="3609665" y="1922675"/>
                </a:cubicBezTo>
                <a:lnTo>
                  <a:pt x="3598718" y="1966913"/>
                </a:lnTo>
                <a:lnTo>
                  <a:pt x="3590338" y="1966913"/>
                </a:lnTo>
                <a:lnTo>
                  <a:pt x="3601324" y="1922675"/>
                </a:lnTo>
                <a:cubicBezTo>
                  <a:pt x="3693071" y="1560060"/>
                  <a:pt x="3809839" y="1109916"/>
                  <a:pt x="4164312" y="1055733"/>
                </a:cubicBezTo>
                <a:cubicBezTo>
                  <a:pt x="4331123" y="1030726"/>
                  <a:pt x="4481251" y="959869"/>
                  <a:pt x="4631379" y="859838"/>
                </a:cubicBezTo>
                <a:close/>
                <a:moveTo>
                  <a:pt x="4576324" y="805440"/>
                </a:moveTo>
                <a:cubicBezTo>
                  <a:pt x="4580494" y="805440"/>
                  <a:pt x="4580494" y="809609"/>
                  <a:pt x="4584662" y="809609"/>
                </a:cubicBezTo>
                <a:cubicBezTo>
                  <a:pt x="4434587" y="917976"/>
                  <a:pt x="4280344" y="992999"/>
                  <a:pt x="4117761" y="1022176"/>
                </a:cubicBezTo>
                <a:cubicBezTo>
                  <a:pt x="3796766" y="1080527"/>
                  <a:pt x="3684208" y="1476485"/>
                  <a:pt x="3584157" y="1826596"/>
                </a:cubicBezTo>
                <a:lnTo>
                  <a:pt x="3543276" y="1966913"/>
                </a:lnTo>
                <a:lnTo>
                  <a:pt x="3534061" y="1966913"/>
                </a:lnTo>
                <a:lnTo>
                  <a:pt x="3575820" y="1826596"/>
                </a:lnTo>
                <a:cubicBezTo>
                  <a:pt x="3675870" y="1472318"/>
                  <a:pt x="3788428" y="1072191"/>
                  <a:pt x="4117761" y="1013840"/>
                </a:cubicBezTo>
                <a:cubicBezTo>
                  <a:pt x="4276175" y="984664"/>
                  <a:pt x="4430418" y="909640"/>
                  <a:pt x="4576324" y="805440"/>
                </a:cubicBezTo>
                <a:close/>
                <a:moveTo>
                  <a:pt x="741714" y="754553"/>
                </a:moveTo>
                <a:cubicBezTo>
                  <a:pt x="566479" y="950680"/>
                  <a:pt x="432967" y="1138462"/>
                  <a:pt x="382901" y="1313725"/>
                </a:cubicBezTo>
                <a:cubicBezTo>
                  <a:pt x="329704" y="1510897"/>
                  <a:pt x="234264" y="1717457"/>
                  <a:pt x="101860" y="1921083"/>
                </a:cubicBezTo>
                <a:lnTo>
                  <a:pt x="69100" y="1966913"/>
                </a:lnTo>
                <a:lnTo>
                  <a:pt x="57346" y="1966913"/>
                </a:lnTo>
                <a:lnTo>
                  <a:pt x="100556" y="1905826"/>
                </a:lnTo>
                <a:cubicBezTo>
                  <a:pt x="228266" y="1707286"/>
                  <a:pt x="321359" y="1504638"/>
                  <a:pt x="374555" y="1313725"/>
                </a:cubicBezTo>
                <a:cubicBezTo>
                  <a:pt x="416278" y="1163500"/>
                  <a:pt x="516413" y="1004928"/>
                  <a:pt x="654096" y="842184"/>
                </a:cubicBezTo>
                <a:cubicBezTo>
                  <a:pt x="683302" y="812974"/>
                  <a:pt x="712508" y="783763"/>
                  <a:pt x="741714" y="754553"/>
                </a:cubicBezTo>
                <a:close/>
                <a:moveTo>
                  <a:pt x="4521927" y="751042"/>
                </a:moveTo>
                <a:cubicBezTo>
                  <a:pt x="4526095" y="755211"/>
                  <a:pt x="4526095" y="755211"/>
                  <a:pt x="4530264" y="759380"/>
                </a:cubicBezTo>
                <a:cubicBezTo>
                  <a:pt x="4380210" y="867779"/>
                  <a:pt x="4230157" y="946993"/>
                  <a:pt x="4071767" y="980346"/>
                </a:cubicBezTo>
                <a:cubicBezTo>
                  <a:pt x="3771657" y="1047053"/>
                  <a:pt x="3659116" y="1413940"/>
                  <a:pt x="3559079" y="1739136"/>
                </a:cubicBezTo>
                <a:cubicBezTo>
                  <a:pt x="3538239" y="1805843"/>
                  <a:pt x="3518440" y="1871507"/>
                  <a:pt x="3497078" y="1933524"/>
                </a:cubicBezTo>
                <a:lnTo>
                  <a:pt x="3484629" y="1966913"/>
                </a:lnTo>
                <a:lnTo>
                  <a:pt x="3473094" y="1966913"/>
                </a:lnTo>
                <a:lnTo>
                  <a:pt x="3487179" y="1929354"/>
                </a:lnTo>
                <a:cubicBezTo>
                  <a:pt x="3509062" y="1867338"/>
                  <a:pt x="3529903" y="1801673"/>
                  <a:pt x="3550744" y="1734967"/>
                </a:cubicBezTo>
                <a:cubicBezTo>
                  <a:pt x="3650780" y="1409772"/>
                  <a:pt x="3763320" y="1038715"/>
                  <a:pt x="4071767" y="972008"/>
                </a:cubicBezTo>
                <a:cubicBezTo>
                  <a:pt x="4225989" y="938655"/>
                  <a:pt x="4376042" y="859440"/>
                  <a:pt x="4521927" y="751042"/>
                </a:cubicBezTo>
                <a:close/>
                <a:moveTo>
                  <a:pt x="4467530" y="700154"/>
                </a:moveTo>
                <a:cubicBezTo>
                  <a:pt x="4471698" y="704323"/>
                  <a:pt x="4471698" y="704323"/>
                  <a:pt x="4475867" y="708492"/>
                </a:cubicBezTo>
                <a:cubicBezTo>
                  <a:pt x="4325783" y="816885"/>
                  <a:pt x="4179864" y="900265"/>
                  <a:pt x="4025608" y="937785"/>
                </a:cubicBezTo>
                <a:cubicBezTo>
                  <a:pt x="3746279" y="1012826"/>
                  <a:pt x="3642052" y="1338007"/>
                  <a:pt x="3537824" y="1650679"/>
                </a:cubicBezTo>
                <a:cubicBezTo>
                  <a:pt x="3512810" y="1725721"/>
                  <a:pt x="3487795" y="1799720"/>
                  <a:pt x="3460696" y="1869029"/>
                </a:cubicBezTo>
                <a:lnTo>
                  <a:pt x="3419118" y="1966913"/>
                </a:lnTo>
                <a:lnTo>
                  <a:pt x="3406336" y="1966913"/>
                </a:lnTo>
                <a:lnTo>
                  <a:pt x="3409234" y="1961333"/>
                </a:lnTo>
                <a:cubicBezTo>
                  <a:pt x="3452619" y="1866945"/>
                  <a:pt x="3487795" y="1759073"/>
                  <a:pt x="3525317" y="1646511"/>
                </a:cubicBezTo>
                <a:cubicBezTo>
                  <a:pt x="3629544" y="1329669"/>
                  <a:pt x="3737941" y="1004489"/>
                  <a:pt x="4021438" y="929447"/>
                </a:cubicBezTo>
                <a:cubicBezTo>
                  <a:pt x="4175695" y="887757"/>
                  <a:pt x="4321613" y="808548"/>
                  <a:pt x="4467530" y="700154"/>
                </a:cubicBezTo>
                <a:close/>
                <a:moveTo>
                  <a:pt x="4409622" y="651021"/>
                </a:moveTo>
                <a:cubicBezTo>
                  <a:pt x="4413791" y="655189"/>
                  <a:pt x="4417958" y="655189"/>
                  <a:pt x="4417958" y="659357"/>
                </a:cubicBezTo>
                <a:cubicBezTo>
                  <a:pt x="4272064" y="767735"/>
                  <a:pt x="4130336" y="851102"/>
                  <a:pt x="3980270" y="896955"/>
                </a:cubicBezTo>
                <a:cubicBezTo>
                  <a:pt x="3721824" y="976154"/>
                  <a:pt x="3617611" y="1276276"/>
                  <a:pt x="3513399" y="1568063"/>
                </a:cubicBezTo>
                <a:cubicBezTo>
                  <a:pt x="3472756" y="1686862"/>
                  <a:pt x="3429769" y="1808005"/>
                  <a:pt x="3377402" y="1913907"/>
                </a:cubicBezTo>
                <a:lnTo>
                  <a:pt x="3347900" y="1966913"/>
                </a:lnTo>
                <a:lnTo>
                  <a:pt x="3332012" y="1966913"/>
                </a:lnTo>
                <a:lnTo>
                  <a:pt x="3366720" y="1907981"/>
                </a:lnTo>
                <a:cubicBezTo>
                  <a:pt x="3419868" y="1803836"/>
                  <a:pt x="3461293" y="1682693"/>
                  <a:pt x="3505062" y="1563894"/>
                </a:cubicBezTo>
                <a:cubicBezTo>
                  <a:pt x="3605106" y="1272108"/>
                  <a:pt x="3713487" y="967817"/>
                  <a:pt x="3976102" y="888618"/>
                </a:cubicBezTo>
                <a:cubicBezTo>
                  <a:pt x="4121998" y="842765"/>
                  <a:pt x="4263727" y="759399"/>
                  <a:pt x="4409622" y="651021"/>
                </a:cubicBezTo>
                <a:close/>
                <a:moveTo>
                  <a:pt x="4351714" y="605396"/>
                </a:moveTo>
                <a:cubicBezTo>
                  <a:pt x="4355884" y="605396"/>
                  <a:pt x="4360051" y="609565"/>
                  <a:pt x="4360051" y="613732"/>
                </a:cubicBezTo>
                <a:cubicBezTo>
                  <a:pt x="4214096" y="722100"/>
                  <a:pt x="4076478" y="805459"/>
                  <a:pt x="3934689" y="855475"/>
                </a:cubicBezTo>
                <a:cubicBezTo>
                  <a:pt x="3696985" y="943002"/>
                  <a:pt x="3596898" y="1205586"/>
                  <a:pt x="3492642" y="1489008"/>
                </a:cubicBezTo>
                <a:cubicBezTo>
                  <a:pt x="3445727" y="1617174"/>
                  <a:pt x="3396467" y="1747684"/>
                  <a:pt x="3334304" y="1861196"/>
                </a:cubicBezTo>
                <a:lnTo>
                  <a:pt x="3268331" y="1966913"/>
                </a:lnTo>
                <a:lnTo>
                  <a:pt x="3250440" y="1966913"/>
                </a:lnTo>
                <a:lnTo>
                  <a:pt x="3254938" y="1959990"/>
                </a:lnTo>
                <a:cubicBezTo>
                  <a:pt x="3355025" y="1830782"/>
                  <a:pt x="3417578" y="1655727"/>
                  <a:pt x="3480132" y="1484841"/>
                </a:cubicBezTo>
                <a:cubicBezTo>
                  <a:pt x="3588558" y="1201418"/>
                  <a:pt x="3684474" y="930499"/>
                  <a:pt x="3930518" y="847139"/>
                </a:cubicBezTo>
                <a:cubicBezTo>
                  <a:pt x="4068137" y="797124"/>
                  <a:pt x="4205755" y="713763"/>
                  <a:pt x="4351714" y="605396"/>
                </a:cubicBezTo>
                <a:close/>
                <a:moveTo>
                  <a:pt x="4287887" y="554508"/>
                </a:moveTo>
                <a:cubicBezTo>
                  <a:pt x="4292056" y="558677"/>
                  <a:pt x="4296224" y="562846"/>
                  <a:pt x="4300392" y="562846"/>
                </a:cubicBezTo>
                <a:cubicBezTo>
                  <a:pt x="4158664" y="675430"/>
                  <a:pt x="4021104" y="758826"/>
                  <a:pt x="3887713" y="817203"/>
                </a:cubicBezTo>
                <a:cubicBezTo>
                  <a:pt x="3666783" y="904768"/>
                  <a:pt x="3570908" y="1150785"/>
                  <a:pt x="3470864" y="1413480"/>
                </a:cubicBezTo>
                <a:cubicBezTo>
                  <a:pt x="3400000" y="1592781"/>
                  <a:pt x="3329136" y="1780421"/>
                  <a:pt x="3212419" y="1922193"/>
                </a:cubicBezTo>
                <a:lnTo>
                  <a:pt x="3179646" y="1966913"/>
                </a:lnTo>
                <a:lnTo>
                  <a:pt x="3161096" y="1966913"/>
                </a:lnTo>
                <a:lnTo>
                  <a:pt x="3199914" y="1913853"/>
                </a:lnTo>
                <a:cubicBezTo>
                  <a:pt x="3316631" y="1772081"/>
                  <a:pt x="3387495" y="1588610"/>
                  <a:pt x="3458359" y="1405140"/>
                </a:cubicBezTo>
                <a:cubicBezTo>
                  <a:pt x="3558403" y="1142445"/>
                  <a:pt x="3654278" y="892259"/>
                  <a:pt x="3883545" y="800524"/>
                </a:cubicBezTo>
                <a:cubicBezTo>
                  <a:pt x="4012767" y="746317"/>
                  <a:pt x="4146158" y="662921"/>
                  <a:pt x="4287887" y="554508"/>
                </a:cubicBezTo>
                <a:close/>
                <a:moveTo>
                  <a:pt x="4226464" y="508885"/>
                </a:moveTo>
                <a:cubicBezTo>
                  <a:pt x="4230635" y="513053"/>
                  <a:pt x="4234804" y="517221"/>
                  <a:pt x="4238975" y="517221"/>
                </a:cubicBezTo>
                <a:cubicBezTo>
                  <a:pt x="4101365" y="625605"/>
                  <a:pt x="3967926" y="713146"/>
                  <a:pt x="3842827" y="775674"/>
                </a:cubicBezTo>
                <a:cubicBezTo>
                  <a:pt x="3638499" y="867383"/>
                  <a:pt x="3546760" y="1096654"/>
                  <a:pt x="3450850" y="1338432"/>
                </a:cubicBezTo>
                <a:cubicBezTo>
                  <a:pt x="3375792" y="1530187"/>
                  <a:pt x="3296562" y="1726110"/>
                  <a:pt x="3158952" y="1876180"/>
                </a:cubicBezTo>
                <a:lnTo>
                  <a:pt x="3085358" y="1966913"/>
                </a:lnTo>
                <a:lnTo>
                  <a:pt x="3065082" y="1966913"/>
                </a:lnTo>
                <a:lnTo>
                  <a:pt x="3146443" y="1867843"/>
                </a:lnTo>
                <a:cubicBezTo>
                  <a:pt x="3284051" y="1717774"/>
                  <a:pt x="3363281" y="1521851"/>
                  <a:pt x="3438341" y="1334264"/>
                </a:cubicBezTo>
                <a:cubicBezTo>
                  <a:pt x="3534249" y="1088317"/>
                  <a:pt x="3625989" y="854877"/>
                  <a:pt x="3834487" y="759000"/>
                </a:cubicBezTo>
                <a:cubicBezTo>
                  <a:pt x="3959586" y="700639"/>
                  <a:pt x="4088856" y="617268"/>
                  <a:pt x="4226464" y="508885"/>
                </a:cubicBezTo>
                <a:close/>
                <a:moveTo>
                  <a:pt x="4163295" y="466769"/>
                </a:moveTo>
                <a:cubicBezTo>
                  <a:pt x="4167464" y="466769"/>
                  <a:pt x="4171633" y="470938"/>
                  <a:pt x="4175803" y="475107"/>
                </a:cubicBezTo>
                <a:cubicBezTo>
                  <a:pt x="4038214" y="583506"/>
                  <a:pt x="3917304" y="671060"/>
                  <a:pt x="3796393" y="733597"/>
                </a:cubicBezTo>
                <a:cubicBezTo>
                  <a:pt x="3608772" y="829489"/>
                  <a:pt x="3521217" y="1042118"/>
                  <a:pt x="3429491" y="1267254"/>
                </a:cubicBezTo>
                <a:cubicBezTo>
                  <a:pt x="3350274" y="1467376"/>
                  <a:pt x="3266887" y="1671667"/>
                  <a:pt x="3104283" y="1830096"/>
                </a:cubicBezTo>
                <a:cubicBezTo>
                  <a:pt x="3069365" y="1863971"/>
                  <a:pt x="3039007" y="1897911"/>
                  <a:pt x="3012639" y="1931940"/>
                </a:cubicBezTo>
                <a:lnTo>
                  <a:pt x="2989512" y="1966913"/>
                </a:lnTo>
                <a:lnTo>
                  <a:pt x="2970903" y="1966913"/>
                </a:lnTo>
                <a:lnTo>
                  <a:pt x="2998755" y="1924987"/>
                </a:lnTo>
                <a:cubicBezTo>
                  <a:pt x="3025522" y="1890550"/>
                  <a:pt x="3056336" y="1856154"/>
                  <a:pt x="3091775" y="1821758"/>
                </a:cubicBezTo>
                <a:cubicBezTo>
                  <a:pt x="3250209" y="1663328"/>
                  <a:pt x="3333596" y="1459038"/>
                  <a:pt x="3416983" y="1258917"/>
                </a:cubicBezTo>
                <a:cubicBezTo>
                  <a:pt x="3508709" y="1033780"/>
                  <a:pt x="3596265" y="816982"/>
                  <a:pt x="3788054" y="716920"/>
                </a:cubicBezTo>
                <a:cubicBezTo>
                  <a:pt x="3904795" y="654383"/>
                  <a:pt x="4029876" y="570999"/>
                  <a:pt x="4163295" y="466769"/>
                </a:cubicBezTo>
                <a:close/>
                <a:moveTo>
                  <a:pt x="4097708" y="421145"/>
                </a:moveTo>
                <a:cubicBezTo>
                  <a:pt x="4101877" y="425313"/>
                  <a:pt x="4110217" y="429483"/>
                  <a:pt x="4114386" y="433651"/>
                </a:cubicBezTo>
                <a:cubicBezTo>
                  <a:pt x="3980960" y="537872"/>
                  <a:pt x="3864211" y="625416"/>
                  <a:pt x="3751631" y="692117"/>
                </a:cubicBezTo>
                <a:cubicBezTo>
                  <a:pt x="3576509" y="792168"/>
                  <a:pt x="3497286" y="988103"/>
                  <a:pt x="3409724" y="1196543"/>
                </a:cubicBezTo>
                <a:cubicBezTo>
                  <a:pt x="3326333" y="1404982"/>
                  <a:pt x="3234602" y="1621760"/>
                  <a:pt x="3051139" y="1784343"/>
                </a:cubicBezTo>
                <a:cubicBezTo>
                  <a:pt x="3013092" y="1818215"/>
                  <a:pt x="2979995" y="1852282"/>
                  <a:pt x="2951232" y="1886545"/>
                </a:cubicBezTo>
                <a:lnTo>
                  <a:pt x="2893768" y="1966913"/>
                </a:lnTo>
                <a:lnTo>
                  <a:pt x="2873328" y="1966913"/>
                </a:lnTo>
                <a:lnTo>
                  <a:pt x="2937346" y="1876798"/>
                </a:lnTo>
                <a:cubicBezTo>
                  <a:pt x="2966509" y="1841730"/>
                  <a:pt x="3000061" y="1806751"/>
                  <a:pt x="3038630" y="1771837"/>
                </a:cubicBezTo>
                <a:cubicBezTo>
                  <a:pt x="3222092" y="1609254"/>
                  <a:pt x="3309654" y="1396646"/>
                  <a:pt x="3397216" y="1192374"/>
                </a:cubicBezTo>
                <a:cubicBezTo>
                  <a:pt x="3480608" y="979765"/>
                  <a:pt x="3563999" y="779662"/>
                  <a:pt x="3743292" y="675441"/>
                </a:cubicBezTo>
                <a:cubicBezTo>
                  <a:pt x="3851701" y="612910"/>
                  <a:pt x="3968450" y="525365"/>
                  <a:pt x="4097708" y="421145"/>
                </a:cubicBezTo>
                <a:close/>
                <a:moveTo>
                  <a:pt x="1224276" y="387805"/>
                </a:moveTo>
                <a:cubicBezTo>
                  <a:pt x="865985" y="717083"/>
                  <a:pt x="578520" y="1029689"/>
                  <a:pt x="482698" y="1308950"/>
                </a:cubicBezTo>
                <a:cubicBezTo>
                  <a:pt x="428538" y="1465253"/>
                  <a:pt x="353547" y="1625724"/>
                  <a:pt x="260850" y="1783590"/>
                </a:cubicBezTo>
                <a:lnTo>
                  <a:pt x="141818" y="1966913"/>
                </a:lnTo>
                <a:lnTo>
                  <a:pt x="130278" y="1966913"/>
                </a:lnTo>
                <a:lnTo>
                  <a:pt x="259808" y="1765354"/>
                </a:lnTo>
                <a:cubicBezTo>
                  <a:pt x="349381" y="1611136"/>
                  <a:pt x="420205" y="1456917"/>
                  <a:pt x="470199" y="1308950"/>
                </a:cubicBezTo>
                <a:cubicBezTo>
                  <a:pt x="566022" y="1033857"/>
                  <a:pt x="840989" y="729587"/>
                  <a:pt x="1182614" y="412813"/>
                </a:cubicBezTo>
                <a:cubicBezTo>
                  <a:pt x="1199279" y="404477"/>
                  <a:pt x="1211778" y="396140"/>
                  <a:pt x="1224276" y="387805"/>
                </a:cubicBezTo>
                <a:close/>
                <a:moveTo>
                  <a:pt x="4031027" y="379030"/>
                </a:moveTo>
                <a:cubicBezTo>
                  <a:pt x="4035197" y="383200"/>
                  <a:pt x="4043536" y="387369"/>
                  <a:pt x="4047705" y="391539"/>
                </a:cubicBezTo>
                <a:cubicBezTo>
                  <a:pt x="3918457" y="491611"/>
                  <a:pt x="3810055" y="579173"/>
                  <a:pt x="3705824" y="650057"/>
                </a:cubicBezTo>
                <a:cubicBezTo>
                  <a:pt x="3547391" y="754298"/>
                  <a:pt x="3472343" y="937762"/>
                  <a:pt x="3388958" y="1129565"/>
                </a:cubicBezTo>
                <a:cubicBezTo>
                  <a:pt x="3305572" y="1338048"/>
                  <a:pt x="3205509" y="1567378"/>
                  <a:pt x="2997045" y="1738334"/>
                </a:cubicBezTo>
                <a:cubicBezTo>
                  <a:pt x="2913659" y="1806090"/>
                  <a:pt x="2851902" y="1874889"/>
                  <a:pt x="2806430" y="1944796"/>
                </a:cubicBezTo>
                <a:lnTo>
                  <a:pt x="2794575" y="1966913"/>
                </a:lnTo>
                <a:lnTo>
                  <a:pt x="2774545" y="1966913"/>
                </a:lnTo>
                <a:lnTo>
                  <a:pt x="2791447" y="1935414"/>
                </a:lnTo>
                <a:cubicBezTo>
                  <a:pt x="2837570" y="1864465"/>
                  <a:pt x="2900110" y="1794624"/>
                  <a:pt x="2984538" y="1725824"/>
                </a:cubicBezTo>
                <a:cubicBezTo>
                  <a:pt x="3193001" y="1559038"/>
                  <a:pt x="3284726" y="1338048"/>
                  <a:pt x="3372281" y="1125396"/>
                </a:cubicBezTo>
                <a:cubicBezTo>
                  <a:pt x="3455667" y="925254"/>
                  <a:pt x="3530713" y="741789"/>
                  <a:pt x="3693315" y="633379"/>
                </a:cubicBezTo>
                <a:cubicBezTo>
                  <a:pt x="3797548" y="566664"/>
                  <a:pt x="3905949" y="479102"/>
                  <a:pt x="4031027" y="379030"/>
                </a:cubicBezTo>
                <a:close/>
                <a:moveTo>
                  <a:pt x="3960174" y="342181"/>
                </a:moveTo>
                <a:cubicBezTo>
                  <a:pt x="3968514" y="346349"/>
                  <a:pt x="3972684" y="346349"/>
                  <a:pt x="3981024" y="350517"/>
                </a:cubicBezTo>
                <a:cubicBezTo>
                  <a:pt x="3964345" y="363022"/>
                  <a:pt x="3947665" y="375527"/>
                  <a:pt x="3930986" y="388034"/>
                </a:cubicBezTo>
                <a:cubicBezTo>
                  <a:pt x="3830910" y="471402"/>
                  <a:pt x="3743344" y="546433"/>
                  <a:pt x="3659947" y="608959"/>
                </a:cubicBezTo>
                <a:cubicBezTo>
                  <a:pt x="3514003" y="713170"/>
                  <a:pt x="3443116" y="884075"/>
                  <a:pt x="3368059" y="1067486"/>
                </a:cubicBezTo>
                <a:cubicBezTo>
                  <a:pt x="3280493" y="1280075"/>
                  <a:pt x="3180418" y="1517675"/>
                  <a:pt x="2942738" y="1692748"/>
                </a:cubicBezTo>
                <a:cubicBezTo>
                  <a:pt x="2853087" y="1760485"/>
                  <a:pt x="2786630" y="1829003"/>
                  <a:pt x="2737635" y="1898759"/>
                </a:cubicBezTo>
                <a:lnTo>
                  <a:pt x="2698199" y="1966913"/>
                </a:lnTo>
                <a:lnTo>
                  <a:pt x="2676776" y="1966913"/>
                </a:lnTo>
                <a:lnTo>
                  <a:pt x="2720304" y="1891204"/>
                </a:lnTo>
                <a:cubicBezTo>
                  <a:pt x="2770472" y="1819364"/>
                  <a:pt x="2838493" y="1749022"/>
                  <a:pt x="2930229" y="1680243"/>
                </a:cubicBezTo>
                <a:cubicBezTo>
                  <a:pt x="3163739" y="1505169"/>
                  <a:pt x="3259644" y="1280075"/>
                  <a:pt x="3351381" y="1059148"/>
                </a:cubicBezTo>
                <a:cubicBezTo>
                  <a:pt x="3426437" y="875739"/>
                  <a:pt x="3497325" y="700665"/>
                  <a:pt x="3647438" y="592286"/>
                </a:cubicBezTo>
                <a:cubicBezTo>
                  <a:pt x="3730835" y="529759"/>
                  <a:pt x="3818401" y="458897"/>
                  <a:pt x="3922646" y="375527"/>
                </a:cubicBezTo>
                <a:cubicBezTo>
                  <a:pt x="3935155" y="363022"/>
                  <a:pt x="3947665" y="354686"/>
                  <a:pt x="3960174" y="342181"/>
                </a:cubicBezTo>
                <a:close/>
                <a:moveTo>
                  <a:pt x="3888236" y="305330"/>
                </a:moveTo>
                <a:cubicBezTo>
                  <a:pt x="3896573" y="309498"/>
                  <a:pt x="3900741" y="309498"/>
                  <a:pt x="3909078" y="313667"/>
                </a:cubicBezTo>
                <a:cubicBezTo>
                  <a:pt x="3859056" y="355351"/>
                  <a:pt x="3813203" y="397036"/>
                  <a:pt x="3767352" y="434551"/>
                </a:cubicBezTo>
                <a:cubicBezTo>
                  <a:pt x="3713162" y="480404"/>
                  <a:pt x="3658973" y="526257"/>
                  <a:pt x="3613120" y="567941"/>
                </a:cubicBezTo>
                <a:cubicBezTo>
                  <a:pt x="3479730" y="676320"/>
                  <a:pt x="3413036" y="834721"/>
                  <a:pt x="3346341" y="1001458"/>
                </a:cubicBezTo>
                <a:cubicBezTo>
                  <a:pt x="3254636" y="1222384"/>
                  <a:pt x="3154594" y="1468322"/>
                  <a:pt x="2887816" y="1651732"/>
                </a:cubicBezTo>
                <a:cubicBezTo>
                  <a:pt x="2742442" y="1750212"/>
                  <a:pt x="2653342" y="1852794"/>
                  <a:pt x="2599853" y="1960359"/>
                </a:cubicBezTo>
                <a:lnTo>
                  <a:pt x="2597311" y="1966913"/>
                </a:lnTo>
                <a:lnTo>
                  <a:pt x="2577978" y="1966913"/>
                </a:lnTo>
                <a:lnTo>
                  <a:pt x="2582145" y="1955922"/>
                </a:lnTo>
                <a:cubicBezTo>
                  <a:pt x="2636343" y="1844132"/>
                  <a:pt x="2726811" y="1736665"/>
                  <a:pt x="2875311" y="1635059"/>
                </a:cubicBezTo>
                <a:cubicBezTo>
                  <a:pt x="3137921" y="1455817"/>
                  <a:pt x="3237962" y="1209879"/>
                  <a:pt x="3325499" y="997289"/>
                </a:cubicBezTo>
                <a:cubicBezTo>
                  <a:pt x="3396362" y="826384"/>
                  <a:pt x="3463057" y="663815"/>
                  <a:pt x="3600615" y="551268"/>
                </a:cubicBezTo>
                <a:cubicBezTo>
                  <a:pt x="3646467" y="509583"/>
                  <a:pt x="3700657" y="467899"/>
                  <a:pt x="3754846" y="422046"/>
                </a:cubicBezTo>
                <a:cubicBezTo>
                  <a:pt x="3796530" y="384530"/>
                  <a:pt x="3842383" y="342846"/>
                  <a:pt x="3888236" y="305330"/>
                </a:cubicBezTo>
                <a:close/>
                <a:moveTo>
                  <a:pt x="3818043" y="266726"/>
                </a:moveTo>
                <a:cubicBezTo>
                  <a:pt x="3826381" y="270897"/>
                  <a:pt x="3830549" y="275066"/>
                  <a:pt x="3838887" y="275066"/>
                </a:cubicBezTo>
                <a:cubicBezTo>
                  <a:pt x="3755513" y="350129"/>
                  <a:pt x="3684645" y="416852"/>
                  <a:pt x="3617946" y="475234"/>
                </a:cubicBezTo>
                <a:cubicBezTo>
                  <a:pt x="3567922" y="525276"/>
                  <a:pt x="3567922" y="525276"/>
                  <a:pt x="3567922" y="525276"/>
                </a:cubicBezTo>
                <a:cubicBezTo>
                  <a:pt x="3447030" y="633701"/>
                  <a:pt x="3388668" y="783826"/>
                  <a:pt x="3321969" y="942293"/>
                </a:cubicBezTo>
                <a:cubicBezTo>
                  <a:pt x="3230259" y="1163311"/>
                  <a:pt x="3130210" y="1417691"/>
                  <a:pt x="2834233" y="1605349"/>
                </a:cubicBezTo>
                <a:cubicBezTo>
                  <a:pt x="2677907" y="1703869"/>
                  <a:pt x="2582549" y="1807667"/>
                  <a:pt x="2525514" y="1917182"/>
                </a:cubicBezTo>
                <a:lnTo>
                  <a:pt x="2505388" y="1966913"/>
                </a:lnTo>
                <a:lnTo>
                  <a:pt x="2482989" y="1966913"/>
                </a:lnTo>
                <a:lnTo>
                  <a:pt x="2507724" y="1906513"/>
                </a:lnTo>
                <a:cubicBezTo>
                  <a:pt x="2566590" y="1794700"/>
                  <a:pt x="2664880" y="1688752"/>
                  <a:pt x="2825895" y="1588668"/>
                </a:cubicBezTo>
                <a:cubicBezTo>
                  <a:pt x="3113535" y="1405181"/>
                  <a:pt x="3209415" y="1163311"/>
                  <a:pt x="3305294" y="933952"/>
                </a:cubicBezTo>
                <a:cubicBezTo>
                  <a:pt x="3367825" y="771316"/>
                  <a:pt x="3430355" y="621190"/>
                  <a:pt x="3555416" y="508595"/>
                </a:cubicBezTo>
                <a:cubicBezTo>
                  <a:pt x="3605440" y="458554"/>
                  <a:pt x="3605440" y="458554"/>
                  <a:pt x="3605440" y="458554"/>
                </a:cubicBezTo>
                <a:cubicBezTo>
                  <a:pt x="3667970" y="400172"/>
                  <a:pt x="3738838" y="337619"/>
                  <a:pt x="3818043" y="266726"/>
                </a:cubicBezTo>
                <a:close/>
                <a:moveTo>
                  <a:pt x="1478719" y="254442"/>
                </a:moveTo>
                <a:cubicBezTo>
                  <a:pt x="1065954" y="629760"/>
                  <a:pt x="707390" y="988398"/>
                  <a:pt x="578141" y="1305334"/>
                </a:cubicBezTo>
                <a:cubicBezTo>
                  <a:pt x="507262" y="1480483"/>
                  <a:pt x="415536" y="1659802"/>
                  <a:pt x="304528" y="1835993"/>
                </a:cubicBezTo>
                <a:lnTo>
                  <a:pt x="213857" y="1966913"/>
                </a:lnTo>
                <a:lnTo>
                  <a:pt x="202295" y="1966913"/>
                </a:lnTo>
                <a:lnTo>
                  <a:pt x="298795" y="1826089"/>
                </a:lnTo>
                <a:cubicBezTo>
                  <a:pt x="407198" y="1652504"/>
                  <a:pt x="496839" y="1476313"/>
                  <a:pt x="565633" y="1305334"/>
                </a:cubicBezTo>
                <a:cubicBezTo>
                  <a:pt x="694882" y="988398"/>
                  <a:pt x="1045107" y="638101"/>
                  <a:pt x="1449532" y="266953"/>
                </a:cubicBezTo>
                <a:cubicBezTo>
                  <a:pt x="1457871" y="262782"/>
                  <a:pt x="1470380" y="258612"/>
                  <a:pt x="1478719" y="254442"/>
                </a:cubicBezTo>
                <a:close/>
                <a:moveTo>
                  <a:pt x="3742590" y="233385"/>
                </a:moveTo>
                <a:cubicBezTo>
                  <a:pt x="3750927" y="237554"/>
                  <a:pt x="3759264" y="241724"/>
                  <a:pt x="3763432" y="241724"/>
                </a:cubicBezTo>
                <a:cubicBezTo>
                  <a:pt x="3663390" y="337629"/>
                  <a:pt x="3584190" y="416855"/>
                  <a:pt x="3521665" y="479401"/>
                </a:cubicBezTo>
                <a:cubicBezTo>
                  <a:pt x="3413286" y="591985"/>
                  <a:pt x="3359096" y="729588"/>
                  <a:pt x="3300738" y="879699"/>
                </a:cubicBezTo>
                <a:cubicBezTo>
                  <a:pt x="3209033" y="1109036"/>
                  <a:pt x="3104824" y="1367563"/>
                  <a:pt x="2779687" y="1559372"/>
                </a:cubicBezTo>
                <a:cubicBezTo>
                  <a:pt x="2612430" y="1657883"/>
                  <a:pt x="2510825" y="1762258"/>
                  <a:pt x="2450473" y="1873156"/>
                </a:cubicBezTo>
                <a:lnTo>
                  <a:pt x="2411091" y="1966913"/>
                </a:lnTo>
                <a:lnTo>
                  <a:pt x="2386531" y="1966913"/>
                </a:lnTo>
                <a:lnTo>
                  <a:pt x="2430853" y="1861470"/>
                </a:lnTo>
                <a:cubicBezTo>
                  <a:pt x="2492915" y="1747664"/>
                  <a:pt x="2597841" y="1640162"/>
                  <a:pt x="2771351" y="1538524"/>
                </a:cubicBezTo>
                <a:cubicBezTo>
                  <a:pt x="3088150" y="1355054"/>
                  <a:pt x="3184023" y="1109036"/>
                  <a:pt x="3279896" y="871360"/>
                </a:cubicBezTo>
                <a:cubicBezTo>
                  <a:pt x="3338254" y="721248"/>
                  <a:pt x="3396612" y="579476"/>
                  <a:pt x="3504990" y="466892"/>
                </a:cubicBezTo>
                <a:cubicBezTo>
                  <a:pt x="3567517" y="404346"/>
                  <a:pt x="3642548" y="325119"/>
                  <a:pt x="3742590" y="233385"/>
                </a:cubicBezTo>
                <a:close/>
                <a:moveTo>
                  <a:pt x="3672388" y="200044"/>
                </a:moveTo>
                <a:cubicBezTo>
                  <a:pt x="3676559" y="204213"/>
                  <a:pt x="3684900" y="208384"/>
                  <a:pt x="3693241" y="212553"/>
                </a:cubicBezTo>
                <a:cubicBezTo>
                  <a:pt x="3609829" y="291779"/>
                  <a:pt x="3538928" y="366836"/>
                  <a:pt x="3476370" y="437722"/>
                </a:cubicBezTo>
                <a:cubicBezTo>
                  <a:pt x="3380445" y="550307"/>
                  <a:pt x="3330398" y="679571"/>
                  <a:pt x="3276180" y="821345"/>
                </a:cubicBezTo>
                <a:cubicBezTo>
                  <a:pt x="3180256" y="1067364"/>
                  <a:pt x="3084332" y="1317552"/>
                  <a:pt x="2725660" y="1513533"/>
                </a:cubicBezTo>
                <a:cubicBezTo>
                  <a:pt x="2485851" y="1642797"/>
                  <a:pt x="2372202" y="1786656"/>
                  <a:pt x="2322155" y="1943545"/>
                </a:cubicBezTo>
                <a:lnTo>
                  <a:pt x="2316981" y="1966913"/>
                </a:lnTo>
                <a:lnTo>
                  <a:pt x="2295426" y="1966913"/>
                </a:lnTo>
                <a:lnTo>
                  <a:pt x="2302866" y="1933642"/>
                </a:lnTo>
                <a:cubicBezTo>
                  <a:pt x="2354477" y="1773104"/>
                  <a:pt x="2471254" y="1626118"/>
                  <a:pt x="2717319" y="1492684"/>
                </a:cubicBezTo>
                <a:cubicBezTo>
                  <a:pt x="3067650" y="1305043"/>
                  <a:pt x="3163574" y="1054855"/>
                  <a:pt x="3255327" y="813006"/>
                </a:cubicBezTo>
                <a:cubicBezTo>
                  <a:pt x="3309546" y="671232"/>
                  <a:pt x="3359592" y="537798"/>
                  <a:pt x="3459687" y="425213"/>
                </a:cubicBezTo>
                <a:cubicBezTo>
                  <a:pt x="3518076" y="354326"/>
                  <a:pt x="3588976" y="279270"/>
                  <a:pt x="3672388" y="200044"/>
                </a:cubicBezTo>
                <a:close/>
                <a:moveTo>
                  <a:pt x="1675253" y="175477"/>
                </a:moveTo>
                <a:cubicBezTo>
                  <a:pt x="1233215" y="579928"/>
                  <a:pt x="837050" y="963530"/>
                  <a:pt x="674413" y="1305437"/>
                </a:cubicBezTo>
                <a:cubicBezTo>
                  <a:pt x="601435" y="1455543"/>
                  <a:pt x="503437" y="1640048"/>
                  <a:pt x="376247" y="1837582"/>
                </a:cubicBezTo>
                <a:lnTo>
                  <a:pt x="289374" y="1966913"/>
                </a:lnTo>
                <a:lnTo>
                  <a:pt x="274388" y="1966913"/>
                </a:lnTo>
                <a:lnTo>
                  <a:pt x="280520" y="1958411"/>
                </a:lnTo>
                <a:cubicBezTo>
                  <a:pt x="458282" y="1700376"/>
                  <a:pt x="583712" y="1461276"/>
                  <a:pt x="661903" y="1297098"/>
                </a:cubicBezTo>
                <a:cubicBezTo>
                  <a:pt x="824540" y="963530"/>
                  <a:pt x="1212365" y="584097"/>
                  <a:pt x="1646061" y="183816"/>
                </a:cubicBezTo>
                <a:cubicBezTo>
                  <a:pt x="1654402" y="179646"/>
                  <a:pt x="1662742" y="175477"/>
                  <a:pt x="1675253" y="175477"/>
                </a:cubicBezTo>
                <a:close/>
                <a:moveTo>
                  <a:pt x="3596941" y="171968"/>
                </a:moveTo>
                <a:cubicBezTo>
                  <a:pt x="3605279" y="176137"/>
                  <a:pt x="3609448" y="180304"/>
                  <a:pt x="3617785" y="184472"/>
                </a:cubicBezTo>
                <a:cubicBezTo>
                  <a:pt x="3542749" y="259497"/>
                  <a:pt x="3480219" y="334522"/>
                  <a:pt x="3430194" y="397042"/>
                </a:cubicBezTo>
                <a:cubicBezTo>
                  <a:pt x="3342651" y="509579"/>
                  <a:pt x="3296796" y="630452"/>
                  <a:pt x="3250941" y="763829"/>
                </a:cubicBezTo>
                <a:cubicBezTo>
                  <a:pt x="3159230" y="1013912"/>
                  <a:pt x="3063350" y="1272329"/>
                  <a:pt x="2671493" y="1468227"/>
                </a:cubicBezTo>
                <a:cubicBezTo>
                  <a:pt x="2417204" y="1595352"/>
                  <a:pt x="2297354" y="1740192"/>
                  <a:pt x="2245246" y="1900140"/>
                </a:cubicBezTo>
                <a:lnTo>
                  <a:pt x="2230329" y="1966913"/>
                </a:lnTo>
                <a:lnTo>
                  <a:pt x="2207212" y="1966913"/>
                </a:lnTo>
                <a:lnTo>
                  <a:pt x="2224402" y="1889720"/>
                </a:lnTo>
                <a:cubicBezTo>
                  <a:pt x="2277553" y="1726645"/>
                  <a:pt x="2400529" y="1578680"/>
                  <a:pt x="2663156" y="1447387"/>
                </a:cubicBezTo>
                <a:cubicBezTo>
                  <a:pt x="3042506" y="1255658"/>
                  <a:pt x="3138386" y="1001407"/>
                  <a:pt x="3230097" y="755493"/>
                </a:cubicBezTo>
                <a:cubicBezTo>
                  <a:pt x="3275952" y="622116"/>
                  <a:pt x="3321809" y="497075"/>
                  <a:pt x="3413520" y="384538"/>
                </a:cubicBezTo>
                <a:cubicBezTo>
                  <a:pt x="3459375" y="322018"/>
                  <a:pt x="3521906" y="251161"/>
                  <a:pt x="3596941" y="171968"/>
                </a:cubicBezTo>
                <a:close/>
                <a:moveTo>
                  <a:pt x="3521489" y="145646"/>
                </a:moveTo>
                <a:cubicBezTo>
                  <a:pt x="3529826" y="149816"/>
                  <a:pt x="3533994" y="149816"/>
                  <a:pt x="3542331" y="153986"/>
                </a:cubicBezTo>
                <a:cubicBezTo>
                  <a:pt x="3475636" y="224874"/>
                  <a:pt x="3425615" y="295762"/>
                  <a:pt x="3383930" y="354141"/>
                </a:cubicBezTo>
                <a:cubicBezTo>
                  <a:pt x="3308899" y="462558"/>
                  <a:pt x="3267216" y="579314"/>
                  <a:pt x="3225531" y="704411"/>
                </a:cubicBezTo>
                <a:cubicBezTo>
                  <a:pt x="3133825" y="958774"/>
                  <a:pt x="3042121" y="1221476"/>
                  <a:pt x="2616942" y="1421630"/>
                </a:cubicBezTo>
                <a:cubicBezTo>
                  <a:pt x="2348079" y="1546727"/>
                  <a:pt x="2221985" y="1688503"/>
                  <a:pt x="2167795" y="1849044"/>
                </a:cubicBezTo>
                <a:lnTo>
                  <a:pt x="2140916" y="1966913"/>
                </a:lnTo>
                <a:lnTo>
                  <a:pt x="2117858" y="1966913"/>
                </a:lnTo>
                <a:lnTo>
                  <a:pt x="2145390" y="1845395"/>
                </a:lnTo>
                <a:cubicBezTo>
                  <a:pt x="2201142" y="1679121"/>
                  <a:pt x="2331405" y="1530047"/>
                  <a:pt x="2608605" y="1400781"/>
                </a:cubicBezTo>
                <a:cubicBezTo>
                  <a:pt x="3021279" y="1204797"/>
                  <a:pt x="3112984" y="946263"/>
                  <a:pt x="3200520" y="696071"/>
                </a:cubicBezTo>
                <a:cubicBezTo>
                  <a:pt x="3242204" y="575144"/>
                  <a:pt x="3288057" y="454218"/>
                  <a:pt x="3363089" y="341630"/>
                </a:cubicBezTo>
                <a:cubicBezTo>
                  <a:pt x="3404773" y="283252"/>
                  <a:pt x="3454793" y="216535"/>
                  <a:pt x="3521489" y="145646"/>
                </a:cubicBezTo>
                <a:close/>
                <a:moveTo>
                  <a:pt x="3447125" y="121079"/>
                </a:moveTo>
                <a:cubicBezTo>
                  <a:pt x="3455464" y="125249"/>
                  <a:pt x="3463802" y="125249"/>
                  <a:pt x="3472140" y="129418"/>
                </a:cubicBezTo>
                <a:cubicBezTo>
                  <a:pt x="3413774" y="196134"/>
                  <a:pt x="3372084" y="258679"/>
                  <a:pt x="3338732" y="312885"/>
                </a:cubicBezTo>
                <a:cubicBezTo>
                  <a:pt x="3272028" y="421296"/>
                  <a:pt x="3234508" y="533878"/>
                  <a:pt x="3196987" y="646459"/>
                </a:cubicBezTo>
                <a:cubicBezTo>
                  <a:pt x="3113607" y="909149"/>
                  <a:pt x="3021890" y="1176009"/>
                  <a:pt x="2563302" y="1376153"/>
                </a:cubicBezTo>
                <a:cubicBezTo>
                  <a:pt x="2206333" y="1532516"/>
                  <a:pt x="2087126" y="1716569"/>
                  <a:pt x="2060133" y="1932383"/>
                </a:cubicBezTo>
                <a:lnTo>
                  <a:pt x="2058503" y="1966913"/>
                </a:lnTo>
                <a:lnTo>
                  <a:pt x="2036025" y="1966913"/>
                </a:lnTo>
                <a:lnTo>
                  <a:pt x="2037831" y="1931568"/>
                </a:lnTo>
                <a:cubicBezTo>
                  <a:pt x="2066085" y="1709077"/>
                  <a:pt x="2187572" y="1514274"/>
                  <a:pt x="2554964" y="1355305"/>
                </a:cubicBezTo>
                <a:cubicBezTo>
                  <a:pt x="3005213" y="1159330"/>
                  <a:pt x="3088594" y="904979"/>
                  <a:pt x="3176142" y="638120"/>
                </a:cubicBezTo>
                <a:cubicBezTo>
                  <a:pt x="3209494" y="525538"/>
                  <a:pt x="3251183" y="408787"/>
                  <a:pt x="3317888" y="300376"/>
                </a:cubicBezTo>
                <a:cubicBezTo>
                  <a:pt x="3351239" y="246170"/>
                  <a:pt x="3392929" y="187794"/>
                  <a:pt x="3447125" y="121079"/>
                </a:cubicBezTo>
                <a:close/>
                <a:moveTo>
                  <a:pt x="1833183" y="121079"/>
                </a:moveTo>
                <a:cubicBezTo>
                  <a:pt x="1378658" y="546212"/>
                  <a:pt x="961664" y="946335"/>
                  <a:pt x="769847" y="1300612"/>
                </a:cubicBezTo>
                <a:cubicBezTo>
                  <a:pt x="663513" y="1492338"/>
                  <a:pt x="539458" y="1703862"/>
                  <a:pt x="394552" y="1916950"/>
                </a:cubicBezTo>
                <a:lnTo>
                  <a:pt x="357943" y="1966913"/>
                </a:lnTo>
                <a:lnTo>
                  <a:pt x="343897" y="1966913"/>
                </a:lnTo>
                <a:lnTo>
                  <a:pt x="388297" y="1906009"/>
                </a:lnTo>
                <a:cubicBezTo>
                  <a:pt x="531117" y="1694485"/>
                  <a:pt x="653088" y="1484003"/>
                  <a:pt x="757337" y="1292277"/>
                </a:cubicBezTo>
                <a:cubicBezTo>
                  <a:pt x="949154" y="942168"/>
                  <a:pt x="1361978" y="546212"/>
                  <a:pt x="1808163" y="129415"/>
                </a:cubicBezTo>
                <a:cubicBezTo>
                  <a:pt x="1816503" y="125248"/>
                  <a:pt x="1824843" y="121079"/>
                  <a:pt x="1833183" y="121079"/>
                </a:cubicBezTo>
                <a:close/>
                <a:moveTo>
                  <a:pt x="3371665" y="100022"/>
                </a:moveTo>
                <a:cubicBezTo>
                  <a:pt x="3380004" y="104191"/>
                  <a:pt x="3388344" y="104191"/>
                  <a:pt x="3396684" y="108360"/>
                </a:cubicBezTo>
                <a:cubicBezTo>
                  <a:pt x="3354985" y="166722"/>
                  <a:pt x="3321626" y="220916"/>
                  <a:pt x="3292438" y="270941"/>
                </a:cubicBezTo>
                <a:cubicBezTo>
                  <a:pt x="3234060" y="375160"/>
                  <a:pt x="3200701" y="483548"/>
                  <a:pt x="3167342" y="587767"/>
                </a:cubicBezTo>
                <a:cubicBezTo>
                  <a:pt x="3083945" y="867075"/>
                  <a:pt x="3004718" y="1129707"/>
                  <a:pt x="2508507" y="1329807"/>
                </a:cubicBezTo>
                <a:cubicBezTo>
                  <a:pt x="2133221" y="1483531"/>
                  <a:pt x="2008777" y="1669823"/>
                  <a:pt x="1981453" y="1889701"/>
                </a:cubicBezTo>
                <a:lnTo>
                  <a:pt x="1978063" y="1966913"/>
                </a:lnTo>
                <a:lnTo>
                  <a:pt x="1952807" y="1966913"/>
                </a:lnTo>
                <a:lnTo>
                  <a:pt x="1956214" y="1888667"/>
                </a:lnTo>
                <a:cubicBezTo>
                  <a:pt x="1984149" y="1661746"/>
                  <a:pt x="2111850" y="1463729"/>
                  <a:pt x="2500167" y="1304795"/>
                </a:cubicBezTo>
                <a:cubicBezTo>
                  <a:pt x="2983869" y="1113031"/>
                  <a:pt x="3063096" y="854569"/>
                  <a:pt x="3146493" y="583599"/>
                </a:cubicBezTo>
                <a:cubicBezTo>
                  <a:pt x="3175682" y="475211"/>
                  <a:pt x="3209041" y="366823"/>
                  <a:pt x="3271588" y="258435"/>
                </a:cubicBezTo>
                <a:cubicBezTo>
                  <a:pt x="3296607" y="208410"/>
                  <a:pt x="3329966" y="154216"/>
                  <a:pt x="3371665" y="100022"/>
                </a:cubicBezTo>
                <a:close/>
                <a:moveTo>
                  <a:pt x="3301478" y="78965"/>
                </a:moveTo>
                <a:cubicBezTo>
                  <a:pt x="3309815" y="83134"/>
                  <a:pt x="3318154" y="87304"/>
                  <a:pt x="3326493" y="87304"/>
                </a:cubicBezTo>
                <a:cubicBezTo>
                  <a:pt x="3293139" y="137337"/>
                  <a:pt x="3268123" y="183202"/>
                  <a:pt x="3247276" y="229066"/>
                </a:cubicBezTo>
                <a:cubicBezTo>
                  <a:pt x="3197245" y="333303"/>
                  <a:pt x="3168060" y="433371"/>
                  <a:pt x="3138875" y="533439"/>
                </a:cubicBezTo>
                <a:cubicBezTo>
                  <a:pt x="3063827" y="816965"/>
                  <a:pt x="2988780" y="1083812"/>
                  <a:pt x="2455109" y="1283948"/>
                </a:cubicBezTo>
                <a:cubicBezTo>
                  <a:pt x="2059026" y="1435092"/>
                  <a:pt x="1930038" y="1622067"/>
                  <a:pt x="1904264" y="1845892"/>
                </a:cubicBezTo>
                <a:lnTo>
                  <a:pt x="1900435" y="1966913"/>
                </a:lnTo>
                <a:lnTo>
                  <a:pt x="1875229" y="1966913"/>
                </a:lnTo>
                <a:lnTo>
                  <a:pt x="1879029" y="1846690"/>
                </a:lnTo>
                <a:cubicBezTo>
                  <a:pt x="1905413" y="1615618"/>
                  <a:pt x="2037658" y="1415287"/>
                  <a:pt x="2446770" y="1258931"/>
                </a:cubicBezTo>
                <a:cubicBezTo>
                  <a:pt x="2963763" y="1062965"/>
                  <a:pt x="3038811" y="804456"/>
                  <a:pt x="3113859" y="525100"/>
                </a:cubicBezTo>
                <a:cubicBezTo>
                  <a:pt x="3143044" y="425032"/>
                  <a:pt x="3172229" y="320795"/>
                  <a:pt x="3222260" y="216558"/>
                </a:cubicBezTo>
                <a:cubicBezTo>
                  <a:pt x="3243107" y="174863"/>
                  <a:pt x="3268123" y="128998"/>
                  <a:pt x="3301478" y="78965"/>
                </a:cubicBezTo>
                <a:close/>
                <a:moveTo>
                  <a:pt x="1970055" y="78965"/>
                </a:moveTo>
                <a:cubicBezTo>
                  <a:pt x="1515836" y="516673"/>
                  <a:pt x="1090787" y="933538"/>
                  <a:pt x="865761" y="1296212"/>
                </a:cubicBezTo>
                <a:cubicBezTo>
                  <a:pt x="844926" y="1325392"/>
                  <a:pt x="828257" y="1358741"/>
                  <a:pt x="807421" y="1392090"/>
                </a:cubicBezTo>
                <a:cubicBezTo>
                  <a:pt x="743872" y="1493180"/>
                  <a:pt x="678239" y="1597918"/>
                  <a:pt x="609677" y="1704154"/>
                </a:cubicBezTo>
                <a:lnTo>
                  <a:pt x="433448" y="1966913"/>
                </a:lnTo>
                <a:lnTo>
                  <a:pt x="417271" y="1966913"/>
                </a:lnTo>
                <a:lnTo>
                  <a:pt x="600301" y="1692690"/>
                </a:lnTo>
                <a:cubicBezTo>
                  <a:pt x="667822" y="1587497"/>
                  <a:pt x="732413" y="1483801"/>
                  <a:pt x="794920" y="1383754"/>
                </a:cubicBezTo>
                <a:cubicBezTo>
                  <a:pt x="815755" y="1350405"/>
                  <a:pt x="836591" y="1321224"/>
                  <a:pt x="853259" y="1287874"/>
                </a:cubicBezTo>
                <a:cubicBezTo>
                  <a:pt x="1078286" y="929370"/>
                  <a:pt x="1499167" y="520842"/>
                  <a:pt x="1945051" y="87302"/>
                </a:cubicBezTo>
                <a:cubicBezTo>
                  <a:pt x="1953386" y="83133"/>
                  <a:pt x="1961720" y="83133"/>
                  <a:pt x="1970055" y="78965"/>
                </a:cubicBezTo>
                <a:close/>
                <a:moveTo>
                  <a:pt x="3230620" y="66681"/>
                </a:moveTo>
                <a:cubicBezTo>
                  <a:pt x="3238961" y="66681"/>
                  <a:pt x="3247301" y="70850"/>
                  <a:pt x="3259812" y="70850"/>
                </a:cubicBezTo>
                <a:cubicBezTo>
                  <a:pt x="3176407" y="212605"/>
                  <a:pt x="3143046" y="350189"/>
                  <a:pt x="3109685" y="479436"/>
                </a:cubicBezTo>
                <a:cubicBezTo>
                  <a:pt x="3034622" y="779622"/>
                  <a:pt x="2967898" y="1038115"/>
                  <a:pt x="2400752" y="1238240"/>
                </a:cubicBezTo>
                <a:cubicBezTo>
                  <a:pt x="1900329" y="1416475"/>
                  <a:pt x="1808063" y="1653340"/>
                  <a:pt x="1823115" y="1943559"/>
                </a:cubicBezTo>
                <a:lnTo>
                  <a:pt x="1825470" y="1966913"/>
                </a:lnTo>
                <a:lnTo>
                  <a:pt x="1799920" y="1966913"/>
                </a:lnTo>
                <a:lnTo>
                  <a:pt x="1797769" y="1945513"/>
                </a:lnTo>
                <a:cubicBezTo>
                  <a:pt x="1782521" y="1648650"/>
                  <a:pt x="1876351" y="1394586"/>
                  <a:pt x="2392412" y="1213224"/>
                </a:cubicBezTo>
                <a:cubicBezTo>
                  <a:pt x="2947047" y="1017269"/>
                  <a:pt x="3009601" y="767114"/>
                  <a:pt x="3084664" y="471098"/>
                </a:cubicBezTo>
                <a:cubicBezTo>
                  <a:pt x="3118025" y="341851"/>
                  <a:pt x="3151386" y="204266"/>
                  <a:pt x="3230620" y="66681"/>
                </a:cubicBezTo>
                <a:close/>
                <a:moveTo>
                  <a:pt x="3170974" y="54398"/>
                </a:moveTo>
                <a:cubicBezTo>
                  <a:pt x="3183478" y="54398"/>
                  <a:pt x="3191814" y="58568"/>
                  <a:pt x="3200150" y="58568"/>
                </a:cubicBezTo>
                <a:cubicBezTo>
                  <a:pt x="3116792" y="200330"/>
                  <a:pt x="3070945" y="333753"/>
                  <a:pt x="3029266" y="463008"/>
                </a:cubicBezTo>
                <a:cubicBezTo>
                  <a:pt x="2933405" y="771550"/>
                  <a:pt x="2850047" y="1034228"/>
                  <a:pt x="2304056" y="1242703"/>
                </a:cubicBezTo>
                <a:cubicBezTo>
                  <a:pt x="1822666" y="1427203"/>
                  <a:pt x="1721074" y="1670337"/>
                  <a:pt x="1717948" y="1965067"/>
                </a:cubicBezTo>
                <a:lnTo>
                  <a:pt x="1718013" y="1966913"/>
                </a:lnTo>
                <a:lnTo>
                  <a:pt x="1692668" y="1966913"/>
                </a:lnTo>
                <a:lnTo>
                  <a:pt x="1703792" y="1821000"/>
                </a:lnTo>
                <a:cubicBezTo>
                  <a:pt x="1740871" y="1582842"/>
                  <a:pt x="1881537" y="1376648"/>
                  <a:pt x="2295719" y="1217685"/>
                </a:cubicBezTo>
                <a:cubicBezTo>
                  <a:pt x="2829208" y="1013381"/>
                  <a:pt x="2912566" y="754872"/>
                  <a:pt x="3004259" y="458839"/>
                </a:cubicBezTo>
                <a:cubicBezTo>
                  <a:pt x="3045937" y="329584"/>
                  <a:pt x="3091785" y="191991"/>
                  <a:pt x="3170974" y="54398"/>
                </a:cubicBezTo>
                <a:close/>
                <a:moveTo>
                  <a:pt x="2096398" y="54398"/>
                </a:moveTo>
                <a:cubicBezTo>
                  <a:pt x="1646209" y="500657"/>
                  <a:pt x="1221032" y="921892"/>
                  <a:pt x="962590" y="1293079"/>
                </a:cubicBezTo>
                <a:cubicBezTo>
                  <a:pt x="875054" y="1418199"/>
                  <a:pt x="791685" y="1547489"/>
                  <a:pt x="699980" y="1680950"/>
                </a:cubicBezTo>
                <a:cubicBezTo>
                  <a:pt x="641622" y="1770619"/>
                  <a:pt x="581962" y="1861851"/>
                  <a:pt x="520217" y="1953280"/>
                </a:cubicBezTo>
                <a:lnTo>
                  <a:pt x="510633" y="1966913"/>
                </a:lnTo>
                <a:lnTo>
                  <a:pt x="494921" y="1966913"/>
                </a:lnTo>
                <a:lnTo>
                  <a:pt x="512597" y="1941810"/>
                </a:lnTo>
                <a:cubicBezTo>
                  <a:pt x="573885" y="1851425"/>
                  <a:pt x="633285" y="1761234"/>
                  <a:pt x="691643" y="1672608"/>
                </a:cubicBezTo>
                <a:cubicBezTo>
                  <a:pt x="779180" y="1539147"/>
                  <a:pt x="862548" y="1409858"/>
                  <a:pt x="950085" y="1284738"/>
                </a:cubicBezTo>
                <a:cubicBezTo>
                  <a:pt x="1208527" y="917722"/>
                  <a:pt x="1629536" y="500657"/>
                  <a:pt x="2071388" y="58569"/>
                </a:cubicBezTo>
                <a:cubicBezTo>
                  <a:pt x="2079725" y="58569"/>
                  <a:pt x="2088062" y="54398"/>
                  <a:pt x="2096398" y="54398"/>
                </a:cubicBezTo>
                <a:close/>
                <a:moveTo>
                  <a:pt x="3113055" y="42114"/>
                </a:moveTo>
                <a:cubicBezTo>
                  <a:pt x="3125564" y="42114"/>
                  <a:pt x="3133903" y="46282"/>
                  <a:pt x="3142243" y="46282"/>
                </a:cubicBezTo>
                <a:cubicBezTo>
                  <a:pt x="3054680" y="188013"/>
                  <a:pt x="3004644" y="321406"/>
                  <a:pt x="2954607" y="450632"/>
                </a:cubicBezTo>
                <a:cubicBezTo>
                  <a:pt x="2833688" y="759105"/>
                  <a:pt x="2729446" y="1030060"/>
                  <a:pt x="2208238" y="1246825"/>
                </a:cubicBezTo>
                <a:cubicBezTo>
                  <a:pt x="1822545" y="1408357"/>
                  <a:pt x="1681167" y="1612225"/>
                  <a:pt x="1632426" y="1846217"/>
                </a:cubicBezTo>
                <a:lnTo>
                  <a:pt x="1616205" y="1966913"/>
                </a:lnTo>
                <a:lnTo>
                  <a:pt x="1589191" y="1966913"/>
                </a:lnTo>
                <a:lnTo>
                  <a:pt x="1607270" y="1837856"/>
                </a:lnTo>
                <a:cubicBezTo>
                  <a:pt x="1658495" y="1597635"/>
                  <a:pt x="1803781" y="1388556"/>
                  <a:pt x="2199898" y="1221814"/>
                </a:cubicBezTo>
                <a:cubicBezTo>
                  <a:pt x="2712767" y="1009217"/>
                  <a:pt x="2812840" y="746600"/>
                  <a:pt x="2929590" y="442295"/>
                </a:cubicBezTo>
                <a:cubicBezTo>
                  <a:pt x="2979625" y="313070"/>
                  <a:pt x="3029662" y="179676"/>
                  <a:pt x="3113055" y="42114"/>
                </a:cubicBezTo>
                <a:close/>
                <a:moveTo>
                  <a:pt x="3054065" y="33341"/>
                </a:moveTo>
                <a:cubicBezTo>
                  <a:pt x="3062401" y="33341"/>
                  <a:pt x="3070735" y="33341"/>
                  <a:pt x="3079071" y="37510"/>
                </a:cubicBezTo>
                <a:cubicBezTo>
                  <a:pt x="2991551" y="175113"/>
                  <a:pt x="2933205" y="308547"/>
                  <a:pt x="2874860" y="433641"/>
                </a:cubicBezTo>
                <a:cubicBezTo>
                  <a:pt x="2733161" y="750546"/>
                  <a:pt x="2612301" y="1021582"/>
                  <a:pt x="2112191" y="1250920"/>
                </a:cubicBezTo>
                <a:cubicBezTo>
                  <a:pt x="1744923" y="1417712"/>
                  <a:pt x="1600685" y="1625225"/>
                  <a:pt x="1539067" y="1862260"/>
                </a:cubicBezTo>
                <a:lnTo>
                  <a:pt x="1518822" y="1966913"/>
                </a:lnTo>
                <a:lnTo>
                  <a:pt x="1493262" y="1966913"/>
                </a:lnTo>
                <a:lnTo>
                  <a:pt x="1516039" y="1851860"/>
                </a:lnTo>
                <a:cubicBezTo>
                  <a:pt x="1579978" y="1610630"/>
                  <a:pt x="1728773" y="1397906"/>
                  <a:pt x="2103856" y="1225902"/>
                </a:cubicBezTo>
                <a:cubicBezTo>
                  <a:pt x="2595631" y="1004903"/>
                  <a:pt x="2712323" y="733866"/>
                  <a:pt x="2854021" y="425301"/>
                </a:cubicBezTo>
                <a:cubicBezTo>
                  <a:pt x="2908200" y="300208"/>
                  <a:pt x="2966545" y="166774"/>
                  <a:pt x="3054065" y="33341"/>
                </a:cubicBezTo>
                <a:close/>
                <a:moveTo>
                  <a:pt x="2208704" y="33341"/>
                </a:moveTo>
                <a:cubicBezTo>
                  <a:pt x="1766898" y="487855"/>
                  <a:pt x="1354268" y="917350"/>
                  <a:pt x="1058342" y="1288468"/>
                </a:cubicBezTo>
                <a:cubicBezTo>
                  <a:pt x="912463" y="1471942"/>
                  <a:pt x="779087" y="1676265"/>
                  <a:pt x="649879" y="1872248"/>
                </a:cubicBezTo>
                <a:lnTo>
                  <a:pt x="586102" y="1966913"/>
                </a:lnTo>
                <a:lnTo>
                  <a:pt x="568146" y="1966913"/>
                </a:lnTo>
                <a:lnTo>
                  <a:pt x="637375" y="1863908"/>
                </a:lnTo>
                <a:cubicBezTo>
                  <a:pt x="766583" y="1667925"/>
                  <a:pt x="904126" y="1463602"/>
                  <a:pt x="1045838" y="1280129"/>
                </a:cubicBezTo>
                <a:cubicBezTo>
                  <a:pt x="1337596" y="909011"/>
                  <a:pt x="1750226" y="487855"/>
                  <a:pt x="2187864" y="37510"/>
                </a:cubicBezTo>
                <a:cubicBezTo>
                  <a:pt x="2192032" y="37510"/>
                  <a:pt x="2200368" y="33341"/>
                  <a:pt x="2208704" y="33341"/>
                </a:cubicBezTo>
                <a:close/>
                <a:moveTo>
                  <a:pt x="2991981" y="26322"/>
                </a:moveTo>
                <a:cubicBezTo>
                  <a:pt x="3000319" y="26322"/>
                  <a:pt x="3008657" y="26322"/>
                  <a:pt x="3021163" y="26322"/>
                </a:cubicBezTo>
                <a:cubicBezTo>
                  <a:pt x="2925280" y="163885"/>
                  <a:pt x="2862748" y="293110"/>
                  <a:pt x="2796047" y="422336"/>
                </a:cubicBezTo>
                <a:cubicBezTo>
                  <a:pt x="2633464" y="743317"/>
                  <a:pt x="2495893" y="1018443"/>
                  <a:pt x="2016479" y="1256052"/>
                </a:cubicBezTo>
                <a:cubicBezTo>
                  <a:pt x="1667342" y="1428006"/>
                  <a:pt x="1520131" y="1637411"/>
                  <a:pt x="1445589" y="1875110"/>
                </a:cubicBezTo>
                <a:lnTo>
                  <a:pt x="1422289" y="1966913"/>
                </a:lnTo>
                <a:lnTo>
                  <a:pt x="1398123" y="1966913"/>
                </a:lnTo>
                <a:lnTo>
                  <a:pt x="1422555" y="1872260"/>
                </a:lnTo>
                <a:cubicBezTo>
                  <a:pt x="1499417" y="1629921"/>
                  <a:pt x="1651188" y="1409768"/>
                  <a:pt x="2008141" y="1235209"/>
                </a:cubicBezTo>
                <a:cubicBezTo>
                  <a:pt x="2475049" y="1001768"/>
                  <a:pt x="2616788" y="726642"/>
                  <a:pt x="2775203" y="409830"/>
                </a:cubicBezTo>
                <a:cubicBezTo>
                  <a:pt x="2837735" y="284773"/>
                  <a:pt x="2904436" y="159716"/>
                  <a:pt x="2991981" y="26322"/>
                </a:cubicBezTo>
                <a:close/>
                <a:moveTo>
                  <a:pt x="2291389" y="21057"/>
                </a:moveTo>
                <a:cubicBezTo>
                  <a:pt x="2299728" y="21057"/>
                  <a:pt x="2303897" y="21057"/>
                  <a:pt x="2312235" y="21057"/>
                </a:cubicBezTo>
                <a:cubicBezTo>
                  <a:pt x="1895325" y="463085"/>
                  <a:pt x="1495091" y="896773"/>
                  <a:pt x="1153225" y="1284590"/>
                </a:cubicBezTo>
                <a:cubicBezTo>
                  <a:pt x="1055252" y="1397182"/>
                  <a:pt x="964574" y="1517072"/>
                  <a:pt x="878586" y="1639568"/>
                </a:cubicBezTo>
                <a:lnTo>
                  <a:pt x="660868" y="1966913"/>
                </a:lnTo>
                <a:lnTo>
                  <a:pt x="642814" y="1966913"/>
                </a:lnTo>
                <a:lnTo>
                  <a:pt x="866079" y="1631228"/>
                </a:lnTo>
                <a:cubicBezTo>
                  <a:pt x="952067" y="1508732"/>
                  <a:pt x="1042745" y="1388842"/>
                  <a:pt x="1140718" y="1276250"/>
                </a:cubicBezTo>
                <a:cubicBezTo>
                  <a:pt x="1478416" y="892603"/>
                  <a:pt x="1878649" y="458915"/>
                  <a:pt x="2291389" y="21057"/>
                </a:cubicBezTo>
                <a:close/>
                <a:moveTo>
                  <a:pt x="2929465" y="17548"/>
                </a:moveTo>
                <a:cubicBezTo>
                  <a:pt x="2937804" y="17548"/>
                  <a:pt x="2946143" y="17548"/>
                  <a:pt x="2954481" y="17548"/>
                </a:cubicBezTo>
                <a:cubicBezTo>
                  <a:pt x="2862754" y="150927"/>
                  <a:pt x="2787703" y="280137"/>
                  <a:pt x="2720991" y="405180"/>
                </a:cubicBezTo>
                <a:cubicBezTo>
                  <a:pt x="2533366" y="730291"/>
                  <a:pt x="2374927" y="1013721"/>
                  <a:pt x="1920456" y="1259637"/>
                </a:cubicBezTo>
                <a:cubicBezTo>
                  <a:pt x="1592111" y="1436781"/>
                  <a:pt x="1439665" y="1653001"/>
                  <a:pt x="1352163" y="1889979"/>
                </a:cubicBezTo>
                <a:lnTo>
                  <a:pt x="1327893" y="1966913"/>
                </a:lnTo>
                <a:lnTo>
                  <a:pt x="1304637" y="1966913"/>
                </a:lnTo>
                <a:lnTo>
                  <a:pt x="1331976" y="1879804"/>
                </a:lnTo>
                <a:cubicBezTo>
                  <a:pt x="1420577" y="1638999"/>
                  <a:pt x="1575955" y="1418546"/>
                  <a:pt x="1912117" y="1238797"/>
                </a:cubicBezTo>
                <a:cubicBezTo>
                  <a:pt x="2358249" y="997048"/>
                  <a:pt x="2516688" y="717787"/>
                  <a:pt x="2700144" y="392676"/>
                </a:cubicBezTo>
                <a:cubicBezTo>
                  <a:pt x="2766855" y="271802"/>
                  <a:pt x="2837737" y="146759"/>
                  <a:pt x="2929465" y="17548"/>
                </a:cubicBezTo>
                <a:close/>
                <a:moveTo>
                  <a:pt x="2862784" y="8774"/>
                </a:moveTo>
                <a:cubicBezTo>
                  <a:pt x="2871123" y="8774"/>
                  <a:pt x="2879461" y="12942"/>
                  <a:pt x="2887800" y="12942"/>
                </a:cubicBezTo>
                <a:cubicBezTo>
                  <a:pt x="2791909" y="142161"/>
                  <a:pt x="2716864" y="267211"/>
                  <a:pt x="2641818" y="388093"/>
                </a:cubicBezTo>
                <a:cubicBezTo>
                  <a:pt x="2433360" y="721561"/>
                  <a:pt x="2258254" y="1009176"/>
                  <a:pt x="1824660" y="1259278"/>
                </a:cubicBezTo>
                <a:cubicBezTo>
                  <a:pt x="1517184" y="1441643"/>
                  <a:pt x="1362794" y="1658202"/>
                  <a:pt x="1264794" y="1893689"/>
                </a:cubicBezTo>
                <a:lnTo>
                  <a:pt x="1237837" y="1966913"/>
                </a:lnTo>
                <a:lnTo>
                  <a:pt x="1215261" y="1966913"/>
                </a:lnTo>
                <a:lnTo>
                  <a:pt x="1245707" y="1884831"/>
                </a:lnTo>
                <a:cubicBezTo>
                  <a:pt x="1345661" y="1646739"/>
                  <a:pt x="1503634" y="1427575"/>
                  <a:pt x="1816321" y="1242605"/>
                </a:cubicBezTo>
                <a:cubicBezTo>
                  <a:pt x="2241577" y="992503"/>
                  <a:pt x="2416683" y="704887"/>
                  <a:pt x="2620973" y="375588"/>
                </a:cubicBezTo>
                <a:cubicBezTo>
                  <a:pt x="2696018" y="258875"/>
                  <a:pt x="2771063" y="137993"/>
                  <a:pt x="2862784" y="8774"/>
                </a:cubicBezTo>
                <a:close/>
                <a:moveTo>
                  <a:pt x="2412257" y="8774"/>
                </a:moveTo>
                <a:cubicBezTo>
                  <a:pt x="2270535" y="163040"/>
                  <a:pt x="2137149" y="308969"/>
                  <a:pt x="2012099" y="454897"/>
                </a:cubicBezTo>
                <a:cubicBezTo>
                  <a:pt x="1745327" y="750923"/>
                  <a:pt x="1495228" y="1030271"/>
                  <a:pt x="1249298" y="1280434"/>
                </a:cubicBezTo>
                <a:cubicBezTo>
                  <a:pt x="1064850" y="1471183"/>
                  <a:pt x="917917" y="1683039"/>
                  <a:pt x="782122" y="1896654"/>
                </a:cubicBezTo>
                <a:lnTo>
                  <a:pt x="738331" y="1966913"/>
                </a:lnTo>
                <a:lnTo>
                  <a:pt x="720399" y="1966913"/>
                </a:lnTo>
                <a:lnTo>
                  <a:pt x="769617" y="1887730"/>
                </a:lnTo>
                <a:cubicBezTo>
                  <a:pt x="905413" y="1673137"/>
                  <a:pt x="1052345" y="1459717"/>
                  <a:pt x="1236793" y="1272095"/>
                </a:cubicBezTo>
                <a:cubicBezTo>
                  <a:pt x="1486892" y="1017763"/>
                  <a:pt x="1736990" y="738414"/>
                  <a:pt x="1999595" y="442389"/>
                </a:cubicBezTo>
                <a:cubicBezTo>
                  <a:pt x="2124644" y="304799"/>
                  <a:pt x="2253861" y="158872"/>
                  <a:pt x="2387247" y="12943"/>
                </a:cubicBezTo>
                <a:cubicBezTo>
                  <a:pt x="2395584" y="12943"/>
                  <a:pt x="2403921" y="8774"/>
                  <a:pt x="2412257" y="8774"/>
                </a:cubicBezTo>
                <a:close/>
                <a:moveTo>
                  <a:pt x="2792590" y="5264"/>
                </a:moveTo>
                <a:cubicBezTo>
                  <a:pt x="2800929" y="5264"/>
                  <a:pt x="2809269" y="5264"/>
                  <a:pt x="2817609" y="5264"/>
                </a:cubicBezTo>
                <a:cubicBezTo>
                  <a:pt x="2721702" y="134491"/>
                  <a:pt x="2642475" y="255382"/>
                  <a:pt x="2563247" y="372102"/>
                </a:cubicBezTo>
                <a:cubicBezTo>
                  <a:pt x="2342246" y="697254"/>
                  <a:pt x="2137922" y="1001563"/>
                  <a:pt x="1729276" y="1264186"/>
                </a:cubicBezTo>
                <a:cubicBezTo>
                  <a:pt x="1445205" y="1449168"/>
                  <a:pt x="1289812" y="1663461"/>
                  <a:pt x="1180639" y="1894852"/>
                </a:cubicBezTo>
                <a:lnTo>
                  <a:pt x="1149612" y="1966913"/>
                </a:lnTo>
                <a:lnTo>
                  <a:pt x="1129420" y="1966913"/>
                </a:lnTo>
                <a:lnTo>
                  <a:pt x="1164399" y="1884894"/>
                </a:lnTo>
                <a:cubicBezTo>
                  <a:pt x="1274305" y="1650043"/>
                  <a:pt x="1431652" y="1432493"/>
                  <a:pt x="1720936" y="1247511"/>
                </a:cubicBezTo>
                <a:cubicBezTo>
                  <a:pt x="2121243" y="989057"/>
                  <a:pt x="2317226" y="697254"/>
                  <a:pt x="2542398" y="359597"/>
                </a:cubicBezTo>
                <a:cubicBezTo>
                  <a:pt x="2621625" y="247044"/>
                  <a:pt x="2700854" y="130323"/>
                  <a:pt x="2792590" y="5264"/>
                </a:cubicBezTo>
                <a:close/>
                <a:moveTo>
                  <a:pt x="2478509" y="5264"/>
                </a:moveTo>
                <a:cubicBezTo>
                  <a:pt x="2486841" y="5264"/>
                  <a:pt x="2495173" y="5264"/>
                  <a:pt x="2503506" y="5264"/>
                </a:cubicBezTo>
                <a:cubicBezTo>
                  <a:pt x="2395185" y="126166"/>
                  <a:pt x="2295197" y="242899"/>
                  <a:pt x="2195208" y="359631"/>
                </a:cubicBezTo>
                <a:cubicBezTo>
                  <a:pt x="1911909" y="688984"/>
                  <a:pt x="1645274" y="1001661"/>
                  <a:pt x="1345311" y="1280985"/>
                </a:cubicBezTo>
                <a:cubicBezTo>
                  <a:pt x="1126587" y="1484226"/>
                  <a:pt x="968793" y="1715607"/>
                  <a:pt x="827990" y="1952264"/>
                </a:cubicBezTo>
                <a:lnTo>
                  <a:pt x="819556" y="1966913"/>
                </a:lnTo>
                <a:lnTo>
                  <a:pt x="797176" y="1966913"/>
                </a:lnTo>
                <a:lnTo>
                  <a:pt x="811976" y="1941516"/>
                </a:lnTo>
                <a:cubicBezTo>
                  <a:pt x="953951" y="1705445"/>
                  <a:pt x="1114088" y="1471719"/>
                  <a:pt x="1332812" y="1268479"/>
                </a:cubicBezTo>
                <a:cubicBezTo>
                  <a:pt x="1632776" y="989154"/>
                  <a:pt x="1899411" y="676477"/>
                  <a:pt x="2182710" y="347124"/>
                </a:cubicBezTo>
                <a:cubicBezTo>
                  <a:pt x="2278532" y="238729"/>
                  <a:pt x="2374354" y="121997"/>
                  <a:pt x="2478509" y="5264"/>
                </a:cubicBezTo>
                <a:close/>
                <a:moveTo>
                  <a:pt x="2720653" y="1"/>
                </a:moveTo>
                <a:cubicBezTo>
                  <a:pt x="2728990" y="1"/>
                  <a:pt x="2737326" y="1"/>
                  <a:pt x="2745664" y="1"/>
                </a:cubicBezTo>
                <a:cubicBezTo>
                  <a:pt x="2649787" y="125060"/>
                  <a:pt x="2562247" y="241781"/>
                  <a:pt x="2478875" y="358503"/>
                </a:cubicBezTo>
                <a:cubicBezTo>
                  <a:pt x="2241266" y="687825"/>
                  <a:pt x="2016163" y="1000473"/>
                  <a:pt x="1632653" y="1267264"/>
                </a:cubicBezTo>
                <a:cubicBezTo>
                  <a:pt x="1372117" y="1452248"/>
                  <a:pt x="1215796" y="1669799"/>
                  <a:pt x="1098555" y="1896509"/>
                </a:cubicBezTo>
                <a:lnTo>
                  <a:pt x="1064532" y="1966913"/>
                </a:lnTo>
                <a:lnTo>
                  <a:pt x="1040543" y="1966913"/>
                </a:lnTo>
                <a:lnTo>
                  <a:pt x="1080488" y="1883702"/>
                </a:lnTo>
                <a:cubicBezTo>
                  <a:pt x="1198666" y="1654752"/>
                  <a:pt x="1358570" y="1435573"/>
                  <a:pt x="1624317" y="1250590"/>
                </a:cubicBezTo>
                <a:cubicBezTo>
                  <a:pt x="2003657" y="983798"/>
                  <a:pt x="2216255" y="687825"/>
                  <a:pt x="2462201" y="345998"/>
                </a:cubicBezTo>
                <a:cubicBezTo>
                  <a:pt x="2541404" y="233445"/>
                  <a:pt x="2624775" y="120890"/>
                  <a:pt x="2720653" y="1"/>
                </a:cubicBezTo>
                <a:close/>
                <a:moveTo>
                  <a:pt x="2641689" y="1"/>
                </a:moveTo>
                <a:cubicBezTo>
                  <a:pt x="2650025" y="1"/>
                  <a:pt x="2658362" y="1"/>
                  <a:pt x="2666699" y="1"/>
                </a:cubicBezTo>
                <a:cubicBezTo>
                  <a:pt x="2570829" y="120907"/>
                  <a:pt x="2483295" y="233475"/>
                  <a:pt x="2395762" y="346044"/>
                </a:cubicBezTo>
                <a:cubicBezTo>
                  <a:pt x="2137330" y="679580"/>
                  <a:pt x="1895571" y="996439"/>
                  <a:pt x="1537101" y="1271606"/>
                </a:cubicBezTo>
                <a:cubicBezTo>
                  <a:pt x="1349530" y="1417529"/>
                  <a:pt x="1213019" y="1582212"/>
                  <a:pt x="1103081" y="1754713"/>
                </a:cubicBezTo>
                <a:lnTo>
                  <a:pt x="983749" y="1966913"/>
                </a:lnTo>
                <a:lnTo>
                  <a:pt x="960984" y="1966913"/>
                </a:lnTo>
                <a:lnTo>
                  <a:pt x="1086929" y="1742205"/>
                </a:lnTo>
                <a:cubicBezTo>
                  <a:pt x="1197388" y="1568662"/>
                  <a:pt x="1334940" y="1402937"/>
                  <a:pt x="1524596" y="1254930"/>
                </a:cubicBezTo>
                <a:cubicBezTo>
                  <a:pt x="1883066" y="983932"/>
                  <a:pt x="2124825" y="667073"/>
                  <a:pt x="2379089" y="333537"/>
                </a:cubicBezTo>
                <a:cubicBezTo>
                  <a:pt x="2462454" y="229307"/>
                  <a:pt x="2549987" y="116739"/>
                  <a:pt x="2641689" y="1"/>
                </a:cubicBezTo>
                <a:close/>
                <a:moveTo>
                  <a:pt x="2562721" y="0"/>
                </a:moveTo>
                <a:cubicBezTo>
                  <a:pt x="2571059" y="0"/>
                  <a:pt x="2579397" y="0"/>
                  <a:pt x="2587735" y="0"/>
                </a:cubicBezTo>
                <a:cubicBezTo>
                  <a:pt x="2487679" y="116762"/>
                  <a:pt x="2395962" y="233524"/>
                  <a:pt x="2304245" y="341946"/>
                </a:cubicBezTo>
                <a:cubicBezTo>
                  <a:pt x="2033262" y="679724"/>
                  <a:pt x="1774786" y="996650"/>
                  <a:pt x="1441269" y="1276045"/>
                </a:cubicBezTo>
                <a:cubicBezTo>
                  <a:pt x="1274511" y="1417828"/>
                  <a:pt x="1145273" y="1575249"/>
                  <a:pt x="1035838" y="1739446"/>
                </a:cubicBezTo>
                <a:lnTo>
                  <a:pt x="898127" y="1966913"/>
                </a:lnTo>
                <a:lnTo>
                  <a:pt x="877744" y="1966913"/>
                </a:lnTo>
                <a:lnTo>
                  <a:pt x="1021246" y="1728500"/>
                </a:lnTo>
                <a:cubicBezTo>
                  <a:pt x="1130681" y="1562739"/>
                  <a:pt x="1259919" y="1403234"/>
                  <a:pt x="1428763" y="1259365"/>
                </a:cubicBezTo>
                <a:cubicBezTo>
                  <a:pt x="1762280" y="984140"/>
                  <a:pt x="2016586" y="667213"/>
                  <a:pt x="2291738" y="329436"/>
                </a:cubicBezTo>
                <a:cubicBezTo>
                  <a:pt x="2379286" y="225184"/>
                  <a:pt x="2466835" y="112591"/>
                  <a:pt x="2562721" y="0"/>
                </a:cubicBez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a:cs typeface="+mn-cs"/>
            </a:endParaRPr>
          </a:p>
        </p:txBody>
      </p:sp>
      <p:sp>
        <p:nvSpPr>
          <p:cNvPr id="4" name="직사각형 3">
            <a:extLst>
              <a:ext uri="{FF2B5EF4-FFF2-40B4-BE49-F238E27FC236}">
                <a16:creationId xmlns:a16="http://schemas.microsoft.com/office/drawing/2014/main" id="{004B8918-27CE-4CC9-A30D-C35A8B69836C}"/>
              </a:ext>
            </a:extLst>
          </p:cNvPr>
          <p:cNvSpPr/>
          <p:nvPr/>
        </p:nvSpPr>
        <p:spPr>
          <a:xfrm>
            <a:off x="6096000" y="0"/>
            <a:ext cx="6096000" cy="6858000"/>
          </a:xfrm>
          <a:prstGeom prst="rect">
            <a:avLst/>
          </a:prstGeom>
          <a:solidFill>
            <a:srgbClr val="7B9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a:cs typeface="+mn-cs"/>
            </a:endParaRPr>
          </a:p>
        </p:txBody>
      </p:sp>
      <p:sp>
        <p:nvSpPr>
          <p:cNvPr id="2" name="제목 1">
            <a:extLst>
              <a:ext uri="{FF2B5EF4-FFF2-40B4-BE49-F238E27FC236}">
                <a16:creationId xmlns:a16="http://schemas.microsoft.com/office/drawing/2014/main" id="{A5AD71FB-77A9-445D-838F-03E533FC5343}"/>
              </a:ext>
            </a:extLst>
          </p:cNvPr>
          <p:cNvSpPr>
            <a:spLocks noGrp="1"/>
          </p:cNvSpPr>
          <p:nvPr>
            <p:ph type="title"/>
          </p:nvPr>
        </p:nvSpPr>
        <p:spPr>
          <a:xfrm>
            <a:off x="715434" y="551397"/>
            <a:ext cx="4544858" cy="1325563"/>
          </a:xfrm>
        </p:spPr>
        <p:txBody>
          <a:bodyPr>
            <a:normAutofit fontScale="90000"/>
          </a:bodyPr>
          <a:lstStyle/>
          <a:p>
            <a:r>
              <a:rPr lang="en-US" altLang="ko-KR"/>
              <a:t>Reasonable Belief</a:t>
            </a:r>
            <a:endParaRPr lang="ko-KR" altLang="en-US"/>
          </a:p>
        </p:txBody>
      </p:sp>
      <p:sp>
        <p:nvSpPr>
          <p:cNvPr id="9" name="TextBox 8">
            <a:extLst>
              <a:ext uri="{FF2B5EF4-FFF2-40B4-BE49-F238E27FC236}">
                <a16:creationId xmlns:a16="http://schemas.microsoft.com/office/drawing/2014/main" id="{EE142ACF-F8DC-4652-9B56-D17C48C456CA}"/>
              </a:ext>
            </a:extLst>
          </p:cNvPr>
          <p:cNvSpPr txBox="1"/>
          <p:nvPr/>
        </p:nvSpPr>
        <p:spPr>
          <a:xfrm>
            <a:off x="398442" y="2465824"/>
            <a:ext cx="5178842" cy="3994107"/>
          </a:xfrm>
          <a:prstGeom prst="rect">
            <a:avLst/>
          </a:prstGeom>
          <a:noFill/>
        </p:spPr>
        <p:txBody>
          <a:bodyPr wrap="square" rtlCol="0" anchor="ctr">
            <a:spAutoFit/>
          </a:bodyPr>
          <a:lstStyle/>
          <a:p>
            <a:pPr marL="0" marR="0" lvl="0" indent="0" algn="ctr" defTabSz="914400" rtl="0" eaLnBrk="1" fontAlgn="auto" latinLnBrk="1" hangingPunct="1">
              <a:lnSpc>
                <a:spcPct val="114000"/>
              </a:lnSpc>
              <a:spcBef>
                <a:spcPts val="0"/>
              </a:spcBef>
              <a:spcAft>
                <a:spcPts val="0"/>
              </a:spcAft>
              <a:buClrTx/>
              <a:buSzTx/>
              <a:buFontTx/>
              <a:buNone/>
              <a:tabLst/>
              <a:defRPr/>
            </a:pPr>
            <a:r>
              <a:rPr kumimoji="0" lang="en-US" altLang="ko-KR" sz="2800" b="0" i="0" u="none" strike="noStrike" kern="1200" cap="none" spc="0" normalizeH="0" baseline="0" noProof="0">
                <a:ln>
                  <a:noFill/>
                </a:ln>
                <a:solidFill>
                  <a:prstClr val="white"/>
                </a:solidFill>
                <a:effectLst/>
                <a:uLnTx/>
                <a:uFillTx/>
                <a:latin typeface="Calibri"/>
                <a:ea typeface="맑은 고딕"/>
                <a:cs typeface="+mn-cs"/>
              </a:rPr>
              <a:t>A DTA should be conducted if the HWD has a </a:t>
            </a:r>
            <a:r>
              <a:rPr kumimoji="0" lang="en-US" altLang="ko-KR" sz="2800" b="1" i="0" u="none" strike="noStrike" kern="1200" cap="none" spc="0" normalizeH="0" baseline="0" noProof="0">
                <a:ln>
                  <a:noFill/>
                </a:ln>
                <a:solidFill>
                  <a:prstClr val="white"/>
                </a:solidFill>
                <a:effectLst/>
                <a:uLnTx/>
                <a:uFillTx/>
                <a:latin typeface="Calibri"/>
                <a:ea typeface="맑은 고딕"/>
                <a:cs typeface="+mn-cs"/>
              </a:rPr>
              <a:t>reasonable belief</a:t>
            </a:r>
            <a:r>
              <a:rPr kumimoji="0" lang="en-US" altLang="ko-KR" sz="2800" b="0" i="0" u="none" strike="noStrike" kern="1200" cap="none" spc="0" normalizeH="0" baseline="0" noProof="0">
                <a:ln>
                  <a:noFill/>
                </a:ln>
                <a:solidFill>
                  <a:prstClr val="white"/>
                </a:solidFill>
                <a:effectLst/>
                <a:uLnTx/>
                <a:uFillTx/>
                <a:latin typeface="Calibri"/>
                <a:ea typeface="맑은 고딕"/>
                <a:cs typeface="+mn-cs"/>
              </a:rPr>
              <a:t>, based on </a:t>
            </a:r>
            <a:r>
              <a:rPr kumimoji="0" lang="en-US" altLang="ko-KR" sz="2800" b="1" i="0" u="sng" strike="noStrike" kern="1200" cap="none" spc="0" normalizeH="0" baseline="0" noProof="0">
                <a:ln>
                  <a:noFill/>
                </a:ln>
                <a:solidFill>
                  <a:prstClr val="white"/>
                </a:solidFill>
                <a:effectLst/>
                <a:uLnTx/>
                <a:uFillTx/>
                <a:latin typeface="Calibri"/>
                <a:ea typeface="맑은 고딕"/>
                <a:cs typeface="+mn-cs"/>
              </a:rPr>
              <a:t>objective evidence</a:t>
            </a:r>
            <a:r>
              <a:rPr kumimoji="0" lang="en-US" altLang="ko-KR" sz="2800" b="0" i="0" u="none" strike="noStrike" kern="1200" cap="none" spc="0" normalizeH="0" baseline="0" noProof="0">
                <a:ln>
                  <a:noFill/>
                </a:ln>
                <a:solidFill>
                  <a:prstClr val="white"/>
                </a:solidFill>
                <a:effectLst/>
                <a:uLnTx/>
                <a:uFillTx/>
                <a:latin typeface="Calibri"/>
                <a:ea typeface="맑은 고딕"/>
                <a:cs typeface="+mn-cs"/>
              </a:rPr>
              <a:t>, that an individual applicant or student has a medical condition or disability </a:t>
            </a:r>
            <a:r>
              <a:rPr kumimoji="0" lang="en-US" altLang="ko-KR" sz="2800" b="1" i="0" u="none" strike="noStrike" kern="1200" cap="none" spc="0" normalizeH="0" baseline="0" noProof="0">
                <a:ln>
                  <a:noFill/>
                </a:ln>
                <a:solidFill>
                  <a:prstClr val="white"/>
                </a:solidFill>
                <a:effectLst/>
                <a:uLnTx/>
                <a:uFillTx/>
                <a:latin typeface="Calibri"/>
                <a:ea typeface="맑은 고딕"/>
                <a:cs typeface="+mn-cs"/>
              </a:rPr>
              <a:t>that may pose a significant risk </a:t>
            </a:r>
            <a:r>
              <a:rPr kumimoji="0" lang="en-US" altLang="ko-KR" sz="2800" b="0" i="0" u="none" strike="noStrike" kern="1200" cap="none" spc="0" normalizeH="0" baseline="0" noProof="0">
                <a:ln>
                  <a:noFill/>
                </a:ln>
                <a:solidFill>
                  <a:prstClr val="white"/>
                </a:solidFill>
                <a:effectLst/>
                <a:uLnTx/>
                <a:uFillTx/>
                <a:latin typeface="Calibri"/>
                <a:ea typeface="맑은 고딕"/>
                <a:cs typeface="+mn-cs"/>
              </a:rPr>
              <a:t>of substantial harm to the health or safety of </a:t>
            </a:r>
            <a:r>
              <a:rPr kumimoji="0" lang="en-US" altLang="ko-KR" sz="2800" b="1" i="0" u="sng" strike="noStrike" kern="1200" cap="none" spc="0" normalizeH="0" baseline="0" noProof="0">
                <a:ln>
                  <a:noFill/>
                </a:ln>
                <a:solidFill>
                  <a:prstClr val="white"/>
                </a:solidFill>
                <a:effectLst/>
                <a:uLnTx/>
                <a:uFillTx/>
                <a:latin typeface="Calibri"/>
                <a:ea typeface="맑은 고딕"/>
                <a:cs typeface="+mn-cs"/>
              </a:rPr>
              <a:t>others</a:t>
            </a:r>
            <a:r>
              <a:rPr kumimoji="0" lang="en-US" altLang="ko-KR" sz="2800" b="0" i="0" u="none" strike="noStrike" kern="1200" cap="none" spc="0" normalizeH="0" baseline="0" noProof="0">
                <a:ln>
                  <a:noFill/>
                </a:ln>
                <a:solidFill>
                  <a:prstClr val="white"/>
                </a:solidFill>
                <a:effectLst/>
                <a:uLnTx/>
                <a:uFillTx/>
                <a:latin typeface="Calibri"/>
                <a:ea typeface="맑은 고딕"/>
                <a:cs typeface="+mn-cs"/>
              </a:rPr>
              <a:t>.</a:t>
            </a:r>
          </a:p>
        </p:txBody>
      </p:sp>
      <p:pic>
        <p:nvPicPr>
          <p:cNvPr id="8" name="Picture 7">
            <a:extLst>
              <a:ext uri="{FF2B5EF4-FFF2-40B4-BE49-F238E27FC236}">
                <a16:creationId xmlns:a16="http://schemas.microsoft.com/office/drawing/2014/main" id="{5B08B4AC-08C5-4167-8542-40C4F9B9B01A}"/>
              </a:ext>
            </a:extLst>
          </p:cNvPr>
          <p:cNvPicPr>
            <a:picLocks noChangeAspect="1"/>
          </p:cNvPicPr>
          <p:nvPr/>
        </p:nvPicPr>
        <p:blipFill>
          <a:blip r:embed="rId3"/>
          <a:stretch>
            <a:fillRect/>
          </a:stretch>
        </p:blipFill>
        <p:spPr>
          <a:xfrm>
            <a:off x="6495471" y="551397"/>
            <a:ext cx="5298087" cy="5601747"/>
          </a:xfrm>
          <a:prstGeom prst="rect">
            <a:avLst/>
          </a:prstGeom>
          <a:ln>
            <a:noFill/>
          </a:ln>
          <a:effectLst>
            <a:outerShdw blurRad="190500" algn="tl" rotWithShape="0">
              <a:srgbClr val="000000">
                <a:alpha val="70000"/>
              </a:srgbClr>
            </a:outerShdw>
          </a:effectLst>
        </p:spPr>
      </p:pic>
      <p:cxnSp>
        <p:nvCxnSpPr>
          <p:cNvPr id="18" name="Straight Arrow Connector 17">
            <a:extLst>
              <a:ext uri="{FF2B5EF4-FFF2-40B4-BE49-F238E27FC236}">
                <a16:creationId xmlns:a16="http://schemas.microsoft.com/office/drawing/2014/main" id="{B141F191-DAA2-4883-877C-3BA885CD0453}"/>
              </a:ext>
            </a:extLst>
          </p:cNvPr>
          <p:cNvCxnSpPr>
            <a:cxnSpLocks/>
          </p:cNvCxnSpPr>
          <p:nvPr/>
        </p:nvCxnSpPr>
        <p:spPr>
          <a:xfrm>
            <a:off x="4925466" y="5228974"/>
            <a:ext cx="1834521" cy="155826"/>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206E90D-25B6-4EF3-B120-D9E9321F50FC}"/>
              </a:ext>
            </a:extLst>
          </p:cNvPr>
          <p:cNvCxnSpPr>
            <a:cxnSpLocks/>
          </p:cNvCxnSpPr>
          <p:nvPr/>
        </p:nvCxnSpPr>
        <p:spPr>
          <a:xfrm flipV="1">
            <a:off x="5516602" y="3728224"/>
            <a:ext cx="1243385" cy="4899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슬라이드 번호 개체 틀 5">
            <a:extLst>
              <a:ext uri="{FF2B5EF4-FFF2-40B4-BE49-F238E27FC236}">
                <a16:creationId xmlns:a16="http://schemas.microsoft.com/office/drawing/2014/main" id="{A889C113-96DC-4A5D-8182-DD6ABE62E68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26</a:t>
            </a:fld>
            <a:endParaRPr kumimoji="0" lang="ko-KR" altLang="en-US" sz="1200" b="0" i="0" u="none" strike="noStrike" kern="1200" cap="none" spc="0" normalizeH="0" baseline="0" noProof="0">
              <a:ln>
                <a:noFill/>
              </a:ln>
              <a:solidFill>
                <a:prstClr val="black"/>
              </a:solidFill>
              <a:effectLst/>
              <a:uLnTx/>
              <a:uFillTx/>
              <a:latin typeface="Calibri"/>
              <a:ea typeface="맑은 고딕"/>
              <a:cs typeface="+mn-cs"/>
            </a:endParaRPr>
          </a:p>
        </p:txBody>
      </p:sp>
    </p:spTree>
    <p:extLst>
      <p:ext uri="{BB962C8B-B14F-4D97-AF65-F5344CB8AC3E}">
        <p14:creationId xmlns:p14="http://schemas.microsoft.com/office/powerpoint/2010/main" val="2772113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5"/>
          <p:cNvSpPr/>
          <p:nvPr/>
        </p:nvSpPr>
        <p:spPr>
          <a:xfrm>
            <a:off x="0" y="0"/>
            <a:ext cx="12192000" cy="68580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204" name="Google Shape;204;p5"/>
          <p:cNvGrpSpPr/>
          <p:nvPr/>
        </p:nvGrpSpPr>
        <p:grpSpPr>
          <a:xfrm>
            <a:off x="7862329" y="1275871"/>
            <a:ext cx="2754929" cy="4095808"/>
            <a:chOff x="7862327" y="1352071"/>
            <a:chExt cx="2754929" cy="4095808"/>
          </a:xfrm>
        </p:grpSpPr>
        <p:sp>
          <p:nvSpPr>
            <p:cNvPr id="205" name="Google Shape;205;p5"/>
            <p:cNvSpPr/>
            <p:nvPr/>
          </p:nvSpPr>
          <p:spPr>
            <a:xfrm>
              <a:off x="7862327" y="1352071"/>
              <a:ext cx="1382953" cy="1382953"/>
            </a:xfrm>
            <a:custGeom>
              <a:avLst/>
              <a:gdLst/>
              <a:ahLst/>
              <a:cxnLst/>
              <a:rect l="l" t="t" r="r" b="b"/>
              <a:pathLst>
                <a:path w="756" h="756" extrusionOk="0">
                  <a:moveTo>
                    <a:pt x="744" y="0"/>
                  </a:moveTo>
                  <a:lnTo>
                    <a:pt x="744" y="0"/>
                  </a:lnTo>
                  <a:lnTo>
                    <a:pt x="702" y="0"/>
                  </a:lnTo>
                  <a:lnTo>
                    <a:pt x="662" y="3"/>
                  </a:lnTo>
                  <a:lnTo>
                    <a:pt x="621" y="7"/>
                  </a:lnTo>
                  <a:lnTo>
                    <a:pt x="583" y="14"/>
                  </a:lnTo>
                  <a:lnTo>
                    <a:pt x="546" y="21"/>
                  </a:lnTo>
                  <a:lnTo>
                    <a:pt x="509" y="31"/>
                  </a:lnTo>
                  <a:lnTo>
                    <a:pt x="473" y="43"/>
                  </a:lnTo>
                  <a:lnTo>
                    <a:pt x="438" y="56"/>
                  </a:lnTo>
                  <a:lnTo>
                    <a:pt x="438" y="56"/>
                  </a:lnTo>
                  <a:lnTo>
                    <a:pt x="405" y="71"/>
                  </a:lnTo>
                  <a:lnTo>
                    <a:pt x="373" y="88"/>
                  </a:lnTo>
                  <a:lnTo>
                    <a:pt x="342" y="105"/>
                  </a:lnTo>
                  <a:lnTo>
                    <a:pt x="313" y="124"/>
                  </a:lnTo>
                  <a:lnTo>
                    <a:pt x="283" y="144"/>
                  </a:lnTo>
                  <a:lnTo>
                    <a:pt x="257" y="166"/>
                  </a:lnTo>
                  <a:lnTo>
                    <a:pt x="230" y="189"/>
                  </a:lnTo>
                  <a:lnTo>
                    <a:pt x="207" y="214"/>
                  </a:lnTo>
                  <a:lnTo>
                    <a:pt x="207" y="214"/>
                  </a:lnTo>
                  <a:lnTo>
                    <a:pt x="183" y="240"/>
                  </a:lnTo>
                  <a:lnTo>
                    <a:pt x="161" y="267"/>
                  </a:lnTo>
                  <a:lnTo>
                    <a:pt x="140" y="295"/>
                  </a:lnTo>
                  <a:lnTo>
                    <a:pt x="120" y="324"/>
                  </a:lnTo>
                  <a:lnTo>
                    <a:pt x="102" y="355"/>
                  </a:lnTo>
                  <a:lnTo>
                    <a:pt x="85" y="386"/>
                  </a:lnTo>
                  <a:lnTo>
                    <a:pt x="70" y="419"/>
                  </a:lnTo>
                  <a:lnTo>
                    <a:pt x="56" y="453"/>
                  </a:lnTo>
                  <a:lnTo>
                    <a:pt x="56" y="453"/>
                  </a:lnTo>
                  <a:lnTo>
                    <a:pt x="43" y="487"/>
                  </a:lnTo>
                  <a:lnTo>
                    <a:pt x="32" y="524"/>
                  </a:lnTo>
                  <a:lnTo>
                    <a:pt x="22" y="560"/>
                  </a:lnTo>
                  <a:lnTo>
                    <a:pt x="15" y="598"/>
                  </a:lnTo>
                  <a:lnTo>
                    <a:pt x="8" y="636"/>
                  </a:lnTo>
                  <a:lnTo>
                    <a:pt x="4" y="675"/>
                  </a:lnTo>
                  <a:lnTo>
                    <a:pt x="1" y="715"/>
                  </a:lnTo>
                  <a:lnTo>
                    <a:pt x="0" y="756"/>
                  </a:lnTo>
                  <a:lnTo>
                    <a:pt x="449" y="756"/>
                  </a:lnTo>
                  <a:lnTo>
                    <a:pt x="449" y="756"/>
                  </a:lnTo>
                  <a:lnTo>
                    <a:pt x="451" y="715"/>
                  </a:lnTo>
                  <a:lnTo>
                    <a:pt x="454" y="676"/>
                  </a:lnTo>
                  <a:lnTo>
                    <a:pt x="459" y="638"/>
                  </a:lnTo>
                  <a:lnTo>
                    <a:pt x="468" y="602"/>
                  </a:lnTo>
                  <a:lnTo>
                    <a:pt x="468" y="602"/>
                  </a:lnTo>
                  <a:lnTo>
                    <a:pt x="479" y="567"/>
                  </a:lnTo>
                  <a:lnTo>
                    <a:pt x="491" y="534"/>
                  </a:lnTo>
                  <a:lnTo>
                    <a:pt x="507" y="504"/>
                  </a:lnTo>
                  <a:lnTo>
                    <a:pt x="515" y="489"/>
                  </a:lnTo>
                  <a:lnTo>
                    <a:pt x="525" y="476"/>
                  </a:lnTo>
                  <a:lnTo>
                    <a:pt x="525" y="476"/>
                  </a:lnTo>
                  <a:lnTo>
                    <a:pt x="535" y="462"/>
                  </a:lnTo>
                  <a:lnTo>
                    <a:pt x="546" y="450"/>
                  </a:lnTo>
                  <a:lnTo>
                    <a:pt x="557" y="439"/>
                  </a:lnTo>
                  <a:lnTo>
                    <a:pt x="568" y="427"/>
                  </a:lnTo>
                  <a:lnTo>
                    <a:pt x="581" y="418"/>
                  </a:lnTo>
                  <a:lnTo>
                    <a:pt x="595" y="408"/>
                  </a:lnTo>
                  <a:lnTo>
                    <a:pt x="609" y="398"/>
                  </a:lnTo>
                  <a:lnTo>
                    <a:pt x="622" y="390"/>
                  </a:lnTo>
                  <a:lnTo>
                    <a:pt x="622" y="390"/>
                  </a:lnTo>
                  <a:lnTo>
                    <a:pt x="636" y="383"/>
                  </a:lnTo>
                  <a:lnTo>
                    <a:pt x="652" y="377"/>
                  </a:lnTo>
                  <a:lnTo>
                    <a:pt x="667" y="372"/>
                  </a:lnTo>
                  <a:lnTo>
                    <a:pt x="684" y="367"/>
                  </a:lnTo>
                  <a:lnTo>
                    <a:pt x="701" y="363"/>
                  </a:lnTo>
                  <a:lnTo>
                    <a:pt x="719" y="360"/>
                  </a:lnTo>
                  <a:lnTo>
                    <a:pt x="737" y="359"/>
                  </a:lnTo>
                  <a:lnTo>
                    <a:pt x="756" y="358"/>
                  </a:lnTo>
                  <a:lnTo>
                    <a:pt x="756" y="0"/>
                  </a:lnTo>
                  <a:lnTo>
                    <a:pt x="756" y="0"/>
                  </a:lnTo>
                  <a:lnTo>
                    <a:pt x="744" y="0"/>
                  </a:lnTo>
                  <a:lnTo>
                    <a:pt x="744" y="0"/>
                  </a:lnTo>
                  <a:close/>
                </a:path>
              </a:pathLst>
            </a:custGeom>
            <a:solidFill>
              <a:schemeClr val="lt1"/>
            </a:solidFill>
            <a:ln>
              <a:noFill/>
            </a:ln>
          </p:spPr>
          <p:txBody>
            <a:bodyPr spcFirstLastPara="1" wrap="square" lIns="91433" tIns="45700" rIns="91433" bIns="45700" anchor="ctr" anchorCtr="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6" name="Google Shape;206;p5"/>
            <p:cNvSpPr/>
            <p:nvPr/>
          </p:nvSpPr>
          <p:spPr>
            <a:xfrm>
              <a:off x="9245280" y="1352071"/>
              <a:ext cx="1371977" cy="1604298"/>
            </a:xfrm>
            <a:custGeom>
              <a:avLst/>
              <a:gdLst/>
              <a:ahLst/>
              <a:cxnLst/>
              <a:rect l="l" t="t" r="r" b="b"/>
              <a:pathLst>
                <a:path w="750" h="877" extrusionOk="0">
                  <a:moveTo>
                    <a:pt x="750" y="591"/>
                  </a:moveTo>
                  <a:lnTo>
                    <a:pt x="750" y="591"/>
                  </a:lnTo>
                  <a:lnTo>
                    <a:pt x="749" y="568"/>
                  </a:lnTo>
                  <a:lnTo>
                    <a:pt x="747" y="546"/>
                  </a:lnTo>
                  <a:lnTo>
                    <a:pt x="744" y="522"/>
                  </a:lnTo>
                  <a:lnTo>
                    <a:pt x="740" y="499"/>
                  </a:lnTo>
                  <a:lnTo>
                    <a:pt x="735" y="475"/>
                  </a:lnTo>
                  <a:lnTo>
                    <a:pt x="728" y="450"/>
                  </a:lnTo>
                  <a:lnTo>
                    <a:pt x="721" y="425"/>
                  </a:lnTo>
                  <a:lnTo>
                    <a:pt x="711" y="399"/>
                  </a:lnTo>
                  <a:lnTo>
                    <a:pt x="711" y="399"/>
                  </a:lnTo>
                  <a:lnTo>
                    <a:pt x="701" y="374"/>
                  </a:lnTo>
                  <a:lnTo>
                    <a:pt x="689" y="349"/>
                  </a:lnTo>
                  <a:lnTo>
                    <a:pt x="676" y="324"/>
                  </a:lnTo>
                  <a:lnTo>
                    <a:pt x="661" y="300"/>
                  </a:lnTo>
                  <a:lnTo>
                    <a:pt x="644" y="277"/>
                  </a:lnTo>
                  <a:lnTo>
                    <a:pt x="626" y="253"/>
                  </a:lnTo>
                  <a:lnTo>
                    <a:pt x="606" y="230"/>
                  </a:lnTo>
                  <a:lnTo>
                    <a:pt x="584" y="208"/>
                  </a:lnTo>
                  <a:lnTo>
                    <a:pt x="584" y="208"/>
                  </a:lnTo>
                  <a:lnTo>
                    <a:pt x="562" y="186"/>
                  </a:lnTo>
                  <a:lnTo>
                    <a:pt x="536" y="165"/>
                  </a:lnTo>
                  <a:lnTo>
                    <a:pt x="510" y="145"/>
                  </a:lnTo>
                  <a:lnTo>
                    <a:pt x="481" y="126"/>
                  </a:lnTo>
                  <a:lnTo>
                    <a:pt x="451" y="108"/>
                  </a:lnTo>
                  <a:lnTo>
                    <a:pt x="419" y="91"/>
                  </a:lnTo>
                  <a:lnTo>
                    <a:pt x="386" y="75"/>
                  </a:lnTo>
                  <a:lnTo>
                    <a:pt x="351" y="60"/>
                  </a:lnTo>
                  <a:lnTo>
                    <a:pt x="351" y="60"/>
                  </a:lnTo>
                  <a:lnTo>
                    <a:pt x="315" y="46"/>
                  </a:lnTo>
                  <a:lnTo>
                    <a:pt x="275" y="34"/>
                  </a:lnTo>
                  <a:lnTo>
                    <a:pt x="235" y="24"/>
                  </a:lnTo>
                  <a:lnTo>
                    <a:pt x="192" y="15"/>
                  </a:lnTo>
                  <a:lnTo>
                    <a:pt x="147" y="8"/>
                  </a:lnTo>
                  <a:lnTo>
                    <a:pt x="101" y="4"/>
                  </a:lnTo>
                  <a:lnTo>
                    <a:pt x="52" y="1"/>
                  </a:lnTo>
                  <a:lnTo>
                    <a:pt x="0" y="0"/>
                  </a:lnTo>
                  <a:lnTo>
                    <a:pt x="0" y="358"/>
                  </a:lnTo>
                  <a:lnTo>
                    <a:pt x="0" y="358"/>
                  </a:lnTo>
                  <a:lnTo>
                    <a:pt x="9" y="358"/>
                  </a:lnTo>
                  <a:lnTo>
                    <a:pt x="9" y="358"/>
                  </a:lnTo>
                  <a:lnTo>
                    <a:pt x="38" y="359"/>
                  </a:lnTo>
                  <a:lnTo>
                    <a:pt x="66" y="362"/>
                  </a:lnTo>
                  <a:lnTo>
                    <a:pt x="93" y="367"/>
                  </a:lnTo>
                  <a:lnTo>
                    <a:pt x="118" y="374"/>
                  </a:lnTo>
                  <a:lnTo>
                    <a:pt x="140" y="384"/>
                  </a:lnTo>
                  <a:lnTo>
                    <a:pt x="162" y="395"/>
                  </a:lnTo>
                  <a:lnTo>
                    <a:pt x="182" y="409"/>
                  </a:lnTo>
                  <a:lnTo>
                    <a:pt x="200" y="425"/>
                  </a:lnTo>
                  <a:lnTo>
                    <a:pt x="200" y="425"/>
                  </a:lnTo>
                  <a:lnTo>
                    <a:pt x="217" y="443"/>
                  </a:lnTo>
                  <a:lnTo>
                    <a:pt x="231" y="464"/>
                  </a:lnTo>
                  <a:lnTo>
                    <a:pt x="242" y="486"/>
                  </a:lnTo>
                  <a:lnTo>
                    <a:pt x="252" y="511"/>
                  </a:lnTo>
                  <a:lnTo>
                    <a:pt x="259" y="538"/>
                  </a:lnTo>
                  <a:lnTo>
                    <a:pt x="264" y="567"/>
                  </a:lnTo>
                  <a:lnTo>
                    <a:pt x="268" y="599"/>
                  </a:lnTo>
                  <a:lnTo>
                    <a:pt x="268" y="633"/>
                  </a:lnTo>
                  <a:lnTo>
                    <a:pt x="268" y="633"/>
                  </a:lnTo>
                  <a:lnTo>
                    <a:pt x="268" y="654"/>
                  </a:lnTo>
                  <a:lnTo>
                    <a:pt x="268" y="673"/>
                  </a:lnTo>
                  <a:lnTo>
                    <a:pt x="266" y="691"/>
                  </a:lnTo>
                  <a:lnTo>
                    <a:pt x="263" y="710"/>
                  </a:lnTo>
                  <a:lnTo>
                    <a:pt x="259" y="726"/>
                  </a:lnTo>
                  <a:lnTo>
                    <a:pt x="253" y="742"/>
                  </a:lnTo>
                  <a:lnTo>
                    <a:pt x="248" y="757"/>
                  </a:lnTo>
                  <a:lnTo>
                    <a:pt x="239" y="771"/>
                  </a:lnTo>
                  <a:lnTo>
                    <a:pt x="239" y="771"/>
                  </a:lnTo>
                  <a:lnTo>
                    <a:pt x="222" y="799"/>
                  </a:lnTo>
                  <a:lnTo>
                    <a:pt x="203" y="824"/>
                  </a:lnTo>
                  <a:lnTo>
                    <a:pt x="181" y="849"/>
                  </a:lnTo>
                  <a:lnTo>
                    <a:pt x="155" y="873"/>
                  </a:lnTo>
                  <a:lnTo>
                    <a:pt x="155" y="873"/>
                  </a:lnTo>
                  <a:lnTo>
                    <a:pt x="151" y="877"/>
                  </a:lnTo>
                  <a:lnTo>
                    <a:pt x="691" y="877"/>
                  </a:lnTo>
                  <a:lnTo>
                    <a:pt x="691" y="877"/>
                  </a:lnTo>
                  <a:lnTo>
                    <a:pt x="701" y="855"/>
                  </a:lnTo>
                  <a:lnTo>
                    <a:pt x="711" y="832"/>
                  </a:lnTo>
                  <a:lnTo>
                    <a:pt x="711" y="832"/>
                  </a:lnTo>
                  <a:lnTo>
                    <a:pt x="721" y="809"/>
                  </a:lnTo>
                  <a:lnTo>
                    <a:pt x="728" y="782"/>
                  </a:lnTo>
                  <a:lnTo>
                    <a:pt x="735" y="754"/>
                  </a:lnTo>
                  <a:lnTo>
                    <a:pt x="740" y="725"/>
                  </a:lnTo>
                  <a:lnTo>
                    <a:pt x="744" y="694"/>
                  </a:lnTo>
                  <a:lnTo>
                    <a:pt x="747" y="661"/>
                  </a:lnTo>
                  <a:lnTo>
                    <a:pt x="749" y="627"/>
                  </a:lnTo>
                  <a:lnTo>
                    <a:pt x="750" y="591"/>
                  </a:lnTo>
                  <a:lnTo>
                    <a:pt x="750" y="591"/>
                  </a:lnTo>
                  <a:close/>
                </a:path>
              </a:pathLst>
            </a:custGeom>
            <a:solidFill>
              <a:schemeClr val="accent2"/>
            </a:solidFill>
            <a:ln>
              <a:noFill/>
            </a:ln>
          </p:spPr>
          <p:txBody>
            <a:bodyPr spcFirstLastPara="1" wrap="square" lIns="91433" tIns="45700" rIns="91433" bIns="45700" anchor="ctr" anchorCtr="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7" name="Google Shape;207;p5"/>
            <p:cNvSpPr/>
            <p:nvPr/>
          </p:nvSpPr>
          <p:spPr>
            <a:xfrm>
              <a:off x="8842833" y="2956369"/>
              <a:ext cx="1666496" cy="1291488"/>
            </a:xfrm>
            <a:custGeom>
              <a:avLst/>
              <a:gdLst/>
              <a:ahLst/>
              <a:cxnLst/>
              <a:rect l="l" t="t" r="r" b="b"/>
              <a:pathLst>
                <a:path w="911" h="706" extrusionOk="0">
                  <a:moveTo>
                    <a:pt x="262" y="87"/>
                  </a:moveTo>
                  <a:lnTo>
                    <a:pt x="262" y="87"/>
                  </a:lnTo>
                  <a:lnTo>
                    <a:pt x="233" y="112"/>
                  </a:lnTo>
                  <a:lnTo>
                    <a:pt x="202" y="137"/>
                  </a:lnTo>
                  <a:lnTo>
                    <a:pt x="174" y="166"/>
                  </a:lnTo>
                  <a:lnTo>
                    <a:pt x="147" y="196"/>
                  </a:lnTo>
                  <a:lnTo>
                    <a:pt x="147" y="196"/>
                  </a:lnTo>
                  <a:lnTo>
                    <a:pt x="133" y="212"/>
                  </a:lnTo>
                  <a:lnTo>
                    <a:pt x="120" y="229"/>
                  </a:lnTo>
                  <a:lnTo>
                    <a:pt x="95" y="266"/>
                  </a:lnTo>
                  <a:lnTo>
                    <a:pt x="71" y="305"/>
                  </a:lnTo>
                  <a:lnTo>
                    <a:pt x="50" y="348"/>
                  </a:lnTo>
                  <a:lnTo>
                    <a:pt x="50" y="348"/>
                  </a:lnTo>
                  <a:lnTo>
                    <a:pt x="40" y="370"/>
                  </a:lnTo>
                  <a:lnTo>
                    <a:pt x="31" y="395"/>
                  </a:lnTo>
                  <a:lnTo>
                    <a:pt x="24" y="421"/>
                  </a:lnTo>
                  <a:lnTo>
                    <a:pt x="17" y="447"/>
                  </a:lnTo>
                  <a:lnTo>
                    <a:pt x="11" y="475"/>
                  </a:lnTo>
                  <a:lnTo>
                    <a:pt x="6" y="504"/>
                  </a:lnTo>
                  <a:lnTo>
                    <a:pt x="3" y="535"/>
                  </a:lnTo>
                  <a:lnTo>
                    <a:pt x="0" y="569"/>
                  </a:lnTo>
                  <a:lnTo>
                    <a:pt x="0" y="706"/>
                  </a:lnTo>
                  <a:lnTo>
                    <a:pt x="413" y="706"/>
                  </a:lnTo>
                  <a:lnTo>
                    <a:pt x="413" y="590"/>
                  </a:lnTo>
                  <a:lnTo>
                    <a:pt x="413" y="590"/>
                  </a:lnTo>
                  <a:lnTo>
                    <a:pt x="416" y="567"/>
                  </a:lnTo>
                  <a:lnTo>
                    <a:pt x="421" y="546"/>
                  </a:lnTo>
                  <a:lnTo>
                    <a:pt x="427" y="525"/>
                  </a:lnTo>
                  <a:lnTo>
                    <a:pt x="434" y="506"/>
                  </a:lnTo>
                  <a:lnTo>
                    <a:pt x="441" y="486"/>
                  </a:lnTo>
                  <a:lnTo>
                    <a:pt x="451" y="469"/>
                  </a:lnTo>
                  <a:lnTo>
                    <a:pt x="461" y="453"/>
                  </a:lnTo>
                  <a:lnTo>
                    <a:pt x="472" y="436"/>
                  </a:lnTo>
                  <a:lnTo>
                    <a:pt x="472" y="436"/>
                  </a:lnTo>
                  <a:lnTo>
                    <a:pt x="497" y="407"/>
                  </a:lnTo>
                  <a:lnTo>
                    <a:pt x="523" y="379"/>
                  </a:lnTo>
                  <a:lnTo>
                    <a:pt x="551" y="352"/>
                  </a:lnTo>
                  <a:lnTo>
                    <a:pt x="581" y="328"/>
                  </a:lnTo>
                  <a:lnTo>
                    <a:pt x="581" y="328"/>
                  </a:lnTo>
                  <a:lnTo>
                    <a:pt x="643" y="281"/>
                  </a:lnTo>
                  <a:lnTo>
                    <a:pt x="710" y="233"/>
                  </a:lnTo>
                  <a:lnTo>
                    <a:pt x="710" y="233"/>
                  </a:lnTo>
                  <a:lnTo>
                    <a:pt x="745" y="208"/>
                  </a:lnTo>
                  <a:lnTo>
                    <a:pt x="777" y="180"/>
                  </a:lnTo>
                  <a:lnTo>
                    <a:pt x="807" y="151"/>
                  </a:lnTo>
                  <a:lnTo>
                    <a:pt x="836" y="117"/>
                  </a:lnTo>
                  <a:lnTo>
                    <a:pt x="836" y="117"/>
                  </a:lnTo>
                  <a:lnTo>
                    <a:pt x="857" y="91"/>
                  </a:lnTo>
                  <a:lnTo>
                    <a:pt x="876" y="63"/>
                  </a:lnTo>
                  <a:lnTo>
                    <a:pt x="895" y="32"/>
                  </a:lnTo>
                  <a:lnTo>
                    <a:pt x="911" y="0"/>
                  </a:lnTo>
                  <a:lnTo>
                    <a:pt x="371" y="0"/>
                  </a:lnTo>
                  <a:lnTo>
                    <a:pt x="371" y="0"/>
                  </a:lnTo>
                  <a:lnTo>
                    <a:pt x="318" y="43"/>
                  </a:lnTo>
                  <a:lnTo>
                    <a:pt x="262" y="87"/>
                  </a:lnTo>
                  <a:lnTo>
                    <a:pt x="262" y="87"/>
                  </a:lnTo>
                  <a:close/>
                </a:path>
              </a:pathLst>
            </a:custGeom>
            <a:solidFill>
              <a:srgbClr val="D8D8D8"/>
            </a:solidFill>
            <a:ln>
              <a:noFill/>
            </a:ln>
          </p:spPr>
          <p:txBody>
            <a:bodyPr spcFirstLastPara="1" wrap="square" lIns="91433" tIns="45700" rIns="91433" bIns="45700" anchor="ctr" anchorCtr="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8" name="Google Shape;208;p5"/>
            <p:cNvSpPr/>
            <p:nvPr/>
          </p:nvSpPr>
          <p:spPr>
            <a:xfrm>
              <a:off x="8753198" y="4584448"/>
              <a:ext cx="878066" cy="863431"/>
            </a:xfrm>
            <a:prstGeom prst="rect">
              <a:avLst/>
            </a:prstGeom>
            <a:solidFill>
              <a:schemeClr val="accent4"/>
            </a:solidFill>
            <a:ln>
              <a:noFill/>
            </a:ln>
          </p:spPr>
          <p:txBody>
            <a:bodyPr spcFirstLastPara="1" wrap="square" lIns="91433" tIns="45700" rIns="91433" bIns="45700" anchor="ctr" anchorCtr="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210" name="Google Shape;210;p5"/>
          <p:cNvSpPr txBox="1">
            <a:spLocks noGrp="1"/>
          </p:cNvSpPr>
          <p:nvPr>
            <p:ph type="title"/>
          </p:nvPr>
        </p:nvSpPr>
        <p:spPr>
          <a:xfrm>
            <a:off x="1123906" y="2060913"/>
            <a:ext cx="6537200" cy="2930000"/>
          </a:xfrm>
          <a:prstGeom prst="rect">
            <a:avLst/>
          </a:prstGeom>
          <a:noFill/>
          <a:ln>
            <a:noFill/>
          </a:ln>
        </p:spPr>
        <p:txBody>
          <a:bodyPr spcFirstLastPara="1" vert="horz" wrap="square" lIns="91433" tIns="45700" rIns="91433" bIns="45700" rtlCol="0" anchor="ctr" anchorCtr="0">
            <a:noAutofit/>
          </a:bodyPr>
          <a:lstStyle/>
          <a:p>
            <a:pPr>
              <a:lnSpc>
                <a:spcPct val="114000"/>
              </a:lnSpc>
              <a:spcBef>
                <a:spcPts val="600"/>
              </a:spcBef>
            </a:pPr>
            <a:r>
              <a:rPr lang="en-US" sz="2800">
                <a:latin typeface="+mn-lt"/>
              </a:rPr>
              <a:t>The fact that an individual has been </a:t>
            </a:r>
            <a:r>
              <a:rPr lang="en-US" sz="2800" b="1" u="sng">
                <a:solidFill>
                  <a:schemeClr val="bg1"/>
                </a:solidFill>
                <a:latin typeface="+mn-lt"/>
              </a:rPr>
              <a:t>referred</a:t>
            </a:r>
            <a:r>
              <a:rPr lang="en-US" sz="2800" b="1">
                <a:solidFill>
                  <a:schemeClr val="bg1"/>
                </a:solidFill>
                <a:latin typeface="+mn-lt"/>
              </a:rPr>
              <a:t> </a:t>
            </a:r>
            <a:r>
              <a:rPr lang="en-US" sz="2800">
                <a:latin typeface="+mn-lt"/>
              </a:rPr>
              <a:t>for a direct threat assessment </a:t>
            </a:r>
            <a:r>
              <a:rPr lang="en-US" sz="2800" b="1">
                <a:solidFill>
                  <a:schemeClr val="bg1"/>
                </a:solidFill>
                <a:latin typeface="+mn-lt"/>
              </a:rPr>
              <a:t>does not necessarily indicate </a:t>
            </a:r>
            <a:r>
              <a:rPr lang="en-US" sz="2800">
                <a:latin typeface="+mn-lt"/>
              </a:rPr>
              <a:t>that they will be determined to be a direct threat. </a:t>
            </a:r>
            <a:endParaRPr lang="en-US"/>
          </a:p>
        </p:txBody>
      </p:sp>
      <p:sp>
        <p:nvSpPr>
          <p:cNvPr id="9" name="슬라이드 번호 개체 틀 5">
            <a:extLst>
              <a:ext uri="{FF2B5EF4-FFF2-40B4-BE49-F238E27FC236}">
                <a16:creationId xmlns:a16="http://schemas.microsoft.com/office/drawing/2014/main" id="{D27B12DF-F067-4C52-9CE3-CF2A1B6C691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27</a:t>
            </a:fld>
            <a:endParaRPr kumimoji="0" lang="ko-KR" altLang="en-US" sz="1200" b="0" i="0" u="none" strike="noStrike" kern="1200" cap="none" spc="0" normalizeH="0" baseline="0" noProof="0">
              <a:ln>
                <a:noFill/>
              </a:ln>
              <a:solidFill>
                <a:prstClr val="white"/>
              </a:solidFill>
              <a:effectLst/>
              <a:uLnTx/>
              <a:uFillTx/>
              <a:latin typeface="Calibri"/>
              <a:ea typeface="맑은 고딕"/>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직사각형 20">
            <a:extLst>
              <a:ext uri="{C183D7F6-B498-43B3-948B-1728B52AA6E4}">
                <adec:decorative xmlns:adec="http://schemas.microsoft.com/office/drawing/2017/decorative" val="1"/>
              </a:ext>
            </a:extLst>
          </p:cNvPr>
          <p:cNvSpPr/>
          <p:nvPr/>
        </p:nvSpPr>
        <p:spPr>
          <a:xfrm>
            <a:off x="-5397" y="94"/>
            <a:ext cx="12197395" cy="2626374"/>
          </a:xfrm>
          <a:prstGeom prst="rect">
            <a:avLst/>
          </a:prstGeom>
          <a:solidFill>
            <a:srgbClr val="383F73"/>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1" tIns="41475" rIns="82951" bIns="41475"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633" b="0" i="0" u="none" strike="noStrike" kern="1200" cap="none" spc="0" normalizeH="0" baseline="0" noProof="0">
              <a:ln>
                <a:noFill/>
              </a:ln>
              <a:solidFill>
                <a:prstClr val="white"/>
              </a:solidFill>
              <a:effectLst/>
              <a:uLnTx/>
              <a:uFillTx/>
              <a:latin typeface="Calibri" panose="020F0502020204030204"/>
              <a:ea typeface="맑은 고딕" panose="020B0503020000020004" pitchFamily="34" charset="-127"/>
              <a:cs typeface="+mn-cs"/>
            </a:endParaRPr>
          </a:p>
        </p:txBody>
      </p:sp>
      <p:sp>
        <p:nvSpPr>
          <p:cNvPr id="22" name="직사각형 21"/>
          <p:cNvSpPr>
            <a:spLocks noGrp="1"/>
          </p:cNvSpPr>
          <p:nvPr>
            <p:ph type="title" idx="4294967295"/>
          </p:nvPr>
        </p:nvSpPr>
        <p:spPr>
          <a:xfrm>
            <a:off x="3038354" y="555625"/>
            <a:ext cx="6109889"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a:ln>
                  <a:noFill/>
                </a:ln>
                <a:solidFill>
                  <a:schemeClr val="bg1"/>
                </a:solidFill>
                <a:effectLst/>
                <a:uLnTx/>
                <a:uFillTx/>
                <a:ea typeface="+mn-ea"/>
                <a:cs typeface="+mn-cs"/>
              </a:rPr>
              <a:t>Clinical</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4000" b="1" i="0" u="none" strike="noStrike" kern="1200" cap="none" spc="0" normalizeH="0" baseline="0" noProof="0">
                <a:ln>
                  <a:noFill/>
                </a:ln>
                <a:solidFill>
                  <a:schemeClr val="bg1"/>
                </a:solidFill>
                <a:effectLst/>
                <a:uLnTx/>
                <a:uFillTx/>
                <a:ea typeface="+mn-ea"/>
                <a:cs typeface="+mn-cs"/>
              </a:rPr>
              <a:t>Assessment</a:t>
            </a:r>
            <a:endParaRPr kumimoji="0" lang="ko-KR" altLang="en-US" sz="4000" b="1" i="0" u="none" strike="noStrike" kern="1200" cap="none" spc="0" normalizeH="0" baseline="0" noProof="0">
              <a:ln>
                <a:noFill/>
              </a:ln>
              <a:solidFill>
                <a:schemeClr val="bg1"/>
              </a:solidFill>
              <a:effectLst/>
              <a:uLnTx/>
              <a:uFillTx/>
              <a:ea typeface="+mn-ea"/>
              <a:cs typeface="+mn-cs"/>
            </a:endParaRPr>
          </a:p>
        </p:txBody>
      </p:sp>
      <p:pic>
        <p:nvPicPr>
          <p:cNvPr id="12" name="Picture Placeholder 11" descr="A picture of a licensed health professional sitting at a computer screen.">
            <a:extLst>
              <a:ext uri="{FF2B5EF4-FFF2-40B4-BE49-F238E27FC236}">
                <a16:creationId xmlns:a16="http://schemas.microsoft.com/office/drawing/2014/main" id="{670A514B-63A2-4B2F-B627-53E2164B2C7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817563" y="555625"/>
            <a:ext cx="3127375" cy="1617663"/>
          </a:xfrm>
        </p:spPr>
      </p:pic>
      <p:pic>
        <p:nvPicPr>
          <p:cNvPr id="18" name="Picture Placeholder 17" descr="A picture of another licensed health professional with a clipboard and writing.">
            <a:extLst>
              <a:ext uri="{FF2B5EF4-FFF2-40B4-BE49-F238E27FC236}">
                <a16:creationId xmlns:a16="http://schemas.microsoft.com/office/drawing/2014/main" id="{6349A2EF-405D-4328-991E-9E63F9BDD079}"/>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a:stretch>
            <a:fillRect/>
          </a:stretch>
        </p:blipFill>
        <p:spPr>
          <a:xfrm>
            <a:off x="8153400" y="581025"/>
            <a:ext cx="3127375" cy="1616075"/>
          </a:xfrm>
        </p:spPr>
      </p:pic>
      <p:sp>
        <p:nvSpPr>
          <p:cNvPr id="23" name="직사각형 22">
            <a:extLst>
              <a:ext uri="{FF2B5EF4-FFF2-40B4-BE49-F238E27FC236}">
                <a16:creationId xmlns:a16="http://schemas.microsoft.com/office/drawing/2014/main" id="{5E1C0E1C-DB5F-45D4-9A6C-A63F573C5B72}"/>
              </a:ext>
            </a:extLst>
          </p:cNvPr>
          <p:cNvSpPr/>
          <p:nvPr/>
        </p:nvSpPr>
        <p:spPr>
          <a:xfrm>
            <a:off x="816954" y="2791908"/>
            <a:ext cx="3320363" cy="3230115"/>
          </a:xfrm>
          <a:prstGeom prst="rect">
            <a:avLst/>
          </a:prstGeom>
        </p:spPr>
        <p:txBody>
          <a:bodyPr wrap="square">
            <a:spAutoFit/>
          </a:bodyPr>
          <a:lstStyle/>
          <a:p>
            <a:pPr marL="342900" marR="0" lvl="0" indent="-342900" algn="l" defTabSz="914400" rtl="0" eaLnBrk="1" fontAlgn="auto" latinLnBrk="0" hangingPunct="1">
              <a:lnSpc>
                <a:spcPct val="114000"/>
              </a:lnSpc>
              <a:spcBef>
                <a:spcPts val="0"/>
              </a:spcBef>
              <a:spcAft>
                <a:spcPts val="0"/>
              </a:spcAft>
              <a:buClr>
                <a:srgbClr val="7B9D77"/>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The clinical assessment of direct threat </a:t>
            </a:r>
            <a:r>
              <a:rPr kumimoji="0" lang="en-US" sz="2000" b="1" i="0" u="none" strike="noStrike" kern="1200" cap="none" spc="0" normalizeH="0" baseline="0" noProof="0">
                <a:ln>
                  <a:noFill/>
                </a:ln>
                <a:solidFill>
                  <a:srgbClr val="7B9D77"/>
                </a:solidFill>
                <a:effectLst/>
                <a:uLnTx/>
                <a:uFillTx/>
                <a:latin typeface="Calibri" panose="020F0502020204030204"/>
                <a:ea typeface="+mn-ea"/>
                <a:cs typeface="+mn-cs"/>
              </a:rPr>
              <a:t>must only be determined</a:t>
            </a:r>
            <a:r>
              <a:rPr kumimoji="0" lang="en-US" sz="2000" b="0" i="0" u="none" strike="noStrike" kern="1200" cap="none" spc="0" normalizeH="0" baseline="0" noProof="0">
                <a:ln>
                  <a:noFill/>
                </a:ln>
                <a:solidFill>
                  <a:srgbClr val="7B9D77"/>
                </a:solidFill>
                <a:effectLst/>
                <a:uLnTx/>
                <a:uFillTx/>
                <a:latin typeface="Calibri" panose="020F0502020204030204"/>
                <a:ea typeface="+mn-ea"/>
                <a:cs typeface="+mn-cs"/>
              </a:rPr>
              <a: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by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qualified health professionals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who have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current, documented expertise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in the </a:t>
            </a:r>
            <a:r>
              <a:rPr kumimoji="0" lang="en-US" sz="2000" b="1" i="0" u="none" strike="noStrike" kern="1200" cap="none" spc="0" normalizeH="0" baseline="0" noProof="0">
                <a:ln>
                  <a:noFill/>
                </a:ln>
                <a:solidFill>
                  <a:srgbClr val="7B9D77"/>
                </a:solidFill>
                <a:effectLst/>
                <a:uLnTx/>
                <a:uFillTx/>
                <a:latin typeface="Calibri" panose="020F0502020204030204"/>
                <a:ea typeface="+mn-ea"/>
                <a:cs typeface="+mn-cs"/>
              </a:rPr>
              <a:t>medical condition(s) or disability or disabilities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involved in a particular case. </a:t>
            </a:r>
          </a:p>
        </p:txBody>
      </p:sp>
      <p:sp>
        <p:nvSpPr>
          <p:cNvPr id="24" name="직사각형 23">
            <a:extLst>
              <a:ext uri="{FF2B5EF4-FFF2-40B4-BE49-F238E27FC236}">
                <a16:creationId xmlns:a16="http://schemas.microsoft.com/office/drawing/2014/main" id="{5E1C0E1C-DB5F-45D4-9A6C-A63F573C5B72}"/>
              </a:ext>
            </a:extLst>
          </p:cNvPr>
          <p:cNvSpPr/>
          <p:nvPr/>
        </p:nvSpPr>
        <p:spPr>
          <a:xfrm>
            <a:off x="4588760" y="2722837"/>
            <a:ext cx="3009078" cy="2528384"/>
          </a:xfrm>
          <a:prstGeom prst="rect">
            <a:avLst/>
          </a:prstGeom>
        </p:spPr>
        <p:txBody>
          <a:bodyPr wrap="square">
            <a:spAutoFit/>
          </a:bodyPr>
          <a:lstStyle/>
          <a:p>
            <a:pPr marL="342900" marR="0" lvl="0" indent="-342900" algn="l" defTabSz="914400" rtl="0" eaLnBrk="1" fontAlgn="auto" latinLnBrk="0" hangingPunct="1">
              <a:lnSpc>
                <a:spcPct val="114000"/>
              </a:lnSpc>
              <a:spcBef>
                <a:spcPts val="0"/>
              </a:spcBef>
              <a:spcAft>
                <a:spcPts val="0"/>
              </a:spcAft>
              <a:buClr>
                <a:srgbClr val="7B9D77"/>
              </a:buClr>
              <a:buSzTx/>
              <a:buFont typeface="Wingdings" panose="05000000000000000000" pitchFamily="2" charset="2"/>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General medical expertise</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without expertise in the specific medical condition(s) or disabilities at issue in a given case, </a:t>
            </a:r>
            <a:r>
              <a:rPr kumimoji="0" lang="en-US" sz="2000" b="1" i="0" u="none" strike="noStrike" kern="1200" cap="none" spc="0" normalizeH="0" baseline="0" noProof="0">
                <a:ln>
                  <a:noFill/>
                </a:ln>
                <a:solidFill>
                  <a:srgbClr val="7B9D77"/>
                </a:solidFill>
                <a:effectLst/>
                <a:uLnTx/>
                <a:uFillTx/>
                <a:latin typeface="Calibri" panose="020F0502020204030204"/>
                <a:ea typeface="+mn-ea"/>
                <a:cs typeface="+mn-cs"/>
              </a:rPr>
              <a:t>is insufficient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30" name="직사각형 29">
            <a:extLst>
              <a:ext uri="{FF2B5EF4-FFF2-40B4-BE49-F238E27FC236}">
                <a16:creationId xmlns:a16="http://schemas.microsoft.com/office/drawing/2014/main" id="{5E1C0E1C-DB5F-45D4-9A6C-A63F573C5B72}"/>
              </a:ext>
            </a:extLst>
          </p:cNvPr>
          <p:cNvSpPr/>
          <p:nvPr/>
        </p:nvSpPr>
        <p:spPr>
          <a:xfrm>
            <a:off x="7974749" y="2696335"/>
            <a:ext cx="3484434" cy="3931846"/>
          </a:xfrm>
          <a:prstGeom prst="rect">
            <a:avLst/>
          </a:prstGeom>
        </p:spPr>
        <p:txBody>
          <a:bodyPr wrap="square">
            <a:spAutoFit/>
          </a:bodyPr>
          <a:lstStyle/>
          <a:p>
            <a:pPr marL="342900" marR="0" lvl="0" indent="-342900" algn="l" defTabSz="914400" rtl="0" eaLnBrk="1" fontAlgn="auto" latinLnBrk="0" hangingPunct="1">
              <a:lnSpc>
                <a:spcPct val="114000"/>
              </a:lnSpc>
              <a:spcBef>
                <a:spcPts val="0"/>
              </a:spcBef>
              <a:spcAft>
                <a:spcPts val="0"/>
              </a:spcAft>
              <a:buClr>
                <a:srgbClr val="7B9D77"/>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 center </a:t>
            </a:r>
            <a:r>
              <a:rPr kumimoji="0" lang="en-US" sz="2000" b="1" i="0" u="none" strike="noStrike" kern="1200" cap="none" spc="0" normalizeH="0" baseline="0" noProof="0">
                <a:ln>
                  <a:noFill/>
                </a:ln>
                <a:solidFill>
                  <a:srgbClr val="7B9D77"/>
                </a:solidFill>
                <a:effectLst/>
                <a:uLnTx/>
                <a:uFillTx/>
                <a:latin typeface="Calibri" panose="020F0502020204030204"/>
                <a:ea typeface="+mn-ea"/>
                <a:cs typeface="+mn-cs"/>
              </a:rPr>
              <a:t>may need to consult</a:t>
            </a:r>
            <a:r>
              <a:rPr kumimoji="0" lang="en-US" sz="2000" b="1" i="0" u="none" strike="noStrike" kern="1200" cap="none" spc="0" normalizeH="0" baseline="0" noProof="0">
                <a:ln>
                  <a:noFill/>
                </a:ln>
                <a:solidFill>
                  <a:srgbClr val="ED7D31"/>
                </a:solidFill>
                <a:effectLst/>
                <a:uLnTx/>
                <a:uFillTx/>
                <a:latin typeface="Calibri" panose="020F0502020204030204"/>
                <a:ea typeface="+mn-ea"/>
                <a:cs typeface="+mn-cs"/>
              </a:rPr>
              <a: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with the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individual’s treating provider</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or may need to retain an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outside provider</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with the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necessary current expertise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in the </a:t>
            </a:r>
            <a:r>
              <a:rPr kumimoji="0" lang="en-US" sz="2000" b="1" i="0" u="none" strike="noStrike" kern="1200" cap="none" spc="0" normalizeH="0" baseline="0" noProof="0">
                <a:ln>
                  <a:noFill/>
                </a:ln>
                <a:solidFill>
                  <a:srgbClr val="7B9D77"/>
                </a:solidFill>
                <a:effectLst/>
                <a:uLnTx/>
                <a:uFillTx/>
                <a:latin typeface="Calibri" panose="020F0502020204030204"/>
                <a:ea typeface="+mn-ea"/>
                <a:cs typeface="+mn-cs"/>
              </a:rPr>
              <a:t>particular medical condition or disability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and its effects, to conduct a direct threat assessment in a given case.</a:t>
            </a:r>
          </a:p>
        </p:txBody>
      </p:sp>
      <p:sp>
        <p:nvSpPr>
          <p:cNvPr id="9" name="슬라이드 번호 개체 틀 5">
            <a:extLst>
              <a:ext uri="{FF2B5EF4-FFF2-40B4-BE49-F238E27FC236}">
                <a16:creationId xmlns:a16="http://schemas.microsoft.com/office/drawing/2014/main" id="{8417D864-C9C2-4E1E-9EB0-65C29EB0DDD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28</a:t>
            </a:fld>
            <a:endParaRPr kumimoji="0" lang="ko-KR" altLang="en-US" sz="12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10" name="TextBox 9">
            <a:extLst>
              <a:ext uri="{FF2B5EF4-FFF2-40B4-BE49-F238E27FC236}">
                <a16:creationId xmlns:a16="http://schemas.microsoft.com/office/drawing/2014/main" id="{A5203313-3400-451F-8287-AD27724EE9AF}"/>
              </a:ext>
            </a:extLst>
          </p:cNvPr>
          <p:cNvSpPr txBox="1"/>
          <p:nvPr/>
        </p:nvSpPr>
        <p:spPr>
          <a:xfrm>
            <a:off x="4678328" y="2023455"/>
            <a:ext cx="2829940" cy="369332"/>
          </a:xfrm>
          <a:prstGeom prst="rect">
            <a:avLst/>
          </a:prstGeom>
          <a:solidFill>
            <a:srgbClr val="7B9D77"/>
          </a:solid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APPLICANTS AND STUDENTS</a:t>
            </a:r>
          </a:p>
        </p:txBody>
      </p:sp>
    </p:spTree>
    <p:extLst>
      <p:ext uri="{BB962C8B-B14F-4D97-AF65-F5344CB8AC3E}">
        <p14:creationId xmlns:p14="http://schemas.microsoft.com/office/powerpoint/2010/main" val="151739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F1DD3277-2F31-4F57-A2ED-7FAD1A70BC28}"/>
              </a:ext>
            </a:extLst>
          </p:cNvPr>
          <p:cNvSpPr/>
          <p:nvPr/>
        </p:nvSpPr>
        <p:spPr>
          <a:xfrm>
            <a:off x="0" y="2219324"/>
            <a:ext cx="6096000" cy="46386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a:cs typeface="+mn-cs"/>
            </a:endParaRPr>
          </a:p>
        </p:txBody>
      </p:sp>
      <p:sp>
        <p:nvSpPr>
          <p:cNvPr id="15" name="자유형: 도형 14">
            <a:extLst>
              <a:ext uri="{FF2B5EF4-FFF2-40B4-BE49-F238E27FC236}">
                <a16:creationId xmlns:a16="http://schemas.microsoft.com/office/drawing/2014/main" id="{42D59B81-8473-487F-B628-D2960597D0CF}"/>
              </a:ext>
            </a:extLst>
          </p:cNvPr>
          <p:cNvSpPr/>
          <p:nvPr/>
        </p:nvSpPr>
        <p:spPr>
          <a:xfrm>
            <a:off x="3066290" y="3890960"/>
            <a:ext cx="6059762" cy="2262184"/>
          </a:xfrm>
          <a:custGeom>
            <a:avLst/>
            <a:gdLst>
              <a:gd name="connsiteX0" fmla="*/ 5260686 w 5268810"/>
              <a:gd name="connsiteY0" fmla="*/ 1942533 h 1966913"/>
              <a:gd name="connsiteX1" fmla="*/ 5268810 w 5268810"/>
              <a:gd name="connsiteY1" fmla="*/ 1966913 h 1966913"/>
              <a:gd name="connsiteX2" fmla="*/ 5209687 w 5268810"/>
              <a:gd name="connsiteY2" fmla="*/ 1966913 h 1966913"/>
              <a:gd name="connsiteX3" fmla="*/ 5227344 w 5268810"/>
              <a:gd name="connsiteY3" fmla="*/ 1835492 h 1966913"/>
              <a:gd name="connsiteX4" fmla="*/ 5235682 w 5268810"/>
              <a:gd name="connsiteY4" fmla="*/ 1860503 h 1966913"/>
              <a:gd name="connsiteX5" fmla="*/ 5040778 w 5268810"/>
              <a:gd name="connsiteY5" fmla="*/ 1954298 h 1966913"/>
              <a:gd name="connsiteX6" fmla="*/ 5008471 w 5268810"/>
              <a:gd name="connsiteY6" fmla="*/ 1966913 h 1966913"/>
              <a:gd name="connsiteX7" fmla="*/ 4936079 w 5268810"/>
              <a:gd name="connsiteY7" fmla="*/ 1966913 h 1966913"/>
              <a:gd name="connsiteX8" fmla="*/ 5032439 w 5268810"/>
              <a:gd name="connsiteY8" fmla="*/ 1929286 h 1966913"/>
              <a:gd name="connsiteX9" fmla="*/ 5227344 w 5268810"/>
              <a:gd name="connsiteY9" fmla="*/ 1835492 h 1966913"/>
              <a:gd name="connsiteX10" fmla="*/ 5185225 w 5268810"/>
              <a:gd name="connsiteY10" fmla="*/ 1730205 h 1966913"/>
              <a:gd name="connsiteX11" fmla="*/ 5193568 w 5268810"/>
              <a:gd name="connsiteY11" fmla="*/ 1751052 h 1966913"/>
              <a:gd name="connsiteX12" fmla="*/ 4797326 w 5268810"/>
              <a:gd name="connsiteY12" fmla="*/ 1926173 h 1966913"/>
              <a:gd name="connsiteX13" fmla="*/ 4694436 w 5268810"/>
              <a:gd name="connsiteY13" fmla="*/ 1966913 h 1966913"/>
              <a:gd name="connsiteX14" fmla="*/ 4626025 w 5268810"/>
              <a:gd name="connsiteY14" fmla="*/ 1966913 h 1966913"/>
              <a:gd name="connsiteX15" fmla="*/ 4788985 w 5268810"/>
              <a:gd name="connsiteY15" fmla="*/ 1901156 h 1966913"/>
              <a:gd name="connsiteX16" fmla="*/ 5185225 w 5268810"/>
              <a:gd name="connsiteY16" fmla="*/ 1730205 h 1966913"/>
              <a:gd name="connsiteX17" fmla="*/ 5143118 w 5268810"/>
              <a:gd name="connsiteY17" fmla="*/ 1626674 h 1966913"/>
              <a:gd name="connsiteX18" fmla="*/ 5151454 w 5268810"/>
              <a:gd name="connsiteY18" fmla="*/ 1643347 h 1966913"/>
              <a:gd name="connsiteX19" fmla="*/ 4726320 w 5268810"/>
              <a:gd name="connsiteY19" fmla="*/ 1826752 h 1966913"/>
              <a:gd name="connsiteX20" fmla="*/ 4562353 w 5268810"/>
              <a:gd name="connsiteY20" fmla="*/ 1890742 h 1966913"/>
              <a:gd name="connsiteX21" fmla="*/ 4448790 w 5268810"/>
              <a:gd name="connsiteY21" fmla="*/ 1966913 h 1966913"/>
              <a:gd name="connsiteX22" fmla="*/ 4413033 w 5268810"/>
              <a:gd name="connsiteY22" fmla="*/ 1966913 h 1966913"/>
              <a:gd name="connsiteX23" fmla="*/ 4419063 w 5268810"/>
              <a:gd name="connsiteY23" fmla="*/ 1960528 h 1966913"/>
              <a:gd name="connsiteX24" fmla="*/ 4722151 w 5268810"/>
              <a:gd name="connsiteY24" fmla="*/ 1805910 h 1966913"/>
              <a:gd name="connsiteX25" fmla="*/ 5143118 w 5268810"/>
              <a:gd name="connsiteY25" fmla="*/ 1626674 h 1966913"/>
              <a:gd name="connsiteX26" fmla="*/ 5093978 w 5268810"/>
              <a:gd name="connsiteY26" fmla="*/ 1521387 h 1966913"/>
              <a:gd name="connsiteX27" fmla="*/ 5102319 w 5268810"/>
              <a:gd name="connsiteY27" fmla="*/ 1542240 h 1966913"/>
              <a:gd name="connsiteX28" fmla="*/ 4660237 w 5268810"/>
              <a:gd name="connsiteY28" fmla="*/ 1729916 h 1966913"/>
              <a:gd name="connsiteX29" fmla="*/ 4371360 w 5268810"/>
              <a:gd name="connsiteY29" fmla="*/ 1872563 h 1966913"/>
              <a:gd name="connsiteX30" fmla="*/ 4282962 w 5268810"/>
              <a:gd name="connsiteY30" fmla="*/ 1966913 h 1966913"/>
              <a:gd name="connsiteX31" fmla="*/ 4260220 w 5268810"/>
              <a:gd name="connsiteY31" fmla="*/ 1966913 h 1966913"/>
              <a:gd name="connsiteX32" fmla="*/ 4358784 w 5268810"/>
              <a:gd name="connsiteY32" fmla="*/ 1861420 h 1966913"/>
              <a:gd name="connsiteX33" fmla="*/ 4656068 w 5268810"/>
              <a:gd name="connsiteY33" fmla="*/ 1713234 h 1966913"/>
              <a:gd name="connsiteX34" fmla="*/ 5093978 w 5268810"/>
              <a:gd name="connsiteY34" fmla="*/ 1521387 h 1966913"/>
              <a:gd name="connsiteX35" fmla="*/ 5043095 w 5268810"/>
              <a:gd name="connsiteY35" fmla="*/ 1426630 h 1966913"/>
              <a:gd name="connsiteX36" fmla="*/ 5051431 w 5268810"/>
              <a:gd name="connsiteY36" fmla="*/ 1439138 h 1966913"/>
              <a:gd name="connsiteX37" fmla="*/ 4592919 w 5268810"/>
              <a:gd name="connsiteY37" fmla="*/ 1635099 h 1966913"/>
              <a:gd name="connsiteX38" fmla="*/ 4212351 w 5268810"/>
              <a:gd name="connsiteY38" fmla="*/ 1879008 h 1966913"/>
              <a:gd name="connsiteX39" fmla="*/ 4160205 w 5268810"/>
              <a:gd name="connsiteY39" fmla="*/ 1966913 h 1966913"/>
              <a:gd name="connsiteX40" fmla="*/ 4139306 w 5268810"/>
              <a:gd name="connsiteY40" fmla="*/ 1966913 h 1966913"/>
              <a:gd name="connsiteX41" fmla="*/ 4198731 w 5268810"/>
              <a:gd name="connsiteY41" fmla="*/ 1867241 h 1966913"/>
              <a:gd name="connsiteX42" fmla="*/ 4588750 w 5268810"/>
              <a:gd name="connsiteY42" fmla="*/ 1618421 h 1966913"/>
              <a:gd name="connsiteX43" fmla="*/ 5043095 w 5268810"/>
              <a:gd name="connsiteY43" fmla="*/ 1426630 h 1966913"/>
              <a:gd name="connsiteX44" fmla="*/ 4988694 w 5268810"/>
              <a:gd name="connsiteY44" fmla="*/ 1330117 h 1966913"/>
              <a:gd name="connsiteX45" fmla="*/ 4997033 w 5268810"/>
              <a:gd name="connsiteY45" fmla="*/ 1342623 h 1966913"/>
              <a:gd name="connsiteX46" fmla="*/ 4525863 w 5268810"/>
              <a:gd name="connsiteY46" fmla="*/ 1534393 h 1966913"/>
              <a:gd name="connsiteX47" fmla="*/ 4076066 w 5268810"/>
              <a:gd name="connsiteY47" fmla="*/ 1904904 h 1966913"/>
              <a:gd name="connsiteX48" fmla="*/ 4051901 w 5268810"/>
              <a:gd name="connsiteY48" fmla="*/ 1966913 h 1966913"/>
              <a:gd name="connsiteX49" fmla="*/ 4035026 w 5268810"/>
              <a:gd name="connsiteY49" fmla="*/ 1966913 h 1966913"/>
              <a:gd name="connsiteX50" fmla="*/ 4062514 w 5268810"/>
              <a:gd name="connsiteY50" fmla="*/ 1897087 h 1966913"/>
              <a:gd name="connsiteX51" fmla="*/ 4521694 w 5268810"/>
              <a:gd name="connsiteY51" fmla="*/ 1521886 h 1966913"/>
              <a:gd name="connsiteX52" fmla="*/ 4988694 w 5268810"/>
              <a:gd name="connsiteY52" fmla="*/ 1330117 h 1966913"/>
              <a:gd name="connsiteX53" fmla="*/ 287228 w 5268810"/>
              <a:gd name="connsiteY53" fmla="*/ 1317834 h 1966913"/>
              <a:gd name="connsiteX54" fmla="*/ 97784 w 5268810"/>
              <a:gd name="connsiteY54" fmla="*/ 1805513 h 1966913"/>
              <a:gd name="connsiteX55" fmla="*/ 614 w 5268810"/>
              <a:gd name="connsiteY55" fmla="*/ 1966913 h 1966913"/>
              <a:gd name="connsiteX56" fmla="*/ 0 w 5268810"/>
              <a:gd name="connsiteY56" fmla="*/ 1966913 h 1966913"/>
              <a:gd name="connsiteX57" fmla="*/ 7786 w 5268810"/>
              <a:gd name="connsiteY57" fmla="*/ 1939642 h 1966913"/>
              <a:gd name="connsiteX58" fmla="*/ 274715 w 5268810"/>
              <a:gd name="connsiteY58" fmla="*/ 1338700 h 1966913"/>
              <a:gd name="connsiteX59" fmla="*/ 287228 w 5268810"/>
              <a:gd name="connsiteY59" fmla="*/ 1317834 h 1966913"/>
              <a:gd name="connsiteX60" fmla="*/ 3988891 w 5268810"/>
              <a:gd name="connsiteY60" fmla="*/ 1268321 h 1966913"/>
              <a:gd name="connsiteX61" fmla="*/ 3947506 w 5268810"/>
              <a:gd name="connsiteY61" fmla="*/ 1313967 h 1966913"/>
              <a:gd name="connsiteX62" fmla="*/ 3875584 w 5268810"/>
              <a:gd name="connsiteY62" fmla="*/ 1421324 h 1966913"/>
              <a:gd name="connsiteX63" fmla="*/ 3712977 w 5268810"/>
              <a:gd name="connsiteY63" fmla="*/ 1904954 h 1966913"/>
              <a:gd name="connsiteX64" fmla="*/ 3699811 w 5268810"/>
              <a:gd name="connsiteY64" fmla="*/ 1966913 h 1966913"/>
              <a:gd name="connsiteX65" fmla="*/ 3696883 w 5268810"/>
              <a:gd name="connsiteY65" fmla="*/ 1966913 h 1966913"/>
              <a:gd name="connsiteX66" fmla="*/ 3708808 w 5268810"/>
              <a:gd name="connsiteY66" fmla="*/ 1900785 h 1966913"/>
              <a:gd name="connsiteX67" fmla="*/ 3871414 w 5268810"/>
              <a:gd name="connsiteY67" fmla="*/ 1417156 h 1966913"/>
              <a:gd name="connsiteX68" fmla="*/ 3943858 w 5268810"/>
              <a:gd name="connsiteY68" fmla="*/ 1311362 h 1966913"/>
              <a:gd name="connsiteX69" fmla="*/ 3993072 w 5268810"/>
              <a:gd name="connsiteY69" fmla="*/ 1264325 h 1966913"/>
              <a:gd name="connsiteX70" fmla="*/ 3988891 w 5268810"/>
              <a:gd name="connsiteY70" fmla="*/ 1268321 h 1966913"/>
              <a:gd name="connsiteX71" fmla="*/ 3990503 w 5268810"/>
              <a:gd name="connsiteY71" fmla="*/ 1266542 h 1966913"/>
              <a:gd name="connsiteX72" fmla="*/ 4927276 w 5268810"/>
              <a:gd name="connsiteY72" fmla="*/ 1233605 h 1966913"/>
              <a:gd name="connsiteX73" fmla="*/ 4935616 w 5268810"/>
              <a:gd name="connsiteY73" fmla="*/ 1246112 h 1966913"/>
              <a:gd name="connsiteX74" fmla="*/ 4460211 w 5268810"/>
              <a:gd name="connsiteY74" fmla="*/ 1437890 h 1966913"/>
              <a:gd name="connsiteX75" fmla="*/ 3959257 w 5268810"/>
              <a:gd name="connsiteY75" fmla="*/ 1947342 h 1966913"/>
              <a:gd name="connsiteX76" fmla="*/ 3953903 w 5268810"/>
              <a:gd name="connsiteY76" fmla="*/ 1966913 h 1966913"/>
              <a:gd name="connsiteX77" fmla="*/ 3943315 w 5268810"/>
              <a:gd name="connsiteY77" fmla="*/ 1966913 h 1966913"/>
              <a:gd name="connsiteX78" fmla="*/ 3948286 w 5268810"/>
              <a:gd name="connsiteY78" fmla="*/ 1948881 h 1966913"/>
              <a:gd name="connsiteX79" fmla="*/ 4456040 w 5268810"/>
              <a:gd name="connsiteY79" fmla="*/ 1425383 h 1966913"/>
              <a:gd name="connsiteX80" fmla="*/ 4927276 w 5268810"/>
              <a:gd name="connsiteY80" fmla="*/ 1233605 h 1966913"/>
              <a:gd name="connsiteX81" fmla="*/ 4864108 w 5268810"/>
              <a:gd name="connsiteY81" fmla="*/ 1142357 h 1966913"/>
              <a:gd name="connsiteX82" fmla="*/ 4872445 w 5268810"/>
              <a:gd name="connsiteY82" fmla="*/ 1150694 h 1966913"/>
              <a:gd name="connsiteX83" fmla="*/ 4393101 w 5268810"/>
              <a:gd name="connsiteY83" fmla="*/ 1342462 h 1966913"/>
              <a:gd name="connsiteX84" fmla="*/ 3898534 w 5268810"/>
              <a:gd name="connsiteY84" fmla="*/ 1852983 h 1966913"/>
              <a:gd name="connsiteX85" fmla="*/ 3867111 w 5268810"/>
              <a:gd name="connsiteY85" fmla="*/ 1966913 h 1966913"/>
              <a:gd name="connsiteX86" fmla="*/ 3856138 w 5268810"/>
              <a:gd name="connsiteY86" fmla="*/ 1966913 h 1966913"/>
              <a:gd name="connsiteX87" fmla="*/ 3889399 w 5268810"/>
              <a:gd name="connsiteY87" fmla="*/ 1847194 h 1966913"/>
              <a:gd name="connsiteX88" fmla="*/ 4388932 w 5268810"/>
              <a:gd name="connsiteY88" fmla="*/ 1329955 h 1966913"/>
              <a:gd name="connsiteX89" fmla="*/ 4864108 w 5268810"/>
              <a:gd name="connsiteY89" fmla="*/ 1142357 h 1966913"/>
              <a:gd name="connsiteX90" fmla="*/ 4798084 w 5268810"/>
              <a:gd name="connsiteY90" fmla="*/ 1054618 h 1966913"/>
              <a:gd name="connsiteX91" fmla="*/ 4802255 w 5268810"/>
              <a:gd name="connsiteY91" fmla="*/ 1058788 h 1966913"/>
              <a:gd name="connsiteX92" fmla="*/ 4326978 w 5268810"/>
              <a:gd name="connsiteY92" fmla="*/ 1242262 h 1966913"/>
              <a:gd name="connsiteX93" fmla="*/ 3793460 w 5268810"/>
              <a:gd name="connsiteY93" fmla="*/ 1921300 h 1966913"/>
              <a:gd name="connsiteX94" fmla="*/ 3783790 w 5268810"/>
              <a:gd name="connsiteY94" fmla="*/ 1966913 h 1966913"/>
              <a:gd name="connsiteX95" fmla="*/ 3774508 w 5268810"/>
              <a:gd name="connsiteY95" fmla="*/ 1966913 h 1966913"/>
              <a:gd name="connsiteX96" fmla="*/ 3785186 w 5268810"/>
              <a:gd name="connsiteY96" fmla="*/ 1916478 h 1966913"/>
              <a:gd name="connsiteX97" fmla="*/ 4322808 w 5268810"/>
              <a:gd name="connsiteY97" fmla="*/ 1233922 h 1966913"/>
              <a:gd name="connsiteX98" fmla="*/ 4798084 w 5268810"/>
              <a:gd name="connsiteY98" fmla="*/ 1054618 h 1966913"/>
              <a:gd name="connsiteX99" fmla="*/ 4726138 w 5268810"/>
              <a:gd name="connsiteY99" fmla="*/ 966880 h 1966913"/>
              <a:gd name="connsiteX100" fmla="*/ 4730308 w 5268810"/>
              <a:gd name="connsiteY100" fmla="*/ 971049 h 1966913"/>
              <a:gd name="connsiteX101" fmla="*/ 4275847 w 5268810"/>
              <a:gd name="connsiteY101" fmla="*/ 1141986 h 1966913"/>
              <a:gd name="connsiteX102" fmla="*/ 4150764 w 5268810"/>
              <a:gd name="connsiteY102" fmla="*/ 1167002 h 1966913"/>
              <a:gd name="connsiteX103" fmla="*/ 4038191 w 5268810"/>
              <a:gd name="connsiteY103" fmla="*/ 1225371 h 1966913"/>
              <a:gd name="connsiteX104" fmla="*/ 3993072 w 5268810"/>
              <a:gd name="connsiteY104" fmla="*/ 1264325 h 1966913"/>
              <a:gd name="connsiteX105" fmla="*/ 4038191 w 5268810"/>
              <a:gd name="connsiteY105" fmla="*/ 1221202 h 1966913"/>
              <a:gd name="connsiteX106" fmla="*/ 4150764 w 5268810"/>
              <a:gd name="connsiteY106" fmla="*/ 1162833 h 1966913"/>
              <a:gd name="connsiteX107" fmla="*/ 4271677 w 5268810"/>
              <a:gd name="connsiteY107" fmla="*/ 1137817 h 1966913"/>
              <a:gd name="connsiteX108" fmla="*/ 4726138 w 5268810"/>
              <a:gd name="connsiteY108" fmla="*/ 966880 h 1966913"/>
              <a:gd name="connsiteX109" fmla="*/ 4680515 w 5268810"/>
              <a:gd name="connsiteY109" fmla="*/ 914236 h 1966913"/>
              <a:gd name="connsiteX110" fmla="*/ 4684684 w 5268810"/>
              <a:gd name="connsiteY110" fmla="*/ 918405 h 1966913"/>
              <a:gd name="connsiteX111" fmla="*/ 4209480 w 5268810"/>
              <a:gd name="connsiteY111" fmla="*/ 1105964 h 1966913"/>
              <a:gd name="connsiteX112" fmla="*/ 3670118 w 5268810"/>
              <a:gd name="connsiteY112" fmla="*/ 1882716 h 1966913"/>
              <a:gd name="connsiteX113" fmla="*/ 3651619 w 5268810"/>
              <a:gd name="connsiteY113" fmla="*/ 1966913 h 1966913"/>
              <a:gd name="connsiteX114" fmla="*/ 3643658 w 5268810"/>
              <a:gd name="connsiteY114" fmla="*/ 1966913 h 1966913"/>
              <a:gd name="connsiteX115" fmla="*/ 3662994 w 5268810"/>
              <a:gd name="connsiteY115" fmla="*/ 1881332 h 1966913"/>
              <a:gd name="connsiteX116" fmla="*/ 4209480 w 5268810"/>
              <a:gd name="connsiteY116" fmla="*/ 1097628 h 1966913"/>
              <a:gd name="connsiteX117" fmla="*/ 4680515 w 5268810"/>
              <a:gd name="connsiteY117" fmla="*/ 914236 h 1966913"/>
              <a:gd name="connsiteX118" fmla="*/ 4631379 w 5268810"/>
              <a:gd name="connsiteY118" fmla="*/ 859838 h 1966913"/>
              <a:gd name="connsiteX119" fmla="*/ 4635550 w 5268810"/>
              <a:gd name="connsiteY119" fmla="*/ 864006 h 1966913"/>
              <a:gd name="connsiteX120" fmla="*/ 4164312 w 5268810"/>
              <a:gd name="connsiteY120" fmla="*/ 1064069 h 1966913"/>
              <a:gd name="connsiteX121" fmla="*/ 3609665 w 5268810"/>
              <a:gd name="connsiteY121" fmla="*/ 1922675 h 1966913"/>
              <a:gd name="connsiteX122" fmla="*/ 3598718 w 5268810"/>
              <a:gd name="connsiteY122" fmla="*/ 1966913 h 1966913"/>
              <a:gd name="connsiteX123" fmla="*/ 3590338 w 5268810"/>
              <a:gd name="connsiteY123" fmla="*/ 1966913 h 1966913"/>
              <a:gd name="connsiteX124" fmla="*/ 3601324 w 5268810"/>
              <a:gd name="connsiteY124" fmla="*/ 1922675 h 1966913"/>
              <a:gd name="connsiteX125" fmla="*/ 4164312 w 5268810"/>
              <a:gd name="connsiteY125" fmla="*/ 1055733 h 1966913"/>
              <a:gd name="connsiteX126" fmla="*/ 4631379 w 5268810"/>
              <a:gd name="connsiteY126" fmla="*/ 859838 h 1966913"/>
              <a:gd name="connsiteX127" fmla="*/ 4576324 w 5268810"/>
              <a:gd name="connsiteY127" fmla="*/ 805440 h 1966913"/>
              <a:gd name="connsiteX128" fmla="*/ 4584662 w 5268810"/>
              <a:gd name="connsiteY128" fmla="*/ 809609 h 1966913"/>
              <a:gd name="connsiteX129" fmla="*/ 4117761 w 5268810"/>
              <a:gd name="connsiteY129" fmla="*/ 1022176 h 1966913"/>
              <a:gd name="connsiteX130" fmla="*/ 3584157 w 5268810"/>
              <a:gd name="connsiteY130" fmla="*/ 1826596 h 1966913"/>
              <a:gd name="connsiteX131" fmla="*/ 3543276 w 5268810"/>
              <a:gd name="connsiteY131" fmla="*/ 1966913 h 1966913"/>
              <a:gd name="connsiteX132" fmla="*/ 3534061 w 5268810"/>
              <a:gd name="connsiteY132" fmla="*/ 1966913 h 1966913"/>
              <a:gd name="connsiteX133" fmla="*/ 3575820 w 5268810"/>
              <a:gd name="connsiteY133" fmla="*/ 1826596 h 1966913"/>
              <a:gd name="connsiteX134" fmla="*/ 4117761 w 5268810"/>
              <a:gd name="connsiteY134" fmla="*/ 1013840 h 1966913"/>
              <a:gd name="connsiteX135" fmla="*/ 4576324 w 5268810"/>
              <a:gd name="connsiteY135" fmla="*/ 805440 h 1966913"/>
              <a:gd name="connsiteX136" fmla="*/ 741714 w 5268810"/>
              <a:gd name="connsiteY136" fmla="*/ 754553 h 1966913"/>
              <a:gd name="connsiteX137" fmla="*/ 382901 w 5268810"/>
              <a:gd name="connsiteY137" fmla="*/ 1313725 h 1966913"/>
              <a:gd name="connsiteX138" fmla="*/ 101860 w 5268810"/>
              <a:gd name="connsiteY138" fmla="*/ 1921083 h 1966913"/>
              <a:gd name="connsiteX139" fmla="*/ 69100 w 5268810"/>
              <a:gd name="connsiteY139" fmla="*/ 1966913 h 1966913"/>
              <a:gd name="connsiteX140" fmla="*/ 57346 w 5268810"/>
              <a:gd name="connsiteY140" fmla="*/ 1966913 h 1966913"/>
              <a:gd name="connsiteX141" fmla="*/ 100556 w 5268810"/>
              <a:gd name="connsiteY141" fmla="*/ 1905826 h 1966913"/>
              <a:gd name="connsiteX142" fmla="*/ 374555 w 5268810"/>
              <a:gd name="connsiteY142" fmla="*/ 1313725 h 1966913"/>
              <a:gd name="connsiteX143" fmla="*/ 654096 w 5268810"/>
              <a:gd name="connsiteY143" fmla="*/ 842184 h 1966913"/>
              <a:gd name="connsiteX144" fmla="*/ 741714 w 5268810"/>
              <a:gd name="connsiteY144" fmla="*/ 754553 h 1966913"/>
              <a:gd name="connsiteX145" fmla="*/ 4521927 w 5268810"/>
              <a:gd name="connsiteY145" fmla="*/ 751042 h 1966913"/>
              <a:gd name="connsiteX146" fmla="*/ 4530264 w 5268810"/>
              <a:gd name="connsiteY146" fmla="*/ 759380 h 1966913"/>
              <a:gd name="connsiteX147" fmla="*/ 4071767 w 5268810"/>
              <a:gd name="connsiteY147" fmla="*/ 980346 h 1966913"/>
              <a:gd name="connsiteX148" fmla="*/ 3559079 w 5268810"/>
              <a:gd name="connsiteY148" fmla="*/ 1739136 h 1966913"/>
              <a:gd name="connsiteX149" fmla="*/ 3497078 w 5268810"/>
              <a:gd name="connsiteY149" fmla="*/ 1933524 h 1966913"/>
              <a:gd name="connsiteX150" fmla="*/ 3484629 w 5268810"/>
              <a:gd name="connsiteY150" fmla="*/ 1966913 h 1966913"/>
              <a:gd name="connsiteX151" fmla="*/ 3473094 w 5268810"/>
              <a:gd name="connsiteY151" fmla="*/ 1966913 h 1966913"/>
              <a:gd name="connsiteX152" fmla="*/ 3487179 w 5268810"/>
              <a:gd name="connsiteY152" fmla="*/ 1929354 h 1966913"/>
              <a:gd name="connsiteX153" fmla="*/ 3550744 w 5268810"/>
              <a:gd name="connsiteY153" fmla="*/ 1734967 h 1966913"/>
              <a:gd name="connsiteX154" fmla="*/ 4071767 w 5268810"/>
              <a:gd name="connsiteY154" fmla="*/ 972008 h 1966913"/>
              <a:gd name="connsiteX155" fmla="*/ 4521927 w 5268810"/>
              <a:gd name="connsiteY155" fmla="*/ 751042 h 1966913"/>
              <a:gd name="connsiteX156" fmla="*/ 4467530 w 5268810"/>
              <a:gd name="connsiteY156" fmla="*/ 700154 h 1966913"/>
              <a:gd name="connsiteX157" fmla="*/ 4475867 w 5268810"/>
              <a:gd name="connsiteY157" fmla="*/ 708492 h 1966913"/>
              <a:gd name="connsiteX158" fmla="*/ 4025608 w 5268810"/>
              <a:gd name="connsiteY158" fmla="*/ 937785 h 1966913"/>
              <a:gd name="connsiteX159" fmla="*/ 3537824 w 5268810"/>
              <a:gd name="connsiteY159" fmla="*/ 1650679 h 1966913"/>
              <a:gd name="connsiteX160" fmla="*/ 3460696 w 5268810"/>
              <a:gd name="connsiteY160" fmla="*/ 1869029 h 1966913"/>
              <a:gd name="connsiteX161" fmla="*/ 3419118 w 5268810"/>
              <a:gd name="connsiteY161" fmla="*/ 1966913 h 1966913"/>
              <a:gd name="connsiteX162" fmla="*/ 3406336 w 5268810"/>
              <a:gd name="connsiteY162" fmla="*/ 1966913 h 1966913"/>
              <a:gd name="connsiteX163" fmla="*/ 3409234 w 5268810"/>
              <a:gd name="connsiteY163" fmla="*/ 1961333 h 1966913"/>
              <a:gd name="connsiteX164" fmla="*/ 3525317 w 5268810"/>
              <a:gd name="connsiteY164" fmla="*/ 1646511 h 1966913"/>
              <a:gd name="connsiteX165" fmla="*/ 4021438 w 5268810"/>
              <a:gd name="connsiteY165" fmla="*/ 929447 h 1966913"/>
              <a:gd name="connsiteX166" fmla="*/ 4467530 w 5268810"/>
              <a:gd name="connsiteY166" fmla="*/ 700154 h 1966913"/>
              <a:gd name="connsiteX167" fmla="*/ 4409622 w 5268810"/>
              <a:gd name="connsiteY167" fmla="*/ 651021 h 1966913"/>
              <a:gd name="connsiteX168" fmla="*/ 4417958 w 5268810"/>
              <a:gd name="connsiteY168" fmla="*/ 659357 h 1966913"/>
              <a:gd name="connsiteX169" fmla="*/ 3980270 w 5268810"/>
              <a:gd name="connsiteY169" fmla="*/ 896955 h 1966913"/>
              <a:gd name="connsiteX170" fmla="*/ 3513399 w 5268810"/>
              <a:gd name="connsiteY170" fmla="*/ 1568063 h 1966913"/>
              <a:gd name="connsiteX171" fmla="*/ 3377402 w 5268810"/>
              <a:gd name="connsiteY171" fmla="*/ 1913907 h 1966913"/>
              <a:gd name="connsiteX172" fmla="*/ 3347900 w 5268810"/>
              <a:gd name="connsiteY172" fmla="*/ 1966913 h 1966913"/>
              <a:gd name="connsiteX173" fmla="*/ 3332012 w 5268810"/>
              <a:gd name="connsiteY173" fmla="*/ 1966913 h 1966913"/>
              <a:gd name="connsiteX174" fmla="*/ 3366720 w 5268810"/>
              <a:gd name="connsiteY174" fmla="*/ 1907981 h 1966913"/>
              <a:gd name="connsiteX175" fmla="*/ 3505062 w 5268810"/>
              <a:gd name="connsiteY175" fmla="*/ 1563894 h 1966913"/>
              <a:gd name="connsiteX176" fmla="*/ 3976102 w 5268810"/>
              <a:gd name="connsiteY176" fmla="*/ 888618 h 1966913"/>
              <a:gd name="connsiteX177" fmla="*/ 4409622 w 5268810"/>
              <a:gd name="connsiteY177" fmla="*/ 651021 h 1966913"/>
              <a:gd name="connsiteX178" fmla="*/ 4351714 w 5268810"/>
              <a:gd name="connsiteY178" fmla="*/ 605396 h 1966913"/>
              <a:gd name="connsiteX179" fmla="*/ 4360051 w 5268810"/>
              <a:gd name="connsiteY179" fmla="*/ 613732 h 1966913"/>
              <a:gd name="connsiteX180" fmla="*/ 3934689 w 5268810"/>
              <a:gd name="connsiteY180" fmla="*/ 855475 h 1966913"/>
              <a:gd name="connsiteX181" fmla="*/ 3492642 w 5268810"/>
              <a:gd name="connsiteY181" fmla="*/ 1489008 h 1966913"/>
              <a:gd name="connsiteX182" fmla="*/ 3334304 w 5268810"/>
              <a:gd name="connsiteY182" fmla="*/ 1861196 h 1966913"/>
              <a:gd name="connsiteX183" fmla="*/ 3268331 w 5268810"/>
              <a:gd name="connsiteY183" fmla="*/ 1966913 h 1966913"/>
              <a:gd name="connsiteX184" fmla="*/ 3250440 w 5268810"/>
              <a:gd name="connsiteY184" fmla="*/ 1966913 h 1966913"/>
              <a:gd name="connsiteX185" fmla="*/ 3254938 w 5268810"/>
              <a:gd name="connsiteY185" fmla="*/ 1959990 h 1966913"/>
              <a:gd name="connsiteX186" fmla="*/ 3480132 w 5268810"/>
              <a:gd name="connsiteY186" fmla="*/ 1484841 h 1966913"/>
              <a:gd name="connsiteX187" fmla="*/ 3930518 w 5268810"/>
              <a:gd name="connsiteY187" fmla="*/ 847139 h 1966913"/>
              <a:gd name="connsiteX188" fmla="*/ 4351714 w 5268810"/>
              <a:gd name="connsiteY188" fmla="*/ 605396 h 1966913"/>
              <a:gd name="connsiteX189" fmla="*/ 4287887 w 5268810"/>
              <a:gd name="connsiteY189" fmla="*/ 554508 h 1966913"/>
              <a:gd name="connsiteX190" fmla="*/ 4300392 w 5268810"/>
              <a:gd name="connsiteY190" fmla="*/ 562846 h 1966913"/>
              <a:gd name="connsiteX191" fmla="*/ 3887713 w 5268810"/>
              <a:gd name="connsiteY191" fmla="*/ 817203 h 1966913"/>
              <a:gd name="connsiteX192" fmla="*/ 3470864 w 5268810"/>
              <a:gd name="connsiteY192" fmla="*/ 1413480 h 1966913"/>
              <a:gd name="connsiteX193" fmla="*/ 3212419 w 5268810"/>
              <a:gd name="connsiteY193" fmla="*/ 1922193 h 1966913"/>
              <a:gd name="connsiteX194" fmla="*/ 3179646 w 5268810"/>
              <a:gd name="connsiteY194" fmla="*/ 1966913 h 1966913"/>
              <a:gd name="connsiteX195" fmla="*/ 3161096 w 5268810"/>
              <a:gd name="connsiteY195" fmla="*/ 1966913 h 1966913"/>
              <a:gd name="connsiteX196" fmla="*/ 3199914 w 5268810"/>
              <a:gd name="connsiteY196" fmla="*/ 1913853 h 1966913"/>
              <a:gd name="connsiteX197" fmla="*/ 3458359 w 5268810"/>
              <a:gd name="connsiteY197" fmla="*/ 1405140 h 1966913"/>
              <a:gd name="connsiteX198" fmla="*/ 3883545 w 5268810"/>
              <a:gd name="connsiteY198" fmla="*/ 800524 h 1966913"/>
              <a:gd name="connsiteX199" fmla="*/ 4287887 w 5268810"/>
              <a:gd name="connsiteY199" fmla="*/ 554508 h 1966913"/>
              <a:gd name="connsiteX200" fmla="*/ 4226464 w 5268810"/>
              <a:gd name="connsiteY200" fmla="*/ 508885 h 1966913"/>
              <a:gd name="connsiteX201" fmla="*/ 4238975 w 5268810"/>
              <a:gd name="connsiteY201" fmla="*/ 517221 h 1966913"/>
              <a:gd name="connsiteX202" fmla="*/ 3842827 w 5268810"/>
              <a:gd name="connsiteY202" fmla="*/ 775674 h 1966913"/>
              <a:gd name="connsiteX203" fmla="*/ 3450850 w 5268810"/>
              <a:gd name="connsiteY203" fmla="*/ 1338432 h 1966913"/>
              <a:gd name="connsiteX204" fmla="*/ 3158952 w 5268810"/>
              <a:gd name="connsiteY204" fmla="*/ 1876180 h 1966913"/>
              <a:gd name="connsiteX205" fmla="*/ 3085358 w 5268810"/>
              <a:gd name="connsiteY205" fmla="*/ 1966913 h 1966913"/>
              <a:gd name="connsiteX206" fmla="*/ 3065082 w 5268810"/>
              <a:gd name="connsiteY206" fmla="*/ 1966913 h 1966913"/>
              <a:gd name="connsiteX207" fmla="*/ 3146443 w 5268810"/>
              <a:gd name="connsiteY207" fmla="*/ 1867843 h 1966913"/>
              <a:gd name="connsiteX208" fmla="*/ 3438341 w 5268810"/>
              <a:gd name="connsiteY208" fmla="*/ 1334264 h 1966913"/>
              <a:gd name="connsiteX209" fmla="*/ 3834487 w 5268810"/>
              <a:gd name="connsiteY209" fmla="*/ 759000 h 1966913"/>
              <a:gd name="connsiteX210" fmla="*/ 4226464 w 5268810"/>
              <a:gd name="connsiteY210" fmla="*/ 508885 h 1966913"/>
              <a:gd name="connsiteX211" fmla="*/ 4163295 w 5268810"/>
              <a:gd name="connsiteY211" fmla="*/ 466769 h 1966913"/>
              <a:gd name="connsiteX212" fmla="*/ 4175803 w 5268810"/>
              <a:gd name="connsiteY212" fmla="*/ 475107 h 1966913"/>
              <a:gd name="connsiteX213" fmla="*/ 3796393 w 5268810"/>
              <a:gd name="connsiteY213" fmla="*/ 733597 h 1966913"/>
              <a:gd name="connsiteX214" fmla="*/ 3429491 w 5268810"/>
              <a:gd name="connsiteY214" fmla="*/ 1267254 h 1966913"/>
              <a:gd name="connsiteX215" fmla="*/ 3104283 w 5268810"/>
              <a:gd name="connsiteY215" fmla="*/ 1830096 h 1966913"/>
              <a:gd name="connsiteX216" fmla="*/ 3012639 w 5268810"/>
              <a:gd name="connsiteY216" fmla="*/ 1931940 h 1966913"/>
              <a:gd name="connsiteX217" fmla="*/ 2989512 w 5268810"/>
              <a:gd name="connsiteY217" fmla="*/ 1966913 h 1966913"/>
              <a:gd name="connsiteX218" fmla="*/ 2970903 w 5268810"/>
              <a:gd name="connsiteY218" fmla="*/ 1966913 h 1966913"/>
              <a:gd name="connsiteX219" fmla="*/ 2998755 w 5268810"/>
              <a:gd name="connsiteY219" fmla="*/ 1924987 h 1966913"/>
              <a:gd name="connsiteX220" fmla="*/ 3091775 w 5268810"/>
              <a:gd name="connsiteY220" fmla="*/ 1821758 h 1966913"/>
              <a:gd name="connsiteX221" fmla="*/ 3416983 w 5268810"/>
              <a:gd name="connsiteY221" fmla="*/ 1258917 h 1966913"/>
              <a:gd name="connsiteX222" fmla="*/ 3788054 w 5268810"/>
              <a:gd name="connsiteY222" fmla="*/ 716920 h 1966913"/>
              <a:gd name="connsiteX223" fmla="*/ 4163295 w 5268810"/>
              <a:gd name="connsiteY223" fmla="*/ 466769 h 1966913"/>
              <a:gd name="connsiteX224" fmla="*/ 4097708 w 5268810"/>
              <a:gd name="connsiteY224" fmla="*/ 421145 h 1966913"/>
              <a:gd name="connsiteX225" fmla="*/ 4114386 w 5268810"/>
              <a:gd name="connsiteY225" fmla="*/ 433651 h 1966913"/>
              <a:gd name="connsiteX226" fmla="*/ 3751631 w 5268810"/>
              <a:gd name="connsiteY226" fmla="*/ 692117 h 1966913"/>
              <a:gd name="connsiteX227" fmla="*/ 3409724 w 5268810"/>
              <a:gd name="connsiteY227" fmla="*/ 1196543 h 1966913"/>
              <a:gd name="connsiteX228" fmla="*/ 3051139 w 5268810"/>
              <a:gd name="connsiteY228" fmla="*/ 1784343 h 1966913"/>
              <a:gd name="connsiteX229" fmla="*/ 2951232 w 5268810"/>
              <a:gd name="connsiteY229" fmla="*/ 1886545 h 1966913"/>
              <a:gd name="connsiteX230" fmla="*/ 2893768 w 5268810"/>
              <a:gd name="connsiteY230" fmla="*/ 1966913 h 1966913"/>
              <a:gd name="connsiteX231" fmla="*/ 2873328 w 5268810"/>
              <a:gd name="connsiteY231" fmla="*/ 1966913 h 1966913"/>
              <a:gd name="connsiteX232" fmla="*/ 2937346 w 5268810"/>
              <a:gd name="connsiteY232" fmla="*/ 1876798 h 1966913"/>
              <a:gd name="connsiteX233" fmla="*/ 3038630 w 5268810"/>
              <a:gd name="connsiteY233" fmla="*/ 1771837 h 1966913"/>
              <a:gd name="connsiteX234" fmla="*/ 3397216 w 5268810"/>
              <a:gd name="connsiteY234" fmla="*/ 1192374 h 1966913"/>
              <a:gd name="connsiteX235" fmla="*/ 3743292 w 5268810"/>
              <a:gd name="connsiteY235" fmla="*/ 675441 h 1966913"/>
              <a:gd name="connsiteX236" fmla="*/ 4097708 w 5268810"/>
              <a:gd name="connsiteY236" fmla="*/ 421145 h 1966913"/>
              <a:gd name="connsiteX237" fmla="*/ 1224276 w 5268810"/>
              <a:gd name="connsiteY237" fmla="*/ 387805 h 1966913"/>
              <a:gd name="connsiteX238" fmla="*/ 482698 w 5268810"/>
              <a:gd name="connsiteY238" fmla="*/ 1308950 h 1966913"/>
              <a:gd name="connsiteX239" fmla="*/ 260850 w 5268810"/>
              <a:gd name="connsiteY239" fmla="*/ 1783590 h 1966913"/>
              <a:gd name="connsiteX240" fmla="*/ 141818 w 5268810"/>
              <a:gd name="connsiteY240" fmla="*/ 1966913 h 1966913"/>
              <a:gd name="connsiteX241" fmla="*/ 130278 w 5268810"/>
              <a:gd name="connsiteY241" fmla="*/ 1966913 h 1966913"/>
              <a:gd name="connsiteX242" fmla="*/ 259808 w 5268810"/>
              <a:gd name="connsiteY242" fmla="*/ 1765354 h 1966913"/>
              <a:gd name="connsiteX243" fmla="*/ 470199 w 5268810"/>
              <a:gd name="connsiteY243" fmla="*/ 1308950 h 1966913"/>
              <a:gd name="connsiteX244" fmla="*/ 1182614 w 5268810"/>
              <a:gd name="connsiteY244" fmla="*/ 412813 h 1966913"/>
              <a:gd name="connsiteX245" fmla="*/ 1224276 w 5268810"/>
              <a:gd name="connsiteY245" fmla="*/ 387805 h 1966913"/>
              <a:gd name="connsiteX246" fmla="*/ 4031027 w 5268810"/>
              <a:gd name="connsiteY246" fmla="*/ 379030 h 1966913"/>
              <a:gd name="connsiteX247" fmla="*/ 4047705 w 5268810"/>
              <a:gd name="connsiteY247" fmla="*/ 391539 h 1966913"/>
              <a:gd name="connsiteX248" fmla="*/ 3705824 w 5268810"/>
              <a:gd name="connsiteY248" fmla="*/ 650057 h 1966913"/>
              <a:gd name="connsiteX249" fmla="*/ 3388958 w 5268810"/>
              <a:gd name="connsiteY249" fmla="*/ 1129565 h 1966913"/>
              <a:gd name="connsiteX250" fmla="*/ 2997045 w 5268810"/>
              <a:gd name="connsiteY250" fmla="*/ 1738334 h 1966913"/>
              <a:gd name="connsiteX251" fmla="*/ 2806430 w 5268810"/>
              <a:gd name="connsiteY251" fmla="*/ 1944796 h 1966913"/>
              <a:gd name="connsiteX252" fmla="*/ 2794575 w 5268810"/>
              <a:gd name="connsiteY252" fmla="*/ 1966913 h 1966913"/>
              <a:gd name="connsiteX253" fmla="*/ 2774545 w 5268810"/>
              <a:gd name="connsiteY253" fmla="*/ 1966913 h 1966913"/>
              <a:gd name="connsiteX254" fmla="*/ 2791447 w 5268810"/>
              <a:gd name="connsiteY254" fmla="*/ 1935414 h 1966913"/>
              <a:gd name="connsiteX255" fmla="*/ 2984538 w 5268810"/>
              <a:gd name="connsiteY255" fmla="*/ 1725824 h 1966913"/>
              <a:gd name="connsiteX256" fmla="*/ 3372281 w 5268810"/>
              <a:gd name="connsiteY256" fmla="*/ 1125396 h 1966913"/>
              <a:gd name="connsiteX257" fmla="*/ 3693315 w 5268810"/>
              <a:gd name="connsiteY257" fmla="*/ 633379 h 1966913"/>
              <a:gd name="connsiteX258" fmla="*/ 4031027 w 5268810"/>
              <a:gd name="connsiteY258" fmla="*/ 379030 h 1966913"/>
              <a:gd name="connsiteX259" fmla="*/ 3960174 w 5268810"/>
              <a:gd name="connsiteY259" fmla="*/ 342181 h 1966913"/>
              <a:gd name="connsiteX260" fmla="*/ 3981024 w 5268810"/>
              <a:gd name="connsiteY260" fmla="*/ 350517 h 1966913"/>
              <a:gd name="connsiteX261" fmla="*/ 3930986 w 5268810"/>
              <a:gd name="connsiteY261" fmla="*/ 388034 h 1966913"/>
              <a:gd name="connsiteX262" fmla="*/ 3659947 w 5268810"/>
              <a:gd name="connsiteY262" fmla="*/ 608959 h 1966913"/>
              <a:gd name="connsiteX263" fmla="*/ 3368059 w 5268810"/>
              <a:gd name="connsiteY263" fmla="*/ 1067486 h 1966913"/>
              <a:gd name="connsiteX264" fmla="*/ 2942738 w 5268810"/>
              <a:gd name="connsiteY264" fmla="*/ 1692748 h 1966913"/>
              <a:gd name="connsiteX265" fmla="*/ 2737635 w 5268810"/>
              <a:gd name="connsiteY265" fmla="*/ 1898759 h 1966913"/>
              <a:gd name="connsiteX266" fmla="*/ 2698199 w 5268810"/>
              <a:gd name="connsiteY266" fmla="*/ 1966913 h 1966913"/>
              <a:gd name="connsiteX267" fmla="*/ 2676776 w 5268810"/>
              <a:gd name="connsiteY267" fmla="*/ 1966913 h 1966913"/>
              <a:gd name="connsiteX268" fmla="*/ 2720304 w 5268810"/>
              <a:gd name="connsiteY268" fmla="*/ 1891204 h 1966913"/>
              <a:gd name="connsiteX269" fmla="*/ 2930229 w 5268810"/>
              <a:gd name="connsiteY269" fmla="*/ 1680243 h 1966913"/>
              <a:gd name="connsiteX270" fmla="*/ 3351381 w 5268810"/>
              <a:gd name="connsiteY270" fmla="*/ 1059148 h 1966913"/>
              <a:gd name="connsiteX271" fmla="*/ 3647438 w 5268810"/>
              <a:gd name="connsiteY271" fmla="*/ 592286 h 1966913"/>
              <a:gd name="connsiteX272" fmla="*/ 3922646 w 5268810"/>
              <a:gd name="connsiteY272" fmla="*/ 375527 h 1966913"/>
              <a:gd name="connsiteX273" fmla="*/ 3960174 w 5268810"/>
              <a:gd name="connsiteY273" fmla="*/ 342181 h 1966913"/>
              <a:gd name="connsiteX274" fmla="*/ 3888236 w 5268810"/>
              <a:gd name="connsiteY274" fmla="*/ 305330 h 1966913"/>
              <a:gd name="connsiteX275" fmla="*/ 3909078 w 5268810"/>
              <a:gd name="connsiteY275" fmla="*/ 313667 h 1966913"/>
              <a:gd name="connsiteX276" fmla="*/ 3767352 w 5268810"/>
              <a:gd name="connsiteY276" fmla="*/ 434551 h 1966913"/>
              <a:gd name="connsiteX277" fmla="*/ 3613120 w 5268810"/>
              <a:gd name="connsiteY277" fmla="*/ 567941 h 1966913"/>
              <a:gd name="connsiteX278" fmla="*/ 3346341 w 5268810"/>
              <a:gd name="connsiteY278" fmla="*/ 1001458 h 1966913"/>
              <a:gd name="connsiteX279" fmla="*/ 2887816 w 5268810"/>
              <a:gd name="connsiteY279" fmla="*/ 1651732 h 1966913"/>
              <a:gd name="connsiteX280" fmla="*/ 2599853 w 5268810"/>
              <a:gd name="connsiteY280" fmla="*/ 1960359 h 1966913"/>
              <a:gd name="connsiteX281" fmla="*/ 2597311 w 5268810"/>
              <a:gd name="connsiteY281" fmla="*/ 1966913 h 1966913"/>
              <a:gd name="connsiteX282" fmla="*/ 2577978 w 5268810"/>
              <a:gd name="connsiteY282" fmla="*/ 1966913 h 1966913"/>
              <a:gd name="connsiteX283" fmla="*/ 2582145 w 5268810"/>
              <a:gd name="connsiteY283" fmla="*/ 1955922 h 1966913"/>
              <a:gd name="connsiteX284" fmla="*/ 2875311 w 5268810"/>
              <a:gd name="connsiteY284" fmla="*/ 1635059 h 1966913"/>
              <a:gd name="connsiteX285" fmla="*/ 3325499 w 5268810"/>
              <a:gd name="connsiteY285" fmla="*/ 997289 h 1966913"/>
              <a:gd name="connsiteX286" fmla="*/ 3600615 w 5268810"/>
              <a:gd name="connsiteY286" fmla="*/ 551268 h 1966913"/>
              <a:gd name="connsiteX287" fmla="*/ 3754846 w 5268810"/>
              <a:gd name="connsiteY287" fmla="*/ 422046 h 1966913"/>
              <a:gd name="connsiteX288" fmla="*/ 3888236 w 5268810"/>
              <a:gd name="connsiteY288" fmla="*/ 305330 h 1966913"/>
              <a:gd name="connsiteX289" fmla="*/ 3818043 w 5268810"/>
              <a:gd name="connsiteY289" fmla="*/ 266726 h 1966913"/>
              <a:gd name="connsiteX290" fmla="*/ 3838887 w 5268810"/>
              <a:gd name="connsiteY290" fmla="*/ 275066 h 1966913"/>
              <a:gd name="connsiteX291" fmla="*/ 3617946 w 5268810"/>
              <a:gd name="connsiteY291" fmla="*/ 475234 h 1966913"/>
              <a:gd name="connsiteX292" fmla="*/ 3567922 w 5268810"/>
              <a:gd name="connsiteY292" fmla="*/ 525276 h 1966913"/>
              <a:gd name="connsiteX293" fmla="*/ 3321969 w 5268810"/>
              <a:gd name="connsiteY293" fmla="*/ 942293 h 1966913"/>
              <a:gd name="connsiteX294" fmla="*/ 2834233 w 5268810"/>
              <a:gd name="connsiteY294" fmla="*/ 1605349 h 1966913"/>
              <a:gd name="connsiteX295" fmla="*/ 2525514 w 5268810"/>
              <a:gd name="connsiteY295" fmla="*/ 1917182 h 1966913"/>
              <a:gd name="connsiteX296" fmla="*/ 2505388 w 5268810"/>
              <a:gd name="connsiteY296" fmla="*/ 1966913 h 1966913"/>
              <a:gd name="connsiteX297" fmla="*/ 2482989 w 5268810"/>
              <a:gd name="connsiteY297" fmla="*/ 1966913 h 1966913"/>
              <a:gd name="connsiteX298" fmla="*/ 2507724 w 5268810"/>
              <a:gd name="connsiteY298" fmla="*/ 1906513 h 1966913"/>
              <a:gd name="connsiteX299" fmla="*/ 2825895 w 5268810"/>
              <a:gd name="connsiteY299" fmla="*/ 1588668 h 1966913"/>
              <a:gd name="connsiteX300" fmla="*/ 3305294 w 5268810"/>
              <a:gd name="connsiteY300" fmla="*/ 933952 h 1966913"/>
              <a:gd name="connsiteX301" fmla="*/ 3555416 w 5268810"/>
              <a:gd name="connsiteY301" fmla="*/ 508595 h 1966913"/>
              <a:gd name="connsiteX302" fmla="*/ 3605440 w 5268810"/>
              <a:gd name="connsiteY302" fmla="*/ 458554 h 1966913"/>
              <a:gd name="connsiteX303" fmla="*/ 3818043 w 5268810"/>
              <a:gd name="connsiteY303" fmla="*/ 266726 h 1966913"/>
              <a:gd name="connsiteX304" fmla="*/ 1478719 w 5268810"/>
              <a:gd name="connsiteY304" fmla="*/ 254442 h 1966913"/>
              <a:gd name="connsiteX305" fmla="*/ 578141 w 5268810"/>
              <a:gd name="connsiteY305" fmla="*/ 1305334 h 1966913"/>
              <a:gd name="connsiteX306" fmla="*/ 304528 w 5268810"/>
              <a:gd name="connsiteY306" fmla="*/ 1835993 h 1966913"/>
              <a:gd name="connsiteX307" fmla="*/ 213857 w 5268810"/>
              <a:gd name="connsiteY307" fmla="*/ 1966913 h 1966913"/>
              <a:gd name="connsiteX308" fmla="*/ 202295 w 5268810"/>
              <a:gd name="connsiteY308" fmla="*/ 1966913 h 1966913"/>
              <a:gd name="connsiteX309" fmla="*/ 298795 w 5268810"/>
              <a:gd name="connsiteY309" fmla="*/ 1826089 h 1966913"/>
              <a:gd name="connsiteX310" fmla="*/ 565633 w 5268810"/>
              <a:gd name="connsiteY310" fmla="*/ 1305334 h 1966913"/>
              <a:gd name="connsiteX311" fmla="*/ 1449532 w 5268810"/>
              <a:gd name="connsiteY311" fmla="*/ 266953 h 1966913"/>
              <a:gd name="connsiteX312" fmla="*/ 1478719 w 5268810"/>
              <a:gd name="connsiteY312" fmla="*/ 254442 h 1966913"/>
              <a:gd name="connsiteX313" fmla="*/ 3742590 w 5268810"/>
              <a:gd name="connsiteY313" fmla="*/ 233385 h 1966913"/>
              <a:gd name="connsiteX314" fmla="*/ 3763432 w 5268810"/>
              <a:gd name="connsiteY314" fmla="*/ 241724 h 1966913"/>
              <a:gd name="connsiteX315" fmla="*/ 3521665 w 5268810"/>
              <a:gd name="connsiteY315" fmla="*/ 479401 h 1966913"/>
              <a:gd name="connsiteX316" fmla="*/ 3300738 w 5268810"/>
              <a:gd name="connsiteY316" fmla="*/ 879699 h 1966913"/>
              <a:gd name="connsiteX317" fmla="*/ 2779687 w 5268810"/>
              <a:gd name="connsiteY317" fmla="*/ 1559372 h 1966913"/>
              <a:gd name="connsiteX318" fmla="*/ 2450473 w 5268810"/>
              <a:gd name="connsiteY318" fmla="*/ 1873156 h 1966913"/>
              <a:gd name="connsiteX319" fmla="*/ 2411091 w 5268810"/>
              <a:gd name="connsiteY319" fmla="*/ 1966913 h 1966913"/>
              <a:gd name="connsiteX320" fmla="*/ 2386531 w 5268810"/>
              <a:gd name="connsiteY320" fmla="*/ 1966913 h 1966913"/>
              <a:gd name="connsiteX321" fmla="*/ 2430853 w 5268810"/>
              <a:gd name="connsiteY321" fmla="*/ 1861470 h 1966913"/>
              <a:gd name="connsiteX322" fmla="*/ 2771351 w 5268810"/>
              <a:gd name="connsiteY322" fmla="*/ 1538524 h 1966913"/>
              <a:gd name="connsiteX323" fmla="*/ 3279896 w 5268810"/>
              <a:gd name="connsiteY323" fmla="*/ 871360 h 1966913"/>
              <a:gd name="connsiteX324" fmla="*/ 3504990 w 5268810"/>
              <a:gd name="connsiteY324" fmla="*/ 466892 h 1966913"/>
              <a:gd name="connsiteX325" fmla="*/ 3742590 w 5268810"/>
              <a:gd name="connsiteY325" fmla="*/ 233385 h 1966913"/>
              <a:gd name="connsiteX326" fmla="*/ 3672388 w 5268810"/>
              <a:gd name="connsiteY326" fmla="*/ 200044 h 1966913"/>
              <a:gd name="connsiteX327" fmla="*/ 3693241 w 5268810"/>
              <a:gd name="connsiteY327" fmla="*/ 212553 h 1966913"/>
              <a:gd name="connsiteX328" fmla="*/ 3476370 w 5268810"/>
              <a:gd name="connsiteY328" fmla="*/ 437722 h 1966913"/>
              <a:gd name="connsiteX329" fmla="*/ 3276180 w 5268810"/>
              <a:gd name="connsiteY329" fmla="*/ 821345 h 1966913"/>
              <a:gd name="connsiteX330" fmla="*/ 2725660 w 5268810"/>
              <a:gd name="connsiteY330" fmla="*/ 1513533 h 1966913"/>
              <a:gd name="connsiteX331" fmla="*/ 2322155 w 5268810"/>
              <a:gd name="connsiteY331" fmla="*/ 1943545 h 1966913"/>
              <a:gd name="connsiteX332" fmla="*/ 2316981 w 5268810"/>
              <a:gd name="connsiteY332" fmla="*/ 1966913 h 1966913"/>
              <a:gd name="connsiteX333" fmla="*/ 2295426 w 5268810"/>
              <a:gd name="connsiteY333" fmla="*/ 1966913 h 1966913"/>
              <a:gd name="connsiteX334" fmla="*/ 2302866 w 5268810"/>
              <a:gd name="connsiteY334" fmla="*/ 1933642 h 1966913"/>
              <a:gd name="connsiteX335" fmla="*/ 2717319 w 5268810"/>
              <a:gd name="connsiteY335" fmla="*/ 1492684 h 1966913"/>
              <a:gd name="connsiteX336" fmla="*/ 3255327 w 5268810"/>
              <a:gd name="connsiteY336" fmla="*/ 813006 h 1966913"/>
              <a:gd name="connsiteX337" fmla="*/ 3459687 w 5268810"/>
              <a:gd name="connsiteY337" fmla="*/ 425213 h 1966913"/>
              <a:gd name="connsiteX338" fmla="*/ 3672388 w 5268810"/>
              <a:gd name="connsiteY338" fmla="*/ 200044 h 1966913"/>
              <a:gd name="connsiteX339" fmla="*/ 1675253 w 5268810"/>
              <a:gd name="connsiteY339" fmla="*/ 175477 h 1966913"/>
              <a:gd name="connsiteX340" fmla="*/ 674413 w 5268810"/>
              <a:gd name="connsiteY340" fmla="*/ 1305437 h 1966913"/>
              <a:gd name="connsiteX341" fmla="*/ 376247 w 5268810"/>
              <a:gd name="connsiteY341" fmla="*/ 1837582 h 1966913"/>
              <a:gd name="connsiteX342" fmla="*/ 289374 w 5268810"/>
              <a:gd name="connsiteY342" fmla="*/ 1966913 h 1966913"/>
              <a:gd name="connsiteX343" fmla="*/ 274388 w 5268810"/>
              <a:gd name="connsiteY343" fmla="*/ 1966913 h 1966913"/>
              <a:gd name="connsiteX344" fmla="*/ 280520 w 5268810"/>
              <a:gd name="connsiteY344" fmla="*/ 1958411 h 1966913"/>
              <a:gd name="connsiteX345" fmla="*/ 661903 w 5268810"/>
              <a:gd name="connsiteY345" fmla="*/ 1297098 h 1966913"/>
              <a:gd name="connsiteX346" fmla="*/ 1646061 w 5268810"/>
              <a:gd name="connsiteY346" fmla="*/ 183816 h 1966913"/>
              <a:gd name="connsiteX347" fmla="*/ 1675253 w 5268810"/>
              <a:gd name="connsiteY347" fmla="*/ 175477 h 1966913"/>
              <a:gd name="connsiteX348" fmla="*/ 3596941 w 5268810"/>
              <a:gd name="connsiteY348" fmla="*/ 171968 h 1966913"/>
              <a:gd name="connsiteX349" fmla="*/ 3617785 w 5268810"/>
              <a:gd name="connsiteY349" fmla="*/ 184472 h 1966913"/>
              <a:gd name="connsiteX350" fmla="*/ 3430194 w 5268810"/>
              <a:gd name="connsiteY350" fmla="*/ 397042 h 1966913"/>
              <a:gd name="connsiteX351" fmla="*/ 3250941 w 5268810"/>
              <a:gd name="connsiteY351" fmla="*/ 763829 h 1966913"/>
              <a:gd name="connsiteX352" fmla="*/ 2671493 w 5268810"/>
              <a:gd name="connsiteY352" fmla="*/ 1468227 h 1966913"/>
              <a:gd name="connsiteX353" fmla="*/ 2245246 w 5268810"/>
              <a:gd name="connsiteY353" fmla="*/ 1900140 h 1966913"/>
              <a:gd name="connsiteX354" fmla="*/ 2230329 w 5268810"/>
              <a:gd name="connsiteY354" fmla="*/ 1966913 h 1966913"/>
              <a:gd name="connsiteX355" fmla="*/ 2207212 w 5268810"/>
              <a:gd name="connsiteY355" fmla="*/ 1966913 h 1966913"/>
              <a:gd name="connsiteX356" fmla="*/ 2224402 w 5268810"/>
              <a:gd name="connsiteY356" fmla="*/ 1889720 h 1966913"/>
              <a:gd name="connsiteX357" fmla="*/ 2663156 w 5268810"/>
              <a:gd name="connsiteY357" fmla="*/ 1447387 h 1966913"/>
              <a:gd name="connsiteX358" fmla="*/ 3230097 w 5268810"/>
              <a:gd name="connsiteY358" fmla="*/ 755493 h 1966913"/>
              <a:gd name="connsiteX359" fmla="*/ 3413520 w 5268810"/>
              <a:gd name="connsiteY359" fmla="*/ 384538 h 1966913"/>
              <a:gd name="connsiteX360" fmla="*/ 3596941 w 5268810"/>
              <a:gd name="connsiteY360" fmla="*/ 171968 h 1966913"/>
              <a:gd name="connsiteX361" fmla="*/ 3521489 w 5268810"/>
              <a:gd name="connsiteY361" fmla="*/ 145646 h 1966913"/>
              <a:gd name="connsiteX362" fmla="*/ 3542331 w 5268810"/>
              <a:gd name="connsiteY362" fmla="*/ 153986 h 1966913"/>
              <a:gd name="connsiteX363" fmla="*/ 3383930 w 5268810"/>
              <a:gd name="connsiteY363" fmla="*/ 354141 h 1966913"/>
              <a:gd name="connsiteX364" fmla="*/ 3225531 w 5268810"/>
              <a:gd name="connsiteY364" fmla="*/ 704411 h 1966913"/>
              <a:gd name="connsiteX365" fmla="*/ 2616942 w 5268810"/>
              <a:gd name="connsiteY365" fmla="*/ 1421630 h 1966913"/>
              <a:gd name="connsiteX366" fmla="*/ 2167795 w 5268810"/>
              <a:gd name="connsiteY366" fmla="*/ 1849044 h 1966913"/>
              <a:gd name="connsiteX367" fmla="*/ 2140916 w 5268810"/>
              <a:gd name="connsiteY367" fmla="*/ 1966913 h 1966913"/>
              <a:gd name="connsiteX368" fmla="*/ 2117858 w 5268810"/>
              <a:gd name="connsiteY368" fmla="*/ 1966913 h 1966913"/>
              <a:gd name="connsiteX369" fmla="*/ 2145390 w 5268810"/>
              <a:gd name="connsiteY369" fmla="*/ 1845395 h 1966913"/>
              <a:gd name="connsiteX370" fmla="*/ 2608605 w 5268810"/>
              <a:gd name="connsiteY370" fmla="*/ 1400781 h 1966913"/>
              <a:gd name="connsiteX371" fmla="*/ 3200520 w 5268810"/>
              <a:gd name="connsiteY371" fmla="*/ 696071 h 1966913"/>
              <a:gd name="connsiteX372" fmla="*/ 3363089 w 5268810"/>
              <a:gd name="connsiteY372" fmla="*/ 341630 h 1966913"/>
              <a:gd name="connsiteX373" fmla="*/ 3521489 w 5268810"/>
              <a:gd name="connsiteY373" fmla="*/ 145646 h 1966913"/>
              <a:gd name="connsiteX374" fmla="*/ 3447125 w 5268810"/>
              <a:gd name="connsiteY374" fmla="*/ 121079 h 1966913"/>
              <a:gd name="connsiteX375" fmla="*/ 3472140 w 5268810"/>
              <a:gd name="connsiteY375" fmla="*/ 129418 h 1966913"/>
              <a:gd name="connsiteX376" fmla="*/ 3338732 w 5268810"/>
              <a:gd name="connsiteY376" fmla="*/ 312885 h 1966913"/>
              <a:gd name="connsiteX377" fmla="*/ 3196987 w 5268810"/>
              <a:gd name="connsiteY377" fmla="*/ 646459 h 1966913"/>
              <a:gd name="connsiteX378" fmla="*/ 2563302 w 5268810"/>
              <a:gd name="connsiteY378" fmla="*/ 1376153 h 1966913"/>
              <a:gd name="connsiteX379" fmla="*/ 2060133 w 5268810"/>
              <a:gd name="connsiteY379" fmla="*/ 1932383 h 1966913"/>
              <a:gd name="connsiteX380" fmla="*/ 2058503 w 5268810"/>
              <a:gd name="connsiteY380" fmla="*/ 1966913 h 1966913"/>
              <a:gd name="connsiteX381" fmla="*/ 2036025 w 5268810"/>
              <a:gd name="connsiteY381" fmla="*/ 1966913 h 1966913"/>
              <a:gd name="connsiteX382" fmla="*/ 2037831 w 5268810"/>
              <a:gd name="connsiteY382" fmla="*/ 1931568 h 1966913"/>
              <a:gd name="connsiteX383" fmla="*/ 2554964 w 5268810"/>
              <a:gd name="connsiteY383" fmla="*/ 1355305 h 1966913"/>
              <a:gd name="connsiteX384" fmla="*/ 3176142 w 5268810"/>
              <a:gd name="connsiteY384" fmla="*/ 638120 h 1966913"/>
              <a:gd name="connsiteX385" fmla="*/ 3317888 w 5268810"/>
              <a:gd name="connsiteY385" fmla="*/ 300376 h 1966913"/>
              <a:gd name="connsiteX386" fmla="*/ 3447125 w 5268810"/>
              <a:gd name="connsiteY386" fmla="*/ 121079 h 1966913"/>
              <a:gd name="connsiteX387" fmla="*/ 1833183 w 5268810"/>
              <a:gd name="connsiteY387" fmla="*/ 121079 h 1966913"/>
              <a:gd name="connsiteX388" fmla="*/ 769847 w 5268810"/>
              <a:gd name="connsiteY388" fmla="*/ 1300612 h 1966913"/>
              <a:gd name="connsiteX389" fmla="*/ 394552 w 5268810"/>
              <a:gd name="connsiteY389" fmla="*/ 1916950 h 1966913"/>
              <a:gd name="connsiteX390" fmla="*/ 357943 w 5268810"/>
              <a:gd name="connsiteY390" fmla="*/ 1966913 h 1966913"/>
              <a:gd name="connsiteX391" fmla="*/ 343897 w 5268810"/>
              <a:gd name="connsiteY391" fmla="*/ 1966913 h 1966913"/>
              <a:gd name="connsiteX392" fmla="*/ 388297 w 5268810"/>
              <a:gd name="connsiteY392" fmla="*/ 1906009 h 1966913"/>
              <a:gd name="connsiteX393" fmla="*/ 757337 w 5268810"/>
              <a:gd name="connsiteY393" fmla="*/ 1292277 h 1966913"/>
              <a:gd name="connsiteX394" fmla="*/ 1808163 w 5268810"/>
              <a:gd name="connsiteY394" fmla="*/ 129415 h 1966913"/>
              <a:gd name="connsiteX395" fmla="*/ 1833183 w 5268810"/>
              <a:gd name="connsiteY395" fmla="*/ 121079 h 1966913"/>
              <a:gd name="connsiteX396" fmla="*/ 3371665 w 5268810"/>
              <a:gd name="connsiteY396" fmla="*/ 100022 h 1966913"/>
              <a:gd name="connsiteX397" fmla="*/ 3396684 w 5268810"/>
              <a:gd name="connsiteY397" fmla="*/ 108360 h 1966913"/>
              <a:gd name="connsiteX398" fmla="*/ 3292438 w 5268810"/>
              <a:gd name="connsiteY398" fmla="*/ 270941 h 1966913"/>
              <a:gd name="connsiteX399" fmla="*/ 3167342 w 5268810"/>
              <a:gd name="connsiteY399" fmla="*/ 587767 h 1966913"/>
              <a:gd name="connsiteX400" fmla="*/ 2508507 w 5268810"/>
              <a:gd name="connsiteY400" fmla="*/ 1329807 h 1966913"/>
              <a:gd name="connsiteX401" fmla="*/ 1981453 w 5268810"/>
              <a:gd name="connsiteY401" fmla="*/ 1889701 h 1966913"/>
              <a:gd name="connsiteX402" fmla="*/ 1978063 w 5268810"/>
              <a:gd name="connsiteY402" fmla="*/ 1966913 h 1966913"/>
              <a:gd name="connsiteX403" fmla="*/ 1952807 w 5268810"/>
              <a:gd name="connsiteY403" fmla="*/ 1966913 h 1966913"/>
              <a:gd name="connsiteX404" fmla="*/ 1956214 w 5268810"/>
              <a:gd name="connsiteY404" fmla="*/ 1888667 h 1966913"/>
              <a:gd name="connsiteX405" fmla="*/ 2500167 w 5268810"/>
              <a:gd name="connsiteY405" fmla="*/ 1304795 h 1966913"/>
              <a:gd name="connsiteX406" fmla="*/ 3146493 w 5268810"/>
              <a:gd name="connsiteY406" fmla="*/ 583599 h 1966913"/>
              <a:gd name="connsiteX407" fmla="*/ 3271588 w 5268810"/>
              <a:gd name="connsiteY407" fmla="*/ 258435 h 1966913"/>
              <a:gd name="connsiteX408" fmla="*/ 3371665 w 5268810"/>
              <a:gd name="connsiteY408" fmla="*/ 100022 h 1966913"/>
              <a:gd name="connsiteX409" fmla="*/ 3301478 w 5268810"/>
              <a:gd name="connsiteY409" fmla="*/ 78965 h 1966913"/>
              <a:gd name="connsiteX410" fmla="*/ 3326493 w 5268810"/>
              <a:gd name="connsiteY410" fmla="*/ 87304 h 1966913"/>
              <a:gd name="connsiteX411" fmla="*/ 3247276 w 5268810"/>
              <a:gd name="connsiteY411" fmla="*/ 229066 h 1966913"/>
              <a:gd name="connsiteX412" fmla="*/ 3138875 w 5268810"/>
              <a:gd name="connsiteY412" fmla="*/ 533439 h 1966913"/>
              <a:gd name="connsiteX413" fmla="*/ 2455109 w 5268810"/>
              <a:gd name="connsiteY413" fmla="*/ 1283948 h 1966913"/>
              <a:gd name="connsiteX414" fmla="*/ 1904264 w 5268810"/>
              <a:gd name="connsiteY414" fmla="*/ 1845892 h 1966913"/>
              <a:gd name="connsiteX415" fmla="*/ 1900435 w 5268810"/>
              <a:gd name="connsiteY415" fmla="*/ 1966913 h 1966913"/>
              <a:gd name="connsiteX416" fmla="*/ 1875229 w 5268810"/>
              <a:gd name="connsiteY416" fmla="*/ 1966913 h 1966913"/>
              <a:gd name="connsiteX417" fmla="*/ 1879029 w 5268810"/>
              <a:gd name="connsiteY417" fmla="*/ 1846690 h 1966913"/>
              <a:gd name="connsiteX418" fmla="*/ 2446770 w 5268810"/>
              <a:gd name="connsiteY418" fmla="*/ 1258931 h 1966913"/>
              <a:gd name="connsiteX419" fmla="*/ 3113859 w 5268810"/>
              <a:gd name="connsiteY419" fmla="*/ 525100 h 1966913"/>
              <a:gd name="connsiteX420" fmla="*/ 3222260 w 5268810"/>
              <a:gd name="connsiteY420" fmla="*/ 216558 h 1966913"/>
              <a:gd name="connsiteX421" fmla="*/ 3301478 w 5268810"/>
              <a:gd name="connsiteY421" fmla="*/ 78965 h 1966913"/>
              <a:gd name="connsiteX422" fmla="*/ 1970055 w 5268810"/>
              <a:gd name="connsiteY422" fmla="*/ 78965 h 1966913"/>
              <a:gd name="connsiteX423" fmla="*/ 865761 w 5268810"/>
              <a:gd name="connsiteY423" fmla="*/ 1296212 h 1966913"/>
              <a:gd name="connsiteX424" fmla="*/ 807421 w 5268810"/>
              <a:gd name="connsiteY424" fmla="*/ 1392090 h 1966913"/>
              <a:gd name="connsiteX425" fmla="*/ 609677 w 5268810"/>
              <a:gd name="connsiteY425" fmla="*/ 1704154 h 1966913"/>
              <a:gd name="connsiteX426" fmla="*/ 433448 w 5268810"/>
              <a:gd name="connsiteY426" fmla="*/ 1966913 h 1966913"/>
              <a:gd name="connsiteX427" fmla="*/ 417271 w 5268810"/>
              <a:gd name="connsiteY427" fmla="*/ 1966913 h 1966913"/>
              <a:gd name="connsiteX428" fmla="*/ 600301 w 5268810"/>
              <a:gd name="connsiteY428" fmla="*/ 1692690 h 1966913"/>
              <a:gd name="connsiteX429" fmla="*/ 794920 w 5268810"/>
              <a:gd name="connsiteY429" fmla="*/ 1383754 h 1966913"/>
              <a:gd name="connsiteX430" fmla="*/ 853259 w 5268810"/>
              <a:gd name="connsiteY430" fmla="*/ 1287874 h 1966913"/>
              <a:gd name="connsiteX431" fmla="*/ 1945051 w 5268810"/>
              <a:gd name="connsiteY431" fmla="*/ 87302 h 1966913"/>
              <a:gd name="connsiteX432" fmla="*/ 1970055 w 5268810"/>
              <a:gd name="connsiteY432" fmla="*/ 78965 h 1966913"/>
              <a:gd name="connsiteX433" fmla="*/ 3230620 w 5268810"/>
              <a:gd name="connsiteY433" fmla="*/ 66681 h 1966913"/>
              <a:gd name="connsiteX434" fmla="*/ 3259812 w 5268810"/>
              <a:gd name="connsiteY434" fmla="*/ 70850 h 1966913"/>
              <a:gd name="connsiteX435" fmla="*/ 3109685 w 5268810"/>
              <a:gd name="connsiteY435" fmla="*/ 479436 h 1966913"/>
              <a:gd name="connsiteX436" fmla="*/ 2400752 w 5268810"/>
              <a:gd name="connsiteY436" fmla="*/ 1238240 h 1966913"/>
              <a:gd name="connsiteX437" fmla="*/ 1823115 w 5268810"/>
              <a:gd name="connsiteY437" fmla="*/ 1943559 h 1966913"/>
              <a:gd name="connsiteX438" fmla="*/ 1825470 w 5268810"/>
              <a:gd name="connsiteY438" fmla="*/ 1966913 h 1966913"/>
              <a:gd name="connsiteX439" fmla="*/ 1799920 w 5268810"/>
              <a:gd name="connsiteY439" fmla="*/ 1966913 h 1966913"/>
              <a:gd name="connsiteX440" fmla="*/ 1797769 w 5268810"/>
              <a:gd name="connsiteY440" fmla="*/ 1945513 h 1966913"/>
              <a:gd name="connsiteX441" fmla="*/ 2392412 w 5268810"/>
              <a:gd name="connsiteY441" fmla="*/ 1213224 h 1966913"/>
              <a:gd name="connsiteX442" fmla="*/ 3084664 w 5268810"/>
              <a:gd name="connsiteY442" fmla="*/ 471098 h 1966913"/>
              <a:gd name="connsiteX443" fmla="*/ 3230620 w 5268810"/>
              <a:gd name="connsiteY443" fmla="*/ 66681 h 1966913"/>
              <a:gd name="connsiteX444" fmla="*/ 3170974 w 5268810"/>
              <a:gd name="connsiteY444" fmla="*/ 54398 h 1966913"/>
              <a:gd name="connsiteX445" fmla="*/ 3200150 w 5268810"/>
              <a:gd name="connsiteY445" fmla="*/ 58568 h 1966913"/>
              <a:gd name="connsiteX446" fmla="*/ 3029266 w 5268810"/>
              <a:gd name="connsiteY446" fmla="*/ 463008 h 1966913"/>
              <a:gd name="connsiteX447" fmla="*/ 2304056 w 5268810"/>
              <a:gd name="connsiteY447" fmla="*/ 1242703 h 1966913"/>
              <a:gd name="connsiteX448" fmla="*/ 1717948 w 5268810"/>
              <a:gd name="connsiteY448" fmla="*/ 1965067 h 1966913"/>
              <a:gd name="connsiteX449" fmla="*/ 1718013 w 5268810"/>
              <a:gd name="connsiteY449" fmla="*/ 1966913 h 1966913"/>
              <a:gd name="connsiteX450" fmla="*/ 1692668 w 5268810"/>
              <a:gd name="connsiteY450" fmla="*/ 1966913 h 1966913"/>
              <a:gd name="connsiteX451" fmla="*/ 1703792 w 5268810"/>
              <a:gd name="connsiteY451" fmla="*/ 1821000 h 1966913"/>
              <a:gd name="connsiteX452" fmla="*/ 2295719 w 5268810"/>
              <a:gd name="connsiteY452" fmla="*/ 1217685 h 1966913"/>
              <a:gd name="connsiteX453" fmla="*/ 3004259 w 5268810"/>
              <a:gd name="connsiteY453" fmla="*/ 458839 h 1966913"/>
              <a:gd name="connsiteX454" fmla="*/ 3170974 w 5268810"/>
              <a:gd name="connsiteY454" fmla="*/ 54398 h 1966913"/>
              <a:gd name="connsiteX455" fmla="*/ 2096398 w 5268810"/>
              <a:gd name="connsiteY455" fmla="*/ 54398 h 1966913"/>
              <a:gd name="connsiteX456" fmla="*/ 962590 w 5268810"/>
              <a:gd name="connsiteY456" fmla="*/ 1293079 h 1966913"/>
              <a:gd name="connsiteX457" fmla="*/ 699980 w 5268810"/>
              <a:gd name="connsiteY457" fmla="*/ 1680950 h 1966913"/>
              <a:gd name="connsiteX458" fmla="*/ 520217 w 5268810"/>
              <a:gd name="connsiteY458" fmla="*/ 1953280 h 1966913"/>
              <a:gd name="connsiteX459" fmla="*/ 510633 w 5268810"/>
              <a:gd name="connsiteY459" fmla="*/ 1966913 h 1966913"/>
              <a:gd name="connsiteX460" fmla="*/ 494921 w 5268810"/>
              <a:gd name="connsiteY460" fmla="*/ 1966913 h 1966913"/>
              <a:gd name="connsiteX461" fmla="*/ 512597 w 5268810"/>
              <a:gd name="connsiteY461" fmla="*/ 1941810 h 1966913"/>
              <a:gd name="connsiteX462" fmla="*/ 691643 w 5268810"/>
              <a:gd name="connsiteY462" fmla="*/ 1672608 h 1966913"/>
              <a:gd name="connsiteX463" fmla="*/ 950085 w 5268810"/>
              <a:gd name="connsiteY463" fmla="*/ 1284738 h 1966913"/>
              <a:gd name="connsiteX464" fmla="*/ 2071388 w 5268810"/>
              <a:gd name="connsiteY464" fmla="*/ 58569 h 1966913"/>
              <a:gd name="connsiteX465" fmla="*/ 2096398 w 5268810"/>
              <a:gd name="connsiteY465" fmla="*/ 54398 h 1966913"/>
              <a:gd name="connsiteX466" fmla="*/ 3113055 w 5268810"/>
              <a:gd name="connsiteY466" fmla="*/ 42114 h 1966913"/>
              <a:gd name="connsiteX467" fmla="*/ 3142243 w 5268810"/>
              <a:gd name="connsiteY467" fmla="*/ 46282 h 1966913"/>
              <a:gd name="connsiteX468" fmla="*/ 2954607 w 5268810"/>
              <a:gd name="connsiteY468" fmla="*/ 450632 h 1966913"/>
              <a:gd name="connsiteX469" fmla="*/ 2208238 w 5268810"/>
              <a:gd name="connsiteY469" fmla="*/ 1246825 h 1966913"/>
              <a:gd name="connsiteX470" fmla="*/ 1632426 w 5268810"/>
              <a:gd name="connsiteY470" fmla="*/ 1846217 h 1966913"/>
              <a:gd name="connsiteX471" fmla="*/ 1616205 w 5268810"/>
              <a:gd name="connsiteY471" fmla="*/ 1966913 h 1966913"/>
              <a:gd name="connsiteX472" fmla="*/ 1589191 w 5268810"/>
              <a:gd name="connsiteY472" fmla="*/ 1966913 h 1966913"/>
              <a:gd name="connsiteX473" fmla="*/ 1607270 w 5268810"/>
              <a:gd name="connsiteY473" fmla="*/ 1837856 h 1966913"/>
              <a:gd name="connsiteX474" fmla="*/ 2199898 w 5268810"/>
              <a:gd name="connsiteY474" fmla="*/ 1221814 h 1966913"/>
              <a:gd name="connsiteX475" fmla="*/ 2929590 w 5268810"/>
              <a:gd name="connsiteY475" fmla="*/ 442295 h 1966913"/>
              <a:gd name="connsiteX476" fmla="*/ 3113055 w 5268810"/>
              <a:gd name="connsiteY476" fmla="*/ 42114 h 1966913"/>
              <a:gd name="connsiteX477" fmla="*/ 3054065 w 5268810"/>
              <a:gd name="connsiteY477" fmla="*/ 33341 h 1966913"/>
              <a:gd name="connsiteX478" fmla="*/ 3079071 w 5268810"/>
              <a:gd name="connsiteY478" fmla="*/ 37510 h 1966913"/>
              <a:gd name="connsiteX479" fmla="*/ 2874860 w 5268810"/>
              <a:gd name="connsiteY479" fmla="*/ 433641 h 1966913"/>
              <a:gd name="connsiteX480" fmla="*/ 2112191 w 5268810"/>
              <a:gd name="connsiteY480" fmla="*/ 1250920 h 1966913"/>
              <a:gd name="connsiteX481" fmla="*/ 1539067 w 5268810"/>
              <a:gd name="connsiteY481" fmla="*/ 1862260 h 1966913"/>
              <a:gd name="connsiteX482" fmla="*/ 1518822 w 5268810"/>
              <a:gd name="connsiteY482" fmla="*/ 1966913 h 1966913"/>
              <a:gd name="connsiteX483" fmla="*/ 1493262 w 5268810"/>
              <a:gd name="connsiteY483" fmla="*/ 1966913 h 1966913"/>
              <a:gd name="connsiteX484" fmla="*/ 1516039 w 5268810"/>
              <a:gd name="connsiteY484" fmla="*/ 1851860 h 1966913"/>
              <a:gd name="connsiteX485" fmla="*/ 2103856 w 5268810"/>
              <a:gd name="connsiteY485" fmla="*/ 1225902 h 1966913"/>
              <a:gd name="connsiteX486" fmla="*/ 2854021 w 5268810"/>
              <a:gd name="connsiteY486" fmla="*/ 425301 h 1966913"/>
              <a:gd name="connsiteX487" fmla="*/ 3054065 w 5268810"/>
              <a:gd name="connsiteY487" fmla="*/ 33341 h 1966913"/>
              <a:gd name="connsiteX488" fmla="*/ 2208704 w 5268810"/>
              <a:gd name="connsiteY488" fmla="*/ 33341 h 1966913"/>
              <a:gd name="connsiteX489" fmla="*/ 1058342 w 5268810"/>
              <a:gd name="connsiteY489" fmla="*/ 1288468 h 1966913"/>
              <a:gd name="connsiteX490" fmla="*/ 649879 w 5268810"/>
              <a:gd name="connsiteY490" fmla="*/ 1872248 h 1966913"/>
              <a:gd name="connsiteX491" fmla="*/ 586102 w 5268810"/>
              <a:gd name="connsiteY491" fmla="*/ 1966913 h 1966913"/>
              <a:gd name="connsiteX492" fmla="*/ 568146 w 5268810"/>
              <a:gd name="connsiteY492" fmla="*/ 1966913 h 1966913"/>
              <a:gd name="connsiteX493" fmla="*/ 637375 w 5268810"/>
              <a:gd name="connsiteY493" fmla="*/ 1863908 h 1966913"/>
              <a:gd name="connsiteX494" fmla="*/ 1045838 w 5268810"/>
              <a:gd name="connsiteY494" fmla="*/ 1280129 h 1966913"/>
              <a:gd name="connsiteX495" fmla="*/ 2187864 w 5268810"/>
              <a:gd name="connsiteY495" fmla="*/ 37510 h 1966913"/>
              <a:gd name="connsiteX496" fmla="*/ 2208704 w 5268810"/>
              <a:gd name="connsiteY496" fmla="*/ 33341 h 1966913"/>
              <a:gd name="connsiteX497" fmla="*/ 2991981 w 5268810"/>
              <a:gd name="connsiteY497" fmla="*/ 26322 h 1966913"/>
              <a:gd name="connsiteX498" fmla="*/ 3021163 w 5268810"/>
              <a:gd name="connsiteY498" fmla="*/ 26322 h 1966913"/>
              <a:gd name="connsiteX499" fmla="*/ 2796047 w 5268810"/>
              <a:gd name="connsiteY499" fmla="*/ 422336 h 1966913"/>
              <a:gd name="connsiteX500" fmla="*/ 2016479 w 5268810"/>
              <a:gd name="connsiteY500" fmla="*/ 1256052 h 1966913"/>
              <a:gd name="connsiteX501" fmla="*/ 1445589 w 5268810"/>
              <a:gd name="connsiteY501" fmla="*/ 1875110 h 1966913"/>
              <a:gd name="connsiteX502" fmla="*/ 1422289 w 5268810"/>
              <a:gd name="connsiteY502" fmla="*/ 1966913 h 1966913"/>
              <a:gd name="connsiteX503" fmla="*/ 1398123 w 5268810"/>
              <a:gd name="connsiteY503" fmla="*/ 1966913 h 1966913"/>
              <a:gd name="connsiteX504" fmla="*/ 1422555 w 5268810"/>
              <a:gd name="connsiteY504" fmla="*/ 1872260 h 1966913"/>
              <a:gd name="connsiteX505" fmla="*/ 2008141 w 5268810"/>
              <a:gd name="connsiteY505" fmla="*/ 1235209 h 1966913"/>
              <a:gd name="connsiteX506" fmla="*/ 2775203 w 5268810"/>
              <a:gd name="connsiteY506" fmla="*/ 409830 h 1966913"/>
              <a:gd name="connsiteX507" fmla="*/ 2991981 w 5268810"/>
              <a:gd name="connsiteY507" fmla="*/ 26322 h 1966913"/>
              <a:gd name="connsiteX508" fmla="*/ 2291389 w 5268810"/>
              <a:gd name="connsiteY508" fmla="*/ 21057 h 1966913"/>
              <a:gd name="connsiteX509" fmla="*/ 2312235 w 5268810"/>
              <a:gd name="connsiteY509" fmla="*/ 21057 h 1966913"/>
              <a:gd name="connsiteX510" fmla="*/ 1153225 w 5268810"/>
              <a:gd name="connsiteY510" fmla="*/ 1284590 h 1966913"/>
              <a:gd name="connsiteX511" fmla="*/ 878586 w 5268810"/>
              <a:gd name="connsiteY511" fmla="*/ 1639568 h 1966913"/>
              <a:gd name="connsiteX512" fmla="*/ 660868 w 5268810"/>
              <a:gd name="connsiteY512" fmla="*/ 1966913 h 1966913"/>
              <a:gd name="connsiteX513" fmla="*/ 642814 w 5268810"/>
              <a:gd name="connsiteY513" fmla="*/ 1966913 h 1966913"/>
              <a:gd name="connsiteX514" fmla="*/ 866079 w 5268810"/>
              <a:gd name="connsiteY514" fmla="*/ 1631228 h 1966913"/>
              <a:gd name="connsiteX515" fmla="*/ 1140718 w 5268810"/>
              <a:gd name="connsiteY515" fmla="*/ 1276250 h 1966913"/>
              <a:gd name="connsiteX516" fmla="*/ 2291389 w 5268810"/>
              <a:gd name="connsiteY516" fmla="*/ 21057 h 1966913"/>
              <a:gd name="connsiteX517" fmla="*/ 2929465 w 5268810"/>
              <a:gd name="connsiteY517" fmla="*/ 17548 h 1966913"/>
              <a:gd name="connsiteX518" fmla="*/ 2954481 w 5268810"/>
              <a:gd name="connsiteY518" fmla="*/ 17548 h 1966913"/>
              <a:gd name="connsiteX519" fmla="*/ 2720991 w 5268810"/>
              <a:gd name="connsiteY519" fmla="*/ 405180 h 1966913"/>
              <a:gd name="connsiteX520" fmla="*/ 1920456 w 5268810"/>
              <a:gd name="connsiteY520" fmla="*/ 1259637 h 1966913"/>
              <a:gd name="connsiteX521" fmla="*/ 1352163 w 5268810"/>
              <a:gd name="connsiteY521" fmla="*/ 1889979 h 1966913"/>
              <a:gd name="connsiteX522" fmla="*/ 1327893 w 5268810"/>
              <a:gd name="connsiteY522" fmla="*/ 1966913 h 1966913"/>
              <a:gd name="connsiteX523" fmla="*/ 1304637 w 5268810"/>
              <a:gd name="connsiteY523" fmla="*/ 1966913 h 1966913"/>
              <a:gd name="connsiteX524" fmla="*/ 1331976 w 5268810"/>
              <a:gd name="connsiteY524" fmla="*/ 1879804 h 1966913"/>
              <a:gd name="connsiteX525" fmla="*/ 1912117 w 5268810"/>
              <a:gd name="connsiteY525" fmla="*/ 1238797 h 1966913"/>
              <a:gd name="connsiteX526" fmla="*/ 2700144 w 5268810"/>
              <a:gd name="connsiteY526" fmla="*/ 392676 h 1966913"/>
              <a:gd name="connsiteX527" fmla="*/ 2929465 w 5268810"/>
              <a:gd name="connsiteY527" fmla="*/ 17548 h 1966913"/>
              <a:gd name="connsiteX528" fmla="*/ 2862784 w 5268810"/>
              <a:gd name="connsiteY528" fmla="*/ 8774 h 1966913"/>
              <a:gd name="connsiteX529" fmla="*/ 2887800 w 5268810"/>
              <a:gd name="connsiteY529" fmla="*/ 12942 h 1966913"/>
              <a:gd name="connsiteX530" fmla="*/ 2641818 w 5268810"/>
              <a:gd name="connsiteY530" fmla="*/ 388093 h 1966913"/>
              <a:gd name="connsiteX531" fmla="*/ 1824660 w 5268810"/>
              <a:gd name="connsiteY531" fmla="*/ 1259278 h 1966913"/>
              <a:gd name="connsiteX532" fmla="*/ 1264794 w 5268810"/>
              <a:gd name="connsiteY532" fmla="*/ 1893689 h 1966913"/>
              <a:gd name="connsiteX533" fmla="*/ 1237837 w 5268810"/>
              <a:gd name="connsiteY533" fmla="*/ 1966913 h 1966913"/>
              <a:gd name="connsiteX534" fmla="*/ 1215261 w 5268810"/>
              <a:gd name="connsiteY534" fmla="*/ 1966913 h 1966913"/>
              <a:gd name="connsiteX535" fmla="*/ 1245707 w 5268810"/>
              <a:gd name="connsiteY535" fmla="*/ 1884831 h 1966913"/>
              <a:gd name="connsiteX536" fmla="*/ 1816321 w 5268810"/>
              <a:gd name="connsiteY536" fmla="*/ 1242605 h 1966913"/>
              <a:gd name="connsiteX537" fmla="*/ 2620973 w 5268810"/>
              <a:gd name="connsiteY537" fmla="*/ 375588 h 1966913"/>
              <a:gd name="connsiteX538" fmla="*/ 2862784 w 5268810"/>
              <a:gd name="connsiteY538" fmla="*/ 8774 h 1966913"/>
              <a:gd name="connsiteX539" fmla="*/ 2412257 w 5268810"/>
              <a:gd name="connsiteY539" fmla="*/ 8774 h 1966913"/>
              <a:gd name="connsiteX540" fmla="*/ 2012099 w 5268810"/>
              <a:gd name="connsiteY540" fmla="*/ 454897 h 1966913"/>
              <a:gd name="connsiteX541" fmla="*/ 1249298 w 5268810"/>
              <a:gd name="connsiteY541" fmla="*/ 1280434 h 1966913"/>
              <a:gd name="connsiteX542" fmla="*/ 782122 w 5268810"/>
              <a:gd name="connsiteY542" fmla="*/ 1896654 h 1966913"/>
              <a:gd name="connsiteX543" fmla="*/ 738331 w 5268810"/>
              <a:gd name="connsiteY543" fmla="*/ 1966913 h 1966913"/>
              <a:gd name="connsiteX544" fmla="*/ 720399 w 5268810"/>
              <a:gd name="connsiteY544" fmla="*/ 1966913 h 1966913"/>
              <a:gd name="connsiteX545" fmla="*/ 769617 w 5268810"/>
              <a:gd name="connsiteY545" fmla="*/ 1887730 h 1966913"/>
              <a:gd name="connsiteX546" fmla="*/ 1236793 w 5268810"/>
              <a:gd name="connsiteY546" fmla="*/ 1272095 h 1966913"/>
              <a:gd name="connsiteX547" fmla="*/ 1999595 w 5268810"/>
              <a:gd name="connsiteY547" fmla="*/ 442389 h 1966913"/>
              <a:gd name="connsiteX548" fmla="*/ 2387247 w 5268810"/>
              <a:gd name="connsiteY548" fmla="*/ 12943 h 1966913"/>
              <a:gd name="connsiteX549" fmla="*/ 2412257 w 5268810"/>
              <a:gd name="connsiteY549" fmla="*/ 8774 h 1966913"/>
              <a:gd name="connsiteX550" fmla="*/ 2792590 w 5268810"/>
              <a:gd name="connsiteY550" fmla="*/ 5264 h 1966913"/>
              <a:gd name="connsiteX551" fmla="*/ 2817609 w 5268810"/>
              <a:gd name="connsiteY551" fmla="*/ 5264 h 1966913"/>
              <a:gd name="connsiteX552" fmla="*/ 2563247 w 5268810"/>
              <a:gd name="connsiteY552" fmla="*/ 372102 h 1966913"/>
              <a:gd name="connsiteX553" fmla="*/ 1729276 w 5268810"/>
              <a:gd name="connsiteY553" fmla="*/ 1264186 h 1966913"/>
              <a:gd name="connsiteX554" fmla="*/ 1180639 w 5268810"/>
              <a:gd name="connsiteY554" fmla="*/ 1894852 h 1966913"/>
              <a:gd name="connsiteX555" fmla="*/ 1149612 w 5268810"/>
              <a:gd name="connsiteY555" fmla="*/ 1966913 h 1966913"/>
              <a:gd name="connsiteX556" fmla="*/ 1129420 w 5268810"/>
              <a:gd name="connsiteY556" fmla="*/ 1966913 h 1966913"/>
              <a:gd name="connsiteX557" fmla="*/ 1164399 w 5268810"/>
              <a:gd name="connsiteY557" fmla="*/ 1884894 h 1966913"/>
              <a:gd name="connsiteX558" fmla="*/ 1720936 w 5268810"/>
              <a:gd name="connsiteY558" fmla="*/ 1247511 h 1966913"/>
              <a:gd name="connsiteX559" fmla="*/ 2542398 w 5268810"/>
              <a:gd name="connsiteY559" fmla="*/ 359597 h 1966913"/>
              <a:gd name="connsiteX560" fmla="*/ 2792590 w 5268810"/>
              <a:gd name="connsiteY560" fmla="*/ 5264 h 1966913"/>
              <a:gd name="connsiteX561" fmla="*/ 2478509 w 5268810"/>
              <a:gd name="connsiteY561" fmla="*/ 5264 h 1966913"/>
              <a:gd name="connsiteX562" fmla="*/ 2503506 w 5268810"/>
              <a:gd name="connsiteY562" fmla="*/ 5264 h 1966913"/>
              <a:gd name="connsiteX563" fmla="*/ 2195208 w 5268810"/>
              <a:gd name="connsiteY563" fmla="*/ 359631 h 1966913"/>
              <a:gd name="connsiteX564" fmla="*/ 1345311 w 5268810"/>
              <a:gd name="connsiteY564" fmla="*/ 1280985 h 1966913"/>
              <a:gd name="connsiteX565" fmla="*/ 827990 w 5268810"/>
              <a:gd name="connsiteY565" fmla="*/ 1952264 h 1966913"/>
              <a:gd name="connsiteX566" fmla="*/ 819556 w 5268810"/>
              <a:gd name="connsiteY566" fmla="*/ 1966913 h 1966913"/>
              <a:gd name="connsiteX567" fmla="*/ 797176 w 5268810"/>
              <a:gd name="connsiteY567" fmla="*/ 1966913 h 1966913"/>
              <a:gd name="connsiteX568" fmla="*/ 811976 w 5268810"/>
              <a:gd name="connsiteY568" fmla="*/ 1941516 h 1966913"/>
              <a:gd name="connsiteX569" fmla="*/ 1332812 w 5268810"/>
              <a:gd name="connsiteY569" fmla="*/ 1268479 h 1966913"/>
              <a:gd name="connsiteX570" fmla="*/ 2182710 w 5268810"/>
              <a:gd name="connsiteY570" fmla="*/ 347124 h 1966913"/>
              <a:gd name="connsiteX571" fmla="*/ 2478509 w 5268810"/>
              <a:gd name="connsiteY571" fmla="*/ 5264 h 1966913"/>
              <a:gd name="connsiteX572" fmla="*/ 2720653 w 5268810"/>
              <a:gd name="connsiteY572" fmla="*/ 1 h 1966913"/>
              <a:gd name="connsiteX573" fmla="*/ 2745664 w 5268810"/>
              <a:gd name="connsiteY573" fmla="*/ 1 h 1966913"/>
              <a:gd name="connsiteX574" fmla="*/ 2478875 w 5268810"/>
              <a:gd name="connsiteY574" fmla="*/ 358503 h 1966913"/>
              <a:gd name="connsiteX575" fmla="*/ 1632653 w 5268810"/>
              <a:gd name="connsiteY575" fmla="*/ 1267264 h 1966913"/>
              <a:gd name="connsiteX576" fmla="*/ 1098555 w 5268810"/>
              <a:gd name="connsiteY576" fmla="*/ 1896509 h 1966913"/>
              <a:gd name="connsiteX577" fmla="*/ 1064532 w 5268810"/>
              <a:gd name="connsiteY577" fmla="*/ 1966913 h 1966913"/>
              <a:gd name="connsiteX578" fmla="*/ 1040543 w 5268810"/>
              <a:gd name="connsiteY578" fmla="*/ 1966913 h 1966913"/>
              <a:gd name="connsiteX579" fmla="*/ 1080488 w 5268810"/>
              <a:gd name="connsiteY579" fmla="*/ 1883702 h 1966913"/>
              <a:gd name="connsiteX580" fmla="*/ 1624317 w 5268810"/>
              <a:gd name="connsiteY580" fmla="*/ 1250590 h 1966913"/>
              <a:gd name="connsiteX581" fmla="*/ 2462201 w 5268810"/>
              <a:gd name="connsiteY581" fmla="*/ 345998 h 1966913"/>
              <a:gd name="connsiteX582" fmla="*/ 2720653 w 5268810"/>
              <a:gd name="connsiteY582" fmla="*/ 1 h 1966913"/>
              <a:gd name="connsiteX583" fmla="*/ 2641689 w 5268810"/>
              <a:gd name="connsiteY583" fmla="*/ 1 h 1966913"/>
              <a:gd name="connsiteX584" fmla="*/ 2666699 w 5268810"/>
              <a:gd name="connsiteY584" fmla="*/ 1 h 1966913"/>
              <a:gd name="connsiteX585" fmla="*/ 2395762 w 5268810"/>
              <a:gd name="connsiteY585" fmla="*/ 346044 h 1966913"/>
              <a:gd name="connsiteX586" fmla="*/ 1537101 w 5268810"/>
              <a:gd name="connsiteY586" fmla="*/ 1271606 h 1966913"/>
              <a:gd name="connsiteX587" fmla="*/ 1103081 w 5268810"/>
              <a:gd name="connsiteY587" fmla="*/ 1754713 h 1966913"/>
              <a:gd name="connsiteX588" fmla="*/ 983749 w 5268810"/>
              <a:gd name="connsiteY588" fmla="*/ 1966913 h 1966913"/>
              <a:gd name="connsiteX589" fmla="*/ 960984 w 5268810"/>
              <a:gd name="connsiteY589" fmla="*/ 1966913 h 1966913"/>
              <a:gd name="connsiteX590" fmla="*/ 1086929 w 5268810"/>
              <a:gd name="connsiteY590" fmla="*/ 1742205 h 1966913"/>
              <a:gd name="connsiteX591" fmla="*/ 1524596 w 5268810"/>
              <a:gd name="connsiteY591" fmla="*/ 1254930 h 1966913"/>
              <a:gd name="connsiteX592" fmla="*/ 2379089 w 5268810"/>
              <a:gd name="connsiteY592" fmla="*/ 333537 h 1966913"/>
              <a:gd name="connsiteX593" fmla="*/ 2641689 w 5268810"/>
              <a:gd name="connsiteY593" fmla="*/ 1 h 1966913"/>
              <a:gd name="connsiteX594" fmla="*/ 2562721 w 5268810"/>
              <a:gd name="connsiteY594" fmla="*/ 0 h 1966913"/>
              <a:gd name="connsiteX595" fmla="*/ 2587735 w 5268810"/>
              <a:gd name="connsiteY595" fmla="*/ 0 h 1966913"/>
              <a:gd name="connsiteX596" fmla="*/ 2304245 w 5268810"/>
              <a:gd name="connsiteY596" fmla="*/ 341946 h 1966913"/>
              <a:gd name="connsiteX597" fmla="*/ 1441269 w 5268810"/>
              <a:gd name="connsiteY597" fmla="*/ 1276045 h 1966913"/>
              <a:gd name="connsiteX598" fmla="*/ 1035838 w 5268810"/>
              <a:gd name="connsiteY598" fmla="*/ 1739446 h 1966913"/>
              <a:gd name="connsiteX599" fmla="*/ 898127 w 5268810"/>
              <a:gd name="connsiteY599" fmla="*/ 1966913 h 1966913"/>
              <a:gd name="connsiteX600" fmla="*/ 877744 w 5268810"/>
              <a:gd name="connsiteY600" fmla="*/ 1966913 h 1966913"/>
              <a:gd name="connsiteX601" fmla="*/ 1021246 w 5268810"/>
              <a:gd name="connsiteY601" fmla="*/ 1728500 h 1966913"/>
              <a:gd name="connsiteX602" fmla="*/ 1428763 w 5268810"/>
              <a:gd name="connsiteY602" fmla="*/ 1259365 h 1966913"/>
              <a:gd name="connsiteX603" fmla="*/ 2291738 w 5268810"/>
              <a:gd name="connsiteY603" fmla="*/ 329436 h 1966913"/>
              <a:gd name="connsiteX604" fmla="*/ 2562721 w 5268810"/>
              <a:gd name="connsiteY604" fmla="*/ 0 h 196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Lst>
            <a:rect l="l" t="t" r="r" b="b"/>
            <a:pathLst>
              <a:path w="5268810" h="1966913">
                <a:moveTo>
                  <a:pt x="5260686" y="1942533"/>
                </a:moveTo>
                <a:lnTo>
                  <a:pt x="5268810" y="1966913"/>
                </a:lnTo>
                <a:lnTo>
                  <a:pt x="5209687" y="1966913"/>
                </a:lnTo>
                <a:close/>
                <a:moveTo>
                  <a:pt x="5227344" y="1835492"/>
                </a:moveTo>
                <a:cubicBezTo>
                  <a:pt x="5227344" y="1843829"/>
                  <a:pt x="5231512" y="1852167"/>
                  <a:pt x="5235682" y="1860503"/>
                </a:cubicBezTo>
                <a:cubicBezTo>
                  <a:pt x="5166893" y="1895937"/>
                  <a:pt x="5102272" y="1927201"/>
                  <a:pt x="5040778" y="1954298"/>
                </a:cubicBezTo>
                <a:lnTo>
                  <a:pt x="5008471" y="1966913"/>
                </a:lnTo>
                <a:lnTo>
                  <a:pt x="4936079" y="1966913"/>
                </a:lnTo>
                <a:lnTo>
                  <a:pt x="5032439" y="1929286"/>
                </a:lnTo>
                <a:cubicBezTo>
                  <a:pt x="5093933" y="1902190"/>
                  <a:pt x="5158554" y="1870925"/>
                  <a:pt x="5227344" y="1835492"/>
                </a:cubicBezTo>
                <a:close/>
                <a:moveTo>
                  <a:pt x="5185225" y="1730205"/>
                </a:moveTo>
                <a:cubicBezTo>
                  <a:pt x="5189397" y="1734374"/>
                  <a:pt x="5193568" y="1742713"/>
                  <a:pt x="5193568" y="1751052"/>
                </a:cubicBezTo>
                <a:cubicBezTo>
                  <a:pt x="5047585" y="1830274"/>
                  <a:pt x="4922456" y="1884478"/>
                  <a:pt x="4797326" y="1926173"/>
                </a:cubicBezTo>
                <a:lnTo>
                  <a:pt x="4694436" y="1966913"/>
                </a:lnTo>
                <a:lnTo>
                  <a:pt x="4626025" y="1966913"/>
                </a:lnTo>
                <a:lnTo>
                  <a:pt x="4788985" y="1901156"/>
                </a:lnTo>
                <a:cubicBezTo>
                  <a:pt x="4914114" y="1863630"/>
                  <a:pt x="5039242" y="1809425"/>
                  <a:pt x="5185225" y="1730205"/>
                </a:cubicBezTo>
                <a:close/>
                <a:moveTo>
                  <a:pt x="5143118" y="1626674"/>
                </a:moveTo>
                <a:cubicBezTo>
                  <a:pt x="5147284" y="1630842"/>
                  <a:pt x="5147284" y="1639179"/>
                  <a:pt x="5151454" y="1643347"/>
                </a:cubicBezTo>
                <a:cubicBezTo>
                  <a:pt x="4997237" y="1730881"/>
                  <a:pt x="4859694" y="1789237"/>
                  <a:pt x="4726320" y="1826752"/>
                </a:cubicBezTo>
                <a:cubicBezTo>
                  <a:pt x="4665363" y="1843946"/>
                  <a:pt x="4610985" y="1865439"/>
                  <a:pt x="4562353" y="1890742"/>
                </a:cubicBezTo>
                <a:lnTo>
                  <a:pt x="4448790" y="1966913"/>
                </a:lnTo>
                <a:lnTo>
                  <a:pt x="4413033" y="1966913"/>
                </a:lnTo>
                <a:lnTo>
                  <a:pt x="4419063" y="1960528"/>
                </a:lnTo>
                <a:cubicBezTo>
                  <a:pt x="4497342" y="1894226"/>
                  <a:pt x="4596071" y="1841341"/>
                  <a:pt x="4722151" y="1805910"/>
                </a:cubicBezTo>
                <a:cubicBezTo>
                  <a:pt x="4855527" y="1768395"/>
                  <a:pt x="4988902" y="1714208"/>
                  <a:pt x="5143118" y="1626674"/>
                </a:cubicBezTo>
                <a:close/>
                <a:moveTo>
                  <a:pt x="5093978" y="1521387"/>
                </a:moveTo>
                <a:cubicBezTo>
                  <a:pt x="5098149" y="1529729"/>
                  <a:pt x="5102319" y="1533899"/>
                  <a:pt x="5102319" y="1542240"/>
                </a:cubicBezTo>
                <a:cubicBezTo>
                  <a:pt x="4960519" y="1621481"/>
                  <a:pt x="4814549" y="1692381"/>
                  <a:pt x="4660237" y="1729916"/>
                </a:cubicBezTo>
                <a:cubicBezTo>
                  <a:pt x="4540333" y="1760153"/>
                  <a:pt x="4446235" y="1809157"/>
                  <a:pt x="4371360" y="1872563"/>
                </a:cubicBezTo>
                <a:lnTo>
                  <a:pt x="4282962" y="1966913"/>
                </a:lnTo>
                <a:lnTo>
                  <a:pt x="4260220" y="1966913"/>
                </a:lnTo>
                <a:lnTo>
                  <a:pt x="4358784" y="1861420"/>
                </a:lnTo>
                <a:cubicBezTo>
                  <a:pt x="4436070" y="1795603"/>
                  <a:pt x="4533036" y="1744513"/>
                  <a:pt x="4656068" y="1713234"/>
                </a:cubicBezTo>
                <a:cubicBezTo>
                  <a:pt x="4806209" y="1671528"/>
                  <a:pt x="4956349" y="1604799"/>
                  <a:pt x="5093978" y="1521387"/>
                </a:cubicBezTo>
                <a:close/>
                <a:moveTo>
                  <a:pt x="5043095" y="1426630"/>
                </a:moveTo>
                <a:cubicBezTo>
                  <a:pt x="5047264" y="1430799"/>
                  <a:pt x="5047264" y="1434969"/>
                  <a:pt x="5051431" y="1439138"/>
                </a:cubicBezTo>
                <a:cubicBezTo>
                  <a:pt x="4905541" y="1526694"/>
                  <a:pt x="4751314" y="1597574"/>
                  <a:pt x="4592919" y="1635099"/>
                </a:cubicBezTo>
                <a:cubicBezTo>
                  <a:pt x="4417851" y="1674187"/>
                  <a:pt x="4297883" y="1761939"/>
                  <a:pt x="4212351" y="1879008"/>
                </a:cubicBezTo>
                <a:lnTo>
                  <a:pt x="4160205" y="1966913"/>
                </a:lnTo>
                <a:lnTo>
                  <a:pt x="4139306" y="1966913"/>
                </a:lnTo>
                <a:lnTo>
                  <a:pt x="4198731" y="1867241"/>
                </a:lnTo>
                <a:cubicBezTo>
                  <a:pt x="4286094" y="1748389"/>
                  <a:pt x="4408993" y="1659073"/>
                  <a:pt x="4588750" y="1618421"/>
                </a:cubicBezTo>
                <a:cubicBezTo>
                  <a:pt x="4747146" y="1580897"/>
                  <a:pt x="4901372" y="1510018"/>
                  <a:pt x="5043095" y="1426630"/>
                </a:cubicBezTo>
                <a:close/>
                <a:moveTo>
                  <a:pt x="4988694" y="1330117"/>
                </a:moveTo>
                <a:cubicBezTo>
                  <a:pt x="4988694" y="1334285"/>
                  <a:pt x="4992863" y="1338455"/>
                  <a:pt x="4997033" y="1342623"/>
                </a:cubicBezTo>
                <a:cubicBezTo>
                  <a:pt x="4826078" y="1442677"/>
                  <a:pt x="4675970" y="1505210"/>
                  <a:pt x="4525863" y="1534393"/>
                </a:cubicBezTo>
                <a:cubicBezTo>
                  <a:pt x="4296534" y="1580251"/>
                  <a:pt x="4162064" y="1721994"/>
                  <a:pt x="4076066" y="1904904"/>
                </a:cubicBezTo>
                <a:lnTo>
                  <a:pt x="4051901" y="1966913"/>
                </a:lnTo>
                <a:lnTo>
                  <a:pt x="4035026" y="1966913"/>
                </a:lnTo>
                <a:lnTo>
                  <a:pt x="4062514" y="1897087"/>
                </a:lnTo>
                <a:cubicBezTo>
                  <a:pt x="4150597" y="1711571"/>
                  <a:pt x="4288195" y="1567744"/>
                  <a:pt x="4521694" y="1521886"/>
                </a:cubicBezTo>
                <a:cubicBezTo>
                  <a:pt x="4671801" y="1492704"/>
                  <a:pt x="4821908" y="1430170"/>
                  <a:pt x="4988694" y="1330117"/>
                </a:cubicBezTo>
                <a:close/>
                <a:moveTo>
                  <a:pt x="287228" y="1317834"/>
                </a:moveTo>
                <a:cubicBezTo>
                  <a:pt x="252819" y="1477459"/>
                  <a:pt x="187911" y="1641780"/>
                  <a:pt x="97784" y="1805513"/>
                </a:cubicBezTo>
                <a:lnTo>
                  <a:pt x="614" y="1966913"/>
                </a:lnTo>
                <a:lnTo>
                  <a:pt x="0" y="1966913"/>
                </a:lnTo>
                <a:lnTo>
                  <a:pt x="7786" y="1939642"/>
                </a:lnTo>
                <a:cubicBezTo>
                  <a:pt x="137080" y="1743501"/>
                  <a:pt x="228837" y="1539014"/>
                  <a:pt x="274715" y="1338700"/>
                </a:cubicBezTo>
                <a:cubicBezTo>
                  <a:pt x="278886" y="1334526"/>
                  <a:pt x="283057" y="1326181"/>
                  <a:pt x="287228" y="1317834"/>
                </a:cubicBezTo>
                <a:close/>
                <a:moveTo>
                  <a:pt x="3988891" y="1268321"/>
                </a:moveTo>
                <a:lnTo>
                  <a:pt x="3947506" y="1313967"/>
                </a:lnTo>
                <a:cubicBezTo>
                  <a:pt x="3920405" y="1347321"/>
                  <a:pt x="3896431" y="1383801"/>
                  <a:pt x="3875584" y="1421324"/>
                </a:cubicBezTo>
                <a:cubicBezTo>
                  <a:pt x="3792196" y="1567247"/>
                  <a:pt x="3746333" y="1738186"/>
                  <a:pt x="3712977" y="1904954"/>
                </a:cubicBezTo>
                <a:lnTo>
                  <a:pt x="3699811" y="1966913"/>
                </a:lnTo>
                <a:lnTo>
                  <a:pt x="3696883" y="1966913"/>
                </a:lnTo>
                <a:lnTo>
                  <a:pt x="3708808" y="1900785"/>
                </a:lnTo>
                <a:cubicBezTo>
                  <a:pt x="3746333" y="1734016"/>
                  <a:pt x="3788026" y="1567247"/>
                  <a:pt x="3871414" y="1417156"/>
                </a:cubicBezTo>
                <a:cubicBezTo>
                  <a:pt x="3892261" y="1379633"/>
                  <a:pt x="3916236" y="1344194"/>
                  <a:pt x="3943858" y="1311362"/>
                </a:cubicBezTo>
                <a:close/>
                <a:moveTo>
                  <a:pt x="3993072" y="1264325"/>
                </a:moveTo>
                <a:lnTo>
                  <a:pt x="3988891" y="1268321"/>
                </a:lnTo>
                <a:lnTo>
                  <a:pt x="3990503" y="1266542"/>
                </a:lnTo>
                <a:close/>
                <a:moveTo>
                  <a:pt x="4927276" y="1233605"/>
                </a:moveTo>
                <a:cubicBezTo>
                  <a:pt x="4931446" y="1237774"/>
                  <a:pt x="4935616" y="1241943"/>
                  <a:pt x="4935616" y="1246112"/>
                </a:cubicBezTo>
                <a:cubicBezTo>
                  <a:pt x="4768808" y="1350339"/>
                  <a:pt x="4614509" y="1412876"/>
                  <a:pt x="4460211" y="1437890"/>
                </a:cubicBezTo>
                <a:cubicBezTo>
                  <a:pt x="4178723" y="1487398"/>
                  <a:pt x="4040585" y="1694876"/>
                  <a:pt x="3959257" y="1947342"/>
                </a:cubicBezTo>
                <a:lnTo>
                  <a:pt x="3953903" y="1966913"/>
                </a:lnTo>
                <a:lnTo>
                  <a:pt x="3943315" y="1966913"/>
                </a:lnTo>
                <a:lnTo>
                  <a:pt x="3948286" y="1948881"/>
                </a:lnTo>
                <a:cubicBezTo>
                  <a:pt x="4031201" y="1692140"/>
                  <a:pt x="4171946" y="1474891"/>
                  <a:pt x="4456040" y="1425383"/>
                </a:cubicBezTo>
                <a:cubicBezTo>
                  <a:pt x="4610340" y="1400368"/>
                  <a:pt x="4760468" y="1337832"/>
                  <a:pt x="4927276" y="1233605"/>
                </a:cubicBezTo>
                <a:close/>
                <a:moveTo>
                  <a:pt x="4864108" y="1142357"/>
                </a:moveTo>
                <a:cubicBezTo>
                  <a:pt x="4868278" y="1146525"/>
                  <a:pt x="4868278" y="1146525"/>
                  <a:pt x="4872445" y="1150694"/>
                </a:cubicBezTo>
                <a:cubicBezTo>
                  <a:pt x="4705715" y="1259085"/>
                  <a:pt x="4547324" y="1317448"/>
                  <a:pt x="4393101" y="1342462"/>
                </a:cubicBezTo>
                <a:cubicBezTo>
                  <a:pt x="4119562" y="1381545"/>
                  <a:pt x="3981165" y="1596501"/>
                  <a:pt x="3898534" y="1852983"/>
                </a:cubicBezTo>
                <a:lnTo>
                  <a:pt x="3867111" y="1966913"/>
                </a:lnTo>
                <a:lnTo>
                  <a:pt x="3856138" y="1966913"/>
                </a:lnTo>
                <a:lnTo>
                  <a:pt x="3889399" y="1847194"/>
                </a:lnTo>
                <a:cubicBezTo>
                  <a:pt x="3973415" y="1587251"/>
                  <a:pt x="4112789" y="1369038"/>
                  <a:pt x="4388932" y="1329955"/>
                </a:cubicBezTo>
                <a:cubicBezTo>
                  <a:pt x="4547324" y="1309110"/>
                  <a:pt x="4697380" y="1246577"/>
                  <a:pt x="4864108" y="1142357"/>
                </a:cubicBezTo>
                <a:close/>
                <a:moveTo>
                  <a:pt x="4798084" y="1054618"/>
                </a:moveTo>
                <a:cubicBezTo>
                  <a:pt x="4802255" y="1054618"/>
                  <a:pt x="4802255" y="1058788"/>
                  <a:pt x="4802255" y="1058788"/>
                </a:cubicBezTo>
                <a:cubicBezTo>
                  <a:pt x="4639659" y="1167204"/>
                  <a:pt x="4485400" y="1225583"/>
                  <a:pt x="4326978" y="1242262"/>
                </a:cubicBezTo>
                <a:cubicBezTo>
                  <a:pt x="4004912" y="1279792"/>
                  <a:pt x="3870458" y="1596441"/>
                  <a:pt x="3793460" y="1921300"/>
                </a:cubicBezTo>
                <a:lnTo>
                  <a:pt x="3783790" y="1966913"/>
                </a:lnTo>
                <a:lnTo>
                  <a:pt x="3774508" y="1966913"/>
                </a:lnTo>
                <a:lnTo>
                  <a:pt x="3785186" y="1916478"/>
                </a:lnTo>
                <a:cubicBezTo>
                  <a:pt x="3862381" y="1590446"/>
                  <a:pt x="3997617" y="1271452"/>
                  <a:pt x="4322808" y="1233922"/>
                </a:cubicBezTo>
                <a:cubicBezTo>
                  <a:pt x="4481232" y="1217243"/>
                  <a:pt x="4635489" y="1158864"/>
                  <a:pt x="4798084" y="1054618"/>
                </a:cubicBezTo>
                <a:close/>
                <a:moveTo>
                  <a:pt x="4726138" y="966880"/>
                </a:moveTo>
                <a:cubicBezTo>
                  <a:pt x="4730308" y="966880"/>
                  <a:pt x="4730308" y="971049"/>
                  <a:pt x="4730308" y="971049"/>
                </a:cubicBezTo>
                <a:cubicBezTo>
                  <a:pt x="4596886" y="1062771"/>
                  <a:pt x="4438451" y="1129479"/>
                  <a:pt x="4275847" y="1141986"/>
                </a:cubicBezTo>
                <a:cubicBezTo>
                  <a:pt x="4229983" y="1146156"/>
                  <a:pt x="4188289" y="1154495"/>
                  <a:pt x="4150764" y="1167002"/>
                </a:cubicBezTo>
                <a:cubicBezTo>
                  <a:pt x="4109071" y="1179509"/>
                  <a:pt x="4071546" y="1200355"/>
                  <a:pt x="4038191" y="1225371"/>
                </a:cubicBezTo>
                <a:lnTo>
                  <a:pt x="3993072" y="1264325"/>
                </a:lnTo>
                <a:lnTo>
                  <a:pt x="4038191" y="1221202"/>
                </a:lnTo>
                <a:cubicBezTo>
                  <a:pt x="4071546" y="1196187"/>
                  <a:pt x="4109071" y="1175341"/>
                  <a:pt x="4150764" y="1162833"/>
                </a:cubicBezTo>
                <a:cubicBezTo>
                  <a:pt x="4188289" y="1150325"/>
                  <a:pt x="4229983" y="1141986"/>
                  <a:pt x="4271677" y="1137817"/>
                </a:cubicBezTo>
                <a:cubicBezTo>
                  <a:pt x="4438451" y="1125310"/>
                  <a:pt x="4592718" y="1058602"/>
                  <a:pt x="4726138" y="966880"/>
                </a:cubicBezTo>
                <a:close/>
                <a:moveTo>
                  <a:pt x="4680515" y="914236"/>
                </a:moveTo>
                <a:cubicBezTo>
                  <a:pt x="4680515" y="914236"/>
                  <a:pt x="4684684" y="918405"/>
                  <a:pt x="4684684" y="918405"/>
                </a:cubicBezTo>
                <a:cubicBezTo>
                  <a:pt x="4538787" y="1018436"/>
                  <a:pt x="4380385" y="1089291"/>
                  <a:pt x="4209480" y="1105964"/>
                </a:cubicBezTo>
                <a:cubicBezTo>
                  <a:pt x="3877565" y="1142434"/>
                  <a:pt x="3749905" y="1536309"/>
                  <a:pt x="3670118" y="1882716"/>
                </a:cubicBezTo>
                <a:lnTo>
                  <a:pt x="3651619" y="1966913"/>
                </a:lnTo>
                <a:lnTo>
                  <a:pt x="3643658" y="1966913"/>
                </a:lnTo>
                <a:lnTo>
                  <a:pt x="3662994" y="1881332"/>
                </a:lnTo>
                <a:cubicBezTo>
                  <a:pt x="3744890" y="1532075"/>
                  <a:pt x="3870270" y="1137744"/>
                  <a:pt x="4209480" y="1097628"/>
                </a:cubicBezTo>
                <a:cubicBezTo>
                  <a:pt x="4380385" y="1080956"/>
                  <a:pt x="4534619" y="1014268"/>
                  <a:pt x="4680515" y="914236"/>
                </a:cubicBezTo>
                <a:close/>
                <a:moveTo>
                  <a:pt x="4631379" y="859838"/>
                </a:moveTo>
                <a:cubicBezTo>
                  <a:pt x="4631379" y="859838"/>
                  <a:pt x="4635550" y="864006"/>
                  <a:pt x="4635550" y="864006"/>
                </a:cubicBezTo>
                <a:cubicBezTo>
                  <a:pt x="4485420" y="968205"/>
                  <a:pt x="4331123" y="1039061"/>
                  <a:pt x="4164312" y="1064069"/>
                </a:cubicBezTo>
                <a:cubicBezTo>
                  <a:pt x="3814008" y="1114085"/>
                  <a:pt x="3701411" y="1564227"/>
                  <a:pt x="3609665" y="1922675"/>
                </a:cubicBezTo>
                <a:lnTo>
                  <a:pt x="3598718" y="1966913"/>
                </a:lnTo>
                <a:lnTo>
                  <a:pt x="3590338" y="1966913"/>
                </a:lnTo>
                <a:lnTo>
                  <a:pt x="3601324" y="1922675"/>
                </a:lnTo>
                <a:cubicBezTo>
                  <a:pt x="3693071" y="1560060"/>
                  <a:pt x="3809839" y="1109916"/>
                  <a:pt x="4164312" y="1055733"/>
                </a:cubicBezTo>
                <a:cubicBezTo>
                  <a:pt x="4331123" y="1030726"/>
                  <a:pt x="4481251" y="959869"/>
                  <a:pt x="4631379" y="859838"/>
                </a:cubicBezTo>
                <a:close/>
                <a:moveTo>
                  <a:pt x="4576324" y="805440"/>
                </a:moveTo>
                <a:cubicBezTo>
                  <a:pt x="4580494" y="805440"/>
                  <a:pt x="4580494" y="809609"/>
                  <a:pt x="4584662" y="809609"/>
                </a:cubicBezTo>
                <a:cubicBezTo>
                  <a:pt x="4434587" y="917976"/>
                  <a:pt x="4280344" y="992999"/>
                  <a:pt x="4117761" y="1022176"/>
                </a:cubicBezTo>
                <a:cubicBezTo>
                  <a:pt x="3796766" y="1080527"/>
                  <a:pt x="3684208" y="1476485"/>
                  <a:pt x="3584157" y="1826596"/>
                </a:cubicBezTo>
                <a:lnTo>
                  <a:pt x="3543276" y="1966913"/>
                </a:lnTo>
                <a:lnTo>
                  <a:pt x="3534061" y="1966913"/>
                </a:lnTo>
                <a:lnTo>
                  <a:pt x="3575820" y="1826596"/>
                </a:lnTo>
                <a:cubicBezTo>
                  <a:pt x="3675870" y="1472318"/>
                  <a:pt x="3788428" y="1072191"/>
                  <a:pt x="4117761" y="1013840"/>
                </a:cubicBezTo>
                <a:cubicBezTo>
                  <a:pt x="4276175" y="984664"/>
                  <a:pt x="4430418" y="909640"/>
                  <a:pt x="4576324" y="805440"/>
                </a:cubicBezTo>
                <a:close/>
                <a:moveTo>
                  <a:pt x="741714" y="754553"/>
                </a:moveTo>
                <a:cubicBezTo>
                  <a:pt x="566479" y="950680"/>
                  <a:pt x="432967" y="1138462"/>
                  <a:pt x="382901" y="1313725"/>
                </a:cubicBezTo>
                <a:cubicBezTo>
                  <a:pt x="329704" y="1510897"/>
                  <a:pt x="234264" y="1717457"/>
                  <a:pt x="101860" y="1921083"/>
                </a:cubicBezTo>
                <a:lnTo>
                  <a:pt x="69100" y="1966913"/>
                </a:lnTo>
                <a:lnTo>
                  <a:pt x="57346" y="1966913"/>
                </a:lnTo>
                <a:lnTo>
                  <a:pt x="100556" y="1905826"/>
                </a:lnTo>
                <a:cubicBezTo>
                  <a:pt x="228266" y="1707286"/>
                  <a:pt x="321359" y="1504638"/>
                  <a:pt x="374555" y="1313725"/>
                </a:cubicBezTo>
                <a:cubicBezTo>
                  <a:pt x="416278" y="1163500"/>
                  <a:pt x="516413" y="1004928"/>
                  <a:pt x="654096" y="842184"/>
                </a:cubicBezTo>
                <a:cubicBezTo>
                  <a:pt x="683302" y="812974"/>
                  <a:pt x="712508" y="783763"/>
                  <a:pt x="741714" y="754553"/>
                </a:cubicBezTo>
                <a:close/>
                <a:moveTo>
                  <a:pt x="4521927" y="751042"/>
                </a:moveTo>
                <a:cubicBezTo>
                  <a:pt x="4526095" y="755211"/>
                  <a:pt x="4526095" y="755211"/>
                  <a:pt x="4530264" y="759380"/>
                </a:cubicBezTo>
                <a:cubicBezTo>
                  <a:pt x="4380210" y="867779"/>
                  <a:pt x="4230157" y="946993"/>
                  <a:pt x="4071767" y="980346"/>
                </a:cubicBezTo>
                <a:cubicBezTo>
                  <a:pt x="3771657" y="1047053"/>
                  <a:pt x="3659116" y="1413940"/>
                  <a:pt x="3559079" y="1739136"/>
                </a:cubicBezTo>
                <a:cubicBezTo>
                  <a:pt x="3538239" y="1805843"/>
                  <a:pt x="3518440" y="1871507"/>
                  <a:pt x="3497078" y="1933524"/>
                </a:cubicBezTo>
                <a:lnTo>
                  <a:pt x="3484629" y="1966913"/>
                </a:lnTo>
                <a:lnTo>
                  <a:pt x="3473094" y="1966913"/>
                </a:lnTo>
                <a:lnTo>
                  <a:pt x="3487179" y="1929354"/>
                </a:lnTo>
                <a:cubicBezTo>
                  <a:pt x="3509062" y="1867338"/>
                  <a:pt x="3529903" y="1801673"/>
                  <a:pt x="3550744" y="1734967"/>
                </a:cubicBezTo>
                <a:cubicBezTo>
                  <a:pt x="3650780" y="1409772"/>
                  <a:pt x="3763320" y="1038715"/>
                  <a:pt x="4071767" y="972008"/>
                </a:cubicBezTo>
                <a:cubicBezTo>
                  <a:pt x="4225989" y="938655"/>
                  <a:pt x="4376042" y="859440"/>
                  <a:pt x="4521927" y="751042"/>
                </a:cubicBezTo>
                <a:close/>
                <a:moveTo>
                  <a:pt x="4467530" y="700154"/>
                </a:moveTo>
                <a:cubicBezTo>
                  <a:pt x="4471698" y="704323"/>
                  <a:pt x="4471698" y="704323"/>
                  <a:pt x="4475867" y="708492"/>
                </a:cubicBezTo>
                <a:cubicBezTo>
                  <a:pt x="4325783" y="816885"/>
                  <a:pt x="4179864" y="900265"/>
                  <a:pt x="4025608" y="937785"/>
                </a:cubicBezTo>
                <a:cubicBezTo>
                  <a:pt x="3746279" y="1012826"/>
                  <a:pt x="3642052" y="1338007"/>
                  <a:pt x="3537824" y="1650679"/>
                </a:cubicBezTo>
                <a:cubicBezTo>
                  <a:pt x="3512810" y="1725721"/>
                  <a:pt x="3487795" y="1799720"/>
                  <a:pt x="3460696" y="1869029"/>
                </a:cubicBezTo>
                <a:lnTo>
                  <a:pt x="3419118" y="1966913"/>
                </a:lnTo>
                <a:lnTo>
                  <a:pt x="3406336" y="1966913"/>
                </a:lnTo>
                <a:lnTo>
                  <a:pt x="3409234" y="1961333"/>
                </a:lnTo>
                <a:cubicBezTo>
                  <a:pt x="3452619" y="1866945"/>
                  <a:pt x="3487795" y="1759073"/>
                  <a:pt x="3525317" y="1646511"/>
                </a:cubicBezTo>
                <a:cubicBezTo>
                  <a:pt x="3629544" y="1329669"/>
                  <a:pt x="3737941" y="1004489"/>
                  <a:pt x="4021438" y="929447"/>
                </a:cubicBezTo>
                <a:cubicBezTo>
                  <a:pt x="4175695" y="887757"/>
                  <a:pt x="4321613" y="808548"/>
                  <a:pt x="4467530" y="700154"/>
                </a:cubicBezTo>
                <a:close/>
                <a:moveTo>
                  <a:pt x="4409622" y="651021"/>
                </a:moveTo>
                <a:cubicBezTo>
                  <a:pt x="4413791" y="655189"/>
                  <a:pt x="4417958" y="655189"/>
                  <a:pt x="4417958" y="659357"/>
                </a:cubicBezTo>
                <a:cubicBezTo>
                  <a:pt x="4272064" y="767735"/>
                  <a:pt x="4130336" y="851102"/>
                  <a:pt x="3980270" y="896955"/>
                </a:cubicBezTo>
                <a:cubicBezTo>
                  <a:pt x="3721824" y="976154"/>
                  <a:pt x="3617611" y="1276276"/>
                  <a:pt x="3513399" y="1568063"/>
                </a:cubicBezTo>
                <a:cubicBezTo>
                  <a:pt x="3472756" y="1686862"/>
                  <a:pt x="3429769" y="1808005"/>
                  <a:pt x="3377402" y="1913907"/>
                </a:cubicBezTo>
                <a:lnTo>
                  <a:pt x="3347900" y="1966913"/>
                </a:lnTo>
                <a:lnTo>
                  <a:pt x="3332012" y="1966913"/>
                </a:lnTo>
                <a:lnTo>
                  <a:pt x="3366720" y="1907981"/>
                </a:lnTo>
                <a:cubicBezTo>
                  <a:pt x="3419868" y="1803836"/>
                  <a:pt x="3461293" y="1682693"/>
                  <a:pt x="3505062" y="1563894"/>
                </a:cubicBezTo>
                <a:cubicBezTo>
                  <a:pt x="3605106" y="1272108"/>
                  <a:pt x="3713487" y="967817"/>
                  <a:pt x="3976102" y="888618"/>
                </a:cubicBezTo>
                <a:cubicBezTo>
                  <a:pt x="4121998" y="842765"/>
                  <a:pt x="4263727" y="759399"/>
                  <a:pt x="4409622" y="651021"/>
                </a:cubicBezTo>
                <a:close/>
                <a:moveTo>
                  <a:pt x="4351714" y="605396"/>
                </a:moveTo>
                <a:cubicBezTo>
                  <a:pt x="4355884" y="605396"/>
                  <a:pt x="4360051" y="609565"/>
                  <a:pt x="4360051" y="613732"/>
                </a:cubicBezTo>
                <a:cubicBezTo>
                  <a:pt x="4214096" y="722100"/>
                  <a:pt x="4076478" y="805459"/>
                  <a:pt x="3934689" y="855475"/>
                </a:cubicBezTo>
                <a:cubicBezTo>
                  <a:pt x="3696985" y="943002"/>
                  <a:pt x="3596898" y="1205586"/>
                  <a:pt x="3492642" y="1489008"/>
                </a:cubicBezTo>
                <a:cubicBezTo>
                  <a:pt x="3445727" y="1617174"/>
                  <a:pt x="3396467" y="1747684"/>
                  <a:pt x="3334304" y="1861196"/>
                </a:cubicBezTo>
                <a:lnTo>
                  <a:pt x="3268331" y="1966913"/>
                </a:lnTo>
                <a:lnTo>
                  <a:pt x="3250440" y="1966913"/>
                </a:lnTo>
                <a:lnTo>
                  <a:pt x="3254938" y="1959990"/>
                </a:lnTo>
                <a:cubicBezTo>
                  <a:pt x="3355025" y="1830782"/>
                  <a:pt x="3417578" y="1655727"/>
                  <a:pt x="3480132" y="1484841"/>
                </a:cubicBezTo>
                <a:cubicBezTo>
                  <a:pt x="3588558" y="1201418"/>
                  <a:pt x="3684474" y="930499"/>
                  <a:pt x="3930518" y="847139"/>
                </a:cubicBezTo>
                <a:cubicBezTo>
                  <a:pt x="4068137" y="797124"/>
                  <a:pt x="4205755" y="713763"/>
                  <a:pt x="4351714" y="605396"/>
                </a:cubicBezTo>
                <a:close/>
                <a:moveTo>
                  <a:pt x="4287887" y="554508"/>
                </a:moveTo>
                <a:cubicBezTo>
                  <a:pt x="4292056" y="558677"/>
                  <a:pt x="4296224" y="562846"/>
                  <a:pt x="4300392" y="562846"/>
                </a:cubicBezTo>
                <a:cubicBezTo>
                  <a:pt x="4158664" y="675430"/>
                  <a:pt x="4021104" y="758826"/>
                  <a:pt x="3887713" y="817203"/>
                </a:cubicBezTo>
                <a:cubicBezTo>
                  <a:pt x="3666783" y="904768"/>
                  <a:pt x="3570908" y="1150785"/>
                  <a:pt x="3470864" y="1413480"/>
                </a:cubicBezTo>
                <a:cubicBezTo>
                  <a:pt x="3400000" y="1592781"/>
                  <a:pt x="3329136" y="1780421"/>
                  <a:pt x="3212419" y="1922193"/>
                </a:cubicBezTo>
                <a:lnTo>
                  <a:pt x="3179646" y="1966913"/>
                </a:lnTo>
                <a:lnTo>
                  <a:pt x="3161096" y="1966913"/>
                </a:lnTo>
                <a:lnTo>
                  <a:pt x="3199914" y="1913853"/>
                </a:lnTo>
                <a:cubicBezTo>
                  <a:pt x="3316631" y="1772081"/>
                  <a:pt x="3387495" y="1588610"/>
                  <a:pt x="3458359" y="1405140"/>
                </a:cubicBezTo>
                <a:cubicBezTo>
                  <a:pt x="3558403" y="1142445"/>
                  <a:pt x="3654278" y="892259"/>
                  <a:pt x="3883545" y="800524"/>
                </a:cubicBezTo>
                <a:cubicBezTo>
                  <a:pt x="4012767" y="746317"/>
                  <a:pt x="4146158" y="662921"/>
                  <a:pt x="4287887" y="554508"/>
                </a:cubicBezTo>
                <a:close/>
                <a:moveTo>
                  <a:pt x="4226464" y="508885"/>
                </a:moveTo>
                <a:cubicBezTo>
                  <a:pt x="4230635" y="513053"/>
                  <a:pt x="4234804" y="517221"/>
                  <a:pt x="4238975" y="517221"/>
                </a:cubicBezTo>
                <a:cubicBezTo>
                  <a:pt x="4101365" y="625605"/>
                  <a:pt x="3967926" y="713146"/>
                  <a:pt x="3842827" y="775674"/>
                </a:cubicBezTo>
                <a:cubicBezTo>
                  <a:pt x="3638499" y="867383"/>
                  <a:pt x="3546760" y="1096654"/>
                  <a:pt x="3450850" y="1338432"/>
                </a:cubicBezTo>
                <a:cubicBezTo>
                  <a:pt x="3375792" y="1530187"/>
                  <a:pt x="3296562" y="1726110"/>
                  <a:pt x="3158952" y="1876180"/>
                </a:cubicBezTo>
                <a:lnTo>
                  <a:pt x="3085358" y="1966913"/>
                </a:lnTo>
                <a:lnTo>
                  <a:pt x="3065082" y="1966913"/>
                </a:lnTo>
                <a:lnTo>
                  <a:pt x="3146443" y="1867843"/>
                </a:lnTo>
                <a:cubicBezTo>
                  <a:pt x="3284051" y="1717774"/>
                  <a:pt x="3363281" y="1521851"/>
                  <a:pt x="3438341" y="1334264"/>
                </a:cubicBezTo>
                <a:cubicBezTo>
                  <a:pt x="3534249" y="1088317"/>
                  <a:pt x="3625989" y="854877"/>
                  <a:pt x="3834487" y="759000"/>
                </a:cubicBezTo>
                <a:cubicBezTo>
                  <a:pt x="3959586" y="700639"/>
                  <a:pt x="4088856" y="617268"/>
                  <a:pt x="4226464" y="508885"/>
                </a:cubicBezTo>
                <a:close/>
                <a:moveTo>
                  <a:pt x="4163295" y="466769"/>
                </a:moveTo>
                <a:cubicBezTo>
                  <a:pt x="4167464" y="466769"/>
                  <a:pt x="4171633" y="470938"/>
                  <a:pt x="4175803" y="475107"/>
                </a:cubicBezTo>
                <a:cubicBezTo>
                  <a:pt x="4038214" y="583506"/>
                  <a:pt x="3917304" y="671060"/>
                  <a:pt x="3796393" y="733597"/>
                </a:cubicBezTo>
                <a:cubicBezTo>
                  <a:pt x="3608772" y="829489"/>
                  <a:pt x="3521217" y="1042118"/>
                  <a:pt x="3429491" y="1267254"/>
                </a:cubicBezTo>
                <a:cubicBezTo>
                  <a:pt x="3350274" y="1467376"/>
                  <a:pt x="3266887" y="1671667"/>
                  <a:pt x="3104283" y="1830096"/>
                </a:cubicBezTo>
                <a:cubicBezTo>
                  <a:pt x="3069365" y="1863971"/>
                  <a:pt x="3039007" y="1897911"/>
                  <a:pt x="3012639" y="1931940"/>
                </a:cubicBezTo>
                <a:lnTo>
                  <a:pt x="2989512" y="1966913"/>
                </a:lnTo>
                <a:lnTo>
                  <a:pt x="2970903" y="1966913"/>
                </a:lnTo>
                <a:lnTo>
                  <a:pt x="2998755" y="1924987"/>
                </a:lnTo>
                <a:cubicBezTo>
                  <a:pt x="3025522" y="1890550"/>
                  <a:pt x="3056336" y="1856154"/>
                  <a:pt x="3091775" y="1821758"/>
                </a:cubicBezTo>
                <a:cubicBezTo>
                  <a:pt x="3250209" y="1663328"/>
                  <a:pt x="3333596" y="1459038"/>
                  <a:pt x="3416983" y="1258917"/>
                </a:cubicBezTo>
                <a:cubicBezTo>
                  <a:pt x="3508709" y="1033780"/>
                  <a:pt x="3596265" y="816982"/>
                  <a:pt x="3788054" y="716920"/>
                </a:cubicBezTo>
                <a:cubicBezTo>
                  <a:pt x="3904795" y="654383"/>
                  <a:pt x="4029876" y="570999"/>
                  <a:pt x="4163295" y="466769"/>
                </a:cubicBezTo>
                <a:close/>
                <a:moveTo>
                  <a:pt x="4097708" y="421145"/>
                </a:moveTo>
                <a:cubicBezTo>
                  <a:pt x="4101877" y="425313"/>
                  <a:pt x="4110217" y="429483"/>
                  <a:pt x="4114386" y="433651"/>
                </a:cubicBezTo>
                <a:cubicBezTo>
                  <a:pt x="3980960" y="537872"/>
                  <a:pt x="3864211" y="625416"/>
                  <a:pt x="3751631" y="692117"/>
                </a:cubicBezTo>
                <a:cubicBezTo>
                  <a:pt x="3576509" y="792168"/>
                  <a:pt x="3497286" y="988103"/>
                  <a:pt x="3409724" y="1196543"/>
                </a:cubicBezTo>
                <a:cubicBezTo>
                  <a:pt x="3326333" y="1404982"/>
                  <a:pt x="3234602" y="1621760"/>
                  <a:pt x="3051139" y="1784343"/>
                </a:cubicBezTo>
                <a:cubicBezTo>
                  <a:pt x="3013092" y="1818215"/>
                  <a:pt x="2979995" y="1852282"/>
                  <a:pt x="2951232" y="1886545"/>
                </a:cubicBezTo>
                <a:lnTo>
                  <a:pt x="2893768" y="1966913"/>
                </a:lnTo>
                <a:lnTo>
                  <a:pt x="2873328" y="1966913"/>
                </a:lnTo>
                <a:lnTo>
                  <a:pt x="2937346" y="1876798"/>
                </a:lnTo>
                <a:cubicBezTo>
                  <a:pt x="2966509" y="1841730"/>
                  <a:pt x="3000061" y="1806751"/>
                  <a:pt x="3038630" y="1771837"/>
                </a:cubicBezTo>
                <a:cubicBezTo>
                  <a:pt x="3222092" y="1609254"/>
                  <a:pt x="3309654" y="1396646"/>
                  <a:pt x="3397216" y="1192374"/>
                </a:cubicBezTo>
                <a:cubicBezTo>
                  <a:pt x="3480608" y="979765"/>
                  <a:pt x="3563999" y="779662"/>
                  <a:pt x="3743292" y="675441"/>
                </a:cubicBezTo>
                <a:cubicBezTo>
                  <a:pt x="3851701" y="612910"/>
                  <a:pt x="3968450" y="525365"/>
                  <a:pt x="4097708" y="421145"/>
                </a:cubicBezTo>
                <a:close/>
                <a:moveTo>
                  <a:pt x="1224276" y="387805"/>
                </a:moveTo>
                <a:cubicBezTo>
                  <a:pt x="865985" y="717083"/>
                  <a:pt x="578520" y="1029689"/>
                  <a:pt x="482698" y="1308950"/>
                </a:cubicBezTo>
                <a:cubicBezTo>
                  <a:pt x="428538" y="1465253"/>
                  <a:pt x="353547" y="1625724"/>
                  <a:pt x="260850" y="1783590"/>
                </a:cubicBezTo>
                <a:lnTo>
                  <a:pt x="141818" y="1966913"/>
                </a:lnTo>
                <a:lnTo>
                  <a:pt x="130278" y="1966913"/>
                </a:lnTo>
                <a:lnTo>
                  <a:pt x="259808" y="1765354"/>
                </a:lnTo>
                <a:cubicBezTo>
                  <a:pt x="349381" y="1611136"/>
                  <a:pt x="420205" y="1456917"/>
                  <a:pt x="470199" y="1308950"/>
                </a:cubicBezTo>
                <a:cubicBezTo>
                  <a:pt x="566022" y="1033857"/>
                  <a:pt x="840989" y="729587"/>
                  <a:pt x="1182614" y="412813"/>
                </a:cubicBezTo>
                <a:cubicBezTo>
                  <a:pt x="1199279" y="404477"/>
                  <a:pt x="1211778" y="396140"/>
                  <a:pt x="1224276" y="387805"/>
                </a:cubicBezTo>
                <a:close/>
                <a:moveTo>
                  <a:pt x="4031027" y="379030"/>
                </a:moveTo>
                <a:cubicBezTo>
                  <a:pt x="4035197" y="383200"/>
                  <a:pt x="4043536" y="387369"/>
                  <a:pt x="4047705" y="391539"/>
                </a:cubicBezTo>
                <a:cubicBezTo>
                  <a:pt x="3918457" y="491611"/>
                  <a:pt x="3810055" y="579173"/>
                  <a:pt x="3705824" y="650057"/>
                </a:cubicBezTo>
                <a:cubicBezTo>
                  <a:pt x="3547391" y="754298"/>
                  <a:pt x="3472343" y="937762"/>
                  <a:pt x="3388958" y="1129565"/>
                </a:cubicBezTo>
                <a:cubicBezTo>
                  <a:pt x="3305572" y="1338048"/>
                  <a:pt x="3205509" y="1567378"/>
                  <a:pt x="2997045" y="1738334"/>
                </a:cubicBezTo>
                <a:cubicBezTo>
                  <a:pt x="2913659" y="1806090"/>
                  <a:pt x="2851902" y="1874889"/>
                  <a:pt x="2806430" y="1944796"/>
                </a:cubicBezTo>
                <a:lnTo>
                  <a:pt x="2794575" y="1966913"/>
                </a:lnTo>
                <a:lnTo>
                  <a:pt x="2774545" y="1966913"/>
                </a:lnTo>
                <a:lnTo>
                  <a:pt x="2791447" y="1935414"/>
                </a:lnTo>
                <a:cubicBezTo>
                  <a:pt x="2837570" y="1864465"/>
                  <a:pt x="2900110" y="1794624"/>
                  <a:pt x="2984538" y="1725824"/>
                </a:cubicBezTo>
                <a:cubicBezTo>
                  <a:pt x="3193001" y="1559038"/>
                  <a:pt x="3284726" y="1338048"/>
                  <a:pt x="3372281" y="1125396"/>
                </a:cubicBezTo>
                <a:cubicBezTo>
                  <a:pt x="3455667" y="925254"/>
                  <a:pt x="3530713" y="741789"/>
                  <a:pt x="3693315" y="633379"/>
                </a:cubicBezTo>
                <a:cubicBezTo>
                  <a:pt x="3797548" y="566664"/>
                  <a:pt x="3905949" y="479102"/>
                  <a:pt x="4031027" y="379030"/>
                </a:cubicBezTo>
                <a:close/>
                <a:moveTo>
                  <a:pt x="3960174" y="342181"/>
                </a:moveTo>
                <a:cubicBezTo>
                  <a:pt x="3968514" y="346349"/>
                  <a:pt x="3972684" y="346349"/>
                  <a:pt x="3981024" y="350517"/>
                </a:cubicBezTo>
                <a:cubicBezTo>
                  <a:pt x="3964345" y="363022"/>
                  <a:pt x="3947665" y="375527"/>
                  <a:pt x="3930986" y="388034"/>
                </a:cubicBezTo>
                <a:cubicBezTo>
                  <a:pt x="3830910" y="471402"/>
                  <a:pt x="3743344" y="546433"/>
                  <a:pt x="3659947" y="608959"/>
                </a:cubicBezTo>
                <a:cubicBezTo>
                  <a:pt x="3514003" y="713170"/>
                  <a:pt x="3443116" y="884075"/>
                  <a:pt x="3368059" y="1067486"/>
                </a:cubicBezTo>
                <a:cubicBezTo>
                  <a:pt x="3280493" y="1280075"/>
                  <a:pt x="3180418" y="1517675"/>
                  <a:pt x="2942738" y="1692748"/>
                </a:cubicBezTo>
                <a:cubicBezTo>
                  <a:pt x="2853087" y="1760485"/>
                  <a:pt x="2786630" y="1829003"/>
                  <a:pt x="2737635" y="1898759"/>
                </a:cubicBezTo>
                <a:lnTo>
                  <a:pt x="2698199" y="1966913"/>
                </a:lnTo>
                <a:lnTo>
                  <a:pt x="2676776" y="1966913"/>
                </a:lnTo>
                <a:lnTo>
                  <a:pt x="2720304" y="1891204"/>
                </a:lnTo>
                <a:cubicBezTo>
                  <a:pt x="2770472" y="1819364"/>
                  <a:pt x="2838493" y="1749022"/>
                  <a:pt x="2930229" y="1680243"/>
                </a:cubicBezTo>
                <a:cubicBezTo>
                  <a:pt x="3163739" y="1505169"/>
                  <a:pt x="3259644" y="1280075"/>
                  <a:pt x="3351381" y="1059148"/>
                </a:cubicBezTo>
                <a:cubicBezTo>
                  <a:pt x="3426437" y="875739"/>
                  <a:pt x="3497325" y="700665"/>
                  <a:pt x="3647438" y="592286"/>
                </a:cubicBezTo>
                <a:cubicBezTo>
                  <a:pt x="3730835" y="529759"/>
                  <a:pt x="3818401" y="458897"/>
                  <a:pt x="3922646" y="375527"/>
                </a:cubicBezTo>
                <a:cubicBezTo>
                  <a:pt x="3935155" y="363022"/>
                  <a:pt x="3947665" y="354686"/>
                  <a:pt x="3960174" y="342181"/>
                </a:cubicBezTo>
                <a:close/>
                <a:moveTo>
                  <a:pt x="3888236" y="305330"/>
                </a:moveTo>
                <a:cubicBezTo>
                  <a:pt x="3896573" y="309498"/>
                  <a:pt x="3900741" y="309498"/>
                  <a:pt x="3909078" y="313667"/>
                </a:cubicBezTo>
                <a:cubicBezTo>
                  <a:pt x="3859056" y="355351"/>
                  <a:pt x="3813203" y="397036"/>
                  <a:pt x="3767352" y="434551"/>
                </a:cubicBezTo>
                <a:cubicBezTo>
                  <a:pt x="3713162" y="480404"/>
                  <a:pt x="3658973" y="526257"/>
                  <a:pt x="3613120" y="567941"/>
                </a:cubicBezTo>
                <a:cubicBezTo>
                  <a:pt x="3479730" y="676320"/>
                  <a:pt x="3413036" y="834721"/>
                  <a:pt x="3346341" y="1001458"/>
                </a:cubicBezTo>
                <a:cubicBezTo>
                  <a:pt x="3254636" y="1222384"/>
                  <a:pt x="3154594" y="1468322"/>
                  <a:pt x="2887816" y="1651732"/>
                </a:cubicBezTo>
                <a:cubicBezTo>
                  <a:pt x="2742442" y="1750212"/>
                  <a:pt x="2653342" y="1852794"/>
                  <a:pt x="2599853" y="1960359"/>
                </a:cubicBezTo>
                <a:lnTo>
                  <a:pt x="2597311" y="1966913"/>
                </a:lnTo>
                <a:lnTo>
                  <a:pt x="2577978" y="1966913"/>
                </a:lnTo>
                <a:lnTo>
                  <a:pt x="2582145" y="1955922"/>
                </a:lnTo>
                <a:cubicBezTo>
                  <a:pt x="2636343" y="1844132"/>
                  <a:pt x="2726811" y="1736665"/>
                  <a:pt x="2875311" y="1635059"/>
                </a:cubicBezTo>
                <a:cubicBezTo>
                  <a:pt x="3137921" y="1455817"/>
                  <a:pt x="3237962" y="1209879"/>
                  <a:pt x="3325499" y="997289"/>
                </a:cubicBezTo>
                <a:cubicBezTo>
                  <a:pt x="3396362" y="826384"/>
                  <a:pt x="3463057" y="663815"/>
                  <a:pt x="3600615" y="551268"/>
                </a:cubicBezTo>
                <a:cubicBezTo>
                  <a:pt x="3646467" y="509583"/>
                  <a:pt x="3700657" y="467899"/>
                  <a:pt x="3754846" y="422046"/>
                </a:cubicBezTo>
                <a:cubicBezTo>
                  <a:pt x="3796530" y="384530"/>
                  <a:pt x="3842383" y="342846"/>
                  <a:pt x="3888236" y="305330"/>
                </a:cubicBezTo>
                <a:close/>
                <a:moveTo>
                  <a:pt x="3818043" y="266726"/>
                </a:moveTo>
                <a:cubicBezTo>
                  <a:pt x="3826381" y="270897"/>
                  <a:pt x="3830549" y="275066"/>
                  <a:pt x="3838887" y="275066"/>
                </a:cubicBezTo>
                <a:cubicBezTo>
                  <a:pt x="3755513" y="350129"/>
                  <a:pt x="3684645" y="416852"/>
                  <a:pt x="3617946" y="475234"/>
                </a:cubicBezTo>
                <a:cubicBezTo>
                  <a:pt x="3567922" y="525276"/>
                  <a:pt x="3567922" y="525276"/>
                  <a:pt x="3567922" y="525276"/>
                </a:cubicBezTo>
                <a:cubicBezTo>
                  <a:pt x="3447030" y="633701"/>
                  <a:pt x="3388668" y="783826"/>
                  <a:pt x="3321969" y="942293"/>
                </a:cubicBezTo>
                <a:cubicBezTo>
                  <a:pt x="3230259" y="1163311"/>
                  <a:pt x="3130210" y="1417691"/>
                  <a:pt x="2834233" y="1605349"/>
                </a:cubicBezTo>
                <a:cubicBezTo>
                  <a:pt x="2677907" y="1703869"/>
                  <a:pt x="2582549" y="1807667"/>
                  <a:pt x="2525514" y="1917182"/>
                </a:cubicBezTo>
                <a:lnTo>
                  <a:pt x="2505388" y="1966913"/>
                </a:lnTo>
                <a:lnTo>
                  <a:pt x="2482989" y="1966913"/>
                </a:lnTo>
                <a:lnTo>
                  <a:pt x="2507724" y="1906513"/>
                </a:lnTo>
                <a:cubicBezTo>
                  <a:pt x="2566590" y="1794700"/>
                  <a:pt x="2664880" y="1688752"/>
                  <a:pt x="2825895" y="1588668"/>
                </a:cubicBezTo>
                <a:cubicBezTo>
                  <a:pt x="3113535" y="1405181"/>
                  <a:pt x="3209415" y="1163311"/>
                  <a:pt x="3305294" y="933952"/>
                </a:cubicBezTo>
                <a:cubicBezTo>
                  <a:pt x="3367825" y="771316"/>
                  <a:pt x="3430355" y="621190"/>
                  <a:pt x="3555416" y="508595"/>
                </a:cubicBezTo>
                <a:cubicBezTo>
                  <a:pt x="3605440" y="458554"/>
                  <a:pt x="3605440" y="458554"/>
                  <a:pt x="3605440" y="458554"/>
                </a:cubicBezTo>
                <a:cubicBezTo>
                  <a:pt x="3667970" y="400172"/>
                  <a:pt x="3738838" y="337619"/>
                  <a:pt x="3818043" y="266726"/>
                </a:cubicBezTo>
                <a:close/>
                <a:moveTo>
                  <a:pt x="1478719" y="254442"/>
                </a:moveTo>
                <a:cubicBezTo>
                  <a:pt x="1065954" y="629760"/>
                  <a:pt x="707390" y="988398"/>
                  <a:pt x="578141" y="1305334"/>
                </a:cubicBezTo>
                <a:cubicBezTo>
                  <a:pt x="507262" y="1480483"/>
                  <a:pt x="415536" y="1659802"/>
                  <a:pt x="304528" y="1835993"/>
                </a:cubicBezTo>
                <a:lnTo>
                  <a:pt x="213857" y="1966913"/>
                </a:lnTo>
                <a:lnTo>
                  <a:pt x="202295" y="1966913"/>
                </a:lnTo>
                <a:lnTo>
                  <a:pt x="298795" y="1826089"/>
                </a:lnTo>
                <a:cubicBezTo>
                  <a:pt x="407198" y="1652504"/>
                  <a:pt x="496839" y="1476313"/>
                  <a:pt x="565633" y="1305334"/>
                </a:cubicBezTo>
                <a:cubicBezTo>
                  <a:pt x="694882" y="988398"/>
                  <a:pt x="1045107" y="638101"/>
                  <a:pt x="1449532" y="266953"/>
                </a:cubicBezTo>
                <a:cubicBezTo>
                  <a:pt x="1457871" y="262782"/>
                  <a:pt x="1470380" y="258612"/>
                  <a:pt x="1478719" y="254442"/>
                </a:cubicBezTo>
                <a:close/>
                <a:moveTo>
                  <a:pt x="3742590" y="233385"/>
                </a:moveTo>
                <a:cubicBezTo>
                  <a:pt x="3750927" y="237554"/>
                  <a:pt x="3759264" y="241724"/>
                  <a:pt x="3763432" y="241724"/>
                </a:cubicBezTo>
                <a:cubicBezTo>
                  <a:pt x="3663390" y="337629"/>
                  <a:pt x="3584190" y="416855"/>
                  <a:pt x="3521665" y="479401"/>
                </a:cubicBezTo>
                <a:cubicBezTo>
                  <a:pt x="3413286" y="591985"/>
                  <a:pt x="3359096" y="729588"/>
                  <a:pt x="3300738" y="879699"/>
                </a:cubicBezTo>
                <a:cubicBezTo>
                  <a:pt x="3209033" y="1109036"/>
                  <a:pt x="3104824" y="1367563"/>
                  <a:pt x="2779687" y="1559372"/>
                </a:cubicBezTo>
                <a:cubicBezTo>
                  <a:pt x="2612430" y="1657883"/>
                  <a:pt x="2510825" y="1762258"/>
                  <a:pt x="2450473" y="1873156"/>
                </a:cubicBezTo>
                <a:lnTo>
                  <a:pt x="2411091" y="1966913"/>
                </a:lnTo>
                <a:lnTo>
                  <a:pt x="2386531" y="1966913"/>
                </a:lnTo>
                <a:lnTo>
                  <a:pt x="2430853" y="1861470"/>
                </a:lnTo>
                <a:cubicBezTo>
                  <a:pt x="2492915" y="1747664"/>
                  <a:pt x="2597841" y="1640162"/>
                  <a:pt x="2771351" y="1538524"/>
                </a:cubicBezTo>
                <a:cubicBezTo>
                  <a:pt x="3088150" y="1355054"/>
                  <a:pt x="3184023" y="1109036"/>
                  <a:pt x="3279896" y="871360"/>
                </a:cubicBezTo>
                <a:cubicBezTo>
                  <a:pt x="3338254" y="721248"/>
                  <a:pt x="3396612" y="579476"/>
                  <a:pt x="3504990" y="466892"/>
                </a:cubicBezTo>
                <a:cubicBezTo>
                  <a:pt x="3567517" y="404346"/>
                  <a:pt x="3642548" y="325119"/>
                  <a:pt x="3742590" y="233385"/>
                </a:cubicBezTo>
                <a:close/>
                <a:moveTo>
                  <a:pt x="3672388" y="200044"/>
                </a:moveTo>
                <a:cubicBezTo>
                  <a:pt x="3676559" y="204213"/>
                  <a:pt x="3684900" y="208384"/>
                  <a:pt x="3693241" y="212553"/>
                </a:cubicBezTo>
                <a:cubicBezTo>
                  <a:pt x="3609829" y="291779"/>
                  <a:pt x="3538928" y="366836"/>
                  <a:pt x="3476370" y="437722"/>
                </a:cubicBezTo>
                <a:cubicBezTo>
                  <a:pt x="3380445" y="550307"/>
                  <a:pt x="3330398" y="679571"/>
                  <a:pt x="3276180" y="821345"/>
                </a:cubicBezTo>
                <a:cubicBezTo>
                  <a:pt x="3180256" y="1067364"/>
                  <a:pt x="3084332" y="1317552"/>
                  <a:pt x="2725660" y="1513533"/>
                </a:cubicBezTo>
                <a:cubicBezTo>
                  <a:pt x="2485851" y="1642797"/>
                  <a:pt x="2372202" y="1786656"/>
                  <a:pt x="2322155" y="1943545"/>
                </a:cubicBezTo>
                <a:lnTo>
                  <a:pt x="2316981" y="1966913"/>
                </a:lnTo>
                <a:lnTo>
                  <a:pt x="2295426" y="1966913"/>
                </a:lnTo>
                <a:lnTo>
                  <a:pt x="2302866" y="1933642"/>
                </a:lnTo>
                <a:cubicBezTo>
                  <a:pt x="2354477" y="1773104"/>
                  <a:pt x="2471254" y="1626118"/>
                  <a:pt x="2717319" y="1492684"/>
                </a:cubicBezTo>
                <a:cubicBezTo>
                  <a:pt x="3067650" y="1305043"/>
                  <a:pt x="3163574" y="1054855"/>
                  <a:pt x="3255327" y="813006"/>
                </a:cubicBezTo>
                <a:cubicBezTo>
                  <a:pt x="3309546" y="671232"/>
                  <a:pt x="3359592" y="537798"/>
                  <a:pt x="3459687" y="425213"/>
                </a:cubicBezTo>
                <a:cubicBezTo>
                  <a:pt x="3518076" y="354326"/>
                  <a:pt x="3588976" y="279270"/>
                  <a:pt x="3672388" y="200044"/>
                </a:cubicBezTo>
                <a:close/>
                <a:moveTo>
                  <a:pt x="1675253" y="175477"/>
                </a:moveTo>
                <a:cubicBezTo>
                  <a:pt x="1233215" y="579928"/>
                  <a:pt x="837050" y="963530"/>
                  <a:pt x="674413" y="1305437"/>
                </a:cubicBezTo>
                <a:cubicBezTo>
                  <a:pt x="601435" y="1455543"/>
                  <a:pt x="503437" y="1640048"/>
                  <a:pt x="376247" y="1837582"/>
                </a:cubicBezTo>
                <a:lnTo>
                  <a:pt x="289374" y="1966913"/>
                </a:lnTo>
                <a:lnTo>
                  <a:pt x="274388" y="1966913"/>
                </a:lnTo>
                <a:lnTo>
                  <a:pt x="280520" y="1958411"/>
                </a:lnTo>
                <a:cubicBezTo>
                  <a:pt x="458282" y="1700376"/>
                  <a:pt x="583712" y="1461276"/>
                  <a:pt x="661903" y="1297098"/>
                </a:cubicBezTo>
                <a:cubicBezTo>
                  <a:pt x="824540" y="963530"/>
                  <a:pt x="1212365" y="584097"/>
                  <a:pt x="1646061" y="183816"/>
                </a:cubicBezTo>
                <a:cubicBezTo>
                  <a:pt x="1654402" y="179646"/>
                  <a:pt x="1662742" y="175477"/>
                  <a:pt x="1675253" y="175477"/>
                </a:cubicBezTo>
                <a:close/>
                <a:moveTo>
                  <a:pt x="3596941" y="171968"/>
                </a:moveTo>
                <a:cubicBezTo>
                  <a:pt x="3605279" y="176137"/>
                  <a:pt x="3609448" y="180304"/>
                  <a:pt x="3617785" y="184472"/>
                </a:cubicBezTo>
                <a:cubicBezTo>
                  <a:pt x="3542749" y="259497"/>
                  <a:pt x="3480219" y="334522"/>
                  <a:pt x="3430194" y="397042"/>
                </a:cubicBezTo>
                <a:cubicBezTo>
                  <a:pt x="3342651" y="509579"/>
                  <a:pt x="3296796" y="630452"/>
                  <a:pt x="3250941" y="763829"/>
                </a:cubicBezTo>
                <a:cubicBezTo>
                  <a:pt x="3159230" y="1013912"/>
                  <a:pt x="3063350" y="1272329"/>
                  <a:pt x="2671493" y="1468227"/>
                </a:cubicBezTo>
                <a:cubicBezTo>
                  <a:pt x="2417204" y="1595352"/>
                  <a:pt x="2297354" y="1740192"/>
                  <a:pt x="2245246" y="1900140"/>
                </a:cubicBezTo>
                <a:lnTo>
                  <a:pt x="2230329" y="1966913"/>
                </a:lnTo>
                <a:lnTo>
                  <a:pt x="2207212" y="1966913"/>
                </a:lnTo>
                <a:lnTo>
                  <a:pt x="2224402" y="1889720"/>
                </a:lnTo>
                <a:cubicBezTo>
                  <a:pt x="2277553" y="1726645"/>
                  <a:pt x="2400529" y="1578680"/>
                  <a:pt x="2663156" y="1447387"/>
                </a:cubicBezTo>
                <a:cubicBezTo>
                  <a:pt x="3042506" y="1255658"/>
                  <a:pt x="3138386" y="1001407"/>
                  <a:pt x="3230097" y="755493"/>
                </a:cubicBezTo>
                <a:cubicBezTo>
                  <a:pt x="3275952" y="622116"/>
                  <a:pt x="3321809" y="497075"/>
                  <a:pt x="3413520" y="384538"/>
                </a:cubicBezTo>
                <a:cubicBezTo>
                  <a:pt x="3459375" y="322018"/>
                  <a:pt x="3521906" y="251161"/>
                  <a:pt x="3596941" y="171968"/>
                </a:cubicBezTo>
                <a:close/>
                <a:moveTo>
                  <a:pt x="3521489" y="145646"/>
                </a:moveTo>
                <a:cubicBezTo>
                  <a:pt x="3529826" y="149816"/>
                  <a:pt x="3533994" y="149816"/>
                  <a:pt x="3542331" y="153986"/>
                </a:cubicBezTo>
                <a:cubicBezTo>
                  <a:pt x="3475636" y="224874"/>
                  <a:pt x="3425615" y="295762"/>
                  <a:pt x="3383930" y="354141"/>
                </a:cubicBezTo>
                <a:cubicBezTo>
                  <a:pt x="3308899" y="462558"/>
                  <a:pt x="3267216" y="579314"/>
                  <a:pt x="3225531" y="704411"/>
                </a:cubicBezTo>
                <a:cubicBezTo>
                  <a:pt x="3133825" y="958774"/>
                  <a:pt x="3042121" y="1221476"/>
                  <a:pt x="2616942" y="1421630"/>
                </a:cubicBezTo>
                <a:cubicBezTo>
                  <a:pt x="2348079" y="1546727"/>
                  <a:pt x="2221985" y="1688503"/>
                  <a:pt x="2167795" y="1849044"/>
                </a:cubicBezTo>
                <a:lnTo>
                  <a:pt x="2140916" y="1966913"/>
                </a:lnTo>
                <a:lnTo>
                  <a:pt x="2117858" y="1966913"/>
                </a:lnTo>
                <a:lnTo>
                  <a:pt x="2145390" y="1845395"/>
                </a:lnTo>
                <a:cubicBezTo>
                  <a:pt x="2201142" y="1679121"/>
                  <a:pt x="2331405" y="1530047"/>
                  <a:pt x="2608605" y="1400781"/>
                </a:cubicBezTo>
                <a:cubicBezTo>
                  <a:pt x="3021279" y="1204797"/>
                  <a:pt x="3112984" y="946263"/>
                  <a:pt x="3200520" y="696071"/>
                </a:cubicBezTo>
                <a:cubicBezTo>
                  <a:pt x="3242204" y="575144"/>
                  <a:pt x="3288057" y="454218"/>
                  <a:pt x="3363089" y="341630"/>
                </a:cubicBezTo>
                <a:cubicBezTo>
                  <a:pt x="3404773" y="283252"/>
                  <a:pt x="3454793" y="216535"/>
                  <a:pt x="3521489" y="145646"/>
                </a:cubicBezTo>
                <a:close/>
                <a:moveTo>
                  <a:pt x="3447125" y="121079"/>
                </a:moveTo>
                <a:cubicBezTo>
                  <a:pt x="3455464" y="125249"/>
                  <a:pt x="3463802" y="125249"/>
                  <a:pt x="3472140" y="129418"/>
                </a:cubicBezTo>
                <a:cubicBezTo>
                  <a:pt x="3413774" y="196134"/>
                  <a:pt x="3372084" y="258679"/>
                  <a:pt x="3338732" y="312885"/>
                </a:cubicBezTo>
                <a:cubicBezTo>
                  <a:pt x="3272028" y="421296"/>
                  <a:pt x="3234508" y="533878"/>
                  <a:pt x="3196987" y="646459"/>
                </a:cubicBezTo>
                <a:cubicBezTo>
                  <a:pt x="3113607" y="909149"/>
                  <a:pt x="3021890" y="1176009"/>
                  <a:pt x="2563302" y="1376153"/>
                </a:cubicBezTo>
                <a:cubicBezTo>
                  <a:pt x="2206333" y="1532516"/>
                  <a:pt x="2087126" y="1716569"/>
                  <a:pt x="2060133" y="1932383"/>
                </a:cubicBezTo>
                <a:lnTo>
                  <a:pt x="2058503" y="1966913"/>
                </a:lnTo>
                <a:lnTo>
                  <a:pt x="2036025" y="1966913"/>
                </a:lnTo>
                <a:lnTo>
                  <a:pt x="2037831" y="1931568"/>
                </a:lnTo>
                <a:cubicBezTo>
                  <a:pt x="2066085" y="1709077"/>
                  <a:pt x="2187572" y="1514274"/>
                  <a:pt x="2554964" y="1355305"/>
                </a:cubicBezTo>
                <a:cubicBezTo>
                  <a:pt x="3005213" y="1159330"/>
                  <a:pt x="3088594" y="904979"/>
                  <a:pt x="3176142" y="638120"/>
                </a:cubicBezTo>
                <a:cubicBezTo>
                  <a:pt x="3209494" y="525538"/>
                  <a:pt x="3251183" y="408787"/>
                  <a:pt x="3317888" y="300376"/>
                </a:cubicBezTo>
                <a:cubicBezTo>
                  <a:pt x="3351239" y="246170"/>
                  <a:pt x="3392929" y="187794"/>
                  <a:pt x="3447125" y="121079"/>
                </a:cubicBezTo>
                <a:close/>
                <a:moveTo>
                  <a:pt x="1833183" y="121079"/>
                </a:moveTo>
                <a:cubicBezTo>
                  <a:pt x="1378658" y="546212"/>
                  <a:pt x="961664" y="946335"/>
                  <a:pt x="769847" y="1300612"/>
                </a:cubicBezTo>
                <a:cubicBezTo>
                  <a:pt x="663513" y="1492338"/>
                  <a:pt x="539458" y="1703862"/>
                  <a:pt x="394552" y="1916950"/>
                </a:cubicBezTo>
                <a:lnTo>
                  <a:pt x="357943" y="1966913"/>
                </a:lnTo>
                <a:lnTo>
                  <a:pt x="343897" y="1966913"/>
                </a:lnTo>
                <a:lnTo>
                  <a:pt x="388297" y="1906009"/>
                </a:lnTo>
                <a:cubicBezTo>
                  <a:pt x="531117" y="1694485"/>
                  <a:pt x="653088" y="1484003"/>
                  <a:pt x="757337" y="1292277"/>
                </a:cubicBezTo>
                <a:cubicBezTo>
                  <a:pt x="949154" y="942168"/>
                  <a:pt x="1361978" y="546212"/>
                  <a:pt x="1808163" y="129415"/>
                </a:cubicBezTo>
                <a:cubicBezTo>
                  <a:pt x="1816503" y="125248"/>
                  <a:pt x="1824843" y="121079"/>
                  <a:pt x="1833183" y="121079"/>
                </a:cubicBezTo>
                <a:close/>
                <a:moveTo>
                  <a:pt x="3371665" y="100022"/>
                </a:moveTo>
                <a:cubicBezTo>
                  <a:pt x="3380004" y="104191"/>
                  <a:pt x="3388344" y="104191"/>
                  <a:pt x="3396684" y="108360"/>
                </a:cubicBezTo>
                <a:cubicBezTo>
                  <a:pt x="3354985" y="166722"/>
                  <a:pt x="3321626" y="220916"/>
                  <a:pt x="3292438" y="270941"/>
                </a:cubicBezTo>
                <a:cubicBezTo>
                  <a:pt x="3234060" y="375160"/>
                  <a:pt x="3200701" y="483548"/>
                  <a:pt x="3167342" y="587767"/>
                </a:cubicBezTo>
                <a:cubicBezTo>
                  <a:pt x="3083945" y="867075"/>
                  <a:pt x="3004718" y="1129707"/>
                  <a:pt x="2508507" y="1329807"/>
                </a:cubicBezTo>
                <a:cubicBezTo>
                  <a:pt x="2133221" y="1483531"/>
                  <a:pt x="2008777" y="1669823"/>
                  <a:pt x="1981453" y="1889701"/>
                </a:cubicBezTo>
                <a:lnTo>
                  <a:pt x="1978063" y="1966913"/>
                </a:lnTo>
                <a:lnTo>
                  <a:pt x="1952807" y="1966913"/>
                </a:lnTo>
                <a:lnTo>
                  <a:pt x="1956214" y="1888667"/>
                </a:lnTo>
                <a:cubicBezTo>
                  <a:pt x="1984149" y="1661746"/>
                  <a:pt x="2111850" y="1463729"/>
                  <a:pt x="2500167" y="1304795"/>
                </a:cubicBezTo>
                <a:cubicBezTo>
                  <a:pt x="2983869" y="1113031"/>
                  <a:pt x="3063096" y="854569"/>
                  <a:pt x="3146493" y="583599"/>
                </a:cubicBezTo>
                <a:cubicBezTo>
                  <a:pt x="3175682" y="475211"/>
                  <a:pt x="3209041" y="366823"/>
                  <a:pt x="3271588" y="258435"/>
                </a:cubicBezTo>
                <a:cubicBezTo>
                  <a:pt x="3296607" y="208410"/>
                  <a:pt x="3329966" y="154216"/>
                  <a:pt x="3371665" y="100022"/>
                </a:cubicBezTo>
                <a:close/>
                <a:moveTo>
                  <a:pt x="3301478" y="78965"/>
                </a:moveTo>
                <a:cubicBezTo>
                  <a:pt x="3309815" y="83134"/>
                  <a:pt x="3318154" y="87304"/>
                  <a:pt x="3326493" y="87304"/>
                </a:cubicBezTo>
                <a:cubicBezTo>
                  <a:pt x="3293139" y="137337"/>
                  <a:pt x="3268123" y="183202"/>
                  <a:pt x="3247276" y="229066"/>
                </a:cubicBezTo>
                <a:cubicBezTo>
                  <a:pt x="3197245" y="333303"/>
                  <a:pt x="3168060" y="433371"/>
                  <a:pt x="3138875" y="533439"/>
                </a:cubicBezTo>
                <a:cubicBezTo>
                  <a:pt x="3063827" y="816965"/>
                  <a:pt x="2988780" y="1083812"/>
                  <a:pt x="2455109" y="1283948"/>
                </a:cubicBezTo>
                <a:cubicBezTo>
                  <a:pt x="2059026" y="1435092"/>
                  <a:pt x="1930038" y="1622067"/>
                  <a:pt x="1904264" y="1845892"/>
                </a:cubicBezTo>
                <a:lnTo>
                  <a:pt x="1900435" y="1966913"/>
                </a:lnTo>
                <a:lnTo>
                  <a:pt x="1875229" y="1966913"/>
                </a:lnTo>
                <a:lnTo>
                  <a:pt x="1879029" y="1846690"/>
                </a:lnTo>
                <a:cubicBezTo>
                  <a:pt x="1905413" y="1615618"/>
                  <a:pt x="2037658" y="1415287"/>
                  <a:pt x="2446770" y="1258931"/>
                </a:cubicBezTo>
                <a:cubicBezTo>
                  <a:pt x="2963763" y="1062965"/>
                  <a:pt x="3038811" y="804456"/>
                  <a:pt x="3113859" y="525100"/>
                </a:cubicBezTo>
                <a:cubicBezTo>
                  <a:pt x="3143044" y="425032"/>
                  <a:pt x="3172229" y="320795"/>
                  <a:pt x="3222260" y="216558"/>
                </a:cubicBezTo>
                <a:cubicBezTo>
                  <a:pt x="3243107" y="174863"/>
                  <a:pt x="3268123" y="128998"/>
                  <a:pt x="3301478" y="78965"/>
                </a:cubicBezTo>
                <a:close/>
                <a:moveTo>
                  <a:pt x="1970055" y="78965"/>
                </a:moveTo>
                <a:cubicBezTo>
                  <a:pt x="1515836" y="516673"/>
                  <a:pt x="1090787" y="933538"/>
                  <a:pt x="865761" y="1296212"/>
                </a:cubicBezTo>
                <a:cubicBezTo>
                  <a:pt x="844926" y="1325392"/>
                  <a:pt x="828257" y="1358741"/>
                  <a:pt x="807421" y="1392090"/>
                </a:cubicBezTo>
                <a:cubicBezTo>
                  <a:pt x="743872" y="1493180"/>
                  <a:pt x="678239" y="1597918"/>
                  <a:pt x="609677" y="1704154"/>
                </a:cubicBezTo>
                <a:lnTo>
                  <a:pt x="433448" y="1966913"/>
                </a:lnTo>
                <a:lnTo>
                  <a:pt x="417271" y="1966913"/>
                </a:lnTo>
                <a:lnTo>
                  <a:pt x="600301" y="1692690"/>
                </a:lnTo>
                <a:cubicBezTo>
                  <a:pt x="667822" y="1587497"/>
                  <a:pt x="732413" y="1483801"/>
                  <a:pt x="794920" y="1383754"/>
                </a:cubicBezTo>
                <a:cubicBezTo>
                  <a:pt x="815755" y="1350405"/>
                  <a:pt x="836591" y="1321224"/>
                  <a:pt x="853259" y="1287874"/>
                </a:cubicBezTo>
                <a:cubicBezTo>
                  <a:pt x="1078286" y="929370"/>
                  <a:pt x="1499167" y="520842"/>
                  <a:pt x="1945051" y="87302"/>
                </a:cubicBezTo>
                <a:cubicBezTo>
                  <a:pt x="1953386" y="83133"/>
                  <a:pt x="1961720" y="83133"/>
                  <a:pt x="1970055" y="78965"/>
                </a:cubicBezTo>
                <a:close/>
                <a:moveTo>
                  <a:pt x="3230620" y="66681"/>
                </a:moveTo>
                <a:cubicBezTo>
                  <a:pt x="3238961" y="66681"/>
                  <a:pt x="3247301" y="70850"/>
                  <a:pt x="3259812" y="70850"/>
                </a:cubicBezTo>
                <a:cubicBezTo>
                  <a:pt x="3176407" y="212605"/>
                  <a:pt x="3143046" y="350189"/>
                  <a:pt x="3109685" y="479436"/>
                </a:cubicBezTo>
                <a:cubicBezTo>
                  <a:pt x="3034622" y="779622"/>
                  <a:pt x="2967898" y="1038115"/>
                  <a:pt x="2400752" y="1238240"/>
                </a:cubicBezTo>
                <a:cubicBezTo>
                  <a:pt x="1900329" y="1416475"/>
                  <a:pt x="1808063" y="1653340"/>
                  <a:pt x="1823115" y="1943559"/>
                </a:cubicBezTo>
                <a:lnTo>
                  <a:pt x="1825470" y="1966913"/>
                </a:lnTo>
                <a:lnTo>
                  <a:pt x="1799920" y="1966913"/>
                </a:lnTo>
                <a:lnTo>
                  <a:pt x="1797769" y="1945513"/>
                </a:lnTo>
                <a:cubicBezTo>
                  <a:pt x="1782521" y="1648650"/>
                  <a:pt x="1876351" y="1394586"/>
                  <a:pt x="2392412" y="1213224"/>
                </a:cubicBezTo>
                <a:cubicBezTo>
                  <a:pt x="2947047" y="1017269"/>
                  <a:pt x="3009601" y="767114"/>
                  <a:pt x="3084664" y="471098"/>
                </a:cubicBezTo>
                <a:cubicBezTo>
                  <a:pt x="3118025" y="341851"/>
                  <a:pt x="3151386" y="204266"/>
                  <a:pt x="3230620" y="66681"/>
                </a:cubicBezTo>
                <a:close/>
                <a:moveTo>
                  <a:pt x="3170974" y="54398"/>
                </a:moveTo>
                <a:cubicBezTo>
                  <a:pt x="3183478" y="54398"/>
                  <a:pt x="3191814" y="58568"/>
                  <a:pt x="3200150" y="58568"/>
                </a:cubicBezTo>
                <a:cubicBezTo>
                  <a:pt x="3116792" y="200330"/>
                  <a:pt x="3070945" y="333753"/>
                  <a:pt x="3029266" y="463008"/>
                </a:cubicBezTo>
                <a:cubicBezTo>
                  <a:pt x="2933405" y="771550"/>
                  <a:pt x="2850047" y="1034228"/>
                  <a:pt x="2304056" y="1242703"/>
                </a:cubicBezTo>
                <a:cubicBezTo>
                  <a:pt x="1822666" y="1427203"/>
                  <a:pt x="1721074" y="1670337"/>
                  <a:pt x="1717948" y="1965067"/>
                </a:cubicBezTo>
                <a:lnTo>
                  <a:pt x="1718013" y="1966913"/>
                </a:lnTo>
                <a:lnTo>
                  <a:pt x="1692668" y="1966913"/>
                </a:lnTo>
                <a:lnTo>
                  <a:pt x="1703792" y="1821000"/>
                </a:lnTo>
                <a:cubicBezTo>
                  <a:pt x="1740871" y="1582842"/>
                  <a:pt x="1881537" y="1376648"/>
                  <a:pt x="2295719" y="1217685"/>
                </a:cubicBezTo>
                <a:cubicBezTo>
                  <a:pt x="2829208" y="1013381"/>
                  <a:pt x="2912566" y="754872"/>
                  <a:pt x="3004259" y="458839"/>
                </a:cubicBezTo>
                <a:cubicBezTo>
                  <a:pt x="3045937" y="329584"/>
                  <a:pt x="3091785" y="191991"/>
                  <a:pt x="3170974" y="54398"/>
                </a:cubicBezTo>
                <a:close/>
                <a:moveTo>
                  <a:pt x="2096398" y="54398"/>
                </a:moveTo>
                <a:cubicBezTo>
                  <a:pt x="1646209" y="500657"/>
                  <a:pt x="1221032" y="921892"/>
                  <a:pt x="962590" y="1293079"/>
                </a:cubicBezTo>
                <a:cubicBezTo>
                  <a:pt x="875054" y="1418199"/>
                  <a:pt x="791685" y="1547489"/>
                  <a:pt x="699980" y="1680950"/>
                </a:cubicBezTo>
                <a:cubicBezTo>
                  <a:pt x="641622" y="1770619"/>
                  <a:pt x="581962" y="1861851"/>
                  <a:pt x="520217" y="1953280"/>
                </a:cubicBezTo>
                <a:lnTo>
                  <a:pt x="510633" y="1966913"/>
                </a:lnTo>
                <a:lnTo>
                  <a:pt x="494921" y="1966913"/>
                </a:lnTo>
                <a:lnTo>
                  <a:pt x="512597" y="1941810"/>
                </a:lnTo>
                <a:cubicBezTo>
                  <a:pt x="573885" y="1851425"/>
                  <a:pt x="633285" y="1761234"/>
                  <a:pt x="691643" y="1672608"/>
                </a:cubicBezTo>
                <a:cubicBezTo>
                  <a:pt x="779180" y="1539147"/>
                  <a:pt x="862548" y="1409858"/>
                  <a:pt x="950085" y="1284738"/>
                </a:cubicBezTo>
                <a:cubicBezTo>
                  <a:pt x="1208527" y="917722"/>
                  <a:pt x="1629536" y="500657"/>
                  <a:pt x="2071388" y="58569"/>
                </a:cubicBezTo>
                <a:cubicBezTo>
                  <a:pt x="2079725" y="58569"/>
                  <a:pt x="2088062" y="54398"/>
                  <a:pt x="2096398" y="54398"/>
                </a:cubicBezTo>
                <a:close/>
                <a:moveTo>
                  <a:pt x="3113055" y="42114"/>
                </a:moveTo>
                <a:cubicBezTo>
                  <a:pt x="3125564" y="42114"/>
                  <a:pt x="3133903" y="46282"/>
                  <a:pt x="3142243" y="46282"/>
                </a:cubicBezTo>
                <a:cubicBezTo>
                  <a:pt x="3054680" y="188013"/>
                  <a:pt x="3004644" y="321406"/>
                  <a:pt x="2954607" y="450632"/>
                </a:cubicBezTo>
                <a:cubicBezTo>
                  <a:pt x="2833688" y="759105"/>
                  <a:pt x="2729446" y="1030060"/>
                  <a:pt x="2208238" y="1246825"/>
                </a:cubicBezTo>
                <a:cubicBezTo>
                  <a:pt x="1822545" y="1408357"/>
                  <a:pt x="1681167" y="1612225"/>
                  <a:pt x="1632426" y="1846217"/>
                </a:cubicBezTo>
                <a:lnTo>
                  <a:pt x="1616205" y="1966913"/>
                </a:lnTo>
                <a:lnTo>
                  <a:pt x="1589191" y="1966913"/>
                </a:lnTo>
                <a:lnTo>
                  <a:pt x="1607270" y="1837856"/>
                </a:lnTo>
                <a:cubicBezTo>
                  <a:pt x="1658495" y="1597635"/>
                  <a:pt x="1803781" y="1388556"/>
                  <a:pt x="2199898" y="1221814"/>
                </a:cubicBezTo>
                <a:cubicBezTo>
                  <a:pt x="2712767" y="1009217"/>
                  <a:pt x="2812840" y="746600"/>
                  <a:pt x="2929590" y="442295"/>
                </a:cubicBezTo>
                <a:cubicBezTo>
                  <a:pt x="2979625" y="313070"/>
                  <a:pt x="3029662" y="179676"/>
                  <a:pt x="3113055" y="42114"/>
                </a:cubicBezTo>
                <a:close/>
                <a:moveTo>
                  <a:pt x="3054065" y="33341"/>
                </a:moveTo>
                <a:cubicBezTo>
                  <a:pt x="3062401" y="33341"/>
                  <a:pt x="3070735" y="33341"/>
                  <a:pt x="3079071" y="37510"/>
                </a:cubicBezTo>
                <a:cubicBezTo>
                  <a:pt x="2991551" y="175113"/>
                  <a:pt x="2933205" y="308547"/>
                  <a:pt x="2874860" y="433641"/>
                </a:cubicBezTo>
                <a:cubicBezTo>
                  <a:pt x="2733161" y="750546"/>
                  <a:pt x="2612301" y="1021582"/>
                  <a:pt x="2112191" y="1250920"/>
                </a:cubicBezTo>
                <a:cubicBezTo>
                  <a:pt x="1744923" y="1417712"/>
                  <a:pt x="1600685" y="1625225"/>
                  <a:pt x="1539067" y="1862260"/>
                </a:cubicBezTo>
                <a:lnTo>
                  <a:pt x="1518822" y="1966913"/>
                </a:lnTo>
                <a:lnTo>
                  <a:pt x="1493262" y="1966913"/>
                </a:lnTo>
                <a:lnTo>
                  <a:pt x="1516039" y="1851860"/>
                </a:lnTo>
                <a:cubicBezTo>
                  <a:pt x="1579978" y="1610630"/>
                  <a:pt x="1728773" y="1397906"/>
                  <a:pt x="2103856" y="1225902"/>
                </a:cubicBezTo>
                <a:cubicBezTo>
                  <a:pt x="2595631" y="1004903"/>
                  <a:pt x="2712323" y="733866"/>
                  <a:pt x="2854021" y="425301"/>
                </a:cubicBezTo>
                <a:cubicBezTo>
                  <a:pt x="2908200" y="300208"/>
                  <a:pt x="2966545" y="166774"/>
                  <a:pt x="3054065" y="33341"/>
                </a:cubicBezTo>
                <a:close/>
                <a:moveTo>
                  <a:pt x="2208704" y="33341"/>
                </a:moveTo>
                <a:cubicBezTo>
                  <a:pt x="1766898" y="487855"/>
                  <a:pt x="1354268" y="917350"/>
                  <a:pt x="1058342" y="1288468"/>
                </a:cubicBezTo>
                <a:cubicBezTo>
                  <a:pt x="912463" y="1471942"/>
                  <a:pt x="779087" y="1676265"/>
                  <a:pt x="649879" y="1872248"/>
                </a:cubicBezTo>
                <a:lnTo>
                  <a:pt x="586102" y="1966913"/>
                </a:lnTo>
                <a:lnTo>
                  <a:pt x="568146" y="1966913"/>
                </a:lnTo>
                <a:lnTo>
                  <a:pt x="637375" y="1863908"/>
                </a:lnTo>
                <a:cubicBezTo>
                  <a:pt x="766583" y="1667925"/>
                  <a:pt x="904126" y="1463602"/>
                  <a:pt x="1045838" y="1280129"/>
                </a:cubicBezTo>
                <a:cubicBezTo>
                  <a:pt x="1337596" y="909011"/>
                  <a:pt x="1750226" y="487855"/>
                  <a:pt x="2187864" y="37510"/>
                </a:cubicBezTo>
                <a:cubicBezTo>
                  <a:pt x="2192032" y="37510"/>
                  <a:pt x="2200368" y="33341"/>
                  <a:pt x="2208704" y="33341"/>
                </a:cubicBezTo>
                <a:close/>
                <a:moveTo>
                  <a:pt x="2991981" y="26322"/>
                </a:moveTo>
                <a:cubicBezTo>
                  <a:pt x="3000319" y="26322"/>
                  <a:pt x="3008657" y="26322"/>
                  <a:pt x="3021163" y="26322"/>
                </a:cubicBezTo>
                <a:cubicBezTo>
                  <a:pt x="2925280" y="163885"/>
                  <a:pt x="2862748" y="293110"/>
                  <a:pt x="2796047" y="422336"/>
                </a:cubicBezTo>
                <a:cubicBezTo>
                  <a:pt x="2633464" y="743317"/>
                  <a:pt x="2495893" y="1018443"/>
                  <a:pt x="2016479" y="1256052"/>
                </a:cubicBezTo>
                <a:cubicBezTo>
                  <a:pt x="1667342" y="1428006"/>
                  <a:pt x="1520131" y="1637411"/>
                  <a:pt x="1445589" y="1875110"/>
                </a:cubicBezTo>
                <a:lnTo>
                  <a:pt x="1422289" y="1966913"/>
                </a:lnTo>
                <a:lnTo>
                  <a:pt x="1398123" y="1966913"/>
                </a:lnTo>
                <a:lnTo>
                  <a:pt x="1422555" y="1872260"/>
                </a:lnTo>
                <a:cubicBezTo>
                  <a:pt x="1499417" y="1629921"/>
                  <a:pt x="1651188" y="1409768"/>
                  <a:pt x="2008141" y="1235209"/>
                </a:cubicBezTo>
                <a:cubicBezTo>
                  <a:pt x="2475049" y="1001768"/>
                  <a:pt x="2616788" y="726642"/>
                  <a:pt x="2775203" y="409830"/>
                </a:cubicBezTo>
                <a:cubicBezTo>
                  <a:pt x="2837735" y="284773"/>
                  <a:pt x="2904436" y="159716"/>
                  <a:pt x="2991981" y="26322"/>
                </a:cubicBezTo>
                <a:close/>
                <a:moveTo>
                  <a:pt x="2291389" y="21057"/>
                </a:moveTo>
                <a:cubicBezTo>
                  <a:pt x="2299728" y="21057"/>
                  <a:pt x="2303897" y="21057"/>
                  <a:pt x="2312235" y="21057"/>
                </a:cubicBezTo>
                <a:cubicBezTo>
                  <a:pt x="1895325" y="463085"/>
                  <a:pt x="1495091" y="896773"/>
                  <a:pt x="1153225" y="1284590"/>
                </a:cubicBezTo>
                <a:cubicBezTo>
                  <a:pt x="1055252" y="1397182"/>
                  <a:pt x="964574" y="1517072"/>
                  <a:pt x="878586" y="1639568"/>
                </a:cubicBezTo>
                <a:lnTo>
                  <a:pt x="660868" y="1966913"/>
                </a:lnTo>
                <a:lnTo>
                  <a:pt x="642814" y="1966913"/>
                </a:lnTo>
                <a:lnTo>
                  <a:pt x="866079" y="1631228"/>
                </a:lnTo>
                <a:cubicBezTo>
                  <a:pt x="952067" y="1508732"/>
                  <a:pt x="1042745" y="1388842"/>
                  <a:pt x="1140718" y="1276250"/>
                </a:cubicBezTo>
                <a:cubicBezTo>
                  <a:pt x="1478416" y="892603"/>
                  <a:pt x="1878649" y="458915"/>
                  <a:pt x="2291389" y="21057"/>
                </a:cubicBezTo>
                <a:close/>
                <a:moveTo>
                  <a:pt x="2929465" y="17548"/>
                </a:moveTo>
                <a:cubicBezTo>
                  <a:pt x="2937804" y="17548"/>
                  <a:pt x="2946143" y="17548"/>
                  <a:pt x="2954481" y="17548"/>
                </a:cubicBezTo>
                <a:cubicBezTo>
                  <a:pt x="2862754" y="150927"/>
                  <a:pt x="2787703" y="280137"/>
                  <a:pt x="2720991" y="405180"/>
                </a:cubicBezTo>
                <a:cubicBezTo>
                  <a:pt x="2533366" y="730291"/>
                  <a:pt x="2374927" y="1013721"/>
                  <a:pt x="1920456" y="1259637"/>
                </a:cubicBezTo>
                <a:cubicBezTo>
                  <a:pt x="1592111" y="1436781"/>
                  <a:pt x="1439665" y="1653001"/>
                  <a:pt x="1352163" y="1889979"/>
                </a:cubicBezTo>
                <a:lnTo>
                  <a:pt x="1327893" y="1966913"/>
                </a:lnTo>
                <a:lnTo>
                  <a:pt x="1304637" y="1966913"/>
                </a:lnTo>
                <a:lnTo>
                  <a:pt x="1331976" y="1879804"/>
                </a:lnTo>
                <a:cubicBezTo>
                  <a:pt x="1420577" y="1638999"/>
                  <a:pt x="1575955" y="1418546"/>
                  <a:pt x="1912117" y="1238797"/>
                </a:cubicBezTo>
                <a:cubicBezTo>
                  <a:pt x="2358249" y="997048"/>
                  <a:pt x="2516688" y="717787"/>
                  <a:pt x="2700144" y="392676"/>
                </a:cubicBezTo>
                <a:cubicBezTo>
                  <a:pt x="2766855" y="271802"/>
                  <a:pt x="2837737" y="146759"/>
                  <a:pt x="2929465" y="17548"/>
                </a:cubicBezTo>
                <a:close/>
                <a:moveTo>
                  <a:pt x="2862784" y="8774"/>
                </a:moveTo>
                <a:cubicBezTo>
                  <a:pt x="2871123" y="8774"/>
                  <a:pt x="2879461" y="12942"/>
                  <a:pt x="2887800" y="12942"/>
                </a:cubicBezTo>
                <a:cubicBezTo>
                  <a:pt x="2791909" y="142161"/>
                  <a:pt x="2716864" y="267211"/>
                  <a:pt x="2641818" y="388093"/>
                </a:cubicBezTo>
                <a:cubicBezTo>
                  <a:pt x="2433360" y="721561"/>
                  <a:pt x="2258254" y="1009176"/>
                  <a:pt x="1824660" y="1259278"/>
                </a:cubicBezTo>
                <a:cubicBezTo>
                  <a:pt x="1517184" y="1441643"/>
                  <a:pt x="1362794" y="1658202"/>
                  <a:pt x="1264794" y="1893689"/>
                </a:cubicBezTo>
                <a:lnTo>
                  <a:pt x="1237837" y="1966913"/>
                </a:lnTo>
                <a:lnTo>
                  <a:pt x="1215261" y="1966913"/>
                </a:lnTo>
                <a:lnTo>
                  <a:pt x="1245707" y="1884831"/>
                </a:lnTo>
                <a:cubicBezTo>
                  <a:pt x="1345661" y="1646739"/>
                  <a:pt x="1503634" y="1427575"/>
                  <a:pt x="1816321" y="1242605"/>
                </a:cubicBezTo>
                <a:cubicBezTo>
                  <a:pt x="2241577" y="992503"/>
                  <a:pt x="2416683" y="704887"/>
                  <a:pt x="2620973" y="375588"/>
                </a:cubicBezTo>
                <a:cubicBezTo>
                  <a:pt x="2696018" y="258875"/>
                  <a:pt x="2771063" y="137993"/>
                  <a:pt x="2862784" y="8774"/>
                </a:cubicBezTo>
                <a:close/>
                <a:moveTo>
                  <a:pt x="2412257" y="8774"/>
                </a:moveTo>
                <a:cubicBezTo>
                  <a:pt x="2270535" y="163040"/>
                  <a:pt x="2137149" y="308969"/>
                  <a:pt x="2012099" y="454897"/>
                </a:cubicBezTo>
                <a:cubicBezTo>
                  <a:pt x="1745327" y="750923"/>
                  <a:pt x="1495228" y="1030271"/>
                  <a:pt x="1249298" y="1280434"/>
                </a:cubicBezTo>
                <a:cubicBezTo>
                  <a:pt x="1064850" y="1471183"/>
                  <a:pt x="917917" y="1683039"/>
                  <a:pt x="782122" y="1896654"/>
                </a:cubicBezTo>
                <a:lnTo>
                  <a:pt x="738331" y="1966913"/>
                </a:lnTo>
                <a:lnTo>
                  <a:pt x="720399" y="1966913"/>
                </a:lnTo>
                <a:lnTo>
                  <a:pt x="769617" y="1887730"/>
                </a:lnTo>
                <a:cubicBezTo>
                  <a:pt x="905413" y="1673137"/>
                  <a:pt x="1052345" y="1459717"/>
                  <a:pt x="1236793" y="1272095"/>
                </a:cubicBezTo>
                <a:cubicBezTo>
                  <a:pt x="1486892" y="1017763"/>
                  <a:pt x="1736990" y="738414"/>
                  <a:pt x="1999595" y="442389"/>
                </a:cubicBezTo>
                <a:cubicBezTo>
                  <a:pt x="2124644" y="304799"/>
                  <a:pt x="2253861" y="158872"/>
                  <a:pt x="2387247" y="12943"/>
                </a:cubicBezTo>
                <a:cubicBezTo>
                  <a:pt x="2395584" y="12943"/>
                  <a:pt x="2403921" y="8774"/>
                  <a:pt x="2412257" y="8774"/>
                </a:cubicBezTo>
                <a:close/>
                <a:moveTo>
                  <a:pt x="2792590" y="5264"/>
                </a:moveTo>
                <a:cubicBezTo>
                  <a:pt x="2800929" y="5264"/>
                  <a:pt x="2809269" y="5264"/>
                  <a:pt x="2817609" y="5264"/>
                </a:cubicBezTo>
                <a:cubicBezTo>
                  <a:pt x="2721702" y="134491"/>
                  <a:pt x="2642475" y="255382"/>
                  <a:pt x="2563247" y="372102"/>
                </a:cubicBezTo>
                <a:cubicBezTo>
                  <a:pt x="2342246" y="697254"/>
                  <a:pt x="2137922" y="1001563"/>
                  <a:pt x="1729276" y="1264186"/>
                </a:cubicBezTo>
                <a:cubicBezTo>
                  <a:pt x="1445205" y="1449168"/>
                  <a:pt x="1289812" y="1663461"/>
                  <a:pt x="1180639" y="1894852"/>
                </a:cubicBezTo>
                <a:lnTo>
                  <a:pt x="1149612" y="1966913"/>
                </a:lnTo>
                <a:lnTo>
                  <a:pt x="1129420" y="1966913"/>
                </a:lnTo>
                <a:lnTo>
                  <a:pt x="1164399" y="1884894"/>
                </a:lnTo>
                <a:cubicBezTo>
                  <a:pt x="1274305" y="1650043"/>
                  <a:pt x="1431652" y="1432493"/>
                  <a:pt x="1720936" y="1247511"/>
                </a:cubicBezTo>
                <a:cubicBezTo>
                  <a:pt x="2121243" y="989057"/>
                  <a:pt x="2317226" y="697254"/>
                  <a:pt x="2542398" y="359597"/>
                </a:cubicBezTo>
                <a:cubicBezTo>
                  <a:pt x="2621625" y="247044"/>
                  <a:pt x="2700854" y="130323"/>
                  <a:pt x="2792590" y="5264"/>
                </a:cubicBezTo>
                <a:close/>
                <a:moveTo>
                  <a:pt x="2478509" y="5264"/>
                </a:moveTo>
                <a:cubicBezTo>
                  <a:pt x="2486841" y="5264"/>
                  <a:pt x="2495173" y="5264"/>
                  <a:pt x="2503506" y="5264"/>
                </a:cubicBezTo>
                <a:cubicBezTo>
                  <a:pt x="2395185" y="126166"/>
                  <a:pt x="2295197" y="242899"/>
                  <a:pt x="2195208" y="359631"/>
                </a:cubicBezTo>
                <a:cubicBezTo>
                  <a:pt x="1911909" y="688984"/>
                  <a:pt x="1645274" y="1001661"/>
                  <a:pt x="1345311" y="1280985"/>
                </a:cubicBezTo>
                <a:cubicBezTo>
                  <a:pt x="1126587" y="1484226"/>
                  <a:pt x="968793" y="1715607"/>
                  <a:pt x="827990" y="1952264"/>
                </a:cubicBezTo>
                <a:lnTo>
                  <a:pt x="819556" y="1966913"/>
                </a:lnTo>
                <a:lnTo>
                  <a:pt x="797176" y="1966913"/>
                </a:lnTo>
                <a:lnTo>
                  <a:pt x="811976" y="1941516"/>
                </a:lnTo>
                <a:cubicBezTo>
                  <a:pt x="953951" y="1705445"/>
                  <a:pt x="1114088" y="1471719"/>
                  <a:pt x="1332812" y="1268479"/>
                </a:cubicBezTo>
                <a:cubicBezTo>
                  <a:pt x="1632776" y="989154"/>
                  <a:pt x="1899411" y="676477"/>
                  <a:pt x="2182710" y="347124"/>
                </a:cubicBezTo>
                <a:cubicBezTo>
                  <a:pt x="2278532" y="238729"/>
                  <a:pt x="2374354" y="121997"/>
                  <a:pt x="2478509" y="5264"/>
                </a:cubicBezTo>
                <a:close/>
                <a:moveTo>
                  <a:pt x="2720653" y="1"/>
                </a:moveTo>
                <a:cubicBezTo>
                  <a:pt x="2728990" y="1"/>
                  <a:pt x="2737326" y="1"/>
                  <a:pt x="2745664" y="1"/>
                </a:cubicBezTo>
                <a:cubicBezTo>
                  <a:pt x="2649787" y="125060"/>
                  <a:pt x="2562247" y="241781"/>
                  <a:pt x="2478875" y="358503"/>
                </a:cubicBezTo>
                <a:cubicBezTo>
                  <a:pt x="2241266" y="687825"/>
                  <a:pt x="2016163" y="1000473"/>
                  <a:pt x="1632653" y="1267264"/>
                </a:cubicBezTo>
                <a:cubicBezTo>
                  <a:pt x="1372117" y="1452248"/>
                  <a:pt x="1215796" y="1669799"/>
                  <a:pt x="1098555" y="1896509"/>
                </a:cubicBezTo>
                <a:lnTo>
                  <a:pt x="1064532" y="1966913"/>
                </a:lnTo>
                <a:lnTo>
                  <a:pt x="1040543" y="1966913"/>
                </a:lnTo>
                <a:lnTo>
                  <a:pt x="1080488" y="1883702"/>
                </a:lnTo>
                <a:cubicBezTo>
                  <a:pt x="1198666" y="1654752"/>
                  <a:pt x="1358570" y="1435573"/>
                  <a:pt x="1624317" y="1250590"/>
                </a:cubicBezTo>
                <a:cubicBezTo>
                  <a:pt x="2003657" y="983798"/>
                  <a:pt x="2216255" y="687825"/>
                  <a:pt x="2462201" y="345998"/>
                </a:cubicBezTo>
                <a:cubicBezTo>
                  <a:pt x="2541404" y="233445"/>
                  <a:pt x="2624775" y="120890"/>
                  <a:pt x="2720653" y="1"/>
                </a:cubicBezTo>
                <a:close/>
                <a:moveTo>
                  <a:pt x="2641689" y="1"/>
                </a:moveTo>
                <a:cubicBezTo>
                  <a:pt x="2650025" y="1"/>
                  <a:pt x="2658362" y="1"/>
                  <a:pt x="2666699" y="1"/>
                </a:cubicBezTo>
                <a:cubicBezTo>
                  <a:pt x="2570829" y="120907"/>
                  <a:pt x="2483295" y="233475"/>
                  <a:pt x="2395762" y="346044"/>
                </a:cubicBezTo>
                <a:cubicBezTo>
                  <a:pt x="2137330" y="679580"/>
                  <a:pt x="1895571" y="996439"/>
                  <a:pt x="1537101" y="1271606"/>
                </a:cubicBezTo>
                <a:cubicBezTo>
                  <a:pt x="1349530" y="1417529"/>
                  <a:pt x="1213019" y="1582212"/>
                  <a:pt x="1103081" y="1754713"/>
                </a:cubicBezTo>
                <a:lnTo>
                  <a:pt x="983749" y="1966913"/>
                </a:lnTo>
                <a:lnTo>
                  <a:pt x="960984" y="1966913"/>
                </a:lnTo>
                <a:lnTo>
                  <a:pt x="1086929" y="1742205"/>
                </a:lnTo>
                <a:cubicBezTo>
                  <a:pt x="1197388" y="1568662"/>
                  <a:pt x="1334940" y="1402937"/>
                  <a:pt x="1524596" y="1254930"/>
                </a:cubicBezTo>
                <a:cubicBezTo>
                  <a:pt x="1883066" y="983932"/>
                  <a:pt x="2124825" y="667073"/>
                  <a:pt x="2379089" y="333537"/>
                </a:cubicBezTo>
                <a:cubicBezTo>
                  <a:pt x="2462454" y="229307"/>
                  <a:pt x="2549987" y="116739"/>
                  <a:pt x="2641689" y="1"/>
                </a:cubicBezTo>
                <a:close/>
                <a:moveTo>
                  <a:pt x="2562721" y="0"/>
                </a:moveTo>
                <a:cubicBezTo>
                  <a:pt x="2571059" y="0"/>
                  <a:pt x="2579397" y="0"/>
                  <a:pt x="2587735" y="0"/>
                </a:cubicBezTo>
                <a:cubicBezTo>
                  <a:pt x="2487679" y="116762"/>
                  <a:pt x="2395962" y="233524"/>
                  <a:pt x="2304245" y="341946"/>
                </a:cubicBezTo>
                <a:cubicBezTo>
                  <a:pt x="2033262" y="679724"/>
                  <a:pt x="1774786" y="996650"/>
                  <a:pt x="1441269" y="1276045"/>
                </a:cubicBezTo>
                <a:cubicBezTo>
                  <a:pt x="1274511" y="1417828"/>
                  <a:pt x="1145273" y="1575249"/>
                  <a:pt x="1035838" y="1739446"/>
                </a:cubicBezTo>
                <a:lnTo>
                  <a:pt x="898127" y="1966913"/>
                </a:lnTo>
                <a:lnTo>
                  <a:pt x="877744" y="1966913"/>
                </a:lnTo>
                <a:lnTo>
                  <a:pt x="1021246" y="1728500"/>
                </a:lnTo>
                <a:cubicBezTo>
                  <a:pt x="1130681" y="1562739"/>
                  <a:pt x="1259919" y="1403234"/>
                  <a:pt x="1428763" y="1259365"/>
                </a:cubicBezTo>
                <a:cubicBezTo>
                  <a:pt x="1762280" y="984140"/>
                  <a:pt x="2016586" y="667213"/>
                  <a:pt x="2291738" y="329436"/>
                </a:cubicBezTo>
                <a:cubicBezTo>
                  <a:pt x="2379286" y="225184"/>
                  <a:pt x="2466835" y="112591"/>
                  <a:pt x="2562721" y="0"/>
                </a:cubicBez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a:cs typeface="+mn-cs"/>
            </a:endParaRPr>
          </a:p>
        </p:txBody>
      </p:sp>
      <p:sp>
        <p:nvSpPr>
          <p:cNvPr id="4" name="직사각형 3">
            <a:extLst>
              <a:ext uri="{FF2B5EF4-FFF2-40B4-BE49-F238E27FC236}">
                <a16:creationId xmlns:a16="http://schemas.microsoft.com/office/drawing/2014/main" id="{004B8918-27CE-4CC9-A30D-C35A8B69836C}"/>
              </a:ext>
            </a:extLst>
          </p:cNvPr>
          <p:cNvSpPr/>
          <p:nvPr/>
        </p:nvSpPr>
        <p:spPr>
          <a:xfrm>
            <a:off x="6078052" y="0"/>
            <a:ext cx="6096000" cy="685800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a:cs typeface="+mn-cs"/>
            </a:endParaRPr>
          </a:p>
        </p:txBody>
      </p:sp>
      <p:sp>
        <p:nvSpPr>
          <p:cNvPr id="2" name="제목 1">
            <a:extLst>
              <a:ext uri="{FF2B5EF4-FFF2-40B4-BE49-F238E27FC236}">
                <a16:creationId xmlns:a16="http://schemas.microsoft.com/office/drawing/2014/main" id="{A5AD71FB-77A9-445D-838F-03E533FC5343}"/>
              </a:ext>
            </a:extLst>
          </p:cNvPr>
          <p:cNvSpPr>
            <a:spLocks noGrp="1"/>
          </p:cNvSpPr>
          <p:nvPr>
            <p:ph type="title"/>
          </p:nvPr>
        </p:nvSpPr>
        <p:spPr>
          <a:xfrm>
            <a:off x="163383" y="619917"/>
            <a:ext cx="5648960" cy="1325563"/>
          </a:xfrm>
        </p:spPr>
        <p:txBody>
          <a:bodyPr>
            <a:normAutofit fontScale="90000"/>
          </a:bodyPr>
          <a:lstStyle/>
          <a:p>
            <a:r>
              <a:rPr lang="en-US" altLang="ko-KR" sz="4900"/>
              <a:t>Form 2-04</a:t>
            </a:r>
            <a:br>
              <a:rPr lang="en-US" altLang="ko-KR" sz="4900"/>
            </a:br>
            <a:r>
              <a:rPr lang="en-US" altLang="ko-KR" sz="3100">
                <a:solidFill>
                  <a:srgbClr val="7B9D77"/>
                </a:solidFill>
              </a:rPr>
              <a:t>Direct Threat Assessment</a:t>
            </a:r>
            <a:endParaRPr lang="ko-KR" altLang="en-US" sz="3100">
              <a:solidFill>
                <a:srgbClr val="7B9D77"/>
              </a:solidFill>
            </a:endParaRPr>
          </a:p>
        </p:txBody>
      </p:sp>
      <p:sp>
        <p:nvSpPr>
          <p:cNvPr id="9" name="TextBox 8">
            <a:extLst>
              <a:ext uri="{FF2B5EF4-FFF2-40B4-BE49-F238E27FC236}">
                <a16:creationId xmlns:a16="http://schemas.microsoft.com/office/drawing/2014/main" id="{EE142ACF-F8DC-4652-9B56-D17C48C456CA}"/>
              </a:ext>
            </a:extLst>
          </p:cNvPr>
          <p:cNvSpPr txBox="1"/>
          <p:nvPr/>
        </p:nvSpPr>
        <p:spPr>
          <a:xfrm>
            <a:off x="398442" y="3448273"/>
            <a:ext cx="5178842" cy="2029210"/>
          </a:xfrm>
          <a:prstGeom prst="rect">
            <a:avLst/>
          </a:prstGeom>
          <a:noFill/>
        </p:spPr>
        <p:txBody>
          <a:bodyPr wrap="square" rtlCol="0" anchor="ctr">
            <a:spAutoFit/>
          </a:bodyPr>
          <a:lstStyle/>
          <a:p>
            <a:pPr marL="0" marR="0" lvl="0" indent="0" algn="ctr" defTabSz="914400" rtl="0" eaLnBrk="1" fontAlgn="auto" latinLnBrk="1" hangingPunct="1">
              <a:lnSpc>
                <a:spcPct val="114000"/>
              </a:lnSpc>
              <a:spcBef>
                <a:spcPts val="0"/>
              </a:spcBef>
              <a:spcAft>
                <a:spcPts val="0"/>
              </a:spcAft>
              <a:buClrTx/>
              <a:buSzTx/>
              <a:buFontTx/>
              <a:buNone/>
              <a:tabLst/>
              <a:defRPr/>
            </a:pPr>
            <a:r>
              <a:rPr kumimoji="0" lang="en-US" altLang="ko-KR" sz="2800" b="0" i="0" u="none" strike="noStrike" kern="1200" cap="none" spc="0" normalizeH="0" baseline="0" noProof="0">
                <a:ln>
                  <a:noFill/>
                </a:ln>
                <a:solidFill>
                  <a:prstClr val="white"/>
                </a:solidFill>
                <a:effectLst/>
                <a:uLnTx/>
                <a:uFillTx/>
                <a:latin typeface="Calibri"/>
                <a:ea typeface="맑은 고딕"/>
                <a:cs typeface="+mn-cs"/>
              </a:rPr>
              <a:t>The qualified licensed health professional begins the completion of the direct threat assessment. </a:t>
            </a:r>
          </a:p>
        </p:txBody>
      </p:sp>
      <p:pic>
        <p:nvPicPr>
          <p:cNvPr id="6" name="Picture 5">
            <a:extLst>
              <a:ext uri="{FF2B5EF4-FFF2-40B4-BE49-F238E27FC236}">
                <a16:creationId xmlns:a16="http://schemas.microsoft.com/office/drawing/2014/main" id="{023DE3F0-1D31-4EAC-A4C9-0BD23E8F084B}"/>
              </a:ext>
            </a:extLst>
          </p:cNvPr>
          <p:cNvPicPr>
            <a:picLocks noChangeAspect="1"/>
          </p:cNvPicPr>
          <p:nvPr/>
        </p:nvPicPr>
        <p:blipFill>
          <a:blip r:embed="rId3"/>
          <a:stretch>
            <a:fillRect/>
          </a:stretch>
        </p:blipFill>
        <p:spPr>
          <a:xfrm>
            <a:off x="6757528" y="324463"/>
            <a:ext cx="4809524" cy="6247619"/>
          </a:xfrm>
          <a:prstGeom prst="rect">
            <a:avLst/>
          </a:prstGeom>
        </p:spPr>
      </p:pic>
      <p:sp>
        <p:nvSpPr>
          <p:cNvPr id="10" name="슬라이드 번호 개체 틀 5">
            <a:extLst>
              <a:ext uri="{FF2B5EF4-FFF2-40B4-BE49-F238E27FC236}">
                <a16:creationId xmlns:a16="http://schemas.microsoft.com/office/drawing/2014/main" id="{D2E3A4DF-7C31-4F0D-BA53-A9A069A5C79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29</a:t>
            </a:fld>
            <a:endParaRPr kumimoji="0" lang="ko-KR" altLang="en-US" sz="1200" b="0" i="0" u="none" strike="noStrike" kern="1200" cap="none" spc="0" normalizeH="0" baseline="0" noProof="0">
              <a:ln>
                <a:noFill/>
              </a:ln>
              <a:solidFill>
                <a:prstClr val="black"/>
              </a:solidFill>
              <a:effectLst/>
              <a:uLnTx/>
              <a:uFillTx/>
              <a:latin typeface="Calibri"/>
              <a:ea typeface="맑은 고딕"/>
              <a:cs typeface="+mn-cs"/>
            </a:endParaRPr>
          </a:p>
        </p:txBody>
      </p:sp>
    </p:spTree>
    <p:extLst>
      <p:ext uri="{BB962C8B-B14F-4D97-AF65-F5344CB8AC3E}">
        <p14:creationId xmlns:p14="http://schemas.microsoft.com/office/powerpoint/2010/main" val="3571350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직사각형 8"/>
          <p:cNvSpPr>
            <a:spLocks noGrp="1"/>
          </p:cNvSpPr>
          <p:nvPr>
            <p:ph type="title" idx="4294967295"/>
          </p:nvPr>
        </p:nvSpPr>
        <p:spPr>
          <a:xfrm>
            <a:off x="6997724" y="1158874"/>
            <a:ext cx="272779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a:noFill/>
                </a:ln>
                <a:solidFill>
                  <a:schemeClr val="bg1"/>
                </a:solidFill>
                <a:effectLst/>
                <a:uLnTx/>
                <a:uFillTx/>
                <a:ea typeface="+mn-ea"/>
                <a:cs typeface="+mn-cs"/>
              </a:rPr>
              <a:t>Purpose</a:t>
            </a:r>
            <a:endParaRPr kumimoji="0" lang="ko-KR" altLang="en-US" sz="5400" b="1" i="0" u="none" strike="noStrike" kern="1200" cap="none" spc="0" normalizeH="0" baseline="0" noProof="0">
              <a:ln>
                <a:noFill/>
              </a:ln>
              <a:solidFill>
                <a:schemeClr val="accent2"/>
              </a:solidFill>
              <a:effectLst/>
              <a:uLnTx/>
              <a:uFillTx/>
              <a:ea typeface="+mn-ea"/>
              <a:cs typeface="+mn-cs"/>
            </a:endParaRPr>
          </a:p>
        </p:txBody>
      </p:sp>
      <p:sp>
        <p:nvSpPr>
          <p:cNvPr id="11" name="직사각형 10">
            <a:extLst>
              <a:ext uri="{C183D7F6-B498-43B3-948B-1728B52AA6E4}">
                <adec:decorative xmlns:adec="http://schemas.microsoft.com/office/drawing/2017/decorative" val="1"/>
              </a:ext>
            </a:extLst>
          </p:cNvPr>
          <p:cNvSpPr/>
          <p:nvPr/>
        </p:nvSpPr>
        <p:spPr>
          <a:xfrm>
            <a:off x="5556671" y="1902309"/>
            <a:ext cx="5339929" cy="40123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1" tIns="41475" rIns="82951" bIns="41475" numCol="1" spcCol="0" rtlCol="0" fromWordArt="0" anchor="ctr" anchorCtr="0" forceAA="0" compatLnSpc="1">
            <a:prstTxWarp prst="textNoShape">
              <a:avLst/>
            </a:prstTxWarp>
            <a:noAutofit/>
          </a:bodyPr>
          <a:lstStyle/>
          <a:p>
            <a:pPr algn="ctr"/>
            <a:endParaRPr lang="ko-KR" altLang="en-US" sz="1633"/>
          </a:p>
        </p:txBody>
      </p:sp>
      <p:sp>
        <p:nvSpPr>
          <p:cNvPr id="15" name="직사각형 14" descr="This training provides a broad overview of all policy changes related to direct threat, medical separations/medical separation with reinstatement (MSWRs), related accommodation considerations and disability-based discrimination. "/>
          <p:cNvSpPr/>
          <p:nvPr/>
        </p:nvSpPr>
        <p:spPr>
          <a:xfrm>
            <a:off x="5713772" y="2203019"/>
            <a:ext cx="5025725" cy="3410934"/>
          </a:xfrm>
          <a:prstGeom prst="rect">
            <a:avLst/>
          </a:prstGeom>
        </p:spPr>
        <p:txBody>
          <a:bodyPr wrap="square">
            <a:spAutoFit/>
          </a:bodyPr>
          <a:lstStyle/>
          <a:p>
            <a:pPr marL="342900" marR="0" indent="-342900" eaLnBrk="0" latinLnBrk="0" hangingPunct="0">
              <a:lnSpc>
                <a:spcPct val="115000"/>
              </a:lnSpc>
              <a:spcBef>
                <a:spcPts val="600"/>
              </a:spcBef>
              <a:spcAft>
                <a:spcPts val="0"/>
              </a:spcAft>
              <a:buFont typeface="Wingdings" panose="05000000000000000000" pitchFamily="2" charset="2"/>
              <a:buChar char="§"/>
            </a:pPr>
            <a:r>
              <a:rPr lang="en-US" sz="2000">
                <a:solidFill>
                  <a:schemeClr val="bg1"/>
                </a:solidFill>
                <a:effectLst/>
                <a:latin typeface="Calibri" panose="020F0502020204030204" pitchFamily="34" charset="0"/>
                <a:ea typeface="Calibri" panose="020F0502020204030204" pitchFamily="34" charset="0"/>
                <a:cs typeface="Calibri" panose="020F0502020204030204" pitchFamily="34" charset="0"/>
              </a:rPr>
              <a:t>This training provides an </a:t>
            </a:r>
            <a:r>
              <a:rPr lang="en-US" sz="2000" b="1" u="sng">
                <a:solidFill>
                  <a:srgbClr val="92D050"/>
                </a:solidFill>
                <a:effectLst/>
                <a:latin typeface="Calibri" panose="020F0502020204030204" pitchFamily="34" charset="0"/>
                <a:ea typeface="Calibri" panose="020F0502020204030204" pitchFamily="34" charset="0"/>
                <a:cs typeface="Calibri" panose="020F0502020204030204" pitchFamily="34" charset="0"/>
              </a:rPr>
              <a:t>in-depth review</a:t>
            </a:r>
            <a:r>
              <a:rPr lang="en-US" sz="2000" b="1">
                <a:solidFill>
                  <a:srgbClr val="92D050"/>
                </a:solidFill>
                <a:effectLst/>
                <a:latin typeface="Calibri" panose="020F0502020204030204" pitchFamily="34" charset="0"/>
                <a:ea typeface="Calibri" panose="020F0502020204030204" pitchFamily="34" charset="0"/>
                <a:cs typeface="Calibri" panose="020F0502020204030204" pitchFamily="34" charset="0"/>
              </a:rPr>
              <a:t> </a:t>
            </a:r>
            <a:r>
              <a:rPr lang="en-US" sz="2000">
                <a:solidFill>
                  <a:schemeClr val="bg1"/>
                </a:solidFill>
                <a:effectLst/>
                <a:latin typeface="Calibri" panose="020F0502020204030204" pitchFamily="34" charset="0"/>
                <a:ea typeface="Calibri" panose="020F0502020204030204" pitchFamily="34" charset="0"/>
                <a:cs typeface="Calibri" panose="020F0502020204030204" pitchFamily="34" charset="0"/>
              </a:rPr>
              <a:t>geared specifically to Job Corps Health and Wellness staff and subcontractors. </a:t>
            </a:r>
          </a:p>
          <a:p>
            <a:pPr marL="342900" marR="0" indent="-342900" eaLnBrk="0" latinLnBrk="0" hangingPunct="0">
              <a:lnSpc>
                <a:spcPct val="115000"/>
              </a:lnSpc>
              <a:spcBef>
                <a:spcPts val="600"/>
              </a:spcBef>
              <a:spcAft>
                <a:spcPts val="0"/>
              </a:spcAft>
              <a:buFont typeface="Wingdings" panose="05000000000000000000" pitchFamily="2" charset="2"/>
              <a:buChar char="§"/>
            </a:pPr>
            <a:r>
              <a:rPr lang="en-US" sz="2000">
                <a:solidFill>
                  <a:schemeClr val="bg1"/>
                </a:solidFill>
                <a:effectLst/>
                <a:latin typeface="Calibri" panose="020F0502020204030204" pitchFamily="34" charset="0"/>
                <a:ea typeface="Calibri" panose="020F0502020204030204" pitchFamily="34" charset="0"/>
                <a:cs typeface="Calibri" panose="020F0502020204030204" pitchFamily="34" charset="0"/>
              </a:rPr>
              <a:t>Participants </a:t>
            </a:r>
            <a:r>
              <a:rPr lang="en-U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will receive a deep dive </a:t>
            </a:r>
            <a:r>
              <a:rPr lang="en-US" sz="2000">
                <a:solidFill>
                  <a:schemeClr val="bg1"/>
                </a:solidFill>
                <a:effectLst/>
                <a:latin typeface="Calibri" panose="020F0502020204030204" pitchFamily="34" charset="0"/>
                <a:ea typeface="Calibri" panose="020F0502020204030204" pitchFamily="34" charset="0"/>
                <a:cs typeface="Calibri" panose="020F0502020204030204" pitchFamily="34" charset="0"/>
              </a:rPr>
              <a:t>into the new policies, practices, and associated forms. </a:t>
            </a:r>
          </a:p>
          <a:p>
            <a:pPr marL="342900" marR="0" indent="-342900" eaLnBrk="0" latinLnBrk="0" hangingPunct="0">
              <a:lnSpc>
                <a:spcPct val="115000"/>
              </a:lnSpc>
              <a:spcBef>
                <a:spcPts val="600"/>
              </a:spcBef>
              <a:spcAft>
                <a:spcPts val="0"/>
              </a:spcAft>
              <a:buFont typeface="Wingdings" panose="05000000000000000000" pitchFamily="2" charset="2"/>
              <a:buChar char="§"/>
            </a:pPr>
            <a:r>
              <a:rPr lang="en-U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Special focus </a:t>
            </a:r>
            <a:r>
              <a:rPr lang="en-US" sz="2000">
                <a:solidFill>
                  <a:schemeClr val="bg1"/>
                </a:solidFill>
                <a:effectLst/>
                <a:latin typeface="Calibri" panose="020F0502020204030204" pitchFamily="34" charset="0"/>
                <a:ea typeface="Calibri" panose="020F0502020204030204" pitchFamily="34" charset="0"/>
                <a:cs typeface="Calibri" panose="020F0502020204030204" pitchFamily="34" charset="0"/>
              </a:rPr>
              <a:t>will be given to the revisions of Form 2-04 Individualized Assessment of Possible Direct Threat. </a:t>
            </a:r>
            <a:endParaRPr lang="en-US" sz="2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person holding a cell phone&#10;&#10;Description automatically generated with medium confidence">
            <a:extLst>
              <a:ext uri="{FF2B5EF4-FFF2-40B4-BE49-F238E27FC236}">
                <a16:creationId xmlns:a16="http://schemas.microsoft.com/office/drawing/2014/main" id="{B0B91E1D-451B-48F8-86EB-8847D6EBC8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055" y="0"/>
            <a:ext cx="6017895" cy="6858000"/>
          </a:xfrm>
          <a:prstGeom prst="rect">
            <a:avLst/>
          </a:prstGeom>
        </p:spPr>
      </p:pic>
      <p:sp>
        <p:nvSpPr>
          <p:cNvPr id="6" name="슬라이드 번호 개체 틀 5">
            <a:extLst>
              <a:ext uri="{FF2B5EF4-FFF2-40B4-BE49-F238E27FC236}">
                <a16:creationId xmlns:a16="http://schemas.microsoft.com/office/drawing/2014/main" id="{AE1351CE-02A0-4237-81D8-AAACD863575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solidFill>
                  <a:schemeClr val="bg1"/>
                </a:solidFill>
              </a:rPr>
              <a:pPr/>
              <a:t>3</a:t>
            </a:fld>
            <a:endParaRPr lang="ko-KR" altLang="en-US">
              <a:solidFill>
                <a:schemeClr val="bg1"/>
              </a:solidFill>
            </a:endParaRPr>
          </a:p>
        </p:txBody>
      </p:sp>
    </p:spTree>
    <p:extLst>
      <p:ext uri="{BB962C8B-B14F-4D97-AF65-F5344CB8AC3E}">
        <p14:creationId xmlns:p14="http://schemas.microsoft.com/office/powerpoint/2010/main" val="1812343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p:cNvSpPr txBox="1">
            <a:spLocks noGrp="1"/>
          </p:cNvSpPr>
          <p:nvPr>
            <p:ph type="title"/>
          </p:nvPr>
        </p:nvSpPr>
        <p:spPr>
          <a:xfrm>
            <a:off x="838200" y="408256"/>
            <a:ext cx="10515600" cy="911600"/>
          </a:xfrm>
          <a:prstGeom prst="rect">
            <a:avLst/>
          </a:prstGeom>
          <a:noFill/>
          <a:ln>
            <a:noFill/>
          </a:ln>
        </p:spPr>
        <p:txBody>
          <a:bodyPr spcFirstLastPara="1" vert="horz" wrap="square" lIns="91433" tIns="45700" rIns="91433" bIns="45700" rtlCol="0" anchor="ctr" anchorCtr="0">
            <a:normAutofit/>
          </a:bodyPr>
          <a:lstStyle/>
          <a:p>
            <a:r>
              <a:rPr lang="en-US" sz="4400"/>
              <a:t>Effective Communication</a:t>
            </a:r>
            <a:endParaRPr sz="4400"/>
          </a:p>
        </p:txBody>
      </p:sp>
      <p:sp>
        <p:nvSpPr>
          <p:cNvPr id="99" name="Google Shape;99;p3"/>
          <p:cNvSpPr/>
          <p:nvPr/>
        </p:nvSpPr>
        <p:spPr>
          <a:xfrm rot="-5400000">
            <a:off x="7699233" y="1917001"/>
            <a:ext cx="3841913" cy="3797421"/>
          </a:xfrm>
          <a:custGeom>
            <a:avLst/>
            <a:gdLst/>
            <a:ahLst/>
            <a:cxnLst/>
            <a:rect l="l" t="t" r="r" b="b"/>
            <a:pathLst>
              <a:path w="4284662" h="3502158" extrusionOk="0">
                <a:moveTo>
                  <a:pt x="4284662" y="578469"/>
                </a:moveTo>
                <a:lnTo>
                  <a:pt x="4284662" y="3233106"/>
                </a:lnTo>
                <a:cubicBezTo>
                  <a:pt x="4284662" y="3381699"/>
                  <a:pt x="4164203" y="3502158"/>
                  <a:pt x="4015610" y="3502158"/>
                </a:cubicBezTo>
                <a:lnTo>
                  <a:pt x="269052" y="3502158"/>
                </a:lnTo>
                <a:cubicBezTo>
                  <a:pt x="120459" y="3502158"/>
                  <a:pt x="0" y="3381699"/>
                  <a:pt x="0" y="3233106"/>
                </a:cubicBezTo>
                <a:lnTo>
                  <a:pt x="0" y="578469"/>
                </a:lnTo>
                <a:cubicBezTo>
                  <a:pt x="0" y="429876"/>
                  <a:pt x="120459" y="309417"/>
                  <a:pt x="269052" y="309417"/>
                </a:cubicBezTo>
                <a:lnTo>
                  <a:pt x="1990029" y="309417"/>
                </a:lnTo>
                <a:lnTo>
                  <a:pt x="2254947" y="0"/>
                </a:lnTo>
                <a:lnTo>
                  <a:pt x="2519865" y="309417"/>
                </a:lnTo>
                <a:lnTo>
                  <a:pt x="4015610" y="309417"/>
                </a:lnTo>
                <a:cubicBezTo>
                  <a:pt x="4164203" y="309417"/>
                  <a:pt x="4284662" y="429876"/>
                  <a:pt x="4284662" y="578469"/>
                </a:cubicBezTo>
                <a:close/>
              </a:path>
            </a:pathLst>
          </a:custGeom>
          <a:solidFill>
            <a:schemeClr val="accent1"/>
          </a:solidFill>
          <a:ln>
            <a:noFill/>
          </a:ln>
        </p:spPr>
        <p:txBody>
          <a:bodyPr spcFirstLastPara="1" wrap="square" lIns="91433" tIns="45700" rIns="91433" bIns="45700" anchor="ctr" anchorCtr="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00" name="Google Shape;100;p3"/>
          <p:cNvSpPr/>
          <p:nvPr/>
        </p:nvSpPr>
        <p:spPr>
          <a:xfrm>
            <a:off x="8233238" y="2970749"/>
            <a:ext cx="3120561" cy="746000"/>
          </a:xfrm>
          <a:prstGeom prst="roundRect">
            <a:avLst>
              <a:gd name="adj" fmla="val 23960"/>
            </a:avLst>
          </a:prstGeom>
          <a:solidFill>
            <a:schemeClr val="accent2"/>
          </a:solidFill>
          <a:ln>
            <a:noFill/>
          </a:ln>
        </p:spPr>
        <p:txBody>
          <a:bodyPr spcFirstLastPara="1" wrap="square" lIns="91433" tIns="45700" rIns="91433" bIns="45700" anchor="ctr" anchorCtr="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01" name="Google Shape;101;p3"/>
          <p:cNvSpPr/>
          <p:nvPr/>
        </p:nvSpPr>
        <p:spPr>
          <a:xfrm>
            <a:off x="8233238" y="4799549"/>
            <a:ext cx="3120561" cy="746000"/>
          </a:xfrm>
          <a:prstGeom prst="roundRect">
            <a:avLst>
              <a:gd name="adj" fmla="val 23960"/>
            </a:avLst>
          </a:prstGeom>
          <a:solidFill>
            <a:schemeClr val="accent4"/>
          </a:solidFill>
          <a:ln>
            <a:noFill/>
          </a:ln>
        </p:spPr>
        <p:txBody>
          <a:bodyPr spcFirstLastPara="1" wrap="square" lIns="91433" tIns="45700" rIns="91433" bIns="45700" anchor="ctr" anchorCtr="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02" name="Google Shape;102;p3"/>
          <p:cNvSpPr/>
          <p:nvPr/>
        </p:nvSpPr>
        <p:spPr>
          <a:xfrm>
            <a:off x="8233238" y="3885149"/>
            <a:ext cx="3120561" cy="746000"/>
          </a:xfrm>
          <a:prstGeom prst="roundRect">
            <a:avLst>
              <a:gd name="adj" fmla="val 23960"/>
            </a:avLst>
          </a:prstGeom>
          <a:solidFill>
            <a:schemeClr val="accent3"/>
          </a:solidFill>
          <a:ln>
            <a:noFill/>
          </a:ln>
        </p:spPr>
        <p:txBody>
          <a:bodyPr spcFirstLastPara="1" wrap="square" lIns="91433" tIns="45700" rIns="91433" bIns="45700" anchor="ctr" anchorCtr="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03" name="Google Shape;103;p3"/>
          <p:cNvSpPr/>
          <p:nvPr/>
        </p:nvSpPr>
        <p:spPr>
          <a:xfrm>
            <a:off x="8353220" y="1905494"/>
            <a:ext cx="2974800" cy="995168"/>
          </a:xfrm>
          <a:prstGeom prst="rect">
            <a:avLst/>
          </a:prstGeom>
          <a:noFill/>
          <a:ln>
            <a:noFill/>
          </a:ln>
        </p:spPr>
        <p:txBody>
          <a:bodyPr spcFirstLastPara="1" wrap="square" lIns="91433" tIns="45700" rIns="91433" bIns="4570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267" b="0" i="0" u="none" strike="noStrike" kern="1200" cap="none" spc="0" normalizeH="0" baseline="0" noProof="0">
                <a:ln>
                  <a:noFill/>
                </a:ln>
                <a:solidFill>
                  <a:prstClr val="white"/>
                </a:solidFill>
                <a:effectLst/>
                <a:uLnTx/>
                <a:uFillTx/>
                <a:latin typeface="Varela"/>
                <a:ea typeface="Varela"/>
                <a:cs typeface="Varela"/>
                <a:sym typeface="Varela"/>
              </a:rPr>
              <a:t>Appendix 201</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95B8B3">
                    <a:lumMod val="60000"/>
                    <a:lumOff val="40000"/>
                  </a:srgbClr>
                </a:solidFill>
                <a:effectLst/>
                <a:uLnTx/>
                <a:uFillTx/>
                <a:latin typeface="Varela"/>
                <a:ea typeface="Varela"/>
                <a:cs typeface="Varela"/>
                <a:sym typeface="Varela"/>
              </a:rPr>
              <a:t>Communicating with Individuals with Disabilities</a:t>
            </a:r>
            <a:endParaRPr kumimoji="0" sz="1800" b="0" i="0" u="none" strike="noStrike" kern="1200" cap="none" spc="0" normalizeH="0" baseline="0" noProof="0">
              <a:ln>
                <a:noFill/>
              </a:ln>
              <a:solidFill>
                <a:srgbClr val="95B8B3">
                  <a:lumMod val="60000"/>
                  <a:lumOff val="40000"/>
                </a:srgbClr>
              </a:solidFill>
              <a:effectLst/>
              <a:uLnTx/>
              <a:uFillTx/>
              <a:latin typeface="Varela"/>
              <a:ea typeface="Varela"/>
              <a:cs typeface="Varela"/>
              <a:sym typeface="Varela"/>
            </a:endParaRPr>
          </a:p>
        </p:txBody>
      </p:sp>
      <p:sp>
        <p:nvSpPr>
          <p:cNvPr id="104" name="Google Shape;104;p3"/>
          <p:cNvSpPr/>
          <p:nvPr/>
        </p:nvSpPr>
        <p:spPr>
          <a:xfrm>
            <a:off x="8327441" y="2954621"/>
            <a:ext cx="2820838" cy="757090"/>
          </a:xfrm>
          <a:prstGeom prst="rect">
            <a:avLst/>
          </a:prstGeom>
          <a:noFill/>
          <a:ln>
            <a:noFill/>
          </a:ln>
        </p:spPr>
        <p:txBody>
          <a:bodyPr spcFirstLastPara="1" wrap="square" lIns="91433" tIns="45700" rIns="91433" bIns="45700" anchor="t" anchorCtr="0">
            <a:spAutoFit/>
          </a:bodyPr>
          <a:lstStyle/>
          <a:p>
            <a:pPr marL="0" marR="0" lvl="0" indent="0" algn="l" defTabSz="914400" rtl="0" eaLnBrk="0" fontAlgn="auto" latinLnBrk="0" hangingPunct="0">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Calibri"/>
                <a:cs typeface="Calibri"/>
                <a:sym typeface="Calibri"/>
              </a:rPr>
              <a:t>Obligation is separate from reasonable accommodation or modification.</a:t>
            </a:r>
            <a:endParaRPr kumimoji="0" lang="en-US" sz="1600" b="0" i="0" u="none" strike="noStrike" kern="1200" cap="none" spc="0" normalizeH="0" baseline="0" noProof="0">
              <a:ln>
                <a:noFill/>
              </a:ln>
              <a:solidFill>
                <a:prstClr val="black"/>
              </a:solidFill>
              <a:effectLst/>
              <a:uLnTx/>
              <a:uFillTx/>
              <a:latin typeface="Calibri"/>
              <a:ea typeface="맑은 고딕"/>
              <a:cs typeface="+mn-cs"/>
            </a:endParaRPr>
          </a:p>
        </p:txBody>
      </p:sp>
      <p:pic>
        <p:nvPicPr>
          <p:cNvPr id="77" name="Picture 76">
            <a:extLst>
              <a:ext uri="{FF2B5EF4-FFF2-40B4-BE49-F238E27FC236}">
                <a16:creationId xmlns:a16="http://schemas.microsoft.com/office/drawing/2014/main" id="{26DF7CED-B5B4-4812-80DA-CE26F695A103}"/>
              </a:ext>
            </a:extLst>
          </p:cNvPr>
          <p:cNvPicPr>
            <a:picLocks noChangeAspect="1"/>
          </p:cNvPicPr>
          <p:nvPr/>
        </p:nvPicPr>
        <p:blipFill rotWithShape="1">
          <a:blip r:embed="rId3"/>
          <a:srcRect r="2616" b="26316"/>
          <a:stretch/>
        </p:blipFill>
        <p:spPr>
          <a:xfrm>
            <a:off x="1145866" y="2541315"/>
            <a:ext cx="6408814" cy="2350867"/>
          </a:xfrm>
          <a:prstGeom prst="rect">
            <a:avLst/>
          </a:prstGeom>
          <a:ln>
            <a:noFill/>
          </a:ln>
          <a:effectLst>
            <a:outerShdw blurRad="190500" algn="tl" rotWithShape="0">
              <a:srgbClr val="000000">
                <a:alpha val="70000"/>
              </a:srgbClr>
            </a:outerShdw>
          </a:effectLst>
        </p:spPr>
      </p:pic>
      <p:sp>
        <p:nvSpPr>
          <p:cNvPr id="78" name="Google Shape;104;p3">
            <a:extLst>
              <a:ext uri="{FF2B5EF4-FFF2-40B4-BE49-F238E27FC236}">
                <a16:creationId xmlns:a16="http://schemas.microsoft.com/office/drawing/2014/main" id="{2574889D-AF71-4D25-A5EC-9FBF3B329B65}"/>
              </a:ext>
            </a:extLst>
          </p:cNvPr>
          <p:cNvSpPr/>
          <p:nvPr/>
        </p:nvSpPr>
        <p:spPr>
          <a:xfrm>
            <a:off x="8327441" y="4904803"/>
            <a:ext cx="2635196" cy="535491"/>
          </a:xfrm>
          <a:prstGeom prst="rect">
            <a:avLst/>
          </a:prstGeom>
          <a:noFill/>
          <a:ln>
            <a:noFill/>
          </a:ln>
        </p:spPr>
        <p:txBody>
          <a:bodyPr spcFirstLastPara="1" wrap="square" lIns="91433" tIns="45700" rIns="91433" bIns="45700" anchor="t" anchorCtr="0">
            <a:spAutoFit/>
          </a:bodyPr>
          <a:lstStyle/>
          <a:p>
            <a:pPr marL="0" marR="0" lvl="0" indent="0" algn="l" defTabSz="914400" rtl="0" eaLnBrk="0" fontAlgn="auto" latinLnBrk="0" hangingPunct="0">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a:ea typeface="Calibri"/>
                <a:cs typeface="Calibri"/>
                <a:sym typeface="Calibri"/>
              </a:rPr>
              <a:t>Must be documented on the assessment.</a:t>
            </a:r>
            <a:endParaRPr kumimoji="0" lang="en-US" sz="1600" b="0" i="0" u="none" strike="noStrike" kern="1200" cap="none" spc="0" normalizeH="0" baseline="0" noProof="0">
              <a:ln>
                <a:noFill/>
              </a:ln>
              <a:solidFill>
                <a:prstClr val="black"/>
              </a:solidFill>
              <a:effectLst/>
              <a:uLnTx/>
              <a:uFillTx/>
              <a:latin typeface="Calibri"/>
              <a:ea typeface="맑은 고딕"/>
              <a:cs typeface="+mn-cs"/>
            </a:endParaRPr>
          </a:p>
        </p:txBody>
      </p:sp>
      <p:sp>
        <p:nvSpPr>
          <p:cNvPr id="79" name="Google Shape;104;p3">
            <a:extLst>
              <a:ext uri="{FF2B5EF4-FFF2-40B4-BE49-F238E27FC236}">
                <a16:creationId xmlns:a16="http://schemas.microsoft.com/office/drawing/2014/main" id="{CA0E5EB3-3FFE-4555-8C8D-85DCF76044F3}"/>
              </a:ext>
            </a:extLst>
          </p:cNvPr>
          <p:cNvSpPr/>
          <p:nvPr/>
        </p:nvSpPr>
        <p:spPr>
          <a:xfrm>
            <a:off x="8327441" y="3890264"/>
            <a:ext cx="3026358" cy="757090"/>
          </a:xfrm>
          <a:prstGeom prst="rect">
            <a:avLst/>
          </a:prstGeom>
          <a:noFill/>
          <a:ln>
            <a:noFill/>
          </a:ln>
        </p:spPr>
        <p:txBody>
          <a:bodyPr spcFirstLastPara="1" wrap="square" lIns="91433" tIns="45700" rIns="91433" bIns="45700" anchor="t" anchorCtr="0">
            <a:spAutoFit/>
          </a:bodyPr>
          <a:lstStyle/>
          <a:p>
            <a:pPr eaLnBrk="0" latinLnBrk="0" hangingPunct="0">
              <a:lnSpc>
                <a:spcPct val="90000"/>
              </a:lnSpc>
              <a:defRPr/>
            </a:pPr>
            <a:r>
              <a:rPr lang="en-US" sz="1600">
                <a:solidFill>
                  <a:schemeClr val="bg1"/>
                </a:solidFill>
                <a:latin typeface="Calibri"/>
                <a:ea typeface="맑은 고딕"/>
                <a:cs typeface="Calibri"/>
              </a:rPr>
              <a:t>Required if needed to participate in the clinical interview or disability accommodation process.</a:t>
            </a:r>
            <a:endParaRPr lang="en-US" sz="1600" b="0" i="0" u="none" strike="noStrike" kern="1200" cap="none" spc="0" normalizeH="0" baseline="0" noProof="0">
              <a:ln>
                <a:noFill/>
              </a:ln>
              <a:solidFill>
                <a:schemeClr val="bg1"/>
              </a:solidFill>
              <a:effectLst/>
              <a:uLnTx/>
              <a:uFillTx/>
              <a:latin typeface="Calibri"/>
              <a:ea typeface="맑은 고딕"/>
              <a:cs typeface="Calibri"/>
            </a:endParaRPr>
          </a:p>
        </p:txBody>
      </p:sp>
      <p:sp>
        <p:nvSpPr>
          <p:cNvPr id="12" name="슬라이드 번호 개체 틀 5">
            <a:extLst>
              <a:ext uri="{FF2B5EF4-FFF2-40B4-BE49-F238E27FC236}">
                <a16:creationId xmlns:a16="http://schemas.microsoft.com/office/drawing/2014/main" id="{70EBE266-4F6B-4338-A0E1-9CEA13ACBEF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30</a:t>
            </a:fld>
            <a:endParaRPr kumimoji="0" lang="ko-KR" altLang="en-US" sz="1200" b="0" i="0" u="none" strike="noStrike" kern="1200" cap="none" spc="0" normalizeH="0" baseline="0" noProof="0">
              <a:ln>
                <a:noFill/>
              </a:ln>
              <a:solidFill>
                <a:prstClr val="black"/>
              </a:solidFill>
              <a:effectLst/>
              <a:uLnTx/>
              <a:uFillTx/>
              <a:latin typeface="Calibri"/>
              <a:ea typeface="맑은 고딕"/>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5C1A336-6D13-426E-B25D-631F8F06D936}"/>
              </a:ext>
            </a:extLst>
          </p:cNvPr>
          <p:cNvSpPr>
            <a:spLocks noGrp="1"/>
          </p:cNvSpPr>
          <p:nvPr>
            <p:ph type="title"/>
          </p:nvPr>
        </p:nvSpPr>
        <p:spPr>
          <a:xfrm>
            <a:off x="919244" y="1549597"/>
            <a:ext cx="5176756" cy="1441133"/>
          </a:xfrm>
        </p:spPr>
        <p:txBody>
          <a:bodyPr>
            <a:noAutofit/>
          </a:bodyPr>
          <a:lstStyle/>
          <a:p>
            <a:pPr>
              <a:lnSpc>
                <a:spcPct val="114000"/>
              </a:lnSpc>
            </a:pPr>
            <a:r>
              <a:rPr lang="en-US" altLang="ko-KR">
                <a:solidFill>
                  <a:srgbClr val="383F73"/>
                </a:solidFill>
                <a:latin typeface="Arial Black" panose="020B0A04020102020204" pitchFamily="34" charset="0"/>
              </a:rPr>
              <a:t>Determination of Direct Threat</a:t>
            </a:r>
            <a:endParaRPr lang="ko-KR" altLang="en-US">
              <a:solidFill>
                <a:srgbClr val="383F73"/>
              </a:solidFill>
              <a:latin typeface="Arial Black" panose="020B0A04020102020204" pitchFamily="34" charset="0"/>
            </a:endParaRPr>
          </a:p>
        </p:txBody>
      </p:sp>
      <p:sp>
        <p:nvSpPr>
          <p:cNvPr id="3" name="TextBox 2">
            <a:extLst>
              <a:ext uri="{FF2B5EF4-FFF2-40B4-BE49-F238E27FC236}">
                <a16:creationId xmlns:a16="http://schemas.microsoft.com/office/drawing/2014/main" id="{BF13593C-40C3-4B5F-AC53-FD4D911A449D}"/>
              </a:ext>
            </a:extLst>
          </p:cNvPr>
          <p:cNvSpPr txBox="1"/>
          <p:nvPr/>
        </p:nvSpPr>
        <p:spPr>
          <a:xfrm>
            <a:off x="919244" y="3272503"/>
            <a:ext cx="426285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As part of the determination of direct threat, the qualified health professional </a:t>
            </a:r>
            <a:r>
              <a:rPr kumimoji="0" lang="en-US" sz="2800" b="1" i="0" u="none" strike="noStrike" kern="1200" cap="none" spc="0" normalizeH="0" baseline="0" noProof="0">
                <a:ln>
                  <a:noFill/>
                </a:ln>
                <a:solidFill>
                  <a:srgbClr val="7B9D77"/>
                </a:solidFill>
                <a:effectLst/>
                <a:uLnTx/>
                <a:uFillTx/>
                <a:latin typeface="Calibri" panose="020F0502020204030204"/>
                <a:ea typeface="+mn-ea"/>
                <a:cs typeface="+mn-cs"/>
              </a:rPr>
              <a:t>must </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consider:</a:t>
            </a:r>
          </a:p>
        </p:txBody>
      </p:sp>
      <p:sp>
        <p:nvSpPr>
          <p:cNvPr id="4" name="직사각형 3">
            <a:extLst>
              <a:ext uri="{FF2B5EF4-FFF2-40B4-BE49-F238E27FC236}">
                <a16:creationId xmlns:a16="http://schemas.microsoft.com/office/drawing/2014/main" id="{B087E4FD-1AD7-4981-A048-3DA78AE4AA63}"/>
              </a:ext>
            </a:extLst>
          </p:cNvPr>
          <p:cNvSpPr/>
          <p:nvPr/>
        </p:nvSpPr>
        <p:spPr>
          <a:xfrm>
            <a:off x="7358063" y="677008"/>
            <a:ext cx="2505075" cy="2722967"/>
          </a:xfrm>
          <a:prstGeom prst="rect">
            <a:avLst/>
          </a:prstGeom>
          <a:solidFill>
            <a:srgbClr val="383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400" b="0" i="0" u="none" strike="noStrike" kern="1200" cap="none" spc="0" normalizeH="0" baseline="0" noProof="0">
              <a:ln>
                <a:noFill/>
              </a:ln>
              <a:solidFill>
                <a:srgbClr val="FFFFFF"/>
              </a:solidFill>
              <a:effectLst/>
              <a:uLnTx/>
              <a:uFillTx/>
              <a:latin typeface="Montserrat"/>
              <a:ea typeface="맑은 고딕"/>
              <a:cs typeface="+mn-cs"/>
            </a:endParaRPr>
          </a:p>
        </p:txBody>
      </p:sp>
      <p:sp>
        <p:nvSpPr>
          <p:cNvPr id="7" name="타원 6">
            <a:extLst>
              <a:ext uri="{FF2B5EF4-FFF2-40B4-BE49-F238E27FC236}">
                <a16:creationId xmlns:a16="http://schemas.microsoft.com/office/drawing/2014/main" id="{6771C1B3-9850-457C-861A-20917A2B1955}"/>
              </a:ext>
            </a:extLst>
          </p:cNvPr>
          <p:cNvSpPr/>
          <p:nvPr/>
        </p:nvSpPr>
        <p:spPr>
          <a:xfrm>
            <a:off x="9484827" y="1036816"/>
            <a:ext cx="756621" cy="756621"/>
          </a:xfrm>
          <a:prstGeom prst="ellipse">
            <a:avLst/>
          </a:prstGeom>
          <a:solidFill>
            <a:srgbClr val="6D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srgbClr val="FFFFFF"/>
                </a:solidFill>
                <a:effectLst/>
                <a:uLnTx/>
                <a:uFillTx/>
                <a:latin typeface="Calibri Light" panose="020F0302020204030204"/>
                <a:ea typeface="맑은 고딕"/>
                <a:cs typeface="+mn-cs"/>
              </a:rPr>
              <a:t>01</a:t>
            </a:r>
            <a:endParaRPr kumimoji="0" lang="ko-KR" altLang="en-US" sz="1800" b="0" i="0" u="none" strike="noStrike" kern="1200" cap="none" spc="0" normalizeH="0" baseline="0" noProof="0">
              <a:ln>
                <a:noFill/>
              </a:ln>
              <a:solidFill>
                <a:srgbClr val="FFFFFF"/>
              </a:solidFill>
              <a:effectLst/>
              <a:uLnTx/>
              <a:uFillTx/>
              <a:latin typeface="Calibri Light" panose="020F0302020204030204"/>
              <a:ea typeface="맑은 고딕"/>
              <a:cs typeface="+mn-cs"/>
            </a:endParaRPr>
          </a:p>
        </p:txBody>
      </p:sp>
      <p:sp>
        <p:nvSpPr>
          <p:cNvPr id="16" name="직사각형 15" descr="Puzzle graphic that states: &quot;The duration of the potential risk.&quot;">
            <a:extLst>
              <a:ext uri="{FF2B5EF4-FFF2-40B4-BE49-F238E27FC236}">
                <a16:creationId xmlns:a16="http://schemas.microsoft.com/office/drawing/2014/main" id="{2E20919A-4E62-490D-A9E2-95D0AD7D2C67}"/>
              </a:ext>
            </a:extLst>
          </p:cNvPr>
          <p:cNvSpPr/>
          <p:nvPr/>
        </p:nvSpPr>
        <p:spPr>
          <a:xfrm>
            <a:off x="7519028" y="892003"/>
            <a:ext cx="2115510" cy="2177519"/>
          </a:xfrm>
          <a:prstGeom prst="rect">
            <a:avLst/>
          </a:prstGeom>
          <a:noFill/>
        </p:spPr>
        <p:txBody>
          <a:bodyPr wrap="square" rtlCol="0">
            <a:spAutoFit/>
          </a:bodyPr>
          <a:lstStyle/>
          <a:p>
            <a:pPr marL="0" marR="0" lvl="0" indent="0" algn="ctr" defTabSz="914400" rtl="0" eaLnBrk="1" fontAlgn="auto" latinLnBrk="1" hangingPunct="1">
              <a:lnSpc>
                <a:spcPct val="114000"/>
              </a:lnSpc>
              <a:spcBef>
                <a:spcPts val="0"/>
              </a:spcBef>
              <a:spcAft>
                <a:spcPts val="0"/>
              </a:spcAft>
              <a:buClrTx/>
              <a:buSzTx/>
              <a:buFontTx/>
              <a:buNone/>
              <a:tabLst/>
              <a:defRPr/>
            </a:pPr>
            <a:r>
              <a:rPr kumimoji="0" lang="en-US" altLang="ko-KR" sz="20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rPr>
              <a:t>What </a:t>
            </a:r>
            <a:r>
              <a:rPr kumimoji="0" lang="en-US" altLang="ko-KR" sz="2000" b="1" i="0" u="sng"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rPr>
              <a:t>factors</a:t>
            </a:r>
            <a:r>
              <a:rPr kumimoji="0" lang="en-US" altLang="ko-KR" sz="2000" b="1" i="0" u="none"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rPr>
              <a:t> </a:t>
            </a:r>
            <a:r>
              <a:rPr kumimoji="0" lang="en-US" altLang="ko-KR" sz="20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rPr>
              <a:t>triggered the review of the individual’s file for possible direct threat to others?</a:t>
            </a:r>
          </a:p>
        </p:txBody>
      </p:sp>
      <p:sp>
        <p:nvSpPr>
          <p:cNvPr id="11" name="Flowchart: Document 10">
            <a:extLst>
              <a:ext uri="{FF2B5EF4-FFF2-40B4-BE49-F238E27FC236}">
                <a16:creationId xmlns:a16="http://schemas.microsoft.com/office/drawing/2014/main" id="{A9D3B2FE-5CB5-498D-ABCB-18E9638E83E0}"/>
              </a:ext>
            </a:extLst>
          </p:cNvPr>
          <p:cNvSpPr/>
          <p:nvPr/>
        </p:nvSpPr>
        <p:spPr>
          <a:xfrm>
            <a:off x="6233360" y="3598002"/>
            <a:ext cx="4686846" cy="2560320"/>
          </a:xfrm>
          <a:prstGeom prst="flowChartDocument">
            <a:avLst/>
          </a:prstGeom>
          <a:solidFill>
            <a:srgbClr val="7B9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auto" latinLnBrk="0" hangingPunct="0">
              <a:lnSpc>
                <a:spcPct val="114000"/>
              </a:lnSpc>
              <a:spcBef>
                <a:spcPts val="60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Include responses from </a:t>
            </a:r>
          </a:p>
          <a:p>
            <a:pPr marL="285750" marR="0" lvl="0" indent="-285750" algn="l" defTabSz="914400" rtl="0" eaLnBrk="0" fontAlgn="auto" latinLnBrk="0" hangingPunct="0">
              <a:lnSpc>
                <a:spcPct val="114000"/>
              </a:lnSpc>
              <a:spcBef>
                <a:spcPts val="6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ETA 653 (applicants), </a:t>
            </a:r>
          </a:p>
          <a:p>
            <a:pPr marL="285750" marR="0" lvl="0" indent="-285750" algn="l" defTabSz="914400" rtl="0" eaLnBrk="0" fontAlgn="auto" latinLnBrk="0" hangingPunct="0">
              <a:lnSpc>
                <a:spcPct val="114000"/>
              </a:lnSpc>
              <a:spcBef>
                <a:spcPts val="60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information from applicant file/student health record, clinical interview and/or </a:t>
            </a:r>
            <a:r>
              <a:rPr lang="en-US" sz="2000">
                <a:solidFill>
                  <a:prstClr val="white"/>
                </a:solidFill>
                <a:latin typeface="Calibri" panose="020F0502020204030204"/>
              </a:rPr>
              <a:t>health </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providers (applicants/students)</a:t>
            </a:r>
          </a:p>
        </p:txBody>
      </p:sp>
      <p:sp>
        <p:nvSpPr>
          <p:cNvPr id="9" name="슬라이드 번호 개체 틀 5">
            <a:extLst>
              <a:ext uri="{FF2B5EF4-FFF2-40B4-BE49-F238E27FC236}">
                <a16:creationId xmlns:a16="http://schemas.microsoft.com/office/drawing/2014/main" id="{3CA5774D-4504-4813-80DE-74DE520224A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31</a:t>
            </a:fld>
            <a:endParaRPr kumimoji="0" lang="ko-KR" altLang="en-US" sz="12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925034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5C1A336-6D13-426E-B25D-631F8F06D936}"/>
              </a:ext>
            </a:extLst>
          </p:cNvPr>
          <p:cNvSpPr>
            <a:spLocks noGrp="1"/>
          </p:cNvSpPr>
          <p:nvPr>
            <p:ph type="title"/>
          </p:nvPr>
        </p:nvSpPr>
        <p:spPr>
          <a:xfrm>
            <a:off x="754766" y="199838"/>
            <a:ext cx="9690950" cy="710432"/>
          </a:xfrm>
        </p:spPr>
        <p:txBody>
          <a:bodyPr>
            <a:noAutofit/>
          </a:bodyPr>
          <a:lstStyle/>
          <a:p>
            <a:pPr algn="ctr">
              <a:lnSpc>
                <a:spcPct val="114000"/>
              </a:lnSpc>
            </a:pPr>
            <a:r>
              <a:rPr lang="en-US" altLang="ko-KR">
                <a:solidFill>
                  <a:srgbClr val="383F73"/>
                </a:solidFill>
                <a:latin typeface="Arial Black"/>
                <a:ea typeface="Noto Sans"/>
                <a:cs typeface="Noto Sans"/>
              </a:rPr>
              <a:t>Determination of Direct Threat</a:t>
            </a:r>
            <a:endParaRPr lang="ko-KR" altLang="en-US">
              <a:solidFill>
                <a:srgbClr val="383F73"/>
              </a:solidFill>
              <a:latin typeface="Arial Black"/>
              <a:cs typeface="Noto Sans"/>
            </a:endParaRPr>
          </a:p>
        </p:txBody>
      </p:sp>
      <p:sp>
        <p:nvSpPr>
          <p:cNvPr id="4" name="직사각형 3">
            <a:extLst>
              <a:ext uri="{FF2B5EF4-FFF2-40B4-BE49-F238E27FC236}">
                <a16:creationId xmlns:a16="http://schemas.microsoft.com/office/drawing/2014/main" id="{B087E4FD-1AD7-4981-A048-3DA78AE4AA63}"/>
              </a:ext>
            </a:extLst>
          </p:cNvPr>
          <p:cNvSpPr/>
          <p:nvPr/>
        </p:nvSpPr>
        <p:spPr>
          <a:xfrm>
            <a:off x="1568781" y="1073063"/>
            <a:ext cx="3442017" cy="2722967"/>
          </a:xfrm>
          <a:prstGeom prst="rect">
            <a:avLst/>
          </a:prstGeom>
          <a:solidFill>
            <a:srgbClr val="383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400" b="0" i="0" u="none" strike="noStrike" kern="1200" cap="none" spc="0" normalizeH="0" baseline="0" noProof="0">
              <a:ln>
                <a:noFill/>
              </a:ln>
              <a:solidFill>
                <a:srgbClr val="FFFFFF"/>
              </a:solidFill>
              <a:effectLst/>
              <a:uLnTx/>
              <a:uFillTx/>
              <a:latin typeface="Montserrat"/>
              <a:ea typeface="맑은 고딕"/>
              <a:cs typeface="+mn-cs"/>
            </a:endParaRPr>
          </a:p>
        </p:txBody>
      </p:sp>
      <p:sp>
        <p:nvSpPr>
          <p:cNvPr id="7" name="타원 6">
            <a:extLst>
              <a:ext uri="{FF2B5EF4-FFF2-40B4-BE49-F238E27FC236}">
                <a16:creationId xmlns:a16="http://schemas.microsoft.com/office/drawing/2014/main" id="{6771C1B3-9850-457C-861A-20917A2B1955}"/>
              </a:ext>
            </a:extLst>
          </p:cNvPr>
          <p:cNvSpPr/>
          <p:nvPr/>
        </p:nvSpPr>
        <p:spPr>
          <a:xfrm>
            <a:off x="4594965" y="1402391"/>
            <a:ext cx="756621" cy="756621"/>
          </a:xfrm>
          <a:prstGeom prst="ellipse">
            <a:avLst/>
          </a:prstGeom>
          <a:solidFill>
            <a:srgbClr val="6D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srgbClr val="FFFFFF"/>
                </a:solidFill>
                <a:effectLst/>
                <a:uLnTx/>
                <a:uFillTx/>
                <a:latin typeface="Calibri Light" panose="020F0302020204030204"/>
                <a:ea typeface="맑은 고딕"/>
                <a:cs typeface="+mn-cs"/>
              </a:rPr>
              <a:t>02</a:t>
            </a:r>
            <a:endParaRPr kumimoji="0" lang="ko-KR" altLang="en-US" sz="1800" b="0" i="0" u="none" strike="noStrike" kern="1200" cap="none" spc="0" normalizeH="0" baseline="0" noProof="0">
              <a:ln>
                <a:noFill/>
              </a:ln>
              <a:solidFill>
                <a:srgbClr val="FFFFFF"/>
              </a:solidFill>
              <a:effectLst/>
              <a:uLnTx/>
              <a:uFillTx/>
              <a:latin typeface="Calibri Light" panose="020F0302020204030204"/>
              <a:ea typeface="맑은 고딕"/>
              <a:cs typeface="+mn-cs"/>
            </a:endParaRPr>
          </a:p>
        </p:txBody>
      </p:sp>
      <p:sp>
        <p:nvSpPr>
          <p:cNvPr id="16" name="직사각형 15" descr="Puzzle graphic that states: &quot;The duration of the potential risk.&quot;">
            <a:extLst>
              <a:ext uri="{FF2B5EF4-FFF2-40B4-BE49-F238E27FC236}">
                <a16:creationId xmlns:a16="http://schemas.microsoft.com/office/drawing/2014/main" id="{2E20919A-4E62-490D-A9E2-95D0AD7D2C67}"/>
              </a:ext>
            </a:extLst>
          </p:cNvPr>
          <p:cNvSpPr/>
          <p:nvPr/>
        </p:nvSpPr>
        <p:spPr>
          <a:xfrm>
            <a:off x="1729746" y="1170354"/>
            <a:ext cx="2865219" cy="2528384"/>
          </a:xfrm>
          <a:prstGeom prst="rect">
            <a:avLst/>
          </a:prstGeom>
          <a:noFill/>
        </p:spPr>
        <p:txBody>
          <a:bodyPr wrap="square" rtlCol="0">
            <a:spAutoFit/>
          </a:bodyPr>
          <a:lstStyle/>
          <a:p>
            <a:pPr marL="0" marR="0" lvl="0" indent="0" algn="ctr" defTabSz="914400" rtl="0" eaLnBrk="1" fontAlgn="auto" latinLnBrk="1" hangingPunct="1">
              <a:lnSpc>
                <a:spcPct val="114000"/>
              </a:lnSpc>
              <a:spcBef>
                <a:spcPts val="0"/>
              </a:spcBef>
              <a:spcAft>
                <a:spcPts val="0"/>
              </a:spcAft>
              <a:buClrTx/>
              <a:buSzTx/>
              <a:buFontTx/>
              <a:buNone/>
              <a:tabLst/>
              <a:defRPr/>
            </a:pPr>
            <a:r>
              <a:rPr kumimoji="0" lang="en-US" altLang="ko-KR" sz="20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rPr>
              <a:t>What are the </a:t>
            </a:r>
            <a:r>
              <a:rPr kumimoji="0" lang="en-US" altLang="ko-KR" sz="2000" b="1" i="0" u="sng"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rPr>
              <a:t>specific symptoms and behaviors </a:t>
            </a:r>
            <a:r>
              <a:rPr kumimoji="0" lang="en-US" altLang="ko-KR" sz="20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rPr>
              <a:t>related to the medical condition or disability considered to potentially pose a direct threat to others? </a:t>
            </a:r>
          </a:p>
        </p:txBody>
      </p:sp>
      <p:sp>
        <p:nvSpPr>
          <p:cNvPr id="31" name="Slide Number Placeholder 5">
            <a:extLst>
              <a:ext uri="{FF2B5EF4-FFF2-40B4-BE49-F238E27FC236}">
                <a16:creationId xmlns:a16="http://schemas.microsoft.com/office/drawing/2014/main" id="{F9337EA0-6C43-4C93-8A11-D1871004F9A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79464208-2E6E-C649-A209-A43474712D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lowchart: Document 10">
            <a:extLst>
              <a:ext uri="{FF2B5EF4-FFF2-40B4-BE49-F238E27FC236}">
                <a16:creationId xmlns:a16="http://schemas.microsoft.com/office/drawing/2014/main" id="{A9D3B2FE-5CB5-498D-ABCB-18E9638E83E0}"/>
              </a:ext>
            </a:extLst>
          </p:cNvPr>
          <p:cNvSpPr/>
          <p:nvPr/>
        </p:nvSpPr>
        <p:spPr>
          <a:xfrm>
            <a:off x="911438" y="3994057"/>
            <a:ext cx="4686846" cy="2560320"/>
          </a:xfrm>
          <a:prstGeom prst="flowChartDocument">
            <a:avLst/>
          </a:prstGeom>
          <a:solidFill>
            <a:srgbClr val="7B9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14000"/>
              </a:lnSpc>
              <a:spcBef>
                <a:spcPts val="60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Do not rely on diagnoses alone. </a:t>
            </a:r>
          </a:p>
          <a:p>
            <a:pPr marL="0" marR="0" lvl="0" indent="0" algn="ctr" defTabSz="914400" rtl="0" eaLnBrk="0" fontAlgn="auto" latinLnBrk="0" hangingPunct="0">
              <a:lnSpc>
                <a:spcPct val="114000"/>
              </a:lnSpc>
              <a:spcAft>
                <a:spcPts val="0"/>
              </a:spcAft>
              <a:buClrTx/>
              <a:buSzTx/>
              <a:buFontTx/>
              <a:buNone/>
              <a:tabLst/>
              <a:defRPr/>
            </a:pPr>
            <a:r>
              <a:rPr kumimoji="0" lang="en-US" i="0" u="none" strike="noStrike" kern="1200" cap="none" spc="0" normalizeH="0" baseline="0" noProof="0">
                <a:ln>
                  <a:noFill/>
                </a:ln>
                <a:solidFill>
                  <a:prstClr val="white"/>
                </a:solidFill>
                <a:effectLst/>
                <a:uLnTx/>
                <a:uFillTx/>
                <a:latin typeface="Calibri" panose="020F0502020204030204"/>
                <a:ea typeface="+mn-ea"/>
                <a:cs typeface="+mn-cs"/>
              </a:rPr>
              <a:t>Describe the specific symptoms </a:t>
            </a:r>
          </a:p>
          <a:p>
            <a:pPr marL="0" marR="0" lvl="0" indent="0" algn="ctr" defTabSz="914400" rtl="0" eaLnBrk="0" fontAlgn="auto" latinLnBrk="0" hangingPunct="0">
              <a:lnSpc>
                <a:spcPct val="114000"/>
              </a:lnSpc>
              <a:spcAft>
                <a:spcPts val="0"/>
              </a:spcAft>
              <a:buClrTx/>
              <a:buSzTx/>
              <a:buFontTx/>
              <a:buNone/>
              <a:tabLst/>
              <a:defRPr/>
            </a:pPr>
            <a:r>
              <a:rPr kumimoji="0" lang="en-US" i="0" u="none" strike="noStrike" kern="1200" cap="none" spc="0" normalizeH="0" baseline="0" noProof="0">
                <a:ln>
                  <a:noFill/>
                </a:ln>
                <a:solidFill>
                  <a:prstClr val="white"/>
                </a:solidFill>
                <a:effectLst/>
                <a:uLnTx/>
                <a:uFillTx/>
                <a:latin typeface="Calibri" panose="020F0502020204030204"/>
                <a:ea typeface="+mn-ea"/>
                <a:cs typeface="+mn-cs"/>
              </a:rPr>
              <a:t>and behaviors in detail.</a:t>
            </a:r>
          </a:p>
        </p:txBody>
      </p:sp>
      <p:sp>
        <p:nvSpPr>
          <p:cNvPr id="9" name="직사각형 3">
            <a:extLst>
              <a:ext uri="{FF2B5EF4-FFF2-40B4-BE49-F238E27FC236}">
                <a16:creationId xmlns:a16="http://schemas.microsoft.com/office/drawing/2014/main" id="{C313928F-3C28-493B-9DEF-0606F381408D}"/>
              </a:ext>
            </a:extLst>
          </p:cNvPr>
          <p:cNvSpPr/>
          <p:nvPr/>
        </p:nvSpPr>
        <p:spPr>
          <a:xfrm>
            <a:off x="7020237" y="1073063"/>
            <a:ext cx="3442017" cy="2722967"/>
          </a:xfrm>
          <a:prstGeom prst="rect">
            <a:avLst/>
          </a:prstGeom>
          <a:solidFill>
            <a:srgbClr val="383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400" b="0" i="0" u="none" strike="noStrike" kern="1200" cap="none" spc="0" normalizeH="0" baseline="0" noProof="0">
              <a:ln>
                <a:noFill/>
              </a:ln>
              <a:solidFill>
                <a:srgbClr val="FFFFFF"/>
              </a:solidFill>
              <a:effectLst/>
              <a:uLnTx/>
              <a:uFillTx/>
              <a:latin typeface="Montserrat"/>
              <a:ea typeface="맑은 고딕"/>
              <a:cs typeface="+mn-cs"/>
            </a:endParaRPr>
          </a:p>
        </p:txBody>
      </p:sp>
      <p:sp>
        <p:nvSpPr>
          <p:cNvPr id="10" name="타원 6">
            <a:extLst>
              <a:ext uri="{FF2B5EF4-FFF2-40B4-BE49-F238E27FC236}">
                <a16:creationId xmlns:a16="http://schemas.microsoft.com/office/drawing/2014/main" id="{028675CD-5D85-40BD-88AF-689BDEBCF5E7}"/>
              </a:ext>
            </a:extLst>
          </p:cNvPr>
          <p:cNvSpPr/>
          <p:nvPr/>
        </p:nvSpPr>
        <p:spPr>
          <a:xfrm>
            <a:off x="10046421" y="1402391"/>
            <a:ext cx="756621" cy="756621"/>
          </a:xfrm>
          <a:prstGeom prst="ellipse">
            <a:avLst/>
          </a:prstGeom>
          <a:solidFill>
            <a:srgbClr val="6D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srgbClr val="FFFFFF"/>
                </a:solidFill>
                <a:effectLst/>
                <a:uLnTx/>
                <a:uFillTx/>
                <a:latin typeface="Calibri Light" panose="020F0302020204030204"/>
                <a:ea typeface="맑은 고딕"/>
                <a:cs typeface="+mn-cs"/>
              </a:rPr>
              <a:t>03</a:t>
            </a:r>
            <a:endParaRPr kumimoji="0" lang="ko-KR" altLang="en-US" sz="1800" b="0" i="0" u="none" strike="noStrike" kern="1200" cap="none" spc="0" normalizeH="0" baseline="0" noProof="0">
              <a:ln>
                <a:noFill/>
              </a:ln>
              <a:solidFill>
                <a:srgbClr val="FFFFFF"/>
              </a:solidFill>
              <a:effectLst/>
              <a:uLnTx/>
              <a:uFillTx/>
              <a:latin typeface="Calibri Light" panose="020F0302020204030204"/>
              <a:ea typeface="맑은 고딕"/>
              <a:cs typeface="+mn-cs"/>
            </a:endParaRPr>
          </a:p>
        </p:txBody>
      </p:sp>
      <p:sp>
        <p:nvSpPr>
          <p:cNvPr id="12" name="직사각형 15" descr="Puzzle graphic that states: &quot;The duration of the potential risk.&quot;">
            <a:extLst>
              <a:ext uri="{FF2B5EF4-FFF2-40B4-BE49-F238E27FC236}">
                <a16:creationId xmlns:a16="http://schemas.microsoft.com/office/drawing/2014/main" id="{C9841345-2796-4138-BBBB-82FE7E14F7EC}"/>
              </a:ext>
            </a:extLst>
          </p:cNvPr>
          <p:cNvSpPr/>
          <p:nvPr/>
        </p:nvSpPr>
        <p:spPr>
          <a:xfrm>
            <a:off x="7273707" y="1323362"/>
            <a:ext cx="2865219" cy="2177519"/>
          </a:xfrm>
          <a:prstGeom prst="rect">
            <a:avLst/>
          </a:prstGeom>
          <a:noFill/>
        </p:spPr>
        <p:txBody>
          <a:bodyPr wrap="square" rtlCol="0">
            <a:spAutoFit/>
          </a:bodyPr>
          <a:lstStyle/>
          <a:p>
            <a:pPr marL="0" marR="0" lvl="0" indent="0" algn="ctr" defTabSz="914400" rtl="0" eaLnBrk="1" fontAlgn="auto" latinLnBrk="1" hangingPunct="1">
              <a:lnSpc>
                <a:spcPct val="114000"/>
              </a:lnSpc>
              <a:spcBef>
                <a:spcPts val="0"/>
              </a:spcBef>
              <a:spcAft>
                <a:spcPts val="0"/>
              </a:spcAft>
              <a:buClrTx/>
              <a:buSzTx/>
              <a:buFontTx/>
              <a:buNone/>
              <a:tabLst/>
              <a:defRPr/>
            </a:pPr>
            <a:r>
              <a:rPr kumimoji="0" lang="en-US" altLang="ko-KR" sz="20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rPr>
              <a:t>What is the </a:t>
            </a:r>
            <a:r>
              <a:rPr kumimoji="0" lang="en-US" altLang="ko-KR" sz="2000" b="1" i="0" u="sng"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rPr>
              <a:t>nature and severity</a:t>
            </a:r>
            <a:r>
              <a:rPr kumimoji="0" lang="en-US" altLang="ko-KR" sz="2000" b="1" i="0" u="none"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rPr>
              <a:t> </a:t>
            </a:r>
            <a:r>
              <a:rPr kumimoji="0" lang="en-US" altLang="ko-KR" sz="20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rPr>
              <a:t>of the potential harm to others (e.g., death, incapacitation, serious injury, minor injury/emotional distress)? </a:t>
            </a:r>
          </a:p>
        </p:txBody>
      </p:sp>
      <p:sp>
        <p:nvSpPr>
          <p:cNvPr id="13" name="Flowchart: Document 12">
            <a:extLst>
              <a:ext uri="{FF2B5EF4-FFF2-40B4-BE49-F238E27FC236}">
                <a16:creationId xmlns:a16="http://schemas.microsoft.com/office/drawing/2014/main" id="{9E6195BB-3D68-4696-9DA8-346E98127BE3}"/>
              </a:ext>
            </a:extLst>
          </p:cNvPr>
          <p:cNvSpPr/>
          <p:nvPr/>
        </p:nvSpPr>
        <p:spPr>
          <a:xfrm>
            <a:off x="6362894" y="3994057"/>
            <a:ext cx="4686846" cy="2546713"/>
          </a:xfrm>
          <a:prstGeom prst="flowChartDocument">
            <a:avLst/>
          </a:prstGeom>
          <a:solidFill>
            <a:srgbClr val="7B9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spcBef>
                <a:spcPts val="120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Nature is what kind of harm to others? </a:t>
            </a:r>
          </a:p>
          <a:p>
            <a:pPr marL="0" marR="0" lvl="0" indent="0" algn="ctr" defTabSz="914400" rtl="0" eaLnBrk="0" fontAlgn="auto" latinLnBrk="0" hangingPunct="0">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Severity is related to the frequency and seriousness of harm?</a:t>
            </a:r>
          </a:p>
          <a:p>
            <a:pPr marL="0" marR="0" lvl="0" indent="0" algn="ctr" defTabSz="914400" rtl="0" eaLnBrk="0" fontAlgn="auto" latinLnBrk="0" hangingPunct="0">
              <a:spcAft>
                <a:spcPts val="0"/>
              </a:spcAft>
              <a:buClrTx/>
              <a:buSzTx/>
              <a:buFontTx/>
              <a:buNone/>
              <a:tabLst/>
              <a:defRPr/>
            </a:pPr>
            <a:r>
              <a:rPr kumimoji="0" lang="en-US" i="0" u="none" strike="noStrike" kern="1200" cap="none" spc="0" normalizeH="0" baseline="0" noProof="0">
                <a:ln>
                  <a:noFill/>
                </a:ln>
                <a:solidFill>
                  <a:prstClr val="white"/>
                </a:solidFill>
                <a:effectLst/>
                <a:uLnTx/>
                <a:uFillTx/>
                <a:latin typeface="Calibri" panose="020F0502020204030204"/>
                <a:ea typeface="+mn-ea"/>
                <a:cs typeface="+mn-cs"/>
              </a:rPr>
              <a:t>Include information from the CCMPs, applicant file/student health record, </a:t>
            </a:r>
            <a:r>
              <a:rPr lang="en-US">
                <a:solidFill>
                  <a:prstClr val="white"/>
                </a:solidFill>
                <a:latin typeface="Calibri" panose="020F0502020204030204"/>
              </a:rPr>
              <a:t>education records, </a:t>
            </a:r>
            <a:r>
              <a:rPr kumimoji="0" lang="en-US" i="0" u="none" strike="noStrike" kern="1200" cap="none" spc="0" normalizeH="0" baseline="0" noProof="0">
                <a:ln>
                  <a:noFill/>
                </a:ln>
                <a:solidFill>
                  <a:prstClr val="white"/>
                </a:solidFill>
                <a:effectLst/>
                <a:uLnTx/>
                <a:uFillTx/>
                <a:latin typeface="Calibri" panose="020F0502020204030204"/>
                <a:ea typeface="+mn-ea"/>
                <a:cs typeface="+mn-cs"/>
              </a:rPr>
              <a:t>clinical interview and/or other health providers or staff if applicable</a:t>
            </a:r>
            <a:r>
              <a:rPr kumimoji="0" lang="en-US" sz="2400" i="0" u="none" strike="noStrike" kern="1200" cap="none" spc="0" normalizeH="0" baseline="0" noProof="0">
                <a:ln>
                  <a:noFill/>
                </a:ln>
                <a:solidFill>
                  <a:prstClr val="white"/>
                </a:solidFill>
                <a:effectLst/>
                <a:uLnTx/>
                <a:uFillTx/>
                <a:latin typeface="Calibri" panose="020F0502020204030204"/>
                <a:ea typeface="+mn-ea"/>
                <a:cs typeface="+mn-cs"/>
              </a:rPr>
              <a:t>.</a:t>
            </a:r>
            <a:endParaRPr kumimoji="0" lang="en-US" sz="200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935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a:extLst>
              <a:ext uri="{FF2B5EF4-FFF2-40B4-BE49-F238E27FC236}">
                <a16:creationId xmlns:a16="http://schemas.microsoft.com/office/drawing/2014/main" id="{B087E4FD-1AD7-4981-A048-3DA78AE4AA63}"/>
              </a:ext>
            </a:extLst>
          </p:cNvPr>
          <p:cNvSpPr/>
          <p:nvPr/>
        </p:nvSpPr>
        <p:spPr>
          <a:xfrm>
            <a:off x="1568781" y="1073064"/>
            <a:ext cx="3442017" cy="2453908"/>
          </a:xfrm>
          <a:prstGeom prst="rect">
            <a:avLst/>
          </a:prstGeom>
          <a:solidFill>
            <a:srgbClr val="383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400" b="0" i="0" u="none" strike="noStrike" kern="1200" cap="none" spc="0" normalizeH="0" baseline="0" noProof="0">
              <a:ln>
                <a:noFill/>
              </a:ln>
              <a:solidFill>
                <a:srgbClr val="FFFFFF"/>
              </a:solidFill>
              <a:effectLst/>
              <a:uLnTx/>
              <a:uFillTx/>
              <a:latin typeface="Montserrat"/>
              <a:ea typeface="맑은 고딕"/>
              <a:cs typeface="+mn-cs"/>
            </a:endParaRPr>
          </a:p>
        </p:txBody>
      </p:sp>
      <p:sp>
        <p:nvSpPr>
          <p:cNvPr id="7" name="타원 6">
            <a:extLst>
              <a:ext uri="{FF2B5EF4-FFF2-40B4-BE49-F238E27FC236}">
                <a16:creationId xmlns:a16="http://schemas.microsoft.com/office/drawing/2014/main" id="{6771C1B3-9850-457C-861A-20917A2B1955}"/>
              </a:ext>
            </a:extLst>
          </p:cNvPr>
          <p:cNvSpPr/>
          <p:nvPr/>
        </p:nvSpPr>
        <p:spPr>
          <a:xfrm>
            <a:off x="4594965" y="1402391"/>
            <a:ext cx="756621" cy="756621"/>
          </a:xfrm>
          <a:prstGeom prst="ellipse">
            <a:avLst/>
          </a:prstGeom>
          <a:solidFill>
            <a:srgbClr val="6D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srgbClr val="FFFFFF"/>
                </a:solidFill>
                <a:effectLst/>
                <a:uLnTx/>
                <a:uFillTx/>
                <a:latin typeface="Calibri Light" panose="020F0302020204030204"/>
                <a:ea typeface="맑은 고딕"/>
                <a:cs typeface="+mn-cs"/>
              </a:rPr>
              <a:t>04</a:t>
            </a:r>
            <a:endParaRPr kumimoji="0" lang="ko-KR" altLang="en-US" sz="1800" b="0" i="0" u="none" strike="noStrike" kern="1200" cap="none" spc="0" normalizeH="0" baseline="0" noProof="0">
              <a:ln>
                <a:noFill/>
              </a:ln>
              <a:solidFill>
                <a:srgbClr val="FFFFFF"/>
              </a:solidFill>
              <a:effectLst/>
              <a:uLnTx/>
              <a:uFillTx/>
              <a:latin typeface="Calibri Light" panose="020F0302020204030204"/>
              <a:ea typeface="맑은 고딕"/>
              <a:cs typeface="+mn-cs"/>
            </a:endParaRPr>
          </a:p>
        </p:txBody>
      </p:sp>
      <p:sp>
        <p:nvSpPr>
          <p:cNvPr id="16" name="직사각형 15" descr="Puzzle graphic that states: &quot;The duration of the potential risk.&quot;">
            <a:extLst>
              <a:ext uri="{FF2B5EF4-FFF2-40B4-BE49-F238E27FC236}">
                <a16:creationId xmlns:a16="http://schemas.microsoft.com/office/drawing/2014/main" id="{2E20919A-4E62-490D-A9E2-95D0AD7D2C67}"/>
              </a:ext>
            </a:extLst>
          </p:cNvPr>
          <p:cNvSpPr/>
          <p:nvPr/>
        </p:nvSpPr>
        <p:spPr>
          <a:xfrm>
            <a:off x="1822251" y="1849659"/>
            <a:ext cx="2865219" cy="1124923"/>
          </a:xfrm>
          <a:prstGeom prst="rect">
            <a:avLst/>
          </a:prstGeom>
          <a:noFill/>
        </p:spPr>
        <p:txBody>
          <a:bodyPr wrap="square" rtlCol="0">
            <a:spAutoFit/>
          </a:bodyPr>
          <a:lstStyle/>
          <a:p>
            <a:pPr marL="0" marR="0" lvl="0" indent="0" algn="ctr" defTabSz="914400" rtl="0" eaLnBrk="1" fontAlgn="auto" latinLnBrk="1" hangingPunct="1">
              <a:lnSpc>
                <a:spcPct val="114000"/>
              </a:lnSpc>
              <a:spcBef>
                <a:spcPts val="0"/>
              </a:spcBef>
              <a:spcAft>
                <a:spcPts val="0"/>
              </a:spcAft>
              <a:buClrTx/>
              <a:buSzTx/>
              <a:buFontTx/>
              <a:buNone/>
              <a:tabLst/>
              <a:defRPr/>
            </a:pPr>
            <a:r>
              <a:rPr kumimoji="0" lang="en-US" altLang="ko-KR" sz="20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rPr>
              <a:t>What is the </a:t>
            </a:r>
            <a:r>
              <a:rPr kumimoji="0" lang="en-US" altLang="ko-KR" sz="2000" b="1" i="0" u="sng"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rPr>
              <a:t>duration of the risk</a:t>
            </a:r>
            <a:r>
              <a:rPr kumimoji="0" lang="en-US" altLang="ko-KR" sz="20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rPr>
              <a:t> (i.e., how long will the risk last)?</a:t>
            </a:r>
          </a:p>
        </p:txBody>
      </p:sp>
      <p:sp>
        <p:nvSpPr>
          <p:cNvPr id="31" name="Slide Number Placeholder 5">
            <a:extLst>
              <a:ext uri="{FF2B5EF4-FFF2-40B4-BE49-F238E27FC236}">
                <a16:creationId xmlns:a16="http://schemas.microsoft.com/office/drawing/2014/main" id="{F9337EA0-6C43-4C93-8A11-D1871004F9A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79464208-2E6E-C649-A209-A43474712D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lowchart: Document 10">
            <a:extLst>
              <a:ext uri="{FF2B5EF4-FFF2-40B4-BE49-F238E27FC236}">
                <a16:creationId xmlns:a16="http://schemas.microsoft.com/office/drawing/2014/main" id="{A9D3B2FE-5CB5-498D-ABCB-18E9638E83E0}"/>
              </a:ext>
            </a:extLst>
          </p:cNvPr>
          <p:cNvSpPr/>
          <p:nvPr/>
        </p:nvSpPr>
        <p:spPr>
          <a:xfrm>
            <a:off x="624316" y="3751177"/>
            <a:ext cx="5158807" cy="2916165"/>
          </a:xfrm>
          <a:prstGeom prst="flowChartDocument">
            <a:avLst/>
          </a:prstGeom>
          <a:solidFill>
            <a:srgbClr val="7B9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spcBef>
                <a:spcPts val="60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Are the symptoms and behaviors that pose a risk to others acute/short, chronic/on-going, etc.?</a:t>
            </a:r>
          </a:p>
          <a:p>
            <a:pPr marL="0" marR="0" lvl="0" indent="0" algn="ctr" defTabSz="914400" rtl="0" eaLnBrk="0" fontAlgn="auto" latinLnBrk="0" hangingPunct="0">
              <a:spcBef>
                <a:spcPts val="60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Calibri" panose="020F0502020204030204"/>
                <a:ea typeface="+mn-ea"/>
                <a:cs typeface="+mn-cs"/>
              </a:rPr>
              <a:t> Include information from the CCMPs, applicant file/student health record, education records, clinical interview and/or other providers or staff if applicable.</a:t>
            </a:r>
          </a:p>
        </p:txBody>
      </p:sp>
      <p:sp>
        <p:nvSpPr>
          <p:cNvPr id="9" name="직사각형 3">
            <a:extLst>
              <a:ext uri="{FF2B5EF4-FFF2-40B4-BE49-F238E27FC236}">
                <a16:creationId xmlns:a16="http://schemas.microsoft.com/office/drawing/2014/main" id="{C313928F-3C28-493B-9DEF-0606F381408D}"/>
              </a:ext>
            </a:extLst>
          </p:cNvPr>
          <p:cNvSpPr/>
          <p:nvPr/>
        </p:nvSpPr>
        <p:spPr>
          <a:xfrm>
            <a:off x="7020237" y="1073064"/>
            <a:ext cx="3442017" cy="2453908"/>
          </a:xfrm>
          <a:prstGeom prst="rect">
            <a:avLst/>
          </a:prstGeom>
          <a:solidFill>
            <a:srgbClr val="383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400" b="0" i="0" u="none" strike="noStrike" kern="1200" cap="none" spc="0" normalizeH="0" baseline="0" noProof="0">
              <a:ln>
                <a:noFill/>
              </a:ln>
              <a:solidFill>
                <a:srgbClr val="FFFFFF"/>
              </a:solidFill>
              <a:effectLst/>
              <a:uLnTx/>
              <a:uFillTx/>
              <a:latin typeface="Montserrat"/>
              <a:ea typeface="맑은 고딕"/>
              <a:cs typeface="+mn-cs"/>
            </a:endParaRPr>
          </a:p>
        </p:txBody>
      </p:sp>
      <p:sp>
        <p:nvSpPr>
          <p:cNvPr id="10" name="타원 6">
            <a:extLst>
              <a:ext uri="{FF2B5EF4-FFF2-40B4-BE49-F238E27FC236}">
                <a16:creationId xmlns:a16="http://schemas.microsoft.com/office/drawing/2014/main" id="{028675CD-5D85-40BD-88AF-689BDEBCF5E7}"/>
              </a:ext>
            </a:extLst>
          </p:cNvPr>
          <p:cNvSpPr/>
          <p:nvPr/>
        </p:nvSpPr>
        <p:spPr>
          <a:xfrm>
            <a:off x="10046421" y="1402391"/>
            <a:ext cx="756621" cy="756621"/>
          </a:xfrm>
          <a:prstGeom prst="ellipse">
            <a:avLst/>
          </a:prstGeom>
          <a:solidFill>
            <a:srgbClr val="6D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srgbClr val="FFFFFF"/>
                </a:solidFill>
                <a:effectLst/>
                <a:uLnTx/>
                <a:uFillTx/>
                <a:latin typeface="Calibri Light" panose="020F0302020204030204"/>
                <a:ea typeface="맑은 고딕"/>
                <a:cs typeface="+mn-cs"/>
              </a:rPr>
              <a:t>05</a:t>
            </a:r>
            <a:endParaRPr kumimoji="0" lang="ko-KR" altLang="en-US" sz="1800" b="0" i="0" u="none" strike="noStrike" kern="1200" cap="none" spc="0" normalizeH="0" baseline="0" noProof="0">
              <a:ln>
                <a:noFill/>
              </a:ln>
              <a:solidFill>
                <a:srgbClr val="FFFFFF"/>
              </a:solidFill>
              <a:effectLst/>
              <a:uLnTx/>
              <a:uFillTx/>
              <a:latin typeface="Calibri Light" panose="020F0302020204030204"/>
              <a:ea typeface="맑은 고딕"/>
              <a:cs typeface="+mn-cs"/>
            </a:endParaRPr>
          </a:p>
        </p:txBody>
      </p:sp>
      <p:sp>
        <p:nvSpPr>
          <p:cNvPr id="12" name="직사각형 15" descr="Puzzle graphic that states: &quot;The duration of the potential risk.&quot;">
            <a:extLst>
              <a:ext uri="{FF2B5EF4-FFF2-40B4-BE49-F238E27FC236}">
                <a16:creationId xmlns:a16="http://schemas.microsoft.com/office/drawing/2014/main" id="{C9841345-2796-4138-BBBB-82FE7E14F7EC}"/>
              </a:ext>
            </a:extLst>
          </p:cNvPr>
          <p:cNvSpPr/>
          <p:nvPr/>
        </p:nvSpPr>
        <p:spPr>
          <a:xfrm>
            <a:off x="7308635" y="1696651"/>
            <a:ext cx="2865219" cy="1475789"/>
          </a:xfrm>
          <a:prstGeom prst="rect">
            <a:avLst/>
          </a:prstGeom>
          <a:noFill/>
        </p:spPr>
        <p:txBody>
          <a:bodyPr wrap="square" rtlCol="0">
            <a:spAutoFit/>
          </a:bodyPr>
          <a:lstStyle/>
          <a:p>
            <a:pPr marL="0" marR="0" lvl="0" indent="0" algn="ctr" defTabSz="914400" rtl="0" eaLnBrk="1" fontAlgn="auto" latinLnBrk="1" hangingPunct="1">
              <a:lnSpc>
                <a:spcPct val="114000"/>
              </a:lnSpc>
              <a:spcBef>
                <a:spcPts val="0"/>
              </a:spcBef>
              <a:spcAft>
                <a:spcPts val="0"/>
              </a:spcAft>
              <a:buClrTx/>
              <a:buSzTx/>
              <a:buFontTx/>
              <a:buNone/>
              <a:tabLst/>
              <a:defRPr/>
            </a:pPr>
            <a:r>
              <a:rPr kumimoji="0" lang="en-US" altLang="ko-KR" sz="20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rPr>
              <a:t>What is the </a:t>
            </a:r>
            <a:r>
              <a:rPr kumimoji="0" lang="en-US" altLang="ko-KR" sz="2000" b="1" i="0" u="sng"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rPr>
              <a:t>imminence</a:t>
            </a:r>
            <a:r>
              <a:rPr kumimoji="0" lang="en-US" altLang="ko-KR" sz="20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rPr>
              <a:t> of the potential harm (i.e., how soon is the harm likely to occur)?</a:t>
            </a:r>
          </a:p>
        </p:txBody>
      </p:sp>
      <p:sp>
        <p:nvSpPr>
          <p:cNvPr id="13" name="Flowchart: Document 12">
            <a:extLst>
              <a:ext uri="{FF2B5EF4-FFF2-40B4-BE49-F238E27FC236}">
                <a16:creationId xmlns:a16="http://schemas.microsoft.com/office/drawing/2014/main" id="{9E6195BB-3D68-4696-9DA8-346E98127BE3}"/>
              </a:ext>
            </a:extLst>
          </p:cNvPr>
          <p:cNvSpPr/>
          <p:nvPr/>
        </p:nvSpPr>
        <p:spPr>
          <a:xfrm>
            <a:off x="6278882" y="3730468"/>
            <a:ext cx="5248296" cy="2917124"/>
          </a:xfrm>
          <a:prstGeom prst="flowChartDocument">
            <a:avLst/>
          </a:prstGeom>
          <a:solidFill>
            <a:srgbClr val="7B9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spcBef>
                <a:spcPts val="60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The harm to others must be serious and likely to occur, not remote and speculative. Give your best clinical judgment on how soon the harm to others may occur.</a:t>
            </a:r>
          </a:p>
          <a:p>
            <a:pPr marL="0" marR="0" lvl="0" indent="0" algn="ctr" defTabSz="914400" rtl="0" eaLnBrk="0" fontAlgn="auto" latinLnBrk="0" hangingPunct="0">
              <a:spcBef>
                <a:spcPts val="600"/>
              </a:spcBef>
              <a:spcAft>
                <a:spcPts val="0"/>
              </a:spcAft>
              <a:buClrTx/>
              <a:buSzTx/>
              <a:buFontTx/>
              <a:buNone/>
              <a:tabLst/>
              <a:defRPr/>
            </a:pPr>
            <a:r>
              <a:rPr kumimoji="0" lang="en-US" b="0" i="0" u="none" strike="noStrike" kern="1200" cap="none" spc="0" normalizeH="0" baseline="0" noProof="0">
                <a:ln>
                  <a:noFill/>
                </a:ln>
                <a:solidFill>
                  <a:prstClr val="white"/>
                </a:solidFill>
                <a:effectLst/>
                <a:uLnTx/>
                <a:uFillTx/>
                <a:latin typeface="Calibri" panose="020F0502020204030204"/>
                <a:ea typeface="+mn-ea"/>
                <a:cs typeface="+mn-cs"/>
              </a:rPr>
              <a:t> Include information from the CCMPs, applicant file/student health record, education records, clinical interview and/or other providers or staff if applicable</a:t>
            </a: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6" name="제목 1">
            <a:extLst>
              <a:ext uri="{FF2B5EF4-FFF2-40B4-BE49-F238E27FC236}">
                <a16:creationId xmlns:a16="http://schemas.microsoft.com/office/drawing/2014/main" id="{374C6FDB-995E-42B0-BFC6-0ACA9F51941B}"/>
              </a:ext>
            </a:extLst>
          </p:cNvPr>
          <p:cNvSpPr>
            <a:spLocks noGrp="1"/>
          </p:cNvSpPr>
          <p:nvPr>
            <p:ph type="title"/>
          </p:nvPr>
        </p:nvSpPr>
        <p:spPr>
          <a:xfrm>
            <a:off x="754766" y="190658"/>
            <a:ext cx="9690950" cy="710432"/>
          </a:xfrm>
        </p:spPr>
        <p:txBody>
          <a:bodyPr>
            <a:noAutofit/>
          </a:bodyPr>
          <a:lstStyle/>
          <a:p>
            <a:pPr algn="ctr">
              <a:lnSpc>
                <a:spcPct val="114000"/>
              </a:lnSpc>
            </a:pPr>
            <a:r>
              <a:rPr lang="en-US" altLang="ko-KR">
                <a:solidFill>
                  <a:srgbClr val="383F73"/>
                </a:solidFill>
                <a:latin typeface="Arial Black"/>
                <a:ea typeface="Noto Sans"/>
                <a:cs typeface="Noto Sans"/>
              </a:rPr>
              <a:t>Determination of Direct Threat</a:t>
            </a:r>
            <a:endParaRPr lang="ko-KR" altLang="en-US">
              <a:solidFill>
                <a:srgbClr val="383F73"/>
              </a:solidFill>
              <a:latin typeface="Arial Black"/>
              <a:cs typeface="Noto Sans"/>
            </a:endParaRPr>
          </a:p>
        </p:txBody>
      </p:sp>
    </p:spTree>
    <p:extLst>
      <p:ext uri="{BB962C8B-B14F-4D97-AF65-F5344CB8AC3E}">
        <p14:creationId xmlns:p14="http://schemas.microsoft.com/office/powerpoint/2010/main" val="3159155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lose-up of a person using a touchscreen device&#10;&#10;Description automatically generated with low confidence">
            <a:extLst>
              <a:ext uri="{FF2B5EF4-FFF2-40B4-BE49-F238E27FC236}">
                <a16:creationId xmlns:a16="http://schemas.microsoft.com/office/drawing/2014/main" id="{D60999A3-D2FF-41DD-846D-F210E3317FDD}"/>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grpSp>
        <p:nvGrpSpPr>
          <p:cNvPr id="19" name="그룹 18"/>
          <p:cNvGrpSpPr/>
          <p:nvPr/>
        </p:nvGrpSpPr>
        <p:grpSpPr>
          <a:xfrm>
            <a:off x="2132112" y="1929425"/>
            <a:ext cx="7927777" cy="2995000"/>
            <a:chOff x="2238632" y="3006762"/>
            <a:chExt cx="5950368" cy="4184122"/>
          </a:xfrm>
        </p:grpSpPr>
        <p:sp>
          <p:nvSpPr>
            <p:cNvPr id="6" name="직사각형 5"/>
            <p:cNvSpPr/>
            <p:nvPr/>
          </p:nvSpPr>
          <p:spPr>
            <a:xfrm>
              <a:off x="2238632" y="3006762"/>
              <a:ext cx="5950368" cy="4184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63"/>
            </a:p>
          </p:txBody>
        </p:sp>
        <p:sp>
          <p:nvSpPr>
            <p:cNvPr id="15" name="TextBox 14"/>
            <p:cNvSpPr txBox="1"/>
            <p:nvPr/>
          </p:nvSpPr>
          <p:spPr>
            <a:xfrm>
              <a:off x="2551485" y="3986935"/>
              <a:ext cx="5490585" cy="2223776"/>
            </a:xfrm>
            <a:prstGeom prst="rect">
              <a:avLst/>
            </a:prstGeom>
            <a:noFill/>
          </p:spPr>
          <p:txBody>
            <a:bodyPr wrap="square" rtlCol="0">
              <a:spAutoFit/>
            </a:bodyPr>
            <a:lstStyle/>
            <a:p>
              <a:pPr algn="ctr" defTabSz="1625382" latinLnBrk="1">
                <a:lnSpc>
                  <a:spcPct val="114000"/>
                </a:lnSpc>
                <a:spcBef>
                  <a:spcPts val="600"/>
                </a:spcBef>
              </a:pPr>
              <a:r>
                <a:rPr lang="en-US" altLang="ko-KR" sz="4400">
                  <a:ln>
                    <a:solidFill>
                      <a:srgbClr val="D95D4F">
                        <a:alpha val="0"/>
                      </a:srgbClr>
                    </a:solidFill>
                  </a:ln>
                  <a:solidFill>
                    <a:srgbClr val="7B9D77"/>
                  </a:solidFill>
                  <a:latin typeface="Arial Black" panose="020B0A04020102020204" pitchFamily="34" charset="0"/>
                  <a:cs typeface="Calibri" panose="020F0502020204030204" pitchFamily="34" charset="0"/>
                </a:rPr>
                <a:t>Applicant File Review  Process</a:t>
              </a:r>
            </a:p>
          </p:txBody>
        </p:sp>
      </p:grpSp>
      <p:sp>
        <p:nvSpPr>
          <p:cNvPr id="3" name="TextBox 2">
            <a:extLst>
              <a:ext uri="{FF2B5EF4-FFF2-40B4-BE49-F238E27FC236}">
                <a16:creationId xmlns:a16="http://schemas.microsoft.com/office/drawing/2014/main" id="{A37159A9-D840-6253-FC07-F44BA8E81157}"/>
              </a:ext>
            </a:extLst>
          </p:cNvPr>
          <p:cNvSpPr txBox="1"/>
          <p:nvPr/>
        </p:nvSpPr>
        <p:spPr>
          <a:xfrm>
            <a:off x="11160369" y="6236676"/>
            <a:ext cx="867507" cy="276999"/>
          </a:xfrm>
          <a:prstGeom prst="rect">
            <a:avLst/>
          </a:prstGeom>
          <a:noFill/>
        </p:spPr>
        <p:txBody>
          <a:bodyPr wrap="square" rtlCol="0">
            <a:spAutoFit/>
          </a:bodyPr>
          <a:lstStyle/>
          <a:p>
            <a:r>
              <a:rPr lang="en-US" sz="1200">
                <a:solidFill>
                  <a:schemeClr val="bg1"/>
                </a:solidFill>
                <a:latin typeface="Malgun Gothic" panose="020B0503020000020004" pitchFamily="34" charset="-127"/>
                <a:ea typeface="Malgun Gothic" panose="020B0503020000020004" pitchFamily="34" charset="-127"/>
              </a:rPr>
              <a:t>34</a:t>
            </a:r>
          </a:p>
        </p:txBody>
      </p:sp>
    </p:spTree>
    <p:extLst>
      <p:ext uri="{BB962C8B-B14F-4D97-AF65-F5344CB8AC3E}">
        <p14:creationId xmlns:p14="http://schemas.microsoft.com/office/powerpoint/2010/main" val="1527606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F5AE52-6F82-407E-9CBD-894E33FED994}"/>
              </a:ext>
            </a:extLst>
          </p:cNvPr>
          <p:cNvSpPr/>
          <p:nvPr/>
        </p:nvSpPr>
        <p:spPr>
          <a:xfrm>
            <a:off x="0" y="0"/>
            <a:ext cx="12188825" cy="4336257"/>
          </a:xfrm>
          <a:prstGeom prst="rect">
            <a:avLst/>
          </a:prstGeom>
          <a:solidFill>
            <a:srgbClr val="7B9D77">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ctr" defTabSz="913607" rtl="0" eaLnBrk="0" fontAlgn="base" latinLnBrk="1" hangingPunct="0">
              <a:lnSpc>
                <a:spcPct val="100000"/>
              </a:lnSpc>
              <a:spcBef>
                <a:spcPct val="0"/>
              </a:spcBef>
              <a:spcAft>
                <a:spcPct val="0"/>
              </a:spcAft>
              <a:buClrTx/>
              <a:buSzTx/>
              <a:buFontTx/>
              <a:buNone/>
              <a:tabLst/>
              <a:defRPr/>
            </a:pPr>
            <a:endParaRPr kumimoji="0" lang="ru-RU" sz="9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63491" name="TextBox 22">
            <a:extLst>
              <a:ext uri="{FF2B5EF4-FFF2-40B4-BE49-F238E27FC236}">
                <a16:creationId xmlns:a16="http://schemas.microsoft.com/office/drawing/2014/main" id="{F4FF601A-CA11-478A-9D2A-0461A79BC4F3}"/>
              </a:ext>
            </a:extLst>
          </p:cNvPr>
          <p:cNvSpPr txBox="1">
            <a:spLocks noChangeArrowheads="1"/>
          </p:cNvSpPr>
          <p:nvPr/>
        </p:nvSpPr>
        <p:spPr bwMode="auto">
          <a:xfrm>
            <a:off x="493502" y="938729"/>
            <a:ext cx="5946775" cy="64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l" defTabSz="913607" rtl="0" eaLnBrk="0" fontAlgn="base" latinLnBrk="1" hangingPunct="0">
              <a:lnSpc>
                <a:spcPct val="80000"/>
              </a:lnSpc>
              <a:spcBef>
                <a:spcPts val="2100"/>
              </a:spcBef>
              <a:spcAft>
                <a:spcPct val="0"/>
              </a:spcAft>
              <a:buClrTx/>
              <a:buSzTx/>
              <a:buFontTx/>
              <a:buNone/>
              <a:tabLst/>
              <a:defRPr/>
            </a:pPr>
            <a:r>
              <a:rPr kumimoji="0" lang="en-US" altLang="ru-RU" sz="44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Where to Start?</a:t>
            </a:r>
          </a:p>
        </p:txBody>
      </p:sp>
      <p:sp>
        <p:nvSpPr>
          <p:cNvPr id="12" name="Rectangle 11">
            <a:extLst>
              <a:ext uri="{FF2B5EF4-FFF2-40B4-BE49-F238E27FC236}">
                <a16:creationId xmlns:a16="http://schemas.microsoft.com/office/drawing/2014/main" id="{1AFE2A5D-E88B-46D9-A35A-FB4AC2955457}"/>
              </a:ext>
            </a:extLst>
          </p:cNvPr>
          <p:cNvSpPr/>
          <p:nvPr/>
        </p:nvSpPr>
        <p:spPr>
          <a:xfrm>
            <a:off x="1629466" y="3124199"/>
            <a:ext cx="4253484" cy="3341255"/>
          </a:xfrm>
          <a:prstGeom prst="rect">
            <a:avLst/>
          </a:prstGeom>
          <a:solidFill>
            <a:srgbClr val="383F73"/>
          </a:solidFill>
          <a:ln>
            <a:noFill/>
          </a:ln>
          <a:effectLst>
            <a:outerShdw blurRad="1003300" dist="228600" dir="768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ctr" defTabSz="913607" rtl="0" eaLnBrk="0" fontAlgn="base" latinLnBrk="1" hangingPunct="0">
              <a:lnSpc>
                <a:spcPct val="100000"/>
              </a:lnSpc>
              <a:spcBef>
                <a:spcPct val="0"/>
              </a:spcBef>
              <a:spcAft>
                <a:spcPct val="0"/>
              </a:spcAft>
              <a:buClrTx/>
              <a:buSzTx/>
              <a:buFontTx/>
              <a:buNone/>
              <a:tabLst/>
              <a:defRPr/>
            </a:pPr>
            <a:endParaRPr kumimoji="0" lang="ru-RU" sz="9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14" name="Rectangle 13">
            <a:extLst>
              <a:ext uri="{FF2B5EF4-FFF2-40B4-BE49-F238E27FC236}">
                <a16:creationId xmlns:a16="http://schemas.microsoft.com/office/drawing/2014/main" id="{15B4603A-83D2-492E-B174-9A4AC113FDFD}"/>
              </a:ext>
            </a:extLst>
          </p:cNvPr>
          <p:cNvSpPr/>
          <p:nvPr/>
        </p:nvSpPr>
        <p:spPr>
          <a:xfrm>
            <a:off x="6477000" y="3124200"/>
            <a:ext cx="4384833" cy="3341254"/>
          </a:xfrm>
          <a:prstGeom prst="rect">
            <a:avLst/>
          </a:prstGeom>
          <a:solidFill>
            <a:srgbClr val="383F73"/>
          </a:solidFill>
          <a:ln>
            <a:noFill/>
          </a:ln>
          <a:effectLst>
            <a:outerShdw blurRad="1003300" dist="228600" dir="768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ctr" defTabSz="913607" rtl="0" eaLnBrk="0" fontAlgn="base" latinLnBrk="1" hangingPunct="0">
              <a:lnSpc>
                <a:spcPct val="100000"/>
              </a:lnSpc>
              <a:spcBef>
                <a:spcPct val="0"/>
              </a:spcBef>
              <a:spcAft>
                <a:spcPct val="0"/>
              </a:spcAft>
              <a:buClrTx/>
              <a:buSzTx/>
              <a:buFontTx/>
              <a:buNone/>
              <a:tabLst/>
              <a:defRPr/>
            </a:pPr>
            <a:endParaRPr kumimoji="0" lang="ru-RU" sz="9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63503" name="TextBox 16">
            <a:extLst>
              <a:ext uri="{FF2B5EF4-FFF2-40B4-BE49-F238E27FC236}">
                <a16:creationId xmlns:a16="http://schemas.microsoft.com/office/drawing/2014/main" id="{6E16677B-E18E-4945-A990-DB112F5B8F68}"/>
              </a:ext>
            </a:extLst>
          </p:cNvPr>
          <p:cNvSpPr txBox="1">
            <a:spLocks noChangeArrowheads="1"/>
          </p:cNvSpPr>
          <p:nvPr/>
        </p:nvSpPr>
        <p:spPr bwMode="auto">
          <a:xfrm>
            <a:off x="1829105" y="3297067"/>
            <a:ext cx="3854203" cy="287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latinLnBrk="0">
              <a:lnSpc>
                <a:spcPct val="114000"/>
              </a:lnSpc>
              <a:spcBef>
                <a:spcPts val="600"/>
              </a:spcBef>
              <a:defRPr/>
            </a:pPr>
            <a:r>
              <a:rPr kumimoji="0" lang="en-US" altLang="ru-RU" sz="2000" b="0" i="0" u="none" strike="noStrike" kern="1200" cap="none" spc="0" normalizeH="0" baseline="0" noProof="0">
                <a:ln>
                  <a:noFill/>
                </a:ln>
                <a:solidFill>
                  <a:srgbClr val="FFFFFF"/>
                </a:solidFill>
                <a:effectLst/>
                <a:uLnTx/>
                <a:uFillTx/>
                <a:latin typeface="Montserrat Semi Bold"/>
              </a:rPr>
              <a:t>Center clinicians check the ETA 653 </a:t>
            </a:r>
            <a:r>
              <a:rPr lang="en-US" altLang="ru-RU" sz="2000">
                <a:solidFill>
                  <a:srgbClr val="FFFFFF"/>
                </a:solidFill>
                <a:latin typeface="Montserrat Semi Bold"/>
              </a:rPr>
              <a:t>Job Corps Health Questionnaire </a:t>
            </a:r>
            <a:r>
              <a:rPr kumimoji="0" lang="en-US" altLang="ru-RU" sz="2000" b="0" i="0" u="none" strike="noStrike" kern="1200" cap="none" spc="0" normalizeH="0" baseline="0" noProof="0">
                <a:ln>
                  <a:noFill/>
                </a:ln>
                <a:solidFill>
                  <a:srgbClr val="FFFFFF"/>
                </a:solidFill>
                <a:effectLst/>
                <a:uLnTx/>
                <a:uFillTx/>
                <a:latin typeface="Montserrat Semi Bold"/>
              </a:rPr>
              <a:t>to see which items were endorsed, any additional comments regarding items endorsed, and if there is any supporting documentation for each item. (May need to request records).</a:t>
            </a:r>
            <a:endParaRPr lang="en-US" altLang="ru-RU" sz="2000" b="0" i="0" u="none" strike="noStrike" kern="1200" cap="none" spc="0" normalizeH="0" baseline="0" noProof="0">
              <a:ln>
                <a:noFill/>
              </a:ln>
              <a:solidFill>
                <a:srgbClr val="FFFFFF"/>
              </a:solidFill>
              <a:effectLst/>
              <a:uLnTx/>
              <a:uFillTx/>
              <a:latin typeface="Montserrat Semi Bold"/>
            </a:endParaRPr>
          </a:p>
        </p:txBody>
      </p:sp>
      <p:sp>
        <p:nvSpPr>
          <p:cNvPr id="22" name="TextBox 21">
            <a:extLst>
              <a:ext uri="{FF2B5EF4-FFF2-40B4-BE49-F238E27FC236}">
                <a16:creationId xmlns:a16="http://schemas.microsoft.com/office/drawing/2014/main" id="{93F2A5ED-B5E7-4056-9D2B-EBF798A29E5D}"/>
              </a:ext>
            </a:extLst>
          </p:cNvPr>
          <p:cNvSpPr txBox="1"/>
          <p:nvPr/>
        </p:nvSpPr>
        <p:spPr>
          <a:xfrm>
            <a:off x="2440442" y="2520774"/>
            <a:ext cx="2631531" cy="523220"/>
          </a:xfrm>
          <a:prstGeom prst="rect">
            <a:avLst/>
          </a:prstGeom>
          <a:solidFill>
            <a:srgbClr val="383F73"/>
          </a:solidFill>
          <a:ln>
            <a:noFill/>
          </a:ln>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ETA 653</a:t>
            </a:r>
          </a:p>
        </p:txBody>
      </p:sp>
      <p:sp>
        <p:nvSpPr>
          <p:cNvPr id="23" name="TextBox 16">
            <a:extLst>
              <a:ext uri="{FF2B5EF4-FFF2-40B4-BE49-F238E27FC236}">
                <a16:creationId xmlns:a16="http://schemas.microsoft.com/office/drawing/2014/main" id="{2CAC400B-A556-4256-A17F-C43EAAF2F2EF}"/>
              </a:ext>
            </a:extLst>
          </p:cNvPr>
          <p:cNvSpPr txBox="1">
            <a:spLocks noChangeArrowheads="1"/>
          </p:cNvSpPr>
          <p:nvPr/>
        </p:nvSpPr>
        <p:spPr bwMode="auto">
          <a:xfrm>
            <a:off x="6706134" y="3297067"/>
            <a:ext cx="3854203" cy="303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l" defTabSz="913607" rtl="0" eaLnBrk="0" fontAlgn="base" latinLnBrk="0" hangingPunct="0">
              <a:lnSpc>
                <a:spcPct val="114000"/>
              </a:lnSpc>
              <a:spcBef>
                <a:spcPts val="1200"/>
              </a:spcBef>
              <a:spcAft>
                <a:spcPct val="0"/>
              </a:spcAft>
              <a:buClrTx/>
              <a:buSzTx/>
              <a:buFontTx/>
              <a:buNone/>
              <a:tabLst/>
              <a:defRPr/>
            </a:pPr>
            <a:r>
              <a:rPr kumimoji="0" lang="en-US" altLang="ru-RU" sz="2000" b="0" i="0" u="none" strike="noStrike" kern="1200" cap="none" spc="0" normalizeH="0" baseline="0" noProof="0">
                <a:ln>
                  <a:noFill/>
                </a:ln>
                <a:solidFill>
                  <a:prstClr val="white"/>
                </a:solidFill>
                <a:effectLst/>
                <a:uLnTx/>
                <a:uFillTx/>
                <a:latin typeface="Montserrat Semi Bold" pitchFamily="50" charset="0"/>
                <a:ea typeface="+mn-ea"/>
                <a:cs typeface="+mn-cs"/>
              </a:rPr>
              <a:t>Check to see if there are Chronic Care Management Plans (CCMPs) and if the provider(s) recommended applicant for Job Corps.</a:t>
            </a:r>
          </a:p>
          <a:p>
            <a:pPr marL="0" marR="0" lvl="0" indent="0" algn="l" defTabSz="913607" rtl="0" eaLnBrk="0" fontAlgn="base" latinLnBrk="0" hangingPunct="0">
              <a:lnSpc>
                <a:spcPct val="114000"/>
              </a:lnSpc>
              <a:spcBef>
                <a:spcPts val="1200"/>
              </a:spcBef>
              <a:spcAft>
                <a:spcPct val="0"/>
              </a:spcAft>
              <a:buClrTx/>
              <a:buSzTx/>
              <a:buFontTx/>
              <a:buNone/>
              <a:tabLst/>
              <a:defRPr/>
            </a:pPr>
            <a:r>
              <a:rPr kumimoji="0" lang="en-US" altLang="ru-RU" sz="2000" b="0" i="0" u="none" strike="noStrike" kern="1200" cap="none" spc="0" normalizeH="0" baseline="0" noProof="0">
                <a:ln>
                  <a:noFill/>
                </a:ln>
                <a:solidFill>
                  <a:prstClr val="white"/>
                </a:solidFill>
                <a:effectLst/>
                <a:uLnTx/>
                <a:uFillTx/>
                <a:latin typeface="Montserrat Semi Bold" pitchFamily="50" charset="0"/>
                <a:ea typeface="+mn-ea"/>
                <a:cs typeface="+mn-cs"/>
              </a:rPr>
              <a:t>The center clinicians must contact provider(s) if there are conflicting recommendations. </a:t>
            </a:r>
          </a:p>
        </p:txBody>
      </p:sp>
      <p:sp>
        <p:nvSpPr>
          <p:cNvPr id="24" name="TextBox 23">
            <a:extLst>
              <a:ext uri="{FF2B5EF4-FFF2-40B4-BE49-F238E27FC236}">
                <a16:creationId xmlns:a16="http://schemas.microsoft.com/office/drawing/2014/main" id="{3029B90C-DE0B-4582-ABDA-620E345A42E2}"/>
              </a:ext>
            </a:extLst>
          </p:cNvPr>
          <p:cNvSpPr txBox="1"/>
          <p:nvPr/>
        </p:nvSpPr>
        <p:spPr>
          <a:xfrm>
            <a:off x="7353650" y="2514547"/>
            <a:ext cx="2631531" cy="523220"/>
          </a:xfrm>
          <a:prstGeom prst="rect">
            <a:avLst/>
          </a:prstGeom>
          <a:solidFill>
            <a:srgbClr val="383F73"/>
          </a:solidFill>
          <a:ln>
            <a:noFill/>
          </a:ln>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CCMPs</a:t>
            </a:r>
          </a:p>
        </p:txBody>
      </p:sp>
      <p:sp>
        <p:nvSpPr>
          <p:cNvPr id="10" name="슬라이드 번호 개체 틀 5">
            <a:extLst>
              <a:ext uri="{FF2B5EF4-FFF2-40B4-BE49-F238E27FC236}">
                <a16:creationId xmlns:a16="http://schemas.microsoft.com/office/drawing/2014/main" id="{967D8DFC-55D3-4750-B8E0-A7A584DAF230}"/>
              </a:ext>
            </a:extLst>
          </p:cNvPr>
          <p:cNvSpPr txBox="1">
            <a:spLocks/>
          </p:cNvSpPr>
          <p:nvPr/>
        </p:nvSpPr>
        <p:spPr>
          <a:xfrm>
            <a:off x="8610600" y="637667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35</a:t>
            </a:fld>
            <a:endParaRPr kumimoji="0" lang="ko-KR" altLang="en-US" sz="12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34760587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96">
            <a:extLst>
              <a:ext uri="{FF2B5EF4-FFF2-40B4-BE49-F238E27FC236}">
                <a16:creationId xmlns:a16="http://schemas.microsoft.com/office/drawing/2014/main" id="{88480690-C99F-7A4C-901E-406449F73E8A}"/>
              </a:ext>
            </a:extLst>
          </p:cNvPr>
          <p:cNvSpPr/>
          <p:nvPr/>
        </p:nvSpPr>
        <p:spPr>
          <a:xfrm>
            <a:off x="753535" y="150654"/>
            <a:ext cx="10456983" cy="1282402"/>
          </a:xfrm>
          <a:prstGeom prst="rect">
            <a:avLst/>
          </a:prstGeom>
          <a:ln w="12700">
            <a:noFill/>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gn="l">
              <a:defRPr sz="12000" cap="all" spc="600">
                <a:solidFill>
                  <a:srgbClr val="000000"/>
                </a:solidFill>
                <a:latin typeface="Lato Bold"/>
                <a:ea typeface="Lato Bold"/>
                <a:cs typeface="Lato Bold"/>
                <a:sym typeface="Lato Bold"/>
              </a:defRPr>
            </a:lvl1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0" i="0" u="none" strike="noStrike" kern="1200" cap="all" spc="0" normalizeH="0" baseline="0" noProof="0">
                <a:ln>
                  <a:noFill/>
                </a:ln>
                <a:solidFill>
                  <a:srgbClr val="383F73"/>
                </a:solidFill>
                <a:effectLst/>
                <a:uLnTx/>
                <a:uFillTx/>
                <a:latin typeface="Arial Black" panose="020B0A04020102020204" pitchFamily="34" charset="0"/>
                <a:sym typeface="Lato Bold"/>
              </a:rPr>
              <a:t>First week of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0" i="0" u="none" strike="noStrike" kern="1200" cap="all" spc="0" normalizeH="0" baseline="0" noProof="0">
                <a:ln>
                  <a:noFill/>
                </a:ln>
                <a:solidFill>
                  <a:srgbClr val="383F73"/>
                </a:solidFill>
                <a:effectLst/>
                <a:uLnTx/>
                <a:uFillTx/>
                <a:latin typeface="Arial Black" panose="020B0A04020102020204" pitchFamily="34" charset="0"/>
                <a:sym typeface="Lato Bold"/>
              </a:rPr>
              <a:t>Applicant File review</a:t>
            </a:r>
            <a:endParaRPr kumimoji="0" sz="4000" b="0" i="0" u="none" strike="noStrike" kern="1200" cap="all" spc="0" normalizeH="0" baseline="0" noProof="0">
              <a:ln>
                <a:noFill/>
              </a:ln>
              <a:solidFill>
                <a:srgbClr val="383F73"/>
              </a:solidFill>
              <a:effectLst/>
              <a:uLnTx/>
              <a:uFillTx/>
              <a:latin typeface="Arial Black" panose="020B0A04020102020204" pitchFamily="34" charset="0"/>
              <a:sym typeface="Lato Bold"/>
            </a:endParaRPr>
          </a:p>
        </p:txBody>
      </p:sp>
      <p:sp>
        <p:nvSpPr>
          <p:cNvPr id="9" name="Rounded Rectangle 8">
            <a:extLst>
              <a:ext uri="{FF2B5EF4-FFF2-40B4-BE49-F238E27FC236}">
                <a16:creationId xmlns:a16="http://schemas.microsoft.com/office/drawing/2014/main" id="{80491563-B46D-8A4F-B3A7-7F621EDF336B}"/>
              </a:ext>
            </a:extLst>
          </p:cNvPr>
          <p:cNvSpPr/>
          <p:nvPr/>
        </p:nvSpPr>
        <p:spPr>
          <a:xfrm>
            <a:off x="4035688" y="2785806"/>
            <a:ext cx="3972875" cy="2320032"/>
          </a:xfrm>
          <a:prstGeom prst="roundRect">
            <a:avLst/>
          </a:prstGeom>
          <a:ln w="25400">
            <a:solidFill>
              <a:srgbClr val="6D728D"/>
            </a:solidFill>
          </a:ln>
        </p:spPr>
        <p:style>
          <a:lnRef idx="2">
            <a:schemeClr val="accent5"/>
          </a:lnRef>
          <a:fillRef idx="1">
            <a:schemeClr val="lt1"/>
          </a:fillRef>
          <a:effectRef idx="0">
            <a:schemeClr val="accent5"/>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eaLnBrk="0" latinLnBrk="0" hangingPunct="0">
              <a:spcAft>
                <a:spcPts val="200"/>
              </a:spcAft>
              <a:defRPr/>
            </a:pPr>
            <a:r>
              <a:rPr kumimoji="0" lang="en-US" sz="2200" b="1" i="0" u="none" strike="noStrike" kern="1200" cap="none" spc="0" normalizeH="0" baseline="0" noProof="0">
                <a:ln>
                  <a:noFill/>
                </a:ln>
                <a:effectLst/>
                <a:uLnTx/>
                <a:uFillTx/>
                <a:latin typeface="Montserrat Semi Bold"/>
                <a:ea typeface="Calibri" panose="020F0502020204030204" pitchFamily="34" charset="0"/>
                <a:cs typeface="Times New Roman"/>
              </a:rPr>
              <a:t>SCHEDULE APPLICANT INTERVIEW:</a:t>
            </a:r>
            <a:r>
              <a:rPr lang="en-US" sz="2200" b="1">
                <a:latin typeface="Montserrat Semi Bold"/>
                <a:ea typeface="Calibri" panose="020F0502020204030204" pitchFamily="34" charset="0"/>
                <a:cs typeface="Times New Roman"/>
              </a:rPr>
              <a:t> </a:t>
            </a:r>
            <a:endParaRPr kumimoji="0" lang="en-US" sz="2200" b="1" i="0" u="none" strike="noStrike" kern="1200" cap="none" spc="0" normalizeH="0" baseline="0" noProof="0">
              <a:ln>
                <a:noFill/>
              </a:ln>
              <a:solidFill>
                <a:prstClr val="black"/>
              </a:solidFill>
              <a:effectLst/>
              <a:uLnTx/>
              <a:uFillTx/>
              <a:latin typeface="Montserrat Semi Bold"/>
              <a:ea typeface="Calibri" panose="020F0502020204030204" pitchFamily="34" charset="0"/>
              <a:cs typeface="Times New Roman" panose="02020603050405020304" pitchFamily="18" charset="0"/>
            </a:endParaRPr>
          </a:p>
          <a:p>
            <a:pPr algn="ctr" eaLnBrk="0" latinLnBrk="0" hangingPunct="0">
              <a:spcAft>
                <a:spcPts val="600"/>
              </a:spcAft>
              <a:defRPr/>
            </a:pPr>
            <a:r>
              <a:rPr kumimoji="0" lang="en-US" sz="2000" b="0" i="0" u="none" strike="noStrike" kern="1200" cap="none" spc="0" normalizeH="0" baseline="0" noProof="0">
                <a:ln>
                  <a:noFill/>
                </a:ln>
                <a:effectLst/>
                <a:uLnTx/>
                <a:uFillTx/>
                <a:latin typeface="Montserrat Semi Bold"/>
                <a:ea typeface="Calibri" panose="020F0502020204030204" pitchFamily="34" charset="0"/>
                <a:cs typeface="Times New Roman"/>
              </a:rPr>
              <a:t>If unable to reach applicant after 2 attempts (try all numbers on the data sheet), contact </a:t>
            </a:r>
            <a:r>
              <a:rPr lang="en-US" sz="2000">
                <a:latin typeface="Montserrat Semi Bold"/>
                <a:ea typeface="Calibri" panose="020F0502020204030204" pitchFamily="34" charset="0"/>
                <a:cs typeface="Times New Roman"/>
              </a:rPr>
              <a:t>Outreach and </a:t>
            </a:r>
            <a:r>
              <a:rPr kumimoji="0" lang="en-US" sz="2000" b="0" i="0" u="none" strike="noStrike" kern="1200" cap="none" spc="0" normalizeH="0" baseline="0" noProof="0">
                <a:ln>
                  <a:noFill/>
                </a:ln>
                <a:effectLst/>
                <a:uLnTx/>
                <a:uFillTx/>
                <a:latin typeface="Montserrat Semi Bold"/>
                <a:ea typeface="Calibri" panose="020F0502020204030204" pitchFamily="34" charset="0"/>
                <a:cs typeface="Times New Roman"/>
              </a:rPr>
              <a:t>Admissions for assistance.</a:t>
            </a:r>
            <a:r>
              <a:rPr lang="en-US" sz="2000">
                <a:latin typeface="Montserrat Semi Bold"/>
                <a:ea typeface="Calibri" panose="020F0502020204030204" pitchFamily="34" charset="0"/>
                <a:cs typeface="Times New Roman"/>
              </a:rPr>
              <a:t> </a:t>
            </a:r>
            <a:endParaRPr lang="en-US" sz="2000" b="0" i="0" u="none" strike="noStrike" kern="1200" cap="none" spc="0" normalizeH="0" baseline="0" noProof="0">
              <a:ln>
                <a:noFill/>
              </a:ln>
              <a:effectLst/>
              <a:uLnTx/>
              <a:uFillTx/>
              <a:latin typeface="Montserrat Semi Bold"/>
              <a:ea typeface="Calibri" panose="020F0502020204030204" pitchFamily="34" charset="0"/>
              <a:cs typeface="Times New Roman" panose="02020603050405020304" pitchFamily="18" charset="0"/>
            </a:endParaRPr>
          </a:p>
        </p:txBody>
      </p:sp>
      <p:sp>
        <p:nvSpPr>
          <p:cNvPr id="11" name="Rounded Rectangle 10">
            <a:extLst>
              <a:ext uri="{FF2B5EF4-FFF2-40B4-BE49-F238E27FC236}">
                <a16:creationId xmlns:a16="http://schemas.microsoft.com/office/drawing/2014/main" id="{933222D4-4C90-704B-8D7E-FE1F7F489F22}"/>
              </a:ext>
            </a:extLst>
          </p:cNvPr>
          <p:cNvSpPr/>
          <p:nvPr/>
        </p:nvSpPr>
        <p:spPr>
          <a:xfrm>
            <a:off x="474131" y="2785806"/>
            <a:ext cx="3432879" cy="2286166"/>
          </a:xfrm>
          <a:prstGeom prst="roundRect">
            <a:avLst/>
          </a:prstGeom>
          <a:ln w="25400">
            <a:solidFill>
              <a:srgbClr val="6D728D"/>
            </a:solidFill>
          </a:ln>
        </p:spPr>
        <p:style>
          <a:lnRef idx="2">
            <a:schemeClr val="accent1"/>
          </a:lnRef>
          <a:fillRef idx="1">
            <a:schemeClr val="l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200"/>
              </a:spcAft>
              <a:buClrTx/>
              <a:buSzTx/>
              <a:buFontTx/>
              <a:buNone/>
              <a:tabLst/>
              <a:defRPr/>
            </a:pPr>
            <a:r>
              <a:rPr kumimoji="0" lang="en-US" sz="2200" b="1" i="0" u="none" strike="noStrike" kern="1200" cap="none" spc="0" normalizeH="0" baseline="0" noProof="0">
                <a:ln>
                  <a:noFill/>
                </a:ln>
                <a:solidFill>
                  <a:prstClr val="black"/>
                </a:solidFill>
                <a:effectLst/>
                <a:uLnTx/>
                <a:uFillTx/>
                <a:latin typeface="Montserrat Semi Bold"/>
                <a:ea typeface="Calibri" panose="020F0502020204030204" pitchFamily="34" charset="0"/>
                <a:cs typeface="Times New Roman" panose="02020603050405020304" pitchFamily="18" charset="0"/>
              </a:rPr>
              <a:t>OBTAIN NEEDED RECORDS: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Montserrat Semi Bold"/>
                <a:ea typeface="Calibri" panose="020F0502020204030204" pitchFamily="34" charset="0"/>
                <a:cs typeface="Times New Roman" panose="02020603050405020304" pitchFamily="18" charset="0"/>
              </a:rPr>
              <a:t>Fax authorization(s). If no records after 2 attempts (faxes, phone calls), continue assessment with available info.</a:t>
            </a:r>
            <a:endParaRPr kumimoji="0" lang="en-US" sz="2000" b="0" i="0" u="none" strike="noStrike" kern="1200" cap="none" spc="0" normalizeH="0" baseline="0" noProof="0">
              <a:ln>
                <a:noFill/>
              </a:ln>
              <a:solidFill>
                <a:prstClr val="black"/>
              </a:solidFill>
              <a:effectLst/>
              <a:uLnTx/>
              <a:uFillTx/>
              <a:latin typeface="Montserrat Semi Bold"/>
              <a:ea typeface="Calibri" panose="020F0502020204030204" pitchFamily="34" charset="0"/>
              <a:cs typeface="Times New Roman" panose="02020603050405020304" pitchFamily="18" charset="0"/>
            </a:endParaRPr>
          </a:p>
        </p:txBody>
      </p:sp>
      <p:sp>
        <p:nvSpPr>
          <p:cNvPr id="12" name="Rounded Rectangle 11">
            <a:extLst>
              <a:ext uri="{FF2B5EF4-FFF2-40B4-BE49-F238E27FC236}">
                <a16:creationId xmlns:a16="http://schemas.microsoft.com/office/drawing/2014/main" id="{D5B24B66-7A07-6944-B81F-234554F9D833}"/>
              </a:ext>
            </a:extLst>
          </p:cNvPr>
          <p:cNvSpPr/>
          <p:nvPr/>
        </p:nvSpPr>
        <p:spPr>
          <a:xfrm>
            <a:off x="8129300" y="2785806"/>
            <a:ext cx="3453101" cy="2360336"/>
          </a:xfrm>
          <a:prstGeom prst="roundRect">
            <a:avLst/>
          </a:prstGeom>
          <a:ln w="25400">
            <a:solidFill>
              <a:srgbClr val="6D728D"/>
            </a:solidFill>
          </a:ln>
        </p:spPr>
        <p:style>
          <a:lnRef idx="2">
            <a:schemeClr val="accent5"/>
          </a:lnRef>
          <a:fillRef idx="1">
            <a:schemeClr val="lt1"/>
          </a:fillRef>
          <a:effectRef idx="0">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auto" latinLnBrk="0" hangingPunct="0">
              <a:lnSpc>
                <a:spcPct val="100000"/>
              </a:lnSpc>
              <a:spcBef>
                <a:spcPts val="0"/>
              </a:spcBef>
              <a:spcAft>
                <a:spcPts val="200"/>
              </a:spcAft>
              <a:buClrTx/>
              <a:buSzTx/>
              <a:buFontTx/>
              <a:buNone/>
              <a:tabLst/>
              <a:defRPr/>
            </a:pPr>
            <a:r>
              <a:rPr kumimoji="0" lang="en-US" sz="2200" b="1" i="0" u="none" strike="noStrike" kern="1200" cap="none" spc="0" normalizeH="0" baseline="0" noProof="0">
                <a:ln>
                  <a:noFill/>
                </a:ln>
                <a:solidFill>
                  <a:srgbClr val="000000"/>
                </a:solidFill>
                <a:effectLst/>
                <a:uLnTx/>
                <a:uFillTx/>
                <a:latin typeface="Montserrat Semi Bold"/>
                <a:ea typeface="Calibri" panose="020F0502020204030204" pitchFamily="34" charset="0"/>
                <a:cs typeface="Times New Roman" panose="02020603050405020304" pitchFamily="18" charset="0"/>
              </a:rPr>
              <a:t>CALL CCMP PROVIDER(S)</a:t>
            </a:r>
            <a:r>
              <a:rPr kumimoji="0" lang="en-US" sz="2200" b="1" i="0" u="none" strike="noStrike" kern="1200" cap="none" spc="0" normalizeH="0" baseline="0" noProof="0">
                <a:ln>
                  <a:noFill/>
                </a:ln>
                <a:solidFill>
                  <a:prstClr val="black"/>
                </a:solidFill>
                <a:effectLst/>
                <a:uLnTx/>
                <a:uFillTx/>
                <a:latin typeface="Montserrat Semi Bold"/>
                <a:ea typeface="Calibri" panose="020F0502020204030204" pitchFamily="34" charset="0"/>
                <a:cs typeface="Times New Roman" panose="02020603050405020304" pitchFamily="18" charset="0"/>
              </a:rPr>
              <a:t>: </a:t>
            </a:r>
          </a:p>
          <a:p>
            <a:pPr marL="0" marR="0" lvl="0" indent="0" algn="ctr" defTabSz="914400" rtl="0" eaLnBrk="0" fontAlgn="auto" latinLnBrk="0" hangingPunct="0">
              <a:lnSpc>
                <a:spcPct val="100000"/>
              </a:lnSpc>
              <a:spcBef>
                <a:spcPts val="0"/>
              </a:spcBef>
              <a:spcAft>
                <a:spcPts val="400"/>
              </a:spcAft>
              <a:buClrTx/>
              <a:buSzTx/>
              <a:buFontTx/>
              <a:buNone/>
              <a:tabLst/>
              <a:defRPr/>
            </a:pPr>
            <a:r>
              <a:rPr kumimoji="0" lang="en-US" sz="2000" b="0" i="0" u="none" strike="noStrike" kern="1200" cap="none" spc="0" normalizeH="0" baseline="0" noProof="0">
                <a:ln>
                  <a:noFill/>
                </a:ln>
                <a:solidFill>
                  <a:srgbClr val="000000"/>
                </a:solidFill>
                <a:effectLst/>
                <a:uLnTx/>
                <a:uFillTx/>
                <a:latin typeface="Montserrat Semi Bold"/>
                <a:ea typeface="Calibri" panose="020F0502020204030204" pitchFamily="34" charset="0"/>
                <a:cs typeface="Times New Roman" panose="02020603050405020304" pitchFamily="18" charset="0"/>
              </a:rPr>
              <a:t>If unable to reach provider(s) after 2 attempts, continue assessment with available info.</a:t>
            </a:r>
            <a:endParaRPr kumimoji="0" lang="en-US" sz="2000" b="0" i="0" u="none" strike="noStrike" kern="1200" cap="none" spc="0" normalizeH="0" baseline="0" noProof="0">
              <a:ln>
                <a:noFill/>
              </a:ln>
              <a:solidFill>
                <a:prstClr val="black"/>
              </a:solidFill>
              <a:effectLst/>
              <a:uLnTx/>
              <a:uFillTx/>
              <a:latin typeface="Montserrat Semi Bold"/>
              <a:ea typeface="Calibri" panose="020F0502020204030204" pitchFamily="34" charset="0"/>
              <a:cs typeface="Times New Roman" panose="02020603050405020304" pitchFamily="18" charset="0"/>
            </a:endParaRPr>
          </a:p>
        </p:txBody>
      </p:sp>
      <p:sp>
        <p:nvSpPr>
          <p:cNvPr id="14" name="Rounded Rectangle 13">
            <a:extLst>
              <a:ext uri="{FF2B5EF4-FFF2-40B4-BE49-F238E27FC236}">
                <a16:creationId xmlns:a16="http://schemas.microsoft.com/office/drawing/2014/main" id="{D32823DE-7C8C-0742-9410-AD6F696AE90A}"/>
              </a:ext>
            </a:extLst>
          </p:cNvPr>
          <p:cNvSpPr/>
          <p:nvPr/>
        </p:nvSpPr>
        <p:spPr>
          <a:xfrm>
            <a:off x="1032933" y="5330663"/>
            <a:ext cx="10054695" cy="1015210"/>
          </a:xfrm>
          <a:prstGeom prst="roundRect">
            <a:avLst/>
          </a:prstGeom>
          <a:solidFill>
            <a:srgbClr val="7B9D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600"/>
              </a:spcAft>
              <a:buClr>
                <a:prstClr val="white"/>
              </a:buClr>
              <a:buSzTx/>
              <a:buFontTx/>
              <a:buNone/>
              <a:tabLst/>
              <a:defRPr/>
            </a:pPr>
            <a:r>
              <a:rPr kumimoji="0" lang="en-US" sz="2400" b="0" i="0" u="none" strike="noStrike" kern="1200" cap="none" spc="0" normalizeH="0" baseline="0" noProof="0">
                <a:ln>
                  <a:noFill/>
                </a:ln>
                <a:solidFill>
                  <a:prstClr val="white"/>
                </a:solidFill>
                <a:effectLst/>
                <a:uLnTx/>
                <a:uFillTx/>
                <a:latin typeface="Montserrat Semi Bold"/>
                <a:ea typeface="Calibri" panose="020F0502020204030204" pitchFamily="34" charset="0"/>
                <a:cs typeface="Times New Roman" panose="02020603050405020304" pitchFamily="18" charset="0"/>
              </a:rPr>
              <a:t>Document all activities &amp; attempts to reach applicant, provider </a:t>
            </a:r>
          </a:p>
          <a:p>
            <a:pPr marL="0" marR="0" lvl="0" indent="0" algn="ctr" defTabSz="914400" rtl="0" eaLnBrk="0" fontAlgn="auto" latinLnBrk="0" hangingPunct="0">
              <a:lnSpc>
                <a:spcPct val="100000"/>
              </a:lnSpc>
              <a:spcBef>
                <a:spcPts val="0"/>
              </a:spcBef>
              <a:spcAft>
                <a:spcPts val="600"/>
              </a:spcAft>
              <a:buClr>
                <a:prstClr val="white"/>
              </a:buClr>
              <a:buSzTx/>
              <a:buFontTx/>
              <a:buNone/>
              <a:tabLst/>
              <a:defRPr/>
            </a:pPr>
            <a:r>
              <a:rPr kumimoji="0" lang="en-US" sz="2400" b="0" i="0" u="none" strike="noStrike" kern="1200" cap="none" spc="0" normalizeH="0" baseline="0" noProof="0">
                <a:ln>
                  <a:noFill/>
                </a:ln>
                <a:solidFill>
                  <a:prstClr val="white"/>
                </a:solidFill>
                <a:effectLst/>
                <a:uLnTx/>
                <a:uFillTx/>
                <a:latin typeface="Montserrat Semi Bold"/>
                <a:ea typeface="Calibri" panose="020F0502020204030204" pitchFamily="34" charset="0"/>
                <a:cs typeface="Times New Roman" panose="02020603050405020304" pitchFamily="18" charset="0"/>
              </a:rPr>
              <a:t>and Outreach and Admissions.</a:t>
            </a:r>
          </a:p>
        </p:txBody>
      </p:sp>
      <p:sp>
        <p:nvSpPr>
          <p:cNvPr id="10" name="Rounded Rectangle 9">
            <a:extLst>
              <a:ext uri="{FF2B5EF4-FFF2-40B4-BE49-F238E27FC236}">
                <a16:creationId xmlns:a16="http://schemas.microsoft.com/office/drawing/2014/main" id="{85203882-0CCC-D94D-A09B-173DC1B243A5}"/>
              </a:ext>
            </a:extLst>
          </p:cNvPr>
          <p:cNvSpPr/>
          <p:nvPr/>
        </p:nvSpPr>
        <p:spPr>
          <a:xfrm>
            <a:off x="2184400" y="1446313"/>
            <a:ext cx="7975600" cy="1236542"/>
          </a:xfrm>
          <a:prstGeom prst="roundRect">
            <a:avLst/>
          </a:prstGeom>
          <a:ln w="25400">
            <a:solidFill>
              <a:srgbClr val="7B9D77"/>
            </a:solidFill>
          </a:ln>
        </p:spPr>
        <p:style>
          <a:lnRef idx="2">
            <a:schemeClr val="accent1"/>
          </a:lnRef>
          <a:fillRef idx="1">
            <a:schemeClr val="l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200"/>
              </a:spcAft>
              <a:buClrTx/>
              <a:buSzTx/>
              <a:buFontTx/>
              <a:buNone/>
              <a:tabLst/>
              <a:defRPr/>
            </a:pPr>
            <a:r>
              <a:rPr kumimoji="0" lang="en-US" sz="2200" b="1" i="0" u="none" strike="noStrike" kern="1200" cap="none" spc="0" normalizeH="0" baseline="0" noProof="0">
                <a:ln>
                  <a:noFill/>
                </a:ln>
                <a:effectLst/>
                <a:uLnTx/>
                <a:uFillTx/>
                <a:latin typeface="Montserrat Semi Bold"/>
                <a:ea typeface="Calibri" panose="020F0502020204030204" pitchFamily="34" charset="0"/>
                <a:cs typeface="Times New Roman"/>
              </a:rPr>
              <a:t>REVIEW ALL RECORDS</a:t>
            </a:r>
          </a:p>
          <a:p>
            <a:pPr algn="ctr" eaLnBrk="0" latinLnBrk="0" hangingPunct="0">
              <a:spcAft>
                <a:spcPts val="200"/>
              </a:spcAft>
              <a:defRPr/>
            </a:pPr>
            <a:r>
              <a:rPr kumimoji="0" lang="en-US" sz="2000" b="0" i="0" u="none" strike="noStrike" kern="1200" cap="none" spc="0" normalizeH="0" baseline="0" noProof="0">
                <a:ln>
                  <a:noFill/>
                </a:ln>
                <a:effectLst/>
                <a:uLnTx/>
                <a:uFillTx/>
                <a:latin typeface="Montserrat Semi Bold"/>
                <a:ea typeface="Calibri" panose="020F0502020204030204" pitchFamily="34" charset="0"/>
                <a:cs typeface="Times New Roman"/>
              </a:rPr>
              <a:t>Make notes of disclosed conditions on ETA 653, in</a:t>
            </a:r>
            <a:r>
              <a:rPr lang="en-US" sz="2000">
                <a:latin typeface="Montserrat Semi Bold"/>
                <a:ea typeface="Calibri" panose="020F0502020204030204" pitchFamily="34" charset="0"/>
                <a:cs typeface="Times New Roman"/>
              </a:rPr>
              <a:t> health</a:t>
            </a:r>
            <a:r>
              <a:rPr kumimoji="0" lang="en-US" sz="2000" b="0" i="0" u="none" strike="noStrike" kern="1200" cap="none" spc="0" normalizeH="0" baseline="0" noProof="0">
                <a:ln>
                  <a:noFill/>
                </a:ln>
                <a:effectLst/>
                <a:uLnTx/>
                <a:uFillTx/>
                <a:latin typeface="Montserrat Semi Bold"/>
                <a:ea typeface="Calibri" panose="020F0502020204030204" pitchFamily="34" charset="0"/>
                <a:cs typeface="Times New Roman"/>
              </a:rPr>
              <a:t> records</a:t>
            </a:r>
            <a:r>
              <a:rPr lang="en-US" sz="2000">
                <a:latin typeface="Montserrat Semi Bold"/>
                <a:ea typeface="Calibri" panose="020F0502020204030204" pitchFamily="34" charset="0"/>
                <a:cs typeface="Times New Roman"/>
              </a:rPr>
              <a:t>,</a:t>
            </a:r>
            <a:r>
              <a:rPr kumimoji="0" lang="en-US" sz="2000" b="0" i="0" u="none" strike="noStrike" kern="1200" cap="none" spc="0" normalizeH="0" baseline="0" noProof="0">
                <a:ln>
                  <a:noFill/>
                </a:ln>
                <a:effectLst/>
                <a:uLnTx/>
                <a:uFillTx/>
                <a:latin typeface="Montserrat Semi Bold"/>
                <a:ea typeface="Calibri" panose="020F0502020204030204" pitchFamily="34" charset="0"/>
                <a:cs typeface="Times New Roman"/>
              </a:rPr>
              <a:t> </a:t>
            </a:r>
            <a:r>
              <a:rPr lang="en-US" sz="2000">
                <a:latin typeface="Montserrat Semi Bold"/>
                <a:ea typeface="Calibri" panose="020F0502020204030204" pitchFamily="34" charset="0"/>
                <a:cs typeface="Times New Roman"/>
              </a:rPr>
              <a:t>and in</a:t>
            </a:r>
            <a:r>
              <a:rPr kumimoji="0" lang="en-US" sz="2000" b="0" i="0" u="none" strike="noStrike" kern="1200" cap="none" spc="0" normalizeH="0" baseline="0" noProof="0">
                <a:ln>
                  <a:noFill/>
                </a:ln>
                <a:effectLst/>
                <a:uLnTx/>
                <a:uFillTx/>
                <a:latin typeface="Montserrat Semi Bold"/>
                <a:ea typeface="Calibri" panose="020F0502020204030204" pitchFamily="34" charset="0"/>
                <a:cs typeface="Times New Roman"/>
              </a:rPr>
              <a:t> school disability documents in case applicant interview is needed.</a:t>
            </a:r>
            <a:endParaRPr lang="en-US" sz="2000" b="0" i="0" u="none" strike="noStrike" kern="1200" cap="none" spc="0" normalizeH="0" baseline="0" noProof="0">
              <a:ln>
                <a:noFill/>
              </a:ln>
              <a:effectLst/>
              <a:uLnTx/>
              <a:uFillTx/>
              <a:latin typeface="Montserrat Semi Bold"/>
              <a:ea typeface="Calibri" panose="020F0502020204030204" pitchFamily="34" charset="0"/>
              <a:cs typeface="Times New Roman"/>
            </a:endParaRPr>
          </a:p>
        </p:txBody>
      </p:sp>
      <p:sp>
        <p:nvSpPr>
          <p:cNvPr id="15" name="슬라이드 번호 개체 틀 5">
            <a:extLst>
              <a:ext uri="{FF2B5EF4-FFF2-40B4-BE49-F238E27FC236}">
                <a16:creationId xmlns:a16="http://schemas.microsoft.com/office/drawing/2014/main" id="{DB3B8D82-A16A-4A38-97DE-21644B324A2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36</a:t>
            </a:fld>
            <a:endParaRPr kumimoji="0" lang="ko-KR" altLang="en-US" sz="12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15995932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자유형: 도형 90">
            <a:extLst>
              <a:ext uri="{FF2B5EF4-FFF2-40B4-BE49-F238E27FC236}">
                <a16:creationId xmlns:a16="http://schemas.microsoft.com/office/drawing/2014/main" id="{8ED14DA5-60AC-4CB1-B3F7-D6C5309B55BD}"/>
              </a:ext>
            </a:extLst>
          </p:cNvPr>
          <p:cNvSpPr>
            <a:spLocks/>
          </p:cNvSpPr>
          <p:nvPr/>
        </p:nvSpPr>
        <p:spPr bwMode="auto">
          <a:xfrm>
            <a:off x="781050" y="2107523"/>
            <a:ext cx="4019550" cy="4018266"/>
          </a:xfrm>
          <a:custGeom>
            <a:avLst/>
            <a:gdLst>
              <a:gd name="connsiteX0" fmla="*/ 2458344 w 3233740"/>
              <a:gd name="connsiteY0" fmla="*/ 2997300 h 3232706"/>
              <a:gd name="connsiteX1" fmla="*/ 2446067 w 3233740"/>
              <a:gd name="connsiteY1" fmla="*/ 3004662 h 3232706"/>
              <a:gd name="connsiteX2" fmla="*/ 2092480 w 3233740"/>
              <a:gd name="connsiteY2" fmla="*/ 3161719 h 3232706"/>
              <a:gd name="connsiteX3" fmla="*/ 2075292 w 3233740"/>
              <a:gd name="connsiteY3" fmla="*/ 3166627 h 3232706"/>
              <a:gd name="connsiteX4" fmla="*/ 2458344 w 3233740"/>
              <a:gd name="connsiteY4" fmla="*/ 2997300 h 3232706"/>
              <a:gd name="connsiteX5" fmla="*/ 2789771 w 3233740"/>
              <a:gd name="connsiteY5" fmla="*/ 2729886 h 3232706"/>
              <a:gd name="connsiteX6" fmla="*/ 2738210 w 3233740"/>
              <a:gd name="connsiteY6" fmla="*/ 2781439 h 3232706"/>
              <a:gd name="connsiteX7" fmla="*/ 2460762 w 3233740"/>
              <a:gd name="connsiteY7" fmla="*/ 2945917 h 3232706"/>
              <a:gd name="connsiteX8" fmla="*/ 1996711 w 3233740"/>
              <a:gd name="connsiteY8" fmla="*/ 3188951 h 3232706"/>
              <a:gd name="connsiteX9" fmla="*/ 1984434 w 3233740"/>
              <a:gd name="connsiteY9" fmla="*/ 3191406 h 3232706"/>
              <a:gd name="connsiteX10" fmla="*/ 2460762 w 3233740"/>
              <a:gd name="connsiteY10" fmla="*/ 2941007 h 3232706"/>
              <a:gd name="connsiteX11" fmla="*/ 2789771 w 3233740"/>
              <a:gd name="connsiteY11" fmla="*/ 2729886 h 3232706"/>
              <a:gd name="connsiteX12" fmla="*/ 3005561 w 3233740"/>
              <a:gd name="connsiteY12" fmla="*/ 2445954 h 3232706"/>
              <a:gd name="connsiteX13" fmla="*/ 2990847 w 3233740"/>
              <a:gd name="connsiteY13" fmla="*/ 2470467 h 3232706"/>
              <a:gd name="connsiteX14" fmla="*/ 2463572 w 3233740"/>
              <a:gd name="connsiteY14" fmla="*/ 2889642 h 3232706"/>
              <a:gd name="connsiteX15" fmla="*/ 1926487 w 3233740"/>
              <a:gd name="connsiteY15" fmla="*/ 3203411 h 3232706"/>
              <a:gd name="connsiteX16" fmla="*/ 1914225 w 3233740"/>
              <a:gd name="connsiteY16" fmla="*/ 3205862 h 3232706"/>
              <a:gd name="connsiteX17" fmla="*/ 2463572 w 3233740"/>
              <a:gd name="connsiteY17" fmla="*/ 2882289 h 3232706"/>
              <a:gd name="connsiteX18" fmla="*/ 3005561 w 3233740"/>
              <a:gd name="connsiteY18" fmla="*/ 2445954 h 3232706"/>
              <a:gd name="connsiteX19" fmla="*/ 3084030 w 3233740"/>
              <a:gd name="connsiteY19" fmla="*/ 2296243 h 3232706"/>
              <a:gd name="connsiteX20" fmla="*/ 3076669 w 3233740"/>
              <a:gd name="connsiteY20" fmla="*/ 2313416 h 3232706"/>
              <a:gd name="connsiteX21" fmla="*/ 2465699 w 3233740"/>
              <a:gd name="connsiteY21" fmla="*/ 2833490 h 3232706"/>
              <a:gd name="connsiteX22" fmla="*/ 1862091 w 3233740"/>
              <a:gd name="connsiteY22" fmla="*/ 3213733 h 3232706"/>
              <a:gd name="connsiteX23" fmla="*/ 1852276 w 3233740"/>
              <a:gd name="connsiteY23" fmla="*/ 3216186 h 3232706"/>
              <a:gd name="connsiteX24" fmla="*/ 2465699 w 3233740"/>
              <a:gd name="connsiteY24" fmla="*/ 2826130 h 3232706"/>
              <a:gd name="connsiteX25" fmla="*/ 3084030 w 3233740"/>
              <a:gd name="connsiteY25" fmla="*/ 2296243 h 3232706"/>
              <a:gd name="connsiteX26" fmla="*/ 3130492 w 3233740"/>
              <a:gd name="connsiteY26" fmla="*/ 2180605 h 3232706"/>
              <a:gd name="connsiteX27" fmla="*/ 3125586 w 3233740"/>
              <a:gd name="connsiteY27" fmla="*/ 2197781 h 3232706"/>
              <a:gd name="connsiteX28" fmla="*/ 2470545 w 3233740"/>
              <a:gd name="connsiteY28" fmla="*/ 2776846 h 3232706"/>
              <a:gd name="connsiteX29" fmla="*/ 1803238 w 3233740"/>
              <a:gd name="connsiteY29" fmla="*/ 3223413 h 3232706"/>
              <a:gd name="connsiteX30" fmla="*/ 1793425 w 3233740"/>
              <a:gd name="connsiteY30" fmla="*/ 3223413 h 3232706"/>
              <a:gd name="connsiteX31" fmla="*/ 2465639 w 3233740"/>
              <a:gd name="connsiteY31" fmla="*/ 2769485 h 3232706"/>
              <a:gd name="connsiteX32" fmla="*/ 3130492 w 3233740"/>
              <a:gd name="connsiteY32" fmla="*/ 2180605 h 3232706"/>
              <a:gd name="connsiteX33" fmla="*/ 3162499 w 3233740"/>
              <a:gd name="connsiteY33" fmla="*/ 2087682 h 3232706"/>
              <a:gd name="connsiteX34" fmla="*/ 3157594 w 3233740"/>
              <a:gd name="connsiteY34" fmla="*/ 2102403 h 3232706"/>
              <a:gd name="connsiteX35" fmla="*/ 2473383 w 3233740"/>
              <a:gd name="connsiteY35" fmla="*/ 2720695 h 3232706"/>
              <a:gd name="connsiteX36" fmla="*/ 1747481 w 3233740"/>
              <a:gd name="connsiteY36" fmla="*/ 3228577 h 3232706"/>
              <a:gd name="connsiteX37" fmla="*/ 1737671 w 3233740"/>
              <a:gd name="connsiteY37" fmla="*/ 3228577 h 3232706"/>
              <a:gd name="connsiteX38" fmla="*/ 2468478 w 3233740"/>
              <a:gd name="connsiteY38" fmla="*/ 2713334 h 3232706"/>
              <a:gd name="connsiteX39" fmla="*/ 3162499 w 3233740"/>
              <a:gd name="connsiteY39" fmla="*/ 2087682 h 3232706"/>
              <a:gd name="connsiteX40" fmla="*/ 3187278 w 3233740"/>
              <a:gd name="connsiteY40" fmla="*/ 2007148 h 3232706"/>
              <a:gd name="connsiteX41" fmla="*/ 3182373 w 3233740"/>
              <a:gd name="connsiteY41" fmla="*/ 2021860 h 3232706"/>
              <a:gd name="connsiteX42" fmla="*/ 2475972 w 3233740"/>
              <a:gd name="connsiteY42" fmla="*/ 2664255 h 3232706"/>
              <a:gd name="connsiteX43" fmla="*/ 2419558 w 3233740"/>
              <a:gd name="connsiteY43" fmla="*/ 2698581 h 3232706"/>
              <a:gd name="connsiteX44" fmla="*/ 1691083 w 3233740"/>
              <a:gd name="connsiteY44" fmla="*/ 3230641 h 3232706"/>
              <a:gd name="connsiteX45" fmla="*/ 1678819 w 3233740"/>
              <a:gd name="connsiteY45" fmla="*/ 3230641 h 3232706"/>
              <a:gd name="connsiteX46" fmla="*/ 2414653 w 3233740"/>
              <a:gd name="connsiteY46" fmla="*/ 2691225 h 3232706"/>
              <a:gd name="connsiteX47" fmla="*/ 2471067 w 3233740"/>
              <a:gd name="connsiteY47" fmla="*/ 2656899 h 3232706"/>
              <a:gd name="connsiteX48" fmla="*/ 3187278 w 3233740"/>
              <a:gd name="connsiteY48" fmla="*/ 2007148 h 3232706"/>
              <a:gd name="connsiteX49" fmla="*/ 3201733 w 3233740"/>
              <a:gd name="connsiteY49" fmla="*/ 1932809 h 3232706"/>
              <a:gd name="connsiteX50" fmla="*/ 3199279 w 3233740"/>
              <a:gd name="connsiteY50" fmla="*/ 1947525 h 3232706"/>
              <a:gd name="connsiteX51" fmla="*/ 2477818 w 3233740"/>
              <a:gd name="connsiteY51" fmla="*/ 2607284 h 3232706"/>
              <a:gd name="connsiteX52" fmla="*/ 2249600 w 3233740"/>
              <a:gd name="connsiteY52" fmla="*/ 2759347 h 3232706"/>
              <a:gd name="connsiteX53" fmla="*/ 1631205 w 3233740"/>
              <a:gd name="connsiteY53" fmla="*/ 3232706 h 3232706"/>
              <a:gd name="connsiteX54" fmla="*/ 1618935 w 3233740"/>
              <a:gd name="connsiteY54" fmla="*/ 3232706 h 3232706"/>
              <a:gd name="connsiteX55" fmla="*/ 2244693 w 3233740"/>
              <a:gd name="connsiteY55" fmla="*/ 2754442 h 3232706"/>
              <a:gd name="connsiteX56" fmla="*/ 2472910 w 3233740"/>
              <a:gd name="connsiteY56" fmla="*/ 2599926 h 3232706"/>
              <a:gd name="connsiteX57" fmla="*/ 3201733 w 3233740"/>
              <a:gd name="connsiteY57" fmla="*/ 1932809 h 3232706"/>
              <a:gd name="connsiteX58" fmla="*/ 3214122 w 3233740"/>
              <a:gd name="connsiteY58" fmla="*/ 1866730 h 3232706"/>
              <a:gd name="connsiteX59" fmla="*/ 3211669 w 3233740"/>
              <a:gd name="connsiteY59" fmla="*/ 1878992 h 3232706"/>
              <a:gd name="connsiteX60" fmla="*/ 2480529 w 3233740"/>
              <a:gd name="connsiteY60" fmla="*/ 2550944 h 3232706"/>
              <a:gd name="connsiteX61" fmla="*/ 2137041 w 3233740"/>
              <a:gd name="connsiteY61" fmla="*/ 2791278 h 3232706"/>
              <a:gd name="connsiteX62" fmla="*/ 1567832 w 3233740"/>
              <a:gd name="connsiteY62" fmla="*/ 3232706 h 3232706"/>
              <a:gd name="connsiteX63" fmla="*/ 1558018 w 3233740"/>
              <a:gd name="connsiteY63" fmla="*/ 3230254 h 3232706"/>
              <a:gd name="connsiteX64" fmla="*/ 2132134 w 3233740"/>
              <a:gd name="connsiteY64" fmla="*/ 2783921 h 3232706"/>
              <a:gd name="connsiteX65" fmla="*/ 2475622 w 3233740"/>
              <a:gd name="connsiteY65" fmla="*/ 2543587 h 3232706"/>
              <a:gd name="connsiteX66" fmla="*/ 3214122 w 3233740"/>
              <a:gd name="connsiteY66" fmla="*/ 1866730 h 3232706"/>
              <a:gd name="connsiteX67" fmla="*/ 3221350 w 3233740"/>
              <a:gd name="connsiteY67" fmla="*/ 1805814 h 3232706"/>
              <a:gd name="connsiteX68" fmla="*/ 3221350 w 3233740"/>
              <a:gd name="connsiteY68" fmla="*/ 1818079 h 3232706"/>
              <a:gd name="connsiteX69" fmla="*/ 2482812 w 3233740"/>
              <a:gd name="connsiteY69" fmla="*/ 2495118 h 3232706"/>
              <a:gd name="connsiteX70" fmla="*/ 2055882 w 3233740"/>
              <a:gd name="connsiteY70" fmla="*/ 2801748 h 3232706"/>
              <a:gd name="connsiteX71" fmla="*/ 1503819 w 3233740"/>
              <a:gd name="connsiteY71" fmla="*/ 3228576 h 3232706"/>
              <a:gd name="connsiteX72" fmla="*/ 1494004 w 3233740"/>
              <a:gd name="connsiteY72" fmla="*/ 3228576 h 3232706"/>
              <a:gd name="connsiteX73" fmla="*/ 2050975 w 3233740"/>
              <a:gd name="connsiteY73" fmla="*/ 2794389 h 3232706"/>
              <a:gd name="connsiteX74" fmla="*/ 2477904 w 3233740"/>
              <a:gd name="connsiteY74" fmla="*/ 2487759 h 3232706"/>
              <a:gd name="connsiteX75" fmla="*/ 3221350 w 3233740"/>
              <a:gd name="connsiteY75" fmla="*/ 1805814 h 3232706"/>
              <a:gd name="connsiteX76" fmla="*/ 3228577 w 3233740"/>
              <a:gd name="connsiteY76" fmla="*/ 1746962 h 3232706"/>
              <a:gd name="connsiteX77" fmla="*/ 3226124 w 3233740"/>
              <a:gd name="connsiteY77" fmla="*/ 1761678 h 3232706"/>
              <a:gd name="connsiteX78" fmla="*/ 2973444 w 3233740"/>
              <a:gd name="connsiteY78" fmla="*/ 1989767 h 3232706"/>
              <a:gd name="connsiteX79" fmla="*/ 2485256 w 3233740"/>
              <a:gd name="connsiteY79" fmla="*/ 2438589 h 3232706"/>
              <a:gd name="connsiteX80" fmla="*/ 1997069 w 3233740"/>
              <a:gd name="connsiteY80" fmla="*/ 2791760 h 3232706"/>
              <a:gd name="connsiteX81" fmla="*/ 1440191 w 3233740"/>
              <a:gd name="connsiteY81" fmla="*/ 3223413 h 3232706"/>
              <a:gd name="connsiteX82" fmla="*/ 1427925 w 3233740"/>
              <a:gd name="connsiteY82" fmla="*/ 3220961 h 3232706"/>
              <a:gd name="connsiteX83" fmla="*/ 1992162 w 3233740"/>
              <a:gd name="connsiteY83" fmla="*/ 2784402 h 3232706"/>
              <a:gd name="connsiteX84" fmla="*/ 2480350 w 3233740"/>
              <a:gd name="connsiteY84" fmla="*/ 2431231 h 3232706"/>
              <a:gd name="connsiteX85" fmla="*/ 2966084 w 3233740"/>
              <a:gd name="connsiteY85" fmla="*/ 1982410 h 3232706"/>
              <a:gd name="connsiteX86" fmla="*/ 3228577 w 3233740"/>
              <a:gd name="connsiteY86" fmla="*/ 1746962 h 3232706"/>
              <a:gd name="connsiteX87" fmla="*/ 3230642 w 3233740"/>
              <a:gd name="connsiteY87" fmla="*/ 1693273 h 3232706"/>
              <a:gd name="connsiteX88" fmla="*/ 3230642 w 3233740"/>
              <a:gd name="connsiteY88" fmla="*/ 1707981 h 3232706"/>
              <a:gd name="connsiteX89" fmla="*/ 3029496 w 3233740"/>
              <a:gd name="connsiteY89" fmla="*/ 1882025 h 3232706"/>
              <a:gd name="connsiteX90" fmla="*/ 2487384 w 3233740"/>
              <a:gd name="connsiteY90" fmla="*/ 2382093 h 3232706"/>
              <a:gd name="connsiteX91" fmla="*/ 1952631 w 3233740"/>
              <a:gd name="connsiteY91" fmla="*/ 2769401 h 3232706"/>
              <a:gd name="connsiteX92" fmla="*/ 1373723 w 3233740"/>
              <a:gd name="connsiteY92" fmla="*/ 3213089 h 3232706"/>
              <a:gd name="connsiteX93" fmla="*/ 1363911 w 3233740"/>
              <a:gd name="connsiteY93" fmla="*/ 3213089 h 3232706"/>
              <a:gd name="connsiteX94" fmla="*/ 1945272 w 3233740"/>
              <a:gd name="connsiteY94" fmla="*/ 2759596 h 3232706"/>
              <a:gd name="connsiteX95" fmla="*/ 2480025 w 3233740"/>
              <a:gd name="connsiteY95" fmla="*/ 2374739 h 3232706"/>
              <a:gd name="connsiteX96" fmla="*/ 3022137 w 3233740"/>
              <a:gd name="connsiteY96" fmla="*/ 1874671 h 3232706"/>
              <a:gd name="connsiteX97" fmla="*/ 3230642 w 3233740"/>
              <a:gd name="connsiteY97" fmla="*/ 1693273 h 3232706"/>
              <a:gd name="connsiteX98" fmla="*/ 3233740 w 3233740"/>
              <a:gd name="connsiteY98" fmla="*/ 1643714 h 3232706"/>
              <a:gd name="connsiteX99" fmla="*/ 3233740 w 3233740"/>
              <a:gd name="connsiteY99" fmla="*/ 1658432 h 3232706"/>
              <a:gd name="connsiteX100" fmla="*/ 3039904 w 3233740"/>
              <a:gd name="connsiteY100" fmla="*/ 1817874 h 3232706"/>
              <a:gd name="connsiteX101" fmla="*/ 2492746 w 3233740"/>
              <a:gd name="connsiteY101" fmla="*/ 2325637 h 3232706"/>
              <a:gd name="connsiteX102" fmla="*/ 1918599 w 3233740"/>
              <a:gd name="connsiteY102" fmla="*/ 2735282 h 3232706"/>
              <a:gd name="connsiteX103" fmla="*/ 1317461 w 3233740"/>
              <a:gd name="connsiteY103" fmla="*/ 3193985 h 3232706"/>
              <a:gd name="connsiteX104" fmla="*/ 1310100 w 3233740"/>
              <a:gd name="connsiteY104" fmla="*/ 3203797 h 3232706"/>
              <a:gd name="connsiteX105" fmla="*/ 1297832 w 3233740"/>
              <a:gd name="connsiteY105" fmla="*/ 3201344 h 3232706"/>
              <a:gd name="connsiteX106" fmla="*/ 1307647 w 3233740"/>
              <a:gd name="connsiteY106" fmla="*/ 3189079 h 3232706"/>
              <a:gd name="connsiteX107" fmla="*/ 1913691 w 3233740"/>
              <a:gd name="connsiteY107" fmla="*/ 2725470 h 3232706"/>
              <a:gd name="connsiteX108" fmla="*/ 2482932 w 3233740"/>
              <a:gd name="connsiteY108" fmla="*/ 2318278 h 3232706"/>
              <a:gd name="connsiteX109" fmla="*/ 3032543 w 3233740"/>
              <a:gd name="connsiteY109" fmla="*/ 1810516 h 3232706"/>
              <a:gd name="connsiteX110" fmla="*/ 3233740 w 3233740"/>
              <a:gd name="connsiteY110" fmla="*/ 1643714 h 3232706"/>
              <a:gd name="connsiteX111" fmla="*/ 3233740 w 3233740"/>
              <a:gd name="connsiteY111" fmla="*/ 1597252 h 3232706"/>
              <a:gd name="connsiteX112" fmla="*/ 3233740 w 3233740"/>
              <a:gd name="connsiteY112" fmla="*/ 1611967 h 3232706"/>
              <a:gd name="connsiteX113" fmla="*/ 3037492 w 3233740"/>
              <a:gd name="connsiteY113" fmla="*/ 1766478 h 3232706"/>
              <a:gd name="connsiteX114" fmla="*/ 2495357 w 3233740"/>
              <a:gd name="connsiteY114" fmla="*/ 2269249 h 3232706"/>
              <a:gd name="connsiteX115" fmla="*/ 1894347 w 3233740"/>
              <a:gd name="connsiteY115" fmla="*/ 2688635 h 3232706"/>
              <a:gd name="connsiteX116" fmla="*/ 1320322 w 3233740"/>
              <a:gd name="connsiteY116" fmla="*/ 3085947 h 3232706"/>
              <a:gd name="connsiteX117" fmla="*/ 1249182 w 3233740"/>
              <a:gd name="connsiteY117" fmla="*/ 3191406 h 3232706"/>
              <a:gd name="connsiteX118" fmla="*/ 1236916 w 3233740"/>
              <a:gd name="connsiteY118" fmla="*/ 3188954 h 3232706"/>
              <a:gd name="connsiteX119" fmla="*/ 1312962 w 3233740"/>
              <a:gd name="connsiteY119" fmla="*/ 3078589 h 3232706"/>
              <a:gd name="connsiteX120" fmla="*/ 1889441 w 3233740"/>
              <a:gd name="connsiteY120" fmla="*/ 2678824 h 3232706"/>
              <a:gd name="connsiteX121" fmla="*/ 2485544 w 3233740"/>
              <a:gd name="connsiteY121" fmla="*/ 2261892 h 3232706"/>
              <a:gd name="connsiteX122" fmla="*/ 3030133 w 3233740"/>
              <a:gd name="connsiteY122" fmla="*/ 1756668 h 3232706"/>
              <a:gd name="connsiteX123" fmla="*/ 3233740 w 3233740"/>
              <a:gd name="connsiteY123" fmla="*/ 1597252 h 3232706"/>
              <a:gd name="connsiteX124" fmla="*/ 3233739 w 3233740"/>
              <a:gd name="connsiteY124" fmla="*/ 1550790 h 3232706"/>
              <a:gd name="connsiteX125" fmla="*/ 3233739 w 3233740"/>
              <a:gd name="connsiteY125" fmla="*/ 1565507 h 3232706"/>
              <a:gd name="connsiteX126" fmla="*/ 3030160 w 3233740"/>
              <a:gd name="connsiteY126" fmla="*/ 1717576 h 3232706"/>
              <a:gd name="connsiteX127" fmla="*/ 2497909 w 3233740"/>
              <a:gd name="connsiteY127" fmla="*/ 2210575 h 3232706"/>
              <a:gd name="connsiteX128" fmla="*/ 1879812 w 3233740"/>
              <a:gd name="connsiteY128" fmla="*/ 2637351 h 3232706"/>
              <a:gd name="connsiteX129" fmla="*/ 1325487 w 3233740"/>
              <a:gd name="connsiteY129" fmla="*/ 2978281 h 3232706"/>
              <a:gd name="connsiteX130" fmla="*/ 1195490 w 3233740"/>
              <a:gd name="connsiteY130" fmla="*/ 3176952 h 3232706"/>
              <a:gd name="connsiteX131" fmla="*/ 1183226 w 3233740"/>
              <a:gd name="connsiteY131" fmla="*/ 3174499 h 3232706"/>
              <a:gd name="connsiteX132" fmla="*/ 1315676 w 3233740"/>
              <a:gd name="connsiteY132" fmla="*/ 2970923 h 3232706"/>
              <a:gd name="connsiteX133" fmla="*/ 1874906 w 3233740"/>
              <a:gd name="connsiteY133" fmla="*/ 2627540 h 3232706"/>
              <a:gd name="connsiteX134" fmla="*/ 2488098 w 3233740"/>
              <a:gd name="connsiteY134" fmla="*/ 2205670 h 3232706"/>
              <a:gd name="connsiteX135" fmla="*/ 3022801 w 3233740"/>
              <a:gd name="connsiteY135" fmla="*/ 1707765 h 3232706"/>
              <a:gd name="connsiteX136" fmla="*/ 3233739 w 3233740"/>
              <a:gd name="connsiteY136" fmla="*/ 1550790 h 3232706"/>
              <a:gd name="connsiteX137" fmla="*/ 3230642 w 3233740"/>
              <a:gd name="connsiteY137" fmla="*/ 1508459 h 3232706"/>
              <a:gd name="connsiteX138" fmla="*/ 3230642 w 3233740"/>
              <a:gd name="connsiteY138" fmla="*/ 1523180 h 3232706"/>
              <a:gd name="connsiteX139" fmla="*/ 3022158 w 3233740"/>
              <a:gd name="connsiteY139" fmla="*/ 1670389 h 3232706"/>
              <a:gd name="connsiteX140" fmla="*/ 2499721 w 3233740"/>
              <a:gd name="connsiteY140" fmla="*/ 2153726 h 3232706"/>
              <a:gd name="connsiteX141" fmla="*/ 1866911 w 3233740"/>
              <a:gd name="connsiteY141" fmla="*/ 2578179 h 3232706"/>
              <a:gd name="connsiteX142" fmla="*/ 1329757 w 3233740"/>
              <a:gd name="connsiteY142" fmla="*/ 2867690 h 3232706"/>
              <a:gd name="connsiteX143" fmla="*/ 1153159 w 3233740"/>
              <a:gd name="connsiteY143" fmla="*/ 3164562 h 3232706"/>
              <a:gd name="connsiteX144" fmla="*/ 1140895 w 3233740"/>
              <a:gd name="connsiteY144" fmla="*/ 3162109 h 3232706"/>
              <a:gd name="connsiteX145" fmla="*/ 1319946 w 3233740"/>
              <a:gd name="connsiteY145" fmla="*/ 2860330 h 3232706"/>
              <a:gd name="connsiteX146" fmla="*/ 1864458 w 3233740"/>
              <a:gd name="connsiteY146" fmla="*/ 2568365 h 3232706"/>
              <a:gd name="connsiteX147" fmla="*/ 2489910 w 3233740"/>
              <a:gd name="connsiteY147" fmla="*/ 2148819 h 3232706"/>
              <a:gd name="connsiteX148" fmla="*/ 3014800 w 3233740"/>
              <a:gd name="connsiteY148" fmla="*/ 1658122 h 3232706"/>
              <a:gd name="connsiteX149" fmla="*/ 3230642 w 3233740"/>
              <a:gd name="connsiteY149" fmla="*/ 1508459 h 3232706"/>
              <a:gd name="connsiteX150" fmla="*/ 3226125 w 3233740"/>
              <a:gd name="connsiteY150" fmla="*/ 1467159 h 3232706"/>
              <a:gd name="connsiteX151" fmla="*/ 3228577 w 3233740"/>
              <a:gd name="connsiteY151" fmla="*/ 1481878 h 3232706"/>
              <a:gd name="connsiteX152" fmla="*/ 3012749 w 3233740"/>
              <a:gd name="connsiteY152" fmla="*/ 1624157 h 3232706"/>
              <a:gd name="connsiteX153" fmla="*/ 2502608 w 3233740"/>
              <a:gd name="connsiteY153" fmla="*/ 2097602 h 3232706"/>
              <a:gd name="connsiteX154" fmla="*/ 1862480 w 3233740"/>
              <a:gd name="connsiteY154" fmla="*/ 2514627 h 3232706"/>
              <a:gd name="connsiteX155" fmla="*/ 1332719 w 3233740"/>
              <a:gd name="connsiteY155" fmla="*/ 2759935 h 3232706"/>
              <a:gd name="connsiteX156" fmla="*/ 1124248 w 3233740"/>
              <a:gd name="connsiteY156" fmla="*/ 3157335 h 3232706"/>
              <a:gd name="connsiteX157" fmla="*/ 1111985 w 3233740"/>
              <a:gd name="connsiteY157" fmla="*/ 3152429 h 3232706"/>
              <a:gd name="connsiteX158" fmla="*/ 1325361 w 3233740"/>
              <a:gd name="connsiteY158" fmla="*/ 2750123 h 3232706"/>
              <a:gd name="connsiteX159" fmla="*/ 1860028 w 3233740"/>
              <a:gd name="connsiteY159" fmla="*/ 2502361 h 3232706"/>
              <a:gd name="connsiteX160" fmla="*/ 2492798 w 3233740"/>
              <a:gd name="connsiteY160" fmla="*/ 2092696 h 3232706"/>
              <a:gd name="connsiteX161" fmla="*/ 3005391 w 3233740"/>
              <a:gd name="connsiteY161" fmla="*/ 1611891 h 3232706"/>
              <a:gd name="connsiteX162" fmla="*/ 3226125 w 3233740"/>
              <a:gd name="connsiteY162" fmla="*/ 1467159 h 3232706"/>
              <a:gd name="connsiteX163" fmla="*/ 3223414 w 3233740"/>
              <a:gd name="connsiteY163" fmla="*/ 1427925 h 3232706"/>
              <a:gd name="connsiteX164" fmla="*/ 3223414 w 3233740"/>
              <a:gd name="connsiteY164" fmla="*/ 1442645 h 3232706"/>
              <a:gd name="connsiteX165" fmla="*/ 3002694 w 3233740"/>
              <a:gd name="connsiteY165" fmla="*/ 1577573 h 3232706"/>
              <a:gd name="connsiteX166" fmla="*/ 2504848 w 3233740"/>
              <a:gd name="connsiteY166" fmla="*/ 2041238 h 3232706"/>
              <a:gd name="connsiteX167" fmla="*/ 1862308 w 3233740"/>
              <a:gd name="connsiteY167" fmla="*/ 2448478 h 3232706"/>
              <a:gd name="connsiteX168" fmla="*/ 1337485 w 3233740"/>
              <a:gd name="connsiteY168" fmla="*/ 2652097 h 3232706"/>
              <a:gd name="connsiteX169" fmla="*/ 1106955 w 3233740"/>
              <a:gd name="connsiteY169" fmla="*/ 3150107 h 3232706"/>
              <a:gd name="connsiteX170" fmla="*/ 1092240 w 3233740"/>
              <a:gd name="connsiteY170" fmla="*/ 3145201 h 3232706"/>
              <a:gd name="connsiteX171" fmla="*/ 1327675 w 3233740"/>
              <a:gd name="connsiteY171" fmla="*/ 2642284 h 3232706"/>
              <a:gd name="connsiteX172" fmla="*/ 1859855 w 3233740"/>
              <a:gd name="connsiteY172" fmla="*/ 2436211 h 3232706"/>
              <a:gd name="connsiteX173" fmla="*/ 2492586 w 3233740"/>
              <a:gd name="connsiteY173" fmla="*/ 2036331 h 3232706"/>
              <a:gd name="connsiteX174" fmla="*/ 2995337 w 3233740"/>
              <a:gd name="connsiteY174" fmla="*/ 1565307 h 3232706"/>
              <a:gd name="connsiteX175" fmla="*/ 3223414 w 3233740"/>
              <a:gd name="connsiteY175" fmla="*/ 1427925 h 3232706"/>
              <a:gd name="connsiteX176" fmla="*/ 3218252 w 3233740"/>
              <a:gd name="connsiteY176" fmla="*/ 1388691 h 3232706"/>
              <a:gd name="connsiteX177" fmla="*/ 3218252 w 3233740"/>
              <a:gd name="connsiteY177" fmla="*/ 1405861 h 3232706"/>
              <a:gd name="connsiteX178" fmla="*/ 2992601 w 3233740"/>
              <a:gd name="connsiteY178" fmla="*/ 1533410 h 3232706"/>
              <a:gd name="connsiteX179" fmla="*/ 2506960 w 3233740"/>
              <a:gd name="connsiteY179" fmla="*/ 1984739 h 3232706"/>
              <a:gd name="connsiteX180" fmla="*/ 1864344 w 3233740"/>
              <a:gd name="connsiteY180" fmla="*/ 2379651 h 3232706"/>
              <a:gd name="connsiteX181" fmla="*/ 1339459 w 3233740"/>
              <a:gd name="connsiteY181" fmla="*/ 2541540 h 3232706"/>
              <a:gd name="connsiteX182" fmla="*/ 1091733 w 3233740"/>
              <a:gd name="connsiteY182" fmla="*/ 3144946 h 3232706"/>
              <a:gd name="connsiteX183" fmla="*/ 1077016 w 3233740"/>
              <a:gd name="connsiteY183" fmla="*/ 3140040 h 3232706"/>
              <a:gd name="connsiteX184" fmla="*/ 1332100 w 3233740"/>
              <a:gd name="connsiteY184" fmla="*/ 2531729 h 3232706"/>
              <a:gd name="connsiteX185" fmla="*/ 1861891 w 3233740"/>
              <a:gd name="connsiteY185" fmla="*/ 2364934 h 3232706"/>
              <a:gd name="connsiteX186" fmla="*/ 2494696 w 3233740"/>
              <a:gd name="connsiteY186" fmla="*/ 1979833 h 3232706"/>
              <a:gd name="connsiteX187" fmla="*/ 2985243 w 3233740"/>
              <a:gd name="connsiteY187" fmla="*/ 1521146 h 3232706"/>
              <a:gd name="connsiteX188" fmla="*/ 3218252 w 3233740"/>
              <a:gd name="connsiteY188" fmla="*/ 1388691 h 3232706"/>
              <a:gd name="connsiteX189" fmla="*/ 3211670 w 3233740"/>
              <a:gd name="connsiteY189" fmla="*/ 1354618 h 3232706"/>
              <a:gd name="connsiteX190" fmla="*/ 3214123 w 3233740"/>
              <a:gd name="connsiteY190" fmla="*/ 1369331 h 3232706"/>
              <a:gd name="connsiteX191" fmla="*/ 2983499 w 3233740"/>
              <a:gd name="connsiteY191" fmla="*/ 1487034 h 3232706"/>
              <a:gd name="connsiteX192" fmla="*/ 2512436 w 3233740"/>
              <a:gd name="connsiteY192" fmla="*/ 1928421 h 3232706"/>
              <a:gd name="connsiteX193" fmla="*/ 1872086 w 3233740"/>
              <a:gd name="connsiteY193" fmla="*/ 2306052 h 3232706"/>
              <a:gd name="connsiteX194" fmla="*/ 1344594 w 3233740"/>
              <a:gd name="connsiteY194" fmla="*/ 2433563 h 3232706"/>
              <a:gd name="connsiteX195" fmla="*/ 1074715 w 3233740"/>
              <a:gd name="connsiteY195" fmla="*/ 3139782 h 3232706"/>
              <a:gd name="connsiteX196" fmla="*/ 1059994 w 3233740"/>
              <a:gd name="connsiteY196" fmla="*/ 3134878 h 3232706"/>
              <a:gd name="connsiteX197" fmla="*/ 1337234 w 3233740"/>
              <a:gd name="connsiteY197" fmla="*/ 2421303 h 3232706"/>
              <a:gd name="connsiteX198" fmla="*/ 1869632 w 3233740"/>
              <a:gd name="connsiteY198" fmla="*/ 2291339 h 3232706"/>
              <a:gd name="connsiteX199" fmla="*/ 2497716 w 3233740"/>
              <a:gd name="connsiteY199" fmla="*/ 1923517 h 3232706"/>
              <a:gd name="connsiteX200" fmla="*/ 2978592 w 3233740"/>
              <a:gd name="connsiteY200" fmla="*/ 1474773 h 3232706"/>
              <a:gd name="connsiteX201" fmla="*/ 3211670 w 3233740"/>
              <a:gd name="connsiteY201" fmla="*/ 1354618 h 3232706"/>
              <a:gd name="connsiteX202" fmla="*/ 3206507 w 3233740"/>
              <a:gd name="connsiteY202" fmla="*/ 1317449 h 3232706"/>
              <a:gd name="connsiteX203" fmla="*/ 3208960 w 3233740"/>
              <a:gd name="connsiteY203" fmla="*/ 1334623 h 3232706"/>
              <a:gd name="connsiteX204" fmla="*/ 2973499 w 3233740"/>
              <a:gd name="connsiteY204" fmla="*/ 1442571 h 3232706"/>
              <a:gd name="connsiteX205" fmla="*/ 2514841 w 3233740"/>
              <a:gd name="connsiteY205" fmla="*/ 1871911 h 3232706"/>
              <a:gd name="connsiteX206" fmla="*/ 1879587 w 3233740"/>
              <a:gd name="connsiteY206" fmla="*/ 2235010 h 3232706"/>
              <a:gd name="connsiteX207" fmla="*/ 1349800 w 3233740"/>
              <a:gd name="connsiteY207" fmla="*/ 2325785 h 3232706"/>
              <a:gd name="connsiteX208" fmla="*/ 1053021 w 3233740"/>
              <a:gd name="connsiteY208" fmla="*/ 3130490 h 3232706"/>
              <a:gd name="connsiteX209" fmla="*/ 1035852 w 3233740"/>
              <a:gd name="connsiteY209" fmla="*/ 3125583 h 3232706"/>
              <a:gd name="connsiteX210" fmla="*/ 1342442 w 3233740"/>
              <a:gd name="connsiteY210" fmla="*/ 2311064 h 3232706"/>
              <a:gd name="connsiteX211" fmla="*/ 1882040 w 3233740"/>
              <a:gd name="connsiteY211" fmla="*/ 2217836 h 3232706"/>
              <a:gd name="connsiteX212" fmla="*/ 2500125 w 3233740"/>
              <a:gd name="connsiteY212" fmla="*/ 1867004 h 3232706"/>
              <a:gd name="connsiteX213" fmla="*/ 2968594 w 3233740"/>
              <a:gd name="connsiteY213" fmla="*/ 1427851 h 3232706"/>
              <a:gd name="connsiteX214" fmla="*/ 3206507 w 3233740"/>
              <a:gd name="connsiteY214" fmla="*/ 1317449 h 3232706"/>
              <a:gd name="connsiteX215" fmla="*/ 3199280 w 3233740"/>
              <a:gd name="connsiteY215" fmla="*/ 1283377 h 3232706"/>
              <a:gd name="connsiteX216" fmla="*/ 3201733 w 3233740"/>
              <a:gd name="connsiteY216" fmla="*/ 1300543 h 3232706"/>
              <a:gd name="connsiteX217" fmla="*/ 2963766 w 3233740"/>
              <a:gd name="connsiteY217" fmla="*/ 1398636 h 3232706"/>
              <a:gd name="connsiteX218" fmla="*/ 2517270 w 3233740"/>
              <a:gd name="connsiteY218" fmla="*/ 1815531 h 3232706"/>
              <a:gd name="connsiteX219" fmla="*/ 1891686 w 3233740"/>
              <a:gd name="connsiteY219" fmla="*/ 2158856 h 3232706"/>
              <a:gd name="connsiteX220" fmla="*/ 1351966 w 3233740"/>
              <a:gd name="connsiteY220" fmla="*/ 2217711 h 3232706"/>
              <a:gd name="connsiteX221" fmla="*/ 1020775 w 3233740"/>
              <a:gd name="connsiteY221" fmla="*/ 3095642 h 3232706"/>
              <a:gd name="connsiteX222" fmla="*/ 1023228 w 3233740"/>
              <a:gd name="connsiteY222" fmla="*/ 3120165 h 3232706"/>
              <a:gd name="connsiteX223" fmla="*/ 1006055 w 3233740"/>
              <a:gd name="connsiteY223" fmla="*/ 3112808 h 3232706"/>
              <a:gd name="connsiteX224" fmla="*/ 1006055 w 3233740"/>
              <a:gd name="connsiteY224" fmla="*/ 3098094 h 3232706"/>
              <a:gd name="connsiteX225" fmla="*/ 1347060 w 3233740"/>
              <a:gd name="connsiteY225" fmla="*/ 2202997 h 3232706"/>
              <a:gd name="connsiteX226" fmla="*/ 1894139 w 3233740"/>
              <a:gd name="connsiteY226" fmla="*/ 2144142 h 3232706"/>
              <a:gd name="connsiteX227" fmla="*/ 2502551 w 3233740"/>
              <a:gd name="connsiteY227" fmla="*/ 1810626 h 3232706"/>
              <a:gd name="connsiteX228" fmla="*/ 2961313 w 3233740"/>
              <a:gd name="connsiteY228" fmla="*/ 1383922 h 3232706"/>
              <a:gd name="connsiteX229" fmla="*/ 3199280 w 3233740"/>
              <a:gd name="connsiteY229" fmla="*/ 1283377 h 3232706"/>
              <a:gd name="connsiteX230" fmla="*/ 3192052 w 3233740"/>
              <a:gd name="connsiteY230" fmla="*/ 1248273 h 3232706"/>
              <a:gd name="connsiteX231" fmla="*/ 3194505 w 3233740"/>
              <a:gd name="connsiteY231" fmla="*/ 1265449 h 3232706"/>
              <a:gd name="connsiteX232" fmla="*/ 2956552 w 3233740"/>
              <a:gd name="connsiteY232" fmla="*/ 1351328 h 3232706"/>
              <a:gd name="connsiteX233" fmla="*/ 2519895 w 3233740"/>
              <a:gd name="connsiteY233" fmla="*/ 1758639 h 3232706"/>
              <a:gd name="connsiteX234" fmla="*/ 1906613 w 3233740"/>
              <a:gd name="connsiteY234" fmla="*/ 2084979 h 3232706"/>
              <a:gd name="connsiteX235" fmla="*/ 1357112 w 3233740"/>
              <a:gd name="connsiteY235" fmla="*/ 2107062 h 3232706"/>
              <a:gd name="connsiteX236" fmla="*/ 981784 w 3233740"/>
              <a:gd name="connsiteY236" fmla="*/ 3014925 h 3232706"/>
              <a:gd name="connsiteX237" fmla="*/ 986690 w 3233740"/>
              <a:gd name="connsiteY237" fmla="*/ 3105711 h 3232706"/>
              <a:gd name="connsiteX238" fmla="*/ 969518 w 3233740"/>
              <a:gd name="connsiteY238" fmla="*/ 3098350 h 3232706"/>
              <a:gd name="connsiteX239" fmla="*/ 967065 w 3233740"/>
              <a:gd name="connsiteY239" fmla="*/ 3014925 h 3232706"/>
              <a:gd name="connsiteX240" fmla="*/ 1349753 w 3233740"/>
              <a:gd name="connsiteY240" fmla="*/ 2092340 h 3232706"/>
              <a:gd name="connsiteX241" fmla="*/ 1909066 w 3233740"/>
              <a:gd name="connsiteY241" fmla="*/ 2070257 h 3232706"/>
              <a:gd name="connsiteX242" fmla="*/ 2505176 w 3233740"/>
              <a:gd name="connsiteY242" fmla="*/ 1753732 h 3232706"/>
              <a:gd name="connsiteX243" fmla="*/ 2951646 w 3233740"/>
              <a:gd name="connsiteY243" fmla="*/ 1336606 h 3232706"/>
              <a:gd name="connsiteX244" fmla="*/ 3192052 w 3233740"/>
              <a:gd name="connsiteY244" fmla="*/ 1248273 h 3232706"/>
              <a:gd name="connsiteX245" fmla="*/ 3182372 w 3233740"/>
              <a:gd name="connsiteY245" fmla="*/ 1209038 h 3232706"/>
              <a:gd name="connsiteX246" fmla="*/ 3187278 w 3233740"/>
              <a:gd name="connsiteY246" fmla="*/ 1223757 h 3232706"/>
              <a:gd name="connsiteX247" fmla="*/ 3106320 w 3233740"/>
              <a:gd name="connsiteY247" fmla="*/ 1270367 h 3232706"/>
              <a:gd name="connsiteX248" fmla="*/ 2924778 w 3233740"/>
              <a:gd name="connsiteY248" fmla="*/ 1334149 h 3232706"/>
              <a:gd name="connsiteX249" fmla="*/ 2493002 w 3233740"/>
              <a:gd name="connsiteY249" fmla="*/ 1726655 h 3232706"/>
              <a:gd name="connsiteX250" fmla="*/ 1884591 w 3233740"/>
              <a:gd name="connsiteY250" fmla="*/ 2043112 h 3232706"/>
              <a:gd name="connsiteX251" fmla="*/ 1330151 w 3233740"/>
              <a:gd name="connsiteY251" fmla="*/ 2079910 h 3232706"/>
              <a:gd name="connsiteX252" fmla="*/ 1016133 w 3233740"/>
              <a:gd name="connsiteY252" fmla="*/ 2396367 h 3232706"/>
              <a:gd name="connsiteX253" fmla="*/ 949894 w 3233740"/>
              <a:gd name="connsiteY253" fmla="*/ 2963047 h 3232706"/>
              <a:gd name="connsiteX254" fmla="*/ 949894 w 3233740"/>
              <a:gd name="connsiteY254" fmla="*/ 3088158 h 3232706"/>
              <a:gd name="connsiteX255" fmla="*/ 935175 w 3233740"/>
              <a:gd name="connsiteY255" fmla="*/ 3083252 h 3232706"/>
              <a:gd name="connsiteX256" fmla="*/ 935175 w 3233740"/>
              <a:gd name="connsiteY256" fmla="*/ 2963047 h 3232706"/>
              <a:gd name="connsiteX257" fmla="*/ 1003866 w 3233740"/>
              <a:gd name="connsiteY257" fmla="*/ 2389008 h 3232706"/>
              <a:gd name="connsiteX258" fmla="*/ 1325245 w 3233740"/>
              <a:gd name="connsiteY258" fmla="*/ 2065191 h 3232706"/>
              <a:gd name="connsiteX259" fmla="*/ 1887044 w 3233740"/>
              <a:gd name="connsiteY259" fmla="*/ 2028393 h 3232706"/>
              <a:gd name="connsiteX260" fmla="*/ 2478283 w 3233740"/>
              <a:gd name="connsiteY260" fmla="*/ 1721749 h 3232706"/>
              <a:gd name="connsiteX261" fmla="*/ 2919872 w 3233740"/>
              <a:gd name="connsiteY261" fmla="*/ 1319430 h 3232706"/>
              <a:gd name="connsiteX262" fmla="*/ 3098960 w 3233740"/>
              <a:gd name="connsiteY262" fmla="*/ 1255648 h 3232706"/>
              <a:gd name="connsiteX263" fmla="*/ 3182372 w 3233740"/>
              <a:gd name="connsiteY263" fmla="*/ 1209038 h 3232706"/>
              <a:gd name="connsiteX264" fmla="*/ 3169982 w 3233740"/>
              <a:gd name="connsiteY264" fmla="*/ 1167739 h 3232706"/>
              <a:gd name="connsiteX265" fmla="*/ 3174888 w 3233740"/>
              <a:gd name="connsiteY265" fmla="*/ 1182460 h 3232706"/>
              <a:gd name="connsiteX266" fmla="*/ 3081680 w 3233740"/>
              <a:gd name="connsiteY266" fmla="*/ 1241343 h 3232706"/>
              <a:gd name="connsiteX267" fmla="*/ 2890358 w 3233740"/>
              <a:gd name="connsiteY267" fmla="*/ 1314948 h 3232706"/>
              <a:gd name="connsiteX268" fmla="*/ 2466016 w 3233740"/>
              <a:gd name="connsiteY268" fmla="*/ 1695237 h 3232706"/>
              <a:gd name="connsiteX269" fmla="*/ 1865070 w 3233740"/>
              <a:gd name="connsiteY269" fmla="*/ 2001922 h 3232706"/>
              <a:gd name="connsiteX270" fmla="*/ 1305821 w 3233740"/>
              <a:gd name="connsiteY270" fmla="*/ 2050991 h 3232706"/>
              <a:gd name="connsiteX271" fmla="*/ 999216 w 3233740"/>
              <a:gd name="connsiteY271" fmla="*/ 2374850 h 3232706"/>
              <a:gd name="connsiteX272" fmla="*/ 918272 w 3233740"/>
              <a:gd name="connsiteY272" fmla="*/ 2912162 h 3232706"/>
              <a:gd name="connsiteX273" fmla="*/ 910913 w 3233740"/>
              <a:gd name="connsiteY273" fmla="*/ 3071638 h 3232706"/>
              <a:gd name="connsiteX274" fmla="*/ 896197 w 3233740"/>
              <a:gd name="connsiteY274" fmla="*/ 3064278 h 3232706"/>
              <a:gd name="connsiteX275" fmla="*/ 903555 w 3233740"/>
              <a:gd name="connsiteY275" fmla="*/ 2912162 h 3232706"/>
              <a:gd name="connsiteX276" fmla="*/ 984499 w 3233740"/>
              <a:gd name="connsiteY276" fmla="*/ 2369943 h 3232706"/>
              <a:gd name="connsiteX277" fmla="*/ 1298463 w 3233740"/>
              <a:gd name="connsiteY277" fmla="*/ 2038724 h 3232706"/>
              <a:gd name="connsiteX278" fmla="*/ 1867522 w 3233740"/>
              <a:gd name="connsiteY278" fmla="*/ 1987201 h 3232706"/>
              <a:gd name="connsiteX279" fmla="*/ 2451299 w 3233740"/>
              <a:gd name="connsiteY279" fmla="*/ 1690330 h 3232706"/>
              <a:gd name="connsiteX280" fmla="*/ 2887905 w 3233740"/>
              <a:gd name="connsiteY280" fmla="*/ 1302680 h 3232706"/>
              <a:gd name="connsiteX281" fmla="*/ 3074322 w 3233740"/>
              <a:gd name="connsiteY281" fmla="*/ 1229076 h 3232706"/>
              <a:gd name="connsiteX282" fmla="*/ 3169982 w 3233740"/>
              <a:gd name="connsiteY282" fmla="*/ 1167739 h 3232706"/>
              <a:gd name="connsiteX283" fmla="*/ 3157591 w 3233740"/>
              <a:gd name="connsiteY283" fmla="*/ 1123342 h 3232706"/>
              <a:gd name="connsiteX284" fmla="*/ 3162498 w 3233740"/>
              <a:gd name="connsiteY284" fmla="*/ 1138060 h 3232706"/>
              <a:gd name="connsiteX285" fmla="*/ 3057003 w 3233740"/>
              <a:gd name="connsiteY285" fmla="*/ 1214102 h 3232706"/>
              <a:gd name="connsiteX286" fmla="*/ 2858279 w 3233740"/>
              <a:gd name="connsiteY286" fmla="*/ 1297503 h 3232706"/>
              <a:gd name="connsiteX287" fmla="*/ 2436297 w 3233740"/>
              <a:gd name="connsiteY287" fmla="*/ 1662996 h 3232706"/>
              <a:gd name="connsiteX288" fmla="*/ 1845031 w 3233740"/>
              <a:gd name="connsiteY288" fmla="*/ 1957352 h 3232706"/>
              <a:gd name="connsiteX289" fmla="*/ 1278300 w 3233740"/>
              <a:gd name="connsiteY289" fmla="*/ 2023582 h 3232706"/>
              <a:gd name="connsiteX290" fmla="*/ 981440 w 3233740"/>
              <a:gd name="connsiteY290" fmla="*/ 2352281 h 3232706"/>
              <a:gd name="connsiteX291" fmla="*/ 888212 w 3233740"/>
              <a:gd name="connsiteY291" fmla="*/ 2855140 h 3232706"/>
              <a:gd name="connsiteX292" fmla="*/ 866131 w 3233740"/>
              <a:gd name="connsiteY292" fmla="*/ 3048924 h 3232706"/>
              <a:gd name="connsiteX293" fmla="*/ 853864 w 3233740"/>
              <a:gd name="connsiteY293" fmla="*/ 3041565 h 3232706"/>
              <a:gd name="connsiteX294" fmla="*/ 873492 w 3233740"/>
              <a:gd name="connsiteY294" fmla="*/ 2855140 h 3232706"/>
              <a:gd name="connsiteX295" fmla="*/ 966720 w 3233740"/>
              <a:gd name="connsiteY295" fmla="*/ 2347375 h 3232706"/>
              <a:gd name="connsiteX296" fmla="*/ 1273393 w 3233740"/>
              <a:gd name="connsiteY296" fmla="*/ 2011318 h 3232706"/>
              <a:gd name="connsiteX297" fmla="*/ 1847485 w 3233740"/>
              <a:gd name="connsiteY297" fmla="*/ 1942634 h 3232706"/>
              <a:gd name="connsiteX298" fmla="*/ 2424030 w 3233740"/>
              <a:gd name="connsiteY298" fmla="*/ 1658090 h 3232706"/>
              <a:gd name="connsiteX299" fmla="*/ 2853372 w 3233740"/>
              <a:gd name="connsiteY299" fmla="*/ 1285238 h 3232706"/>
              <a:gd name="connsiteX300" fmla="*/ 3049642 w 3233740"/>
              <a:gd name="connsiteY300" fmla="*/ 1201837 h 3232706"/>
              <a:gd name="connsiteX301" fmla="*/ 3157591 w 3233740"/>
              <a:gd name="connsiteY301" fmla="*/ 1123342 h 3232706"/>
              <a:gd name="connsiteX302" fmla="*/ 3143136 w 3233740"/>
              <a:gd name="connsiteY302" fmla="*/ 1082043 h 3232706"/>
              <a:gd name="connsiteX303" fmla="*/ 3148043 w 3233740"/>
              <a:gd name="connsiteY303" fmla="*/ 1094306 h 3232706"/>
              <a:gd name="connsiteX304" fmla="*/ 3032729 w 3233740"/>
              <a:gd name="connsiteY304" fmla="*/ 1187507 h 3232706"/>
              <a:gd name="connsiteX305" fmla="*/ 2824181 w 3233740"/>
              <a:gd name="connsiteY305" fmla="*/ 1283159 h 3232706"/>
              <a:gd name="connsiteX306" fmla="*/ 2409539 w 3233740"/>
              <a:gd name="connsiteY306" fmla="*/ 1631434 h 3232706"/>
              <a:gd name="connsiteX307" fmla="*/ 1825606 w 3233740"/>
              <a:gd name="connsiteY307" fmla="*/ 1913488 h 3232706"/>
              <a:gd name="connsiteX308" fmla="*/ 1253940 w 3233740"/>
              <a:gd name="connsiteY308" fmla="*/ 1996877 h 3232706"/>
              <a:gd name="connsiteX309" fmla="*/ 964426 w 3233740"/>
              <a:gd name="connsiteY309" fmla="*/ 2330436 h 3232706"/>
              <a:gd name="connsiteX310" fmla="*/ 858926 w 3233740"/>
              <a:gd name="connsiteY310" fmla="*/ 2796437 h 3232706"/>
              <a:gd name="connsiteX311" fmla="*/ 817216 w 3233740"/>
              <a:gd name="connsiteY311" fmla="*/ 3022080 h 3232706"/>
              <a:gd name="connsiteX312" fmla="*/ 807402 w 3233740"/>
              <a:gd name="connsiteY312" fmla="*/ 3014722 h 3232706"/>
              <a:gd name="connsiteX313" fmla="*/ 846658 w 3233740"/>
              <a:gd name="connsiteY313" fmla="*/ 2793985 h 3232706"/>
              <a:gd name="connsiteX314" fmla="*/ 949705 w 3233740"/>
              <a:gd name="connsiteY314" fmla="*/ 2325531 h 3232706"/>
              <a:gd name="connsiteX315" fmla="*/ 1246579 w 3233740"/>
              <a:gd name="connsiteY315" fmla="*/ 1984614 h 3232706"/>
              <a:gd name="connsiteX316" fmla="*/ 1828059 w 3233740"/>
              <a:gd name="connsiteY316" fmla="*/ 1901224 h 3232706"/>
              <a:gd name="connsiteX317" fmla="*/ 2397272 w 3233740"/>
              <a:gd name="connsiteY317" fmla="*/ 1626529 h 3232706"/>
              <a:gd name="connsiteX318" fmla="*/ 2819274 w 3233740"/>
              <a:gd name="connsiteY318" fmla="*/ 1268444 h 3232706"/>
              <a:gd name="connsiteX319" fmla="*/ 3025368 w 3233740"/>
              <a:gd name="connsiteY319" fmla="*/ 1175243 h 3232706"/>
              <a:gd name="connsiteX320" fmla="*/ 3143136 w 3233740"/>
              <a:gd name="connsiteY320" fmla="*/ 1082043 h 3232706"/>
              <a:gd name="connsiteX321" fmla="*/ 3125199 w 3233740"/>
              <a:gd name="connsiteY321" fmla="*/ 1037646 h 3232706"/>
              <a:gd name="connsiteX322" fmla="*/ 3132556 w 3233740"/>
              <a:gd name="connsiteY322" fmla="*/ 1049910 h 3232706"/>
              <a:gd name="connsiteX323" fmla="*/ 3007483 w 3233740"/>
              <a:gd name="connsiteY323" fmla="*/ 1157833 h 3232706"/>
              <a:gd name="connsiteX324" fmla="*/ 2789218 w 3233740"/>
              <a:gd name="connsiteY324" fmla="*/ 1265756 h 3232706"/>
              <a:gd name="connsiteX325" fmla="*/ 2382117 w 3233740"/>
              <a:gd name="connsiteY325" fmla="*/ 1599337 h 3232706"/>
              <a:gd name="connsiteX326" fmla="*/ 1808252 w 3233740"/>
              <a:gd name="connsiteY326" fmla="*/ 1869145 h 3232706"/>
              <a:gd name="connsiteX327" fmla="*/ 1227029 w 3233740"/>
              <a:gd name="connsiteY327" fmla="*/ 1967257 h 3232706"/>
              <a:gd name="connsiteX328" fmla="*/ 945002 w 3233740"/>
              <a:gd name="connsiteY328" fmla="*/ 2308195 h 3232706"/>
              <a:gd name="connsiteX329" fmla="*/ 837095 w 3233740"/>
              <a:gd name="connsiteY329" fmla="*/ 2727624 h 3232706"/>
              <a:gd name="connsiteX330" fmla="*/ 765975 w 3233740"/>
              <a:gd name="connsiteY330" fmla="*/ 2990073 h 3232706"/>
              <a:gd name="connsiteX331" fmla="*/ 753713 w 3233740"/>
              <a:gd name="connsiteY331" fmla="*/ 2985168 h 3232706"/>
              <a:gd name="connsiteX332" fmla="*/ 822381 w 3233740"/>
              <a:gd name="connsiteY332" fmla="*/ 2725171 h 3232706"/>
              <a:gd name="connsiteX333" fmla="*/ 932739 w 3233740"/>
              <a:gd name="connsiteY333" fmla="*/ 2303290 h 3232706"/>
              <a:gd name="connsiteX334" fmla="*/ 1219672 w 3233740"/>
              <a:gd name="connsiteY334" fmla="*/ 1954993 h 3232706"/>
              <a:gd name="connsiteX335" fmla="*/ 1808252 w 3233740"/>
              <a:gd name="connsiteY335" fmla="*/ 1856881 h 3232706"/>
              <a:gd name="connsiteX336" fmla="*/ 2369855 w 3233740"/>
              <a:gd name="connsiteY336" fmla="*/ 1594431 h 3232706"/>
              <a:gd name="connsiteX337" fmla="*/ 2784313 w 3233740"/>
              <a:gd name="connsiteY337" fmla="*/ 1253492 h 3232706"/>
              <a:gd name="connsiteX338" fmla="*/ 3000126 w 3233740"/>
              <a:gd name="connsiteY338" fmla="*/ 1148022 h 3232706"/>
              <a:gd name="connsiteX339" fmla="*/ 3125199 w 3233740"/>
              <a:gd name="connsiteY339" fmla="*/ 1037646 h 3232706"/>
              <a:gd name="connsiteX340" fmla="*/ 1965704 w 3233740"/>
              <a:gd name="connsiteY340" fmla="*/ 1011075 h 3232706"/>
              <a:gd name="connsiteX341" fmla="*/ 1816064 w 3233740"/>
              <a:gd name="connsiteY341" fmla="*/ 1038061 h 3232706"/>
              <a:gd name="connsiteX342" fmla="*/ 1519237 w 3233740"/>
              <a:gd name="connsiteY342" fmla="*/ 1020888 h 3232706"/>
              <a:gd name="connsiteX343" fmla="*/ 1816064 w 3233740"/>
              <a:gd name="connsiteY343" fmla="*/ 1035607 h 3232706"/>
              <a:gd name="connsiteX344" fmla="*/ 1965704 w 3233740"/>
              <a:gd name="connsiteY344" fmla="*/ 1011075 h 3232706"/>
              <a:gd name="connsiteX345" fmla="*/ 3108677 w 3233740"/>
              <a:gd name="connsiteY345" fmla="*/ 993249 h 3232706"/>
              <a:gd name="connsiteX346" fmla="*/ 3116037 w 3233740"/>
              <a:gd name="connsiteY346" fmla="*/ 1005519 h 3232706"/>
              <a:gd name="connsiteX347" fmla="*/ 2983550 w 3233740"/>
              <a:gd name="connsiteY347" fmla="*/ 1130669 h 3232706"/>
              <a:gd name="connsiteX348" fmla="*/ 2755379 w 3233740"/>
              <a:gd name="connsiteY348" fmla="*/ 1250911 h 3232706"/>
              <a:gd name="connsiteX349" fmla="*/ 2355465 w 3233740"/>
              <a:gd name="connsiteY349" fmla="*/ 1567468 h 3232706"/>
              <a:gd name="connsiteX350" fmla="*/ 1788716 w 3233740"/>
              <a:gd name="connsiteY350" fmla="*/ 1825130 h 3232706"/>
              <a:gd name="connsiteX351" fmla="*/ 1202340 w 3233740"/>
              <a:gd name="connsiteY351" fmla="*/ 1940464 h 3232706"/>
              <a:gd name="connsiteX352" fmla="*/ 927552 w 3233740"/>
              <a:gd name="connsiteY352" fmla="*/ 2286468 h 3232706"/>
              <a:gd name="connsiteX353" fmla="*/ 822054 w 3233740"/>
              <a:gd name="connsiteY353" fmla="*/ 2642287 h 3232706"/>
              <a:gd name="connsiteX354" fmla="*/ 709195 w 3233740"/>
              <a:gd name="connsiteY354" fmla="*/ 2953935 h 3232706"/>
              <a:gd name="connsiteX355" fmla="*/ 696927 w 3233740"/>
              <a:gd name="connsiteY355" fmla="*/ 2946573 h 3232706"/>
              <a:gd name="connsiteX356" fmla="*/ 809786 w 3233740"/>
              <a:gd name="connsiteY356" fmla="*/ 2637379 h 3232706"/>
              <a:gd name="connsiteX357" fmla="*/ 915285 w 3233740"/>
              <a:gd name="connsiteY357" fmla="*/ 2284014 h 3232706"/>
              <a:gd name="connsiteX358" fmla="*/ 1194979 w 3233740"/>
              <a:gd name="connsiteY358" fmla="*/ 1928195 h 3232706"/>
              <a:gd name="connsiteX359" fmla="*/ 1791170 w 3233740"/>
              <a:gd name="connsiteY359" fmla="*/ 1812860 h 3232706"/>
              <a:gd name="connsiteX360" fmla="*/ 2343198 w 3233740"/>
              <a:gd name="connsiteY360" fmla="*/ 1562560 h 3232706"/>
              <a:gd name="connsiteX361" fmla="*/ 2750472 w 3233740"/>
              <a:gd name="connsiteY361" fmla="*/ 1238642 h 3232706"/>
              <a:gd name="connsiteX362" fmla="*/ 2976190 w 3233740"/>
              <a:gd name="connsiteY362" fmla="*/ 1120853 h 3232706"/>
              <a:gd name="connsiteX363" fmla="*/ 3108677 w 3233740"/>
              <a:gd name="connsiteY363" fmla="*/ 993249 h 3232706"/>
              <a:gd name="connsiteX364" fmla="*/ 1298457 w 3233740"/>
              <a:gd name="connsiteY364" fmla="*/ 990874 h 3232706"/>
              <a:gd name="connsiteX365" fmla="*/ 1519237 w 3233740"/>
              <a:gd name="connsiteY365" fmla="*/ 1020888 h 3232706"/>
              <a:gd name="connsiteX366" fmla="*/ 1227317 w 3233740"/>
              <a:gd name="connsiteY366" fmla="*/ 993903 h 3232706"/>
              <a:gd name="connsiteX367" fmla="*/ 1087490 w 3233740"/>
              <a:gd name="connsiteY367" fmla="*/ 1028248 h 3232706"/>
              <a:gd name="connsiteX368" fmla="*/ 1026162 w 3233740"/>
              <a:gd name="connsiteY368" fmla="*/ 1062593 h 3232706"/>
              <a:gd name="connsiteX369" fmla="*/ 972193 w 3233740"/>
              <a:gd name="connsiteY369" fmla="*/ 1109204 h 3232706"/>
              <a:gd name="connsiteX370" fmla="*/ 815194 w 3233740"/>
              <a:gd name="connsiteY370" fmla="*/ 1337353 h 3232706"/>
              <a:gd name="connsiteX371" fmla="*/ 717070 w 3233740"/>
              <a:gd name="connsiteY371" fmla="*/ 1585127 h 3232706"/>
              <a:gd name="connsiteX372" fmla="*/ 645930 w 3233740"/>
              <a:gd name="connsiteY372" fmla="*/ 1827996 h 3232706"/>
              <a:gd name="connsiteX373" fmla="*/ 616492 w 3233740"/>
              <a:gd name="connsiteY373" fmla="*/ 1943297 h 3232706"/>
              <a:gd name="connsiteX374" fmla="*/ 574790 w 3233740"/>
              <a:gd name="connsiteY374" fmla="*/ 2051238 h 3232706"/>
              <a:gd name="connsiteX375" fmla="*/ 506102 w 3233740"/>
              <a:gd name="connsiteY375" fmla="*/ 2137101 h 3232706"/>
              <a:gd name="connsiteX376" fmla="*/ 403071 w 3233740"/>
              <a:gd name="connsiteY376" fmla="*/ 2159180 h 3232706"/>
              <a:gd name="connsiteX377" fmla="*/ 307400 w 3233740"/>
              <a:gd name="connsiteY377" fmla="*/ 2129741 h 3232706"/>
              <a:gd name="connsiteX378" fmla="*/ 223994 w 3233740"/>
              <a:gd name="connsiteY378" fmla="*/ 2083130 h 3232706"/>
              <a:gd name="connsiteX379" fmla="*/ 81714 w 3233740"/>
              <a:gd name="connsiteY379" fmla="*/ 1987455 h 3232706"/>
              <a:gd name="connsiteX380" fmla="*/ 35104 w 3233740"/>
              <a:gd name="connsiteY380" fmla="*/ 1958016 h 3232706"/>
              <a:gd name="connsiteX381" fmla="*/ 35104 w 3233740"/>
              <a:gd name="connsiteY381" fmla="*/ 1955563 h 3232706"/>
              <a:gd name="connsiteX382" fmla="*/ 81714 w 3233740"/>
              <a:gd name="connsiteY382" fmla="*/ 1985002 h 3232706"/>
              <a:gd name="connsiteX383" fmla="*/ 223994 w 3233740"/>
              <a:gd name="connsiteY383" fmla="*/ 2080677 h 3232706"/>
              <a:gd name="connsiteX384" fmla="*/ 307400 w 3233740"/>
              <a:gd name="connsiteY384" fmla="*/ 2127288 h 3232706"/>
              <a:gd name="connsiteX385" fmla="*/ 403071 w 3233740"/>
              <a:gd name="connsiteY385" fmla="*/ 2156727 h 3232706"/>
              <a:gd name="connsiteX386" fmla="*/ 503649 w 3233740"/>
              <a:gd name="connsiteY386" fmla="*/ 2134648 h 3232706"/>
              <a:gd name="connsiteX387" fmla="*/ 572337 w 3233740"/>
              <a:gd name="connsiteY387" fmla="*/ 2051238 h 3232706"/>
              <a:gd name="connsiteX388" fmla="*/ 641023 w 3233740"/>
              <a:gd name="connsiteY388" fmla="*/ 1825543 h 3232706"/>
              <a:gd name="connsiteX389" fmla="*/ 714617 w 3233740"/>
              <a:gd name="connsiteY389" fmla="*/ 1582674 h 3232706"/>
              <a:gd name="connsiteX390" fmla="*/ 812741 w 3233740"/>
              <a:gd name="connsiteY390" fmla="*/ 1337353 h 3232706"/>
              <a:gd name="connsiteX391" fmla="*/ 967287 w 3233740"/>
              <a:gd name="connsiteY391" fmla="*/ 1106751 h 3232706"/>
              <a:gd name="connsiteX392" fmla="*/ 1023709 w 3233740"/>
              <a:gd name="connsiteY392" fmla="*/ 1060139 h 3232706"/>
              <a:gd name="connsiteX393" fmla="*/ 1085036 w 3233740"/>
              <a:gd name="connsiteY393" fmla="*/ 1025794 h 3232706"/>
              <a:gd name="connsiteX394" fmla="*/ 1224864 w 3233740"/>
              <a:gd name="connsiteY394" fmla="*/ 991449 h 3232706"/>
              <a:gd name="connsiteX395" fmla="*/ 1298457 w 3233740"/>
              <a:gd name="connsiteY395" fmla="*/ 990874 h 3232706"/>
              <a:gd name="connsiteX396" fmla="*/ 3091512 w 3233740"/>
              <a:gd name="connsiteY396" fmla="*/ 951950 h 3232706"/>
              <a:gd name="connsiteX397" fmla="*/ 3096419 w 3233740"/>
              <a:gd name="connsiteY397" fmla="*/ 964213 h 3232706"/>
              <a:gd name="connsiteX398" fmla="*/ 2959027 w 3233740"/>
              <a:gd name="connsiteY398" fmla="*/ 1104013 h 3232706"/>
              <a:gd name="connsiteX399" fmla="*/ 2721043 w 3233740"/>
              <a:gd name="connsiteY399" fmla="*/ 1236456 h 3232706"/>
              <a:gd name="connsiteX400" fmla="*/ 2328493 w 3233740"/>
              <a:gd name="connsiteY400" fmla="*/ 1535677 h 3232706"/>
              <a:gd name="connsiteX401" fmla="*/ 1771563 w 3233740"/>
              <a:gd name="connsiteY401" fmla="*/ 1778488 h 3232706"/>
              <a:gd name="connsiteX402" fmla="*/ 1175378 w 3233740"/>
              <a:gd name="connsiteY402" fmla="*/ 1910930 h 3232706"/>
              <a:gd name="connsiteX403" fmla="*/ 910407 w 3233740"/>
              <a:gd name="connsiteY403" fmla="*/ 2266562 h 3232706"/>
              <a:gd name="connsiteX404" fmla="*/ 831897 w 3233740"/>
              <a:gd name="connsiteY404" fmla="*/ 2499562 h 3232706"/>
              <a:gd name="connsiteX405" fmla="*/ 647889 w 3233740"/>
              <a:gd name="connsiteY405" fmla="*/ 2911604 h 3232706"/>
              <a:gd name="connsiteX406" fmla="*/ 638075 w 3233740"/>
              <a:gd name="connsiteY406" fmla="*/ 2901794 h 3232706"/>
              <a:gd name="connsiteX407" fmla="*/ 822083 w 3233740"/>
              <a:gd name="connsiteY407" fmla="*/ 2497109 h 3232706"/>
              <a:gd name="connsiteX408" fmla="*/ 898140 w 3233740"/>
              <a:gd name="connsiteY408" fmla="*/ 2261656 h 3232706"/>
              <a:gd name="connsiteX409" fmla="*/ 1168018 w 3233740"/>
              <a:gd name="connsiteY409" fmla="*/ 1901119 h 3232706"/>
              <a:gd name="connsiteX410" fmla="*/ 1771563 w 3233740"/>
              <a:gd name="connsiteY410" fmla="*/ 1766224 h 3232706"/>
              <a:gd name="connsiteX411" fmla="*/ 2316226 w 3233740"/>
              <a:gd name="connsiteY411" fmla="*/ 1530772 h 3232706"/>
              <a:gd name="connsiteX412" fmla="*/ 2716136 w 3233740"/>
              <a:gd name="connsiteY412" fmla="*/ 1224192 h 3232706"/>
              <a:gd name="connsiteX413" fmla="*/ 2951666 w 3233740"/>
              <a:gd name="connsiteY413" fmla="*/ 1094203 h 3232706"/>
              <a:gd name="connsiteX414" fmla="*/ 3091512 w 3233740"/>
              <a:gd name="connsiteY414" fmla="*/ 951950 h 3232706"/>
              <a:gd name="connsiteX415" fmla="*/ 3071895 w 3233740"/>
              <a:gd name="connsiteY415" fmla="*/ 907553 h 3232706"/>
              <a:gd name="connsiteX416" fmla="*/ 3076802 w 3233740"/>
              <a:gd name="connsiteY416" fmla="*/ 919817 h 3232706"/>
              <a:gd name="connsiteX417" fmla="*/ 2963933 w 3233740"/>
              <a:gd name="connsiteY417" fmla="*/ 1044910 h 3232706"/>
              <a:gd name="connsiteX418" fmla="*/ 2934489 w 3233740"/>
              <a:gd name="connsiteY418" fmla="*/ 1074343 h 3232706"/>
              <a:gd name="connsiteX419" fmla="*/ 2684215 w 3233740"/>
              <a:gd name="connsiteY419" fmla="*/ 1221511 h 3232706"/>
              <a:gd name="connsiteX420" fmla="*/ 2298990 w 3233740"/>
              <a:gd name="connsiteY420" fmla="*/ 1503583 h 3232706"/>
              <a:gd name="connsiteX421" fmla="*/ 1754275 w 3233740"/>
              <a:gd name="connsiteY421" fmla="*/ 1734146 h 3232706"/>
              <a:gd name="connsiteX422" fmla="*/ 1150673 w 3233740"/>
              <a:gd name="connsiteY422" fmla="*/ 1883767 h 3232706"/>
              <a:gd name="connsiteX423" fmla="*/ 890584 w 3233740"/>
              <a:gd name="connsiteY423" fmla="*/ 2244328 h 3232706"/>
              <a:gd name="connsiteX424" fmla="*/ 583876 w 3233740"/>
              <a:gd name="connsiteY424" fmla="*/ 2859980 h 3232706"/>
              <a:gd name="connsiteX425" fmla="*/ 574062 w 3233740"/>
              <a:gd name="connsiteY425" fmla="*/ 2852622 h 3232706"/>
              <a:gd name="connsiteX426" fmla="*/ 880770 w 3233740"/>
              <a:gd name="connsiteY426" fmla="*/ 2239422 h 3232706"/>
              <a:gd name="connsiteX427" fmla="*/ 1143312 w 3233740"/>
              <a:gd name="connsiteY427" fmla="*/ 1873956 h 3232706"/>
              <a:gd name="connsiteX428" fmla="*/ 1754275 w 3233740"/>
              <a:gd name="connsiteY428" fmla="*/ 1721882 h 3232706"/>
              <a:gd name="connsiteX429" fmla="*/ 2289175 w 3233740"/>
              <a:gd name="connsiteY429" fmla="*/ 1498677 h 3232706"/>
              <a:gd name="connsiteX430" fmla="*/ 2679308 w 3233740"/>
              <a:gd name="connsiteY430" fmla="*/ 1211700 h 3232706"/>
              <a:gd name="connsiteX431" fmla="*/ 2924675 w 3233740"/>
              <a:gd name="connsiteY431" fmla="*/ 1066985 h 3232706"/>
              <a:gd name="connsiteX432" fmla="*/ 2954119 w 3233740"/>
              <a:gd name="connsiteY432" fmla="*/ 1037551 h 3232706"/>
              <a:gd name="connsiteX433" fmla="*/ 3071895 w 3233740"/>
              <a:gd name="connsiteY433" fmla="*/ 907553 h 3232706"/>
              <a:gd name="connsiteX434" fmla="*/ 3049183 w 3233740"/>
              <a:gd name="connsiteY434" fmla="*/ 866254 h 3232706"/>
              <a:gd name="connsiteX435" fmla="*/ 3054088 w 3233740"/>
              <a:gd name="connsiteY435" fmla="*/ 878517 h 3232706"/>
              <a:gd name="connsiteX436" fmla="*/ 2985414 w 3233740"/>
              <a:gd name="connsiteY436" fmla="*/ 957002 h 3232706"/>
              <a:gd name="connsiteX437" fmla="*/ 2909382 w 3233740"/>
              <a:gd name="connsiteY437" fmla="*/ 1047749 h 3232706"/>
              <a:gd name="connsiteX438" fmla="*/ 2646949 w 3233740"/>
              <a:gd name="connsiteY438" fmla="*/ 1209624 h 3232706"/>
              <a:gd name="connsiteX439" fmla="*/ 2271694 w 3233740"/>
              <a:gd name="connsiteY439" fmla="*/ 1474508 h 3232706"/>
              <a:gd name="connsiteX440" fmla="*/ 1737016 w 3233740"/>
              <a:gd name="connsiteY440" fmla="*/ 1687888 h 3232706"/>
              <a:gd name="connsiteX441" fmla="*/ 1123854 w 3233740"/>
              <a:gd name="connsiteY441" fmla="*/ 1854668 h 3232706"/>
              <a:gd name="connsiteX442" fmla="*/ 873685 w 3233740"/>
              <a:gd name="connsiteY442" fmla="*/ 2222563 h 3232706"/>
              <a:gd name="connsiteX443" fmla="*/ 520504 w 3233740"/>
              <a:gd name="connsiteY443" fmla="*/ 2806291 h 3232706"/>
              <a:gd name="connsiteX444" fmla="*/ 513145 w 3233740"/>
              <a:gd name="connsiteY444" fmla="*/ 2798933 h 3232706"/>
              <a:gd name="connsiteX445" fmla="*/ 863874 w 3233740"/>
              <a:gd name="connsiteY445" fmla="*/ 2220111 h 3232706"/>
              <a:gd name="connsiteX446" fmla="*/ 1116496 w 3233740"/>
              <a:gd name="connsiteY446" fmla="*/ 1847310 h 3232706"/>
              <a:gd name="connsiteX447" fmla="*/ 1737016 w 3233740"/>
              <a:gd name="connsiteY447" fmla="*/ 1675625 h 3232706"/>
              <a:gd name="connsiteX448" fmla="*/ 2261883 w 3233740"/>
              <a:gd name="connsiteY448" fmla="*/ 1467151 h 3232706"/>
              <a:gd name="connsiteX449" fmla="*/ 2644496 w 3233740"/>
              <a:gd name="connsiteY449" fmla="*/ 1197360 h 3232706"/>
              <a:gd name="connsiteX450" fmla="*/ 2899571 w 3233740"/>
              <a:gd name="connsiteY450" fmla="*/ 1040391 h 3232706"/>
              <a:gd name="connsiteX451" fmla="*/ 2978056 w 3233740"/>
              <a:gd name="connsiteY451" fmla="*/ 949644 h 3232706"/>
              <a:gd name="connsiteX452" fmla="*/ 3049183 w 3233740"/>
              <a:gd name="connsiteY452" fmla="*/ 866254 h 3232706"/>
              <a:gd name="connsiteX453" fmla="*/ 3027500 w 3233740"/>
              <a:gd name="connsiteY453" fmla="*/ 823922 h 3232706"/>
              <a:gd name="connsiteX454" fmla="*/ 3032405 w 3233740"/>
              <a:gd name="connsiteY454" fmla="*/ 836189 h 3232706"/>
              <a:gd name="connsiteX455" fmla="*/ 3012784 w 3233740"/>
              <a:gd name="connsiteY455" fmla="*/ 858271 h 3232706"/>
              <a:gd name="connsiteX456" fmla="*/ 2885247 w 3233740"/>
              <a:gd name="connsiteY456" fmla="*/ 1020199 h 3232706"/>
              <a:gd name="connsiteX457" fmla="*/ 2610551 w 3233740"/>
              <a:gd name="connsiteY457" fmla="*/ 1194395 h 3232706"/>
              <a:gd name="connsiteX458" fmla="*/ 2245108 w 3233740"/>
              <a:gd name="connsiteY458" fmla="*/ 1442195 h 3232706"/>
              <a:gd name="connsiteX459" fmla="*/ 1717790 w 3233740"/>
              <a:gd name="connsiteY459" fmla="*/ 1640926 h 3232706"/>
              <a:gd name="connsiteX460" fmla="*/ 1099725 w 3233740"/>
              <a:gd name="connsiteY460" fmla="*/ 1827390 h 3232706"/>
              <a:gd name="connsiteX461" fmla="*/ 856914 w 3233740"/>
              <a:gd name="connsiteY461" fmla="*/ 2200316 h 3232706"/>
              <a:gd name="connsiteX462" fmla="*/ 515997 w 3233740"/>
              <a:gd name="connsiteY462" fmla="*/ 2713091 h 3232706"/>
              <a:gd name="connsiteX463" fmla="*/ 462039 w 3233740"/>
              <a:gd name="connsiteY463" fmla="*/ 2747439 h 3232706"/>
              <a:gd name="connsiteX464" fmla="*/ 452228 w 3233740"/>
              <a:gd name="connsiteY464" fmla="*/ 2737625 h 3232706"/>
              <a:gd name="connsiteX465" fmla="*/ 508639 w 3233740"/>
              <a:gd name="connsiteY465" fmla="*/ 2705730 h 3232706"/>
              <a:gd name="connsiteX466" fmla="*/ 844651 w 3233740"/>
              <a:gd name="connsiteY466" fmla="*/ 2197863 h 3232706"/>
              <a:gd name="connsiteX467" fmla="*/ 1092367 w 3233740"/>
              <a:gd name="connsiteY467" fmla="*/ 1820029 h 3232706"/>
              <a:gd name="connsiteX468" fmla="*/ 1720243 w 3233740"/>
              <a:gd name="connsiteY468" fmla="*/ 1628659 h 3232706"/>
              <a:gd name="connsiteX469" fmla="*/ 2237750 w 3233740"/>
              <a:gd name="connsiteY469" fmla="*/ 1434835 h 3232706"/>
              <a:gd name="connsiteX470" fmla="*/ 2605646 w 3233740"/>
              <a:gd name="connsiteY470" fmla="*/ 1184582 h 3232706"/>
              <a:gd name="connsiteX471" fmla="*/ 2875436 w 3233740"/>
              <a:gd name="connsiteY471" fmla="*/ 1012839 h 3232706"/>
              <a:gd name="connsiteX472" fmla="*/ 3005426 w 3233740"/>
              <a:gd name="connsiteY472" fmla="*/ 853364 h 3232706"/>
              <a:gd name="connsiteX473" fmla="*/ 3027500 w 3233740"/>
              <a:gd name="connsiteY473" fmla="*/ 823922 h 3232706"/>
              <a:gd name="connsiteX474" fmla="*/ 3003364 w 3233740"/>
              <a:gd name="connsiteY474" fmla="*/ 784687 h 3232706"/>
              <a:gd name="connsiteX475" fmla="*/ 3010724 w 3233740"/>
              <a:gd name="connsiteY475" fmla="*/ 794500 h 3232706"/>
              <a:gd name="connsiteX476" fmla="*/ 2861069 w 3233740"/>
              <a:gd name="connsiteY476" fmla="*/ 993205 h 3232706"/>
              <a:gd name="connsiteX477" fmla="*/ 2571573 w 3233740"/>
              <a:gd name="connsiteY477" fmla="*/ 1182097 h 3232706"/>
              <a:gd name="connsiteX478" fmla="*/ 2218289 w 3233740"/>
              <a:gd name="connsiteY478" fmla="*/ 1410240 h 3232706"/>
              <a:gd name="connsiteX479" fmla="*/ 1700630 w 3233740"/>
              <a:gd name="connsiteY479" fmla="*/ 1594226 h 3232706"/>
              <a:gd name="connsiteX480" fmla="*/ 1072570 w 3233740"/>
              <a:gd name="connsiteY480" fmla="*/ 1800291 h 3232706"/>
              <a:gd name="connsiteX481" fmla="*/ 837048 w 3233740"/>
              <a:gd name="connsiteY481" fmla="*/ 2178076 h 3232706"/>
              <a:gd name="connsiteX482" fmla="*/ 503390 w 3233740"/>
              <a:gd name="connsiteY482" fmla="*/ 2636814 h 3232706"/>
              <a:gd name="connsiteX483" fmla="*/ 402803 w 3233740"/>
              <a:gd name="connsiteY483" fmla="*/ 2683424 h 3232706"/>
              <a:gd name="connsiteX484" fmla="*/ 395442 w 3233740"/>
              <a:gd name="connsiteY484" fmla="*/ 2676065 h 3232706"/>
              <a:gd name="connsiteX485" fmla="*/ 498484 w 3233740"/>
              <a:gd name="connsiteY485" fmla="*/ 2627002 h 3232706"/>
              <a:gd name="connsiteX486" fmla="*/ 827234 w 3233740"/>
              <a:gd name="connsiteY486" fmla="*/ 2175622 h 3232706"/>
              <a:gd name="connsiteX487" fmla="*/ 1065209 w 3233740"/>
              <a:gd name="connsiteY487" fmla="*/ 1792931 h 3232706"/>
              <a:gd name="connsiteX488" fmla="*/ 1700630 w 3233740"/>
              <a:gd name="connsiteY488" fmla="*/ 1581960 h 3232706"/>
              <a:gd name="connsiteX489" fmla="*/ 2210929 w 3233740"/>
              <a:gd name="connsiteY489" fmla="*/ 1402881 h 3232706"/>
              <a:gd name="connsiteX490" fmla="*/ 2569119 w 3233740"/>
              <a:gd name="connsiteY490" fmla="*/ 1172285 h 3232706"/>
              <a:gd name="connsiteX491" fmla="*/ 2851256 w 3233740"/>
              <a:gd name="connsiteY491" fmla="*/ 985845 h 3232706"/>
              <a:gd name="connsiteX492" fmla="*/ 3003364 w 3233740"/>
              <a:gd name="connsiteY492" fmla="*/ 784687 h 3232706"/>
              <a:gd name="connsiteX493" fmla="*/ 2978585 w 3233740"/>
              <a:gd name="connsiteY493" fmla="*/ 745453 h 3232706"/>
              <a:gd name="connsiteX494" fmla="*/ 2985943 w 3233740"/>
              <a:gd name="connsiteY494" fmla="*/ 755266 h 3232706"/>
              <a:gd name="connsiteX495" fmla="*/ 2836318 w 3233740"/>
              <a:gd name="connsiteY495" fmla="*/ 963800 h 3232706"/>
              <a:gd name="connsiteX496" fmla="*/ 2532163 w 3233740"/>
              <a:gd name="connsiteY496" fmla="*/ 1167426 h 3232706"/>
              <a:gd name="connsiteX497" fmla="*/ 2191214 w 3233740"/>
              <a:gd name="connsiteY497" fmla="*/ 1378413 h 3232706"/>
              <a:gd name="connsiteX498" fmla="*/ 1683471 w 3233740"/>
              <a:gd name="connsiteY498" fmla="*/ 1545240 h 3232706"/>
              <a:gd name="connsiteX499" fmla="*/ 1045725 w 3233740"/>
              <a:gd name="connsiteY499" fmla="*/ 1770946 h 3232706"/>
              <a:gd name="connsiteX500" fmla="*/ 820062 w 3233740"/>
              <a:gd name="connsiteY500" fmla="*/ 2156120 h 3232706"/>
              <a:gd name="connsiteX501" fmla="*/ 479113 w 3233740"/>
              <a:gd name="connsiteY501" fmla="*/ 2570733 h 3232706"/>
              <a:gd name="connsiteX502" fmla="*/ 346658 w 3233740"/>
              <a:gd name="connsiteY502" fmla="*/ 2617346 h 3232706"/>
              <a:gd name="connsiteX503" fmla="*/ 341752 w 3233740"/>
              <a:gd name="connsiteY503" fmla="*/ 2609986 h 3232706"/>
              <a:gd name="connsiteX504" fmla="*/ 476660 w 3233740"/>
              <a:gd name="connsiteY504" fmla="*/ 2560920 h 3232706"/>
              <a:gd name="connsiteX505" fmla="*/ 810250 w 3233740"/>
              <a:gd name="connsiteY505" fmla="*/ 2153666 h 3232706"/>
              <a:gd name="connsiteX506" fmla="*/ 1040819 w 3233740"/>
              <a:gd name="connsiteY506" fmla="*/ 1766040 h 3232706"/>
              <a:gd name="connsiteX507" fmla="*/ 1683471 w 3233740"/>
              <a:gd name="connsiteY507" fmla="*/ 1535426 h 3232706"/>
              <a:gd name="connsiteX508" fmla="*/ 2183856 w 3233740"/>
              <a:gd name="connsiteY508" fmla="*/ 1371053 h 3232706"/>
              <a:gd name="connsiteX509" fmla="*/ 2529710 w 3233740"/>
              <a:gd name="connsiteY509" fmla="*/ 1160066 h 3232706"/>
              <a:gd name="connsiteX510" fmla="*/ 2826507 w 3233740"/>
              <a:gd name="connsiteY510" fmla="*/ 958893 h 3232706"/>
              <a:gd name="connsiteX511" fmla="*/ 2978585 w 3233740"/>
              <a:gd name="connsiteY511" fmla="*/ 745453 h 3232706"/>
              <a:gd name="connsiteX512" fmla="*/ 2954193 w 3233740"/>
              <a:gd name="connsiteY512" fmla="*/ 709316 h 3232706"/>
              <a:gd name="connsiteX513" fmla="*/ 2959099 w 3233740"/>
              <a:gd name="connsiteY513" fmla="*/ 716676 h 3232706"/>
              <a:gd name="connsiteX514" fmla="*/ 2811913 w 3233740"/>
              <a:gd name="connsiteY514" fmla="*/ 937462 h 3232706"/>
              <a:gd name="connsiteX515" fmla="*/ 2493010 w 3233740"/>
              <a:gd name="connsiteY515" fmla="*/ 1155795 h 3232706"/>
              <a:gd name="connsiteX516" fmla="*/ 2161842 w 3233740"/>
              <a:gd name="connsiteY516" fmla="*/ 1347143 h 3232706"/>
              <a:gd name="connsiteX517" fmla="*/ 1663863 w 3233740"/>
              <a:gd name="connsiteY517" fmla="*/ 1499241 h 3232706"/>
              <a:gd name="connsiteX518" fmla="*/ 1021151 w 3233740"/>
              <a:gd name="connsiteY518" fmla="*/ 1744559 h 3232706"/>
              <a:gd name="connsiteX519" fmla="*/ 802826 w 3233740"/>
              <a:gd name="connsiteY519" fmla="*/ 2137068 h 3232706"/>
              <a:gd name="connsiteX520" fmla="*/ 452033 w 3233740"/>
              <a:gd name="connsiteY520" fmla="*/ 2512404 h 3232706"/>
              <a:gd name="connsiteX521" fmla="*/ 295035 w 3233740"/>
              <a:gd name="connsiteY521" fmla="*/ 2549202 h 3232706"/>
              <a:gd name="connsiteX522" fmla="*/ 290128 w 3233740"/>
              <a:gd name="connsiteY522" fmla="*/ 2541843 h 3232706"/>
              <a:gd name="connsiteX523" fmla="*/ 452033 w 3233740"/>
              <a:gd name="connsiteY523" fmla="*/ 2505045 h 3232706"/>
              <a:gd name="connsiteX524" fmla="*/ 793014 w 3233740"/>
              <a:gd name="connsiteY524" fmla="*/ 2134615 h 3232706"/>
              <a:gd name="connsiteX525" fmla="*/ 1013792 w 3233740"/>
              <a:gd name="connsiteY525" fmla="*/ 1737199 h 3232706"/>
              <a:gd name="connsiteX526" fmla="*/ 1663863 w 3233740"/>
              <a:gd name="connsiteY526" fmla="*/ 1489428 h 3232706"/>
              <a:gd name="connsiteX527" fmla="*/ 2156936 w 3233740"/>
              <a:gd name="connsiteY527" fmla="*/ 1339784 h 3232706"/>
              <a:gd name="connsiteX528" fmla="*/ 2488104 w 3233740"/>
              <a:gd name="connsiteY528" fmla="*/ 1148436 h 3232706"/>
              <a:gd name="connsiteX529" fmla="*/ 2802101 w 3233740"/>
              <a:gd name="connsiteY529" fmla="*/ 932556 h 3232706"/>
              <a:gd name="connsiteX530" fmla="*/ 2954193 w 3233740"/>
              <a:gd name="connsiteY530" fmla="*/ 709316 h 3232706"/>
              <a:gd name="connsiteX531" fmla="*/ 2929414 w 3233740"/>
              <a:gd name="connsiteY531" fmla="*/ 672147 h 3232706"/>
              <a:gd name="connsiteX532" fmla="*/ 2934319 w 3233740"/>
              <a:gd name="connsiteY532" fmla="*/ 679508 h 3232706"/>
              <a:gd name="connsiteX533" fmla="*/ 2787155 w 3233740"/>
              <a:gd name="connsiteY533" fmla="*/ 910142 h 3232706"/>
              <a:gd name="connsiteX534" fmla="*/ 2448677 w 3233740"/>
              <a:gd name="connsiteY534" fmla="*/ 1143229 h 3232706"/>
              <a:gd name="connsiteX535" fmla="*/ 2134727 w 3233740"/>
              <a:gd name="connsiteY535" fmla="*/ 1314978 h 3232706"/>
              <a:gd name="connsiteX536" fmla="*/ 1646632 w 3233740"/>
              <a:gd name="connsiteY536" fmla="*/ 1449923 h 3232706"/>
              <a:gd name="connsiteX537" fmla="*/ 994204 w 3233740"/>
              <a:gd name="connsiteY537" fmla="*/ 1714907 h 3232706"/>
              <a:gd name="connsiteX538" fmla="*/ 783269 w 3233740"/>
              <a:gd name="connsiteY538" fmla="*/ 2114836 h 3232706"/>
              <a:gd name="connsiteX539" fmla="*/ 422716 w 3233740"/>
              <a:gd name="connsiteY539" fmla="*/ 2458333 h 3232706"/>
              <a:gd name="connsiteX540" fmla="*/ 248572 w 3233740"/>
              <a:gd name="connsiteY540" fmla="*/ 2477961 h 3232706"/>
              <a:gd name="connsiteX541" fmla="*/ 243666 w 3233740"/>
              <a:gd name="connsiteY541" fmla="*/ 2470601 h 3232706"/>
              <a:gd name="connsiteX542" fmla="*/ 422716 w 3233740"/>
              <a:gd name="connsiteY542" fmla="*/ 2448519 h 3232706"/>
              <a:gd name="connsiteX543" fmla="*/ 775910 w 3233740"/>
              <a:gd name="connsiteY543" fmla="*/ 2112382 h 3232706"/>
              <a:gd name="connsiteX544" fmla="*/ 989298 w 3233740"/>
              <a:gd name="connsiteY544" fmla="*/ 1709999 h 3232706"/>
              <a:gd name="connsiteX545" fmla="*/ 1646632 w 3233740"/>
              <a:gd name="connsiteY545" fmla="*/ 1442562 h 3232706"/>
              <a:gd name="connsiteX546" fmla="*/ 2129821 w 3233740"/>
              <a:gd name="connsiteY546" fmla="*/ 1307617 h 3232706"/>
              <a:gd name="connsiteX547" fmla="*/ 2446224 w 3233740"/>
              <a:gd name="connsiteY547" fmla="*/ 1135868 h 3232706"/>
              <a:gd name="connsiteX548" fmla="*/ 2777344 w 3233740"/>
              <a:gd name="connsiteY548" fmla="*/ 905235 h 3232706"/>
              <a:gd name="connsiteX549" fmla="*/ 2929414 w 3233740"/>
              <a:gd name="connsiteY549" fmla="*/ 672147 h 3232706"/>
              <a:gd name="connsiteX550" fmla="*/ 2902568 w 3233740"/>
              <a:gd name="connsiteY550" fmla="*/ 636010 h 3232706"/>
              <a:gd name="connsiteX551" fmla="*/ 2907475 w 3233740"/>
              <a:gd name="connsiteY551" fmla="*/ 643368 h 3232706"/>
              <a:gd name="connsiteX552" fmla="*/ 2762722 w 3233740"/>
              <a:gd name="connsiteY552" fmla="*/ 881278 h 3232706"/>
              <a:gd name="connsiteX553" fmla="*/ 2406974 w 3233740"/>
              <a:gd name="connsiteY553" fmla="*/ 1131450 h 3232706"/>
              <a:gd name="connsiteX554" fmla="*/ 2107655 w 3233740"/>
              <a:gd name="connsiteY554" fmla="*/ 1283516 h 3232706"/>
              <a:gd name="connsiteX555" fmla="*/ 1626782 w 3233740"/>
              <a:gd name="connsiteY555" fmla="*/ 1403697 h 3232706"/>
              <a:gd name="connsiteX556" fmla="*/ 969261 w 3233740"/>
              <a:gd name="connsiteY556" fmla="*/ 1688208 h 3232706"/>
              <a:gd name="connsiteX557" fmla="*/ 765626 w 3233740"/>
              <a:gd name="connsiteY557" fmla="*/ 2092899 h 3232706"/>
              <a:gd name="connsiteX558" fmla="*/ 390250 w 3233740"/>
              <a:gd name="connsiteY558" fmla="*/ 2404389 h 3232706"/>
              <a:gd name="connsiteX559" fmla="*/ 206242 w 3233740"/>
              <a:gd name="connsiteY559" fmla="*/ 2406841 h 3232706"/>
              <a:gd name="connsiteX560" fmla="*/ 201335 w 3233740"/>
              <a:gd name="connsiteY560" fmla="*/ 2399483 h 3232706"/>
              <a:gd name="connsiteX561" fmla="*/ 390250 w 3233740"/>
              <a:gd name="connsiteY561" fmla="*/ 2397031 h 3232706"/>
              <a:gd name="connsiteX562" fmla="*/ 758266 w 3233740"/>
              <a:gd name="connsiteY562" fmla="*/ 2090446 h 3232706"/>
              <a:gd name="connsiteX563" fmla="*/ 961900 w 3233740"/>
              <a:gd name="connsiteY563" fmla="*/ 1683302 h 3232706"/>
              <a:gd name="connsiteX564" fmla="*/ 1626782 w 3233740"/>
              <a:gd name="connsiteY564" fmla="*/ 1393887 h 3232706"/>
              <a:gd name="connsiteX565" fmla="*/ 2102748 w 3233740"/>
              <a:gd name="connsiteY565" fmla="*/ 1276158 h 3232706"/>
              <a:gd name="connsiteX566" fmla="*/ 2402067 w 3233740"/>
              <a:gd name="connsiteY566" fmla="*/ 1124092 h 3232706"/>
              <a:gd name="connsiteX567" fmla="*/ 2752909 w 3233740"/>
              <a:gd name="connsiteY567" fmla="*/ 878825 h 3232706"/>
              <a:gd name="connsiteX568" fmla="*/ 2902568 w 3233740"/>
              <a:gd name="connsiteY568" fmla="*/ 636010 h 3232706"/>
              <a:gd name="connsiteX569" fmla="*/ 2872627 w 3233740"/>
              <a:gd name="connsiteY569" fmla="*/ 600905 h 3232706"/>
              <a:gd name="connsiteX570" fmla="*/ 2877532 w 3233740"/>
              <a:gd name="connsiteY570" fmla="*/ 605813 h 3232706"/>
              <a:gd name="connsiteX571" fmla="*/ 2735294 w 3233740"/>
              <a:gd name="connsiteY571" fmla="*/ 853638 h 3232706"/>
              <a:gd name="connsiteX572" fmla="*/ 2360079 w 3233740"/>
              <a:gd name="connsiteY572" fmla="*/ 1118639 h 3232706"/>
              <a:gd name="connsiteX573" fmla="*/ 2080508 w 3233740"/>
              <a:gd name="connsiteY573" fmla="*/ 1251140 h 3232706"/>
              <a:gd name="connsiteX574" fmla="*/ 1607198 w 3233740"/>
              <a:gd name="connsiteY574" fmla="*/ 1354196 h 3232706"/>
              <a:gd name="connsiteX575" fmla="*/ 942602 w 3233740"/>
              <a:gd name="connsiteY575" fmla="*/ 1660911 h 3232706"/>
              <a:gd name="connsiteX576" fmla="*/ 748864 w 3233740"/>
              <a:gd name="connsiteY576" fmla="*/ 2070681 h 3232706"/>
              <a:gd name="connsiteX577" fmla="*/ 356483 w 3233740"/>
              <a:gd name="connsiteY577" fmla="*/ 2355313 h 3232706"/>
              <a:gd name="connsiteX578" fmla="*/ 170102 w 3233740"/>
              <a:gd name="connsiteY578" fmla="*/ 2338137 h 3232706"/>
              <a:gd name="connsiteX579" fmla="*/ 165197 w 3233740"/>
              <a:gd name="connsiteY579" fmla="*/ 2330775 h 3232706"/>
              <a:gd name="connsiteX580" fmla="*/ 358936 w 3233740"/>
              <a:gd name="connsiteY580" fmla="*/ 2347951 h 3232706"/>
              <a:gd name="connsiteX581" fmla="*/ 741508 w 3233740"/>
              <a:gd name="connsiteY581" fmla="*/ 2068228 h 3232706"/>
              <a:gd name="connsiteX582" fmla="*/ 937698 w 3233740"/>
              <a:gd name="connsiteY582" fmla="*/ 1656003 h 3232706"/>
              <a:gd name="connsiteX583" fmla="*/ 1607198 w 3233740"/>
              <a:gd name="connsiteY583" fmla="*/ 1346835 h 3232706"/>
              <a:gd name="connsiteX584" fmla="*/ 2075603 w 3233740"/>
              <a:gd name="connsiteY584" fmla="*/ 1243779 h 3232706"/>
              <a:gd name="connsiteX585" fmla="*/ 2357627 w 3233740"/>
              <a:gd name="connsiteY585" fmla="*/ 1111278 h 3232706"/>
              <a:gd name="connsiteX586" fmla="*/ 2730389 w 3233740"/>
              <a:gd name="connsiteY586" fmla="*/ 851184 h 3232706"/>
              <a:gd name="connsiteX587" fmla="*/ 2872627 w 3233740"/>
              <a:gd name="connsiteY587" fmla="*/ 600905 h 3232706"/>
              <a:gd name="connsiteX588" fmla="*/ 2845783 w 3233740"/>
              <a:gd name="connsiteY588" fmla="*/ 566834 h 3232706"/>
              <a:gd name="connsiteX589" fmla="*/ 2850688 w 3233740"/>
              <a:gd name="connsiteY589" fmla="*/ 571739 h 3232706"/>
              <a:gd name="connsiteX590" fmla="*/ 2710889 w 3233740"/>
              <a:gd name="connsiteY590" fmla="*/ 826818 h 3232706"/>
              <a:gd name="connsiteX591" fmla="*/ 2313566 w 3233740"/>
              <a:gd name="connsiteY591" fmla="*/ 1103971 h 3232706"/>
              <a:gd name="connsiteX592" fmla="*/ 2053588 w 3233740"/>
              <a:gd name="connsiteY592" fmla="*/ 1219247 h 3232706"/>
              <a:gd name="connsiteX593" fmla="*/ 1587592 w 3233740"/>
              <a:gd name="connsiteY593" fmla="*/ 1305091 h 3232706"/>
              <a:gd name="connsiteX594" fmla="*/ 918028 w 3233740"/>
              <a:gd name="connsiteY594" fmla="*/ 1631298 h 3232706"/>
              <a:gd name="connsiteX595" fmla="*/ 729177 w 3233740"/>
              <a:gd name="connsiteY595" fmla="*/ 2048253 h 3232706"/>
              <a:gd name="connsiteX596" fmla="*/ 572209 w 3233740"/>
              <a:gd name="connsiteY596" fmla="*/ 2315596 h 3232706"/>
              <a:gd name="connsiteX597" fmla="*/ 483915 w 3233740"/>
              <a:gd name="connsiteY597" fmla="*/ 2337670 h 3232706"/>
              <a:gd name="connsiteX598" fmla="*/ 322043 w 3233740"/>
              <a:gd name="connsiteY598" fmla="*/ 2303332 h 3232706"/>
              <a:gd name="connsiteX599" fmla="*/ 135644 w 3233740"/>
              <a:gd name="connsiteY599" fmla="*/ 2266542 h 3232706"/>
              <a:gd name="connsiteX600" fmla="*/ 133192 w 3233740"/>
              <a:gd name="connsiteY600" fmla="*/ 2259184 h 3232706"/>
              <a:gd name="connsiteX601" fmla="*/ 324495 w 3233740"/>
              <a:gd name="connsiteY601" fmla="*/ 2295974 h 3232706"/>
              <a:gd name="connsiteX602" fmla="*/ 569757 w 3233740"/>
              <a:gd name="connsiteY602" fmla="*/ 2310690 h 3232706"/>
              <a:gd name="connsiteX603" fmla="*/ 721819 w 3233740"/>
              <a:gd name="connsiteY603" fmla="*/ 2048253 h 3232706"/>
              <a:gd name="connsiteX604" fmla="*/ 910670 w 3233740"/>
              <a:gd name="connsiteY604" fmla="*/ 1628845 h 3232706"/>
              <a:gd name="connsiteX605" fmla="*/ 1587592 w 3233740"/>
              <a:gd name="connsiteY605" fmla="*/ 1297733 h 3232706"/>
              <a:gd name="connsiteX606" fmla="*/ 2048683 w 3233740"/>
              <a:gd name="connsiteY606" fmla="*/ 1211889 h 3232706"/>
              <a:gd name="connsiteX607" fmla="*/ 2311113 w 3233740"/>
              <a:gd name="connsiteY607" fmla="*/ 1099066 h 3232706"/>
              <a:gd name="connsiteX608" fmla="*/ 2705984 w 3233740"/>
              <a:gd name="connsiteY608" fmla="*/ 824366 h 3232706"/>
              <a:gd name="connsiteX609" fmla="*/ 2845783 w 3233740"/>
              <a:gd name="connsiteY609" fmla="*/ 566834 h 3232706"/>
              <a:gd name="connsiteX610" fmla="*/ 2816872 w 3233740"/>
              <a:gd name="connsiteY610" fmla="*/ 532761 h 3232706"/>
              <a:gd name="connsiteX611" fmla="*/ 2821778 w 3233740"/>
              <a:gd name="connsiteY611" fmla="*/ 537667 h 3232706"/>
              <a:gd name="connsiteX612" fmla="*/ 2686865 w 3233740"/>
              <a:gd name="connsiteY612" fmla="*/ 800142 h 3232706"/>
              <a:gd name="connsiteX613" fmla="*/ 2264955 w 3233740"/>
              <a:gd name="connsiteY613" fmla="*/ 1092053 h 3232706"/>
              <a:gd name="connsiteX614" fmla="*/ 2027018 w 3233740"/>
              <a:gd name="connsiteY614" fmla="*/ 1187721 h 3232706"/>
              <a:gd name="connsiteX615" fmla="*/ 1568313 w 3233740"/>
              <a:gd name="connsiteY615" fmla="*/ 1256406 h 3232706"/>
              <a:gd name="connsiteX616" fmla="*/ 891295 w 3233740"/>
              <a:gd name="connsiteY616" fmla="*/ 1604737 h 3232706"/>
              <a:gd name="connsiteX617" fmla="*/ 712228 w 3233740"/>
              <a:gd name="connsiteY617" fmla="*/ 2029111 h 3232706"/>
              <a:gd name="connsiteX618" fmla="*/ 557692 w 3233740"/>
              <a:gd name="connsiteY618" fmla="*/ 2286680 h 3232706"/>
              <a:gd name="connsiteX619" fmla="*/ 479197 w 3233740"/>
              <a:gd name="connsiteY619" fmla="*/ 2306304 h 3232706"/>
              <a:gd name="connsiteX620" fmla="*/ 290319 w 3233740"/>
              <a:gd name="connsiteY620" fmla="*/ 2254790 h 3232706"/>
              <a:gd name="connsiteX621" fmla="*/ 108800 w 3233740"/>
              <a:gd name="connsiteY621" fmla="*/ 2203277 h 3232706"/>
              <a:gd name="connsiteX622" fmla="*/ 106346 w 3233740"/>
              <a:gd name="connsiteY622" fmla="*/ 2195918 h 3232706"/>
              <a:gd name="connsiteX623" fmla="*/ 292772 w 3233740"/>
              <a:gd name="connsiteY623" fmla="*/ 2247431 h 3232706"/>
              <a:gd name="connsiteX624" fmla="*/ 552786 w 3233740"/>
              <a:gd name="connsiteY624" fmla="*/ 2281774 h 3232706"/>
              <a:gd name="connsiteX625" fmla="*/ 704870 w 3233740"/>
              <a:gd name="connsiteY625" fmla="*/ 2026658 h 3232706"/>
              <a:gd name="connsiteX626" fmla="*/ 886389 w 3233740"/>
              <a:gd name="connsiteY626" fmla="*/ 1602284 h 3232706"/>
              <a:gd name="connsiteX627" fmla="*/ 1568313 w 3233740"/>
              <a:gd name="connsiteY627" fmla="*/ 1251500 h 3232706"/>
              <a:gd name="connsiteX628" fmla="*/ 2022112 w 3233740"/>
              <a:gd name="connsiteY628" fmla="*/ 1182815 h 3232706"/>
              <a:gd name="connsiteX629" fmla="*/ 2262502 w 3233740"/>
              <a:gd name="connsiteY629" fmla="*/ 1084694 h 3232706"/>
              <a:gd name="connsiteX630" fmla="*/ 2681959 w 3233740"/>
              <a:gd name="connsiteY630" fmla="*/ 797689 h 3232706"/>
              <a:gd name="connsiteX631" fmla="*/ 2816872 w 3233740"/>
              <a:gd name="connsiteY631" fmla="*/ 532761 h 3232706"/>
              <a:gd name="connsiteX632" fmla="*/ 2786931 w 3233740"/>
              <a:gd name="connsiteY632" fmla="*/ 500755 h 3232706"/>
              <a:gd name="connsiteX633" fmla="*/ 2791837 w 3233740"/>
              <a:gd name="connsiteY633" fmla="*/ 505660 h 3232706"/>
              <a:gd name="connsiteX634" fmla="*/ 2661824 w 3233740"/>
              <a:gd name="connsiteY634" fmla="*/ 770530 h 3232706"/>
              <a:gd name="connsiteX635" fmla="*/ 2212909 w 3233740"/>
              <a:gd name="connsiteY635" fmla="*/ 1077093 h 3232706"/>
              <a:gd name="connsiteX636" fmla="*/ 1997038 w 3233740"/>
              <a:gd name="connsiteY636" fmla="*/ 1155573 h 3232706"/>
              <a:gd name="connsiteX637" fmla="*/ 1548123 w 3233740"/>
              <a:gd name="connsiteY637" fmla="*/ 1209528 h 3232706"/>
              <a:gd name="connsiteX638" fmla="*/ 863714 w 3233740"/>
              <a:gd name="connsiteY638" fmla="*/ 1577403 h 3232706"/>
              <a:gd name="connsiteX639" fmla="*/ 694450 w 3233740"/>
              <a:gd name="connsiteY639" fmla="*/ 2006591 h 3232706"/>
              <a:gd name="connsiteX640" fmla="*/ 539906 w 3233740"/>
              <a:gd name="connsiteY640" fmla="*/ 2259199 h 3232706"/>
              <a:gd name="connsiteX641" fmla="*/ 468767 w 3233740"/>
              <a:gd name="connsiteY641" fmla="*/ 2273914 h 3232706"/>
              <a:gd name="connsiteX642" fmla="*/ 255348 w 3233740"/>
              <a:gd name="connsiteY642" fmla="*/ 2205244 h 3232706"/>
              <a:gd name="connsiteX643" fmla="*/ 86086 w 3233740"/>
              <a:gd name="connsiteY643" fmla="*/ 2141479 h 3232706"/>
              <a:gd name="connsiteX644" fmla="*/ 83633 w 3233740"/>
              <a:gd name="connsiteY644" fmla="*/ 2134121 h 3232706"/>
              <a:gd name="connsiteX645" fmla="*/ 257801 w 3233740"/>
              <a:gd name="connsiteY645" fmla="*/ 2200339 h 3232706"/>
              <a:gd name="connsiteX646" fmla="*/ 537453 w 3233740"/>
              <a:gd name="connsiteY646" fmla="*/ 2254294 h 3232706"/>
              <a:gd name="connsiteX647" fmla="*/ 687091 w 3233740"/>
              <a:gd name="connsiteY647" fmla="*/ 2004139 h 3232706"/>
              <a:gd name="connsiteX648" fmla="*/ 858807 w 3233740"/>
              <a:gd name="connsiteY648" fmla="*/ 1572498 h 3232706"/>
              <a:gd name="connsiteX649" fmla="*/ 1548123 w 3233740"/>
              <a:gd name="connsiteY649" fmla="*/ 1202171 h 3232706"/>
              <a:gd name="connsiteX650" fmla="*/ 1994585 w 3233740"/>
              <a:gd name="connsiteY650" fmla="*/ 1150668 h 3232706"/>
              <a:gd name="connsiteX651" fmla="*/ 2210456 w 3233740"/>
              <a:gd name="connsiteY651" fmla="*/ 1072188 h 3232706"/>
              <a:gd name="connsiteX652" fmla="*/ 2656917 w 3233740"/>
              <a:gd name="connsiteY652" fmla="*/ 770530 h 3232706"/>
              <a:gd name="connsiteX653" fmla="*/ 2786931 w 3233740"/>
              <a:gd name="connsiteY653" fmla="*/ 500755 h 3232706"/>
              <a:gd name="connsiteX654" fmla="*/ 2757378 w 3233740"/>
              <a:gd name="connsiteY654" fmla="*/ 468747 h 3232706"/>
              <a:gd name="connsiteX655" fmla="*/ 2759830 w 3233740"/>
              <a:gd name="connsiteY655" fmla="*/ 473653 h 3232706"/>
              <a:gd name="connsiteX656" fmla="*/ 2637211 w 3233740"/>
              <a:gd name="connsiteY656" fmla="*/ 743467 h 3232706"/>
              <a:gd name="connsiteX657" fmla="*/ 2158996 w 3233740"/>
              <a:gd name="connsiteY657" fmla="*/ 1062338 h 3232706"/>
              <a:gd name="connsiteX658" fmla="*/ 1970162 w 3233740"/>
              <a:gd name="connsiteY658" fmla="*/ 1123659 h 3232706"/>
              <a:gd name="connsiteX659" fmla="*/ 1528733 w 3233740"/>
              <a:gd name="connsiteY659" fmla="*/ 1160452 h 3232706"/>
              <a:gd name="connsiteX660" fmla="*/ 839613 w 3233740"/>
              <a:gd name="connsiteY660" fmla="*/ 1548003 h 3232706"/>
              <a:gd name="connsiteX661" fmla="*/ 675304 w 3233740"/>
              <a:gd name="connsiteY661" fmla="*/ 1984611 h 3232706"/>
              <a:gd name="connsiteX662" fmla="*/ 525708 w 3233740"/>
              <a:gd name="connsiteY662" fmla="*/ 2232349 h 3232706"/>
              <a:gd name="connsiteX663" fmla="*/ 459494 w 3233740"/>
              <a:gd name="connsiteY663" fmla="*/ 2244613 h 3232706"/>
              <a:gd name="connsiteX664" fmla="*/ 221613 w 3233740"/>
              <a:gd name="connsiteY664" fmla="*/ 2156311 h 3232706"/>
              <a:gd name="connsiteX665" fmla="*/ 69565 w 3233740"/>
              <a:gd name="connsiteY665" fmla="*/ 2085178 h 3232706"/>
              <a:gd name="connsiteX666" fmla="*/ 67112 w 3233740"/>
              <a:gd name="connsiteY666" fmla="*/ 2077819 h 3232706"/>
              <a:gd name="connsiteX667" fmla="*/ 224065 w 3233740"/>
              <a:gd name="connsiteY667" fmla="*/ 2151405 h 3232706"/>
              <a:gd name="connsiteX668" fmla="*/ 523256 w 3233740"/>
              <a:gd name="connsiteY668" fmla="*/ 2224991 h 3232706"/>
              <a:gd name="connsiteX669" fmla="*/ 670399 w 3233740"/>
              <a:gd name="connsiteY669" fmla="*/ 1982158 h 3232706"/>
              <a:gd name="connsiteX670" fmla="*/ 834709 w 3233740"/>
              <a:gd name="connsiteY670" fmla="*/ 1545550 h 3232706"/>
              <a:gd name="connsiteX671" fmla="*/ 1175590 w 3233740"/>
              <a:gd name="connsiteY671" fmla="*/ 1175169 h 3232706"/>
              <a:gd name="connsiteX672" fmla="*/ 1528733 w 3233740"/>
              <a:gd name="connsiteY672" fmla="*/ 1153093 h 3232706"/>
              <a:gd name="connsiteX673" fmla="*/ 1967710 w 3233740"/>
              <a:gd name="connsiteY673" fmla="*/ 1118753 h 3232706"/>
              <a:gd name="connsiteX674" fmla="*/ 2158996 w 3233740"/>
              <a:gd name="connsiteY674" fmla="*/ 1057432 h 3232706"/>
              <a:gd name="connsiteX675" fmla="*/ 2632306 w 3233740"/>
              <a:gd name="connsiteY675" fmla="*/ 743467 h 3232706"/>
              <a:gd name="connsiteX676" fmla="*/ 2757378 w 3233740"/>
              <a:gd name="connsiteY676" fmla="*/ 468747 h 3232706"/>
              <a:gd name="connsiteX677" fmla="*/ 2725371 w 3233740"/>
              <a:gd name="connsiteY677" fmla="*/ 438806 h 3232706"/>
              <a:gd name="connsiteX678" fmla="*/ 2727823 w 3233740"/>
              <a:gd name="connsiteY678" fmla="*/ 441260 h 3232706"/>
              <a:gd name="connsiteX679" fmla="*/ 2612561 w 3233740"/>
              <a:gd name="connsiteY679" fmla="*/ 716078 h 3232706"/>
              <a:gd name="connsiteX680" fmla="*/ 2102465 w 3233740"/>
              <a:gd name="connsiteY680" fmla="*/ 1047332 h 3232706"/>
              <a:gd name="connsiteX681" fmla="*/ 1943060 w 3233740"/>
              <a:gd name="connsiteY681" fmla="*/ 1091499 h 3232706"/>
              <a:gd name="connsiteX682" fmla="*/ 1508987 w 3233740"/>
              <a:gd name="connsiteY682" fmla="*/ 1111129 h 3232706"/>
              <a:gd name="connsiteX683" fmla="*/ 812510 w 3233740"/>
              <a:gd name="connsiteY683" fmla="*/ 1520902 h 3232706"/>
              <a:gd name="connsiteX684" fmla="*/ 658009 w 3233740"/>
              <a:gd name="connsiteY684" fmla="*/ 1962574 h 3232706"/>
              <a:gd name="connsiteX685" fmla="*/ 508414 w 3233740"/>
              <a:gd name="connsiteY685" fmla="*/ 2205494 h 3232706"/>
              <a:gd name="connsiteX686" fmla="*/ 449557 w 3233740"/>
              <a:gd name="connsiteY686" fmla="*/ 2215309 h 3232706"/>
              <a:gd name="connsiteX687" fmla="*/ 184699 w 3233740"/>
              <a:gd name="connsiteY687" fmla="*/ 2107344 h 3232706"/>
              <a:gd name="connsiteX688" fmla="*/ 54722 w 3233740"/>
              <a:gd name="connsiteY688" fmla="*/ 2036186 h 3232706"/>
              <a:gd name="connsiteX689" fmla="*/ 54722 w 3233740"/>
              <a:gd name="connsiteY689" fmla="*/ 2031279 h 3232706"/>
              <a:gd name="connsiteX690" fmla="*/ 189604 w 3233740"/>
              <a:gd name="connsiteY690" fmla="*/ 2104891 h 3232706"/>
              <a:gd name="connsiteX691" fmla="*/ 505961 w 3233740"/>
              <a:gd name="connsiteY691" fmla="*/ 2200586 h 3232706"/>
              <a:gd name="connsiteX692" fmla="*/ 653105 w 3233740"/>
              <a:gd name="connsiteY692" fmla="*/ 1962574 h 3232706"/>
              <a:gd name="connsiteX693" fmla="*/ 807605 w 3233740"/>
              <a:gd name="connsiteY693" fmla="*/ 1518449 h 3232706"/>
              <a:gd name="connsiteX694" fmla="*/ 1511440 w 3233740"/>
              <a:gd name="connsiteY694" fmla="*/ 1106221 h 3232706"/>
              <a:gd name="connsiteX695" fmla="*/ 1940607 w 3233740"/>
              <a:gd name="connsiteY695" fmla="*/ 1086592 h 3232706"/>
              <a:gd name="connsiteX696" fmla="*/ 2102465 w 3233740"/>
              <a:gd name="connsiteY696" fmla="*/ 1042424 h 3232706"/>
              <a:gd name="connsiteX697" fmla="*/ 2607656 w 3233740"/>
              <a:gd name="connsiteY697" fmla="*/ 716078 h 3232706"/>
              <a:gd name="connsiteX698" fmla="*/ 2725371 w 3233740"/>
              <a:gd name="connsiteY698" fmla="*/ 438806 h 3232706"/>
              <a:gd name="connsiteX699" fmla="*/ 2693363 w 3233740"/>
              <a:gd name="connsiteY699" fmla="*/ 409896 h 3232706"/>
              <a:gd name="connsiteX700" fmla="*/ 2695815 w 3233740"/>
              <a:gd name="connsiteY700" fmla="*/ 412349 h 3232706"/>
              <a:gd name="connsiteX701" fmla="*/ 2587910 w 3233740"/>
              <a:gd name="connsiteY701" fmla="*/ 689501 h 3232706"/>
              <a:gd name="connsiteX702" fmla="*/ 2041028 w 3233740"/>
              <a:gd name="connsiteY702" fmla="*/ 1030423 h 3232706"/>
              <a:gd name="connsiteX703" fmla="*/ 1915956 w 3233740"/>
              <a:gd name="connsiteY703" fmla="*/ 1059855 h 3232706"/>
              <a:gd name="connsiteX704" fmla="*/ 1491693 w 3233740"/>
              <a:gd name="connsiteY704" fmla="*/ 1062308 h 3232706"/>
              <a:gd name="connsiteX705" fmla="*/ 785406 w 3233740"/>
              <a:gd name="connsiteY705" fmla="*/ 1493978 h 3232706"/>
              <a:gd name="connsiteX706" fmla="*/ 640715 w 3233740"/>
              <a:gd name="connsiteY706" fmla="*/ 1940365 h 3232706"/>
              <a:gd name="connsiteX707" fmla="*/ 493572 w 3233740"/>
              <a:gd name="connsiteY707" fmla="*/ 2178275 h 3232706"/>
              <a:gd name="connsiteX708" fmla="*/ 437167 w 3233740"/>
              <a:gd name="connsiteY708" fmla="*/ 2188085 h 3232706"/>
              <a:gd name="connsiteX709" fmla="*/ 150237 w 3233740"/>
              <a:gd name="connsiteY709" fmla="*/ 2060546 h 3232706"/>
              <a:gd name="connsiteX710" fmla="*/ 44785 w 3233740"/>
              <a:gd name="connsiteY710" fmla="*/ 1994324 h 3232706"/>
              <a:gd name="connsiteX711" fmla="*/ 42332 w 3233740"/>
              <a:gd name="connsiteY711" fmla="*/ 1989419 h 3232706"/>
              <a:gd name="connsiteX712" fmla="*/ 152690 w 3233740"/>
              <a:gd name="connsiteY712" fmla="*/ 2055641 h 3232706"/>
              <a:gd name="connsiteX713" fmla="*/ 491120 w 3233740"/>
              <a:gd name="connsiteY713" fmla="*/ 2173369 h 3232706"/>
              <a:gd name="connsiteX714" fmla="*/ 635810 w 3233740"/>
              <a:gd name="connsiteY714" fmla="*/ 1940365 h 3232706"/>
              <a:gd name="connsiteX715" fmla="*/ 782953 w 3233740"/>
              <a:gd name="connsiteY715" fmla="*/ 1491526 h 3232706"/>
              <a:gd name="connsiteX716" fmla="*/ 1491693 w 3233740"/>
              <a:gd name="connsiteY716" fmla="*/ 1059855 h 3232706"/>
              <a:gd name="connsiteX717" fmla="*/ 1913504 w 3233740"/>
              <a:gd name="connsiteY717" fmla="*/ 1054950 h 3232706"/>
              <a:gd name="connsiteX718" fmla="*/ 2041028 w 3233740"/>
              <a:gd name="connsiteY718" fmla="*/ 1025518 h 3232706"/>
              <a:gd name="connsiteX719" fmla="*/ 2583005 w 3233740"/>
              <a:gd name="connsiteY719" fmla="*/ 689501 h 3232706"/>
              <a:gd name="connsiteX720" fmla="*/ 2693363 w 3233740"/>
              <a:gd name="connsiteY720" fmla="*/ 409896 h 3232706"/>
              <a:gd name="connsiteX721" fmla="*/ 2662388 w 3233740"/>
              <a:gd name="connsiteY721" fmla="*/ 383052 h 3232706"/>
              <a:gd name="connsiteX722" fmla="*/ 2664841 w 3233740"/>
              <a:gd name="connsiteY722" fmla="*/ 385505 h 3232706"/>
              <a:gd name="connsiteX723" fmla="*/ 2564263 w 3233740"/>
              <a:gd name="connsiteY723" fmla="*/ 652906 h 3232706"/>
              <a:gd name="connsiteX724" fmla="*/ 2549545 w 3233740"/>
              <a:gd name="connsiteY724" fmla="*/ 724049 h 3232706"/>
              <a:gd name="connsiteX725" fmla="*/ 2515201 w 3233740"/>
              <a:gd name="connsiteY725" fmla="*/ 790286 h 3232706"/>
              <a:gd name="connsiteX726" fmla="*/ 2399905 w 3233740"/>
              <a:gd name="connsiteY726" fmla="*/ 888414 h 3232706"/>
              <a:gd name="connsiteX727" fmla="*/ 2115344 w 3233740"/>
              <a:gd name="connsiteY727" fmla="*/ 984090 h 3232706"/>
              <a:gd name="connsiteX728" fmla="*/ 1965704 w 3233740"/>
              <a:gd name="connsiteY728" fmla="*/ 1011075 h 3232706"/>
              <a:gd name="connsiteX729" fmla="*/ 2112891 w 3233740"/>
              <a:gd name="connsiteY729" fmla="*/ 981637 h 3232706"/>
              <a:gd name="connsiteX730" fmla="*/ 2397452 w 3233740"/>
              <a:gd name="connsiteY730" fmla="*/ 885961 h 3232706"/>
              <a:gd name="connsiteX731" fmla="*/ 2512748 w 3233740"/>
              <a:gd name="connsiteY731" fmla="*/ 790286 h 3232706"/>
              <a:gd name="connsiteX732" fmla="*/ 2547092 w 3233740"/>
              <a:gd name="connsiteY732" fmla="*/ 724049 h 3232706"/>
              <a:gd name="connsiteX733" fmla="*/ 2561810 w 3233740"/>
              <a:gd name="connsiteY733" fmla="*/ 650453 h 3232706"/>
              <a:gd name="connsiteX734" fmla="*/ 2662388 w 3233740"/>
              <a:gd name="connsiteY734" fmla="*/ 383052 h 3232706"/>
              <a:gd name="connsiteX735" fmla="*/ 2610764 w 3233740"/>
              <a:gd name="connsiteY735" fmla="*/ 340720 h 3232706"/>
              <a:gd name="connsiteX736" fmla="*/ 2613217 w 3233740"/>
              <a:gd name="connsiteY736" fmla="*/ 343173 h 3232706"/>
              <a:gd name="connsiteX737" fmla="*/ 2507717 w 3233740"/>
              <a:gd name="connsiteY737" fmla="*/ 622821 h 3232706"/>
              <a:gd name="connsiteX738" fmla="*/ 1918878 w 3233740"/>
              <a:gd name="connsiteY738" fmla="*/ 976061 h 3232706"/>
              <a:gd name="connsiteX739" fmla="*/ 1818285 w 3233740"/>
              <a:gd name="connsiteY739" fmla="*/ 995685 h 3232706"/>
              <a:gd name="connsiteX740" fmla="*/ 1408551 w 3233740"/>
              <a:gd name="connsiteY740" fmla="*/ 983420 h 3232706"/>
              <a:gd name="connsiteX741" fmla="*/ 557189 w 3233740"/>
              <a:gd name="connsiteY741" fmla="*/ 1837083 h 3232706"/>
              <a:gd name="connsiteX742" fmla="*/ 414886 w 3233740"/>
              <a:gd name="connsiteY742" fmla="*/ 2057857 h 3232706"/>
              <a:gd name="connsiteX743" fmla="*/ 360909 w 3233740"/>
              <a:gd name="connsiteY743" fmla="*/ 2067670 h 3232706"/>
              <a:gd name="connsiteX744" fmla="*/ 54223 w 3233740"/>
              <a:gd name="connsiteY744" fmla="*/ 1922940 h 3232706"/>
              <a:gd name="connsiteX745" fmla="*/ 24781 w 3233740"/>
              <a:gd name="connsiteY745" fmla="*/ 1903315 h 3232706"/>
              <a:gd name="connsiteX746" fmla="*/ 24781 w 3233740"/>
              <a:gd name="connsiteY746" fmla="*/ 1895956 h 3232706"/>
              <a:gd name="connsiteX747" fmla="*/ 56676 w 3233740"/>
              <a:gd name="connsiteY747" fmla="*/ 1918033 h 3232706"/>
              <a:gd name="connsiteX748" fmla="*/ 412433 w 3233740"/>
              <a:gd name="connsiteY748" fmla="*/ 2052951 h 3232706"/>
              <a:gd name="connsiteX749" fmla="*/ 552282 w 3233740"/>
              <a:gd name="connsiteY749" fmla="*/ 1837083 h 3232706"/>
              <a:gd name="connsiteX750" fmla="*/ 949748 w 3233740"/>
              <a:gd name="connsiteY750" fmla="*/ 1032481 h 3232706"/>
              <a:gd name="connsiteX751" fmla="*/ 1408551 w 3233740"/>
              <a:gd name="connsiteY751" fmla="*/ 978514 h 3232706"/>
              <a:gd name="connsiteX752" fmla="*/ 1815831 w 3233740"/>
              <a:gd name="connsiteY752" fmla="*/ 988326 h 3232706"/>
              <a:gd name="connsiteX753" fmla="*/ 1916425 w 3233740"/>
              <a:gd name="connsiteY753" fmla="*/ 971155 h 3232706"/>
              <a:gd name="connsiteX754" fmla="*/ 2502810 w 3233740"/>
              <a:gd name="connsiteY754" fmla="*/ 620368 h 3232706"/>
              <a:gd name="connsiteX755" fmla="*/ 2610764 w 3233740"/>
              <a:gd name="connsiteY755" fmla="*/ 340720 h 3232706"/>
              <a:gd name="connsiteX756" fmla="*/ 2556687 w 3233740"/>
              <a:gd name="connsiteY756" fmla="*/ 299420 h 3232706"/>
              <a:gd name="connsiteX757" fmla="*/ 2561593 w 3233740"/>
              <a:gd name="connsiteY757" fmla="*/ 304325 h 3232706"/>
              <a:gd name="connsiteX758" fmla="*/ 2451213 w 3233740"/>
              <a:gd name="connsiteY758" fmla="*/ 583913 h 3232706"/>
              <a:gd name="connsiteX759" fmla="*/ 1862518 w 3233740"/>
              <a:gd name="connsiteY759" fmla="*/ 941981 h 3232706"/>
              <a:gd name="connsiteX760" fmla="*/ 1747232 w 3233740"/>
              <a:gd name="connsiteY760" fmla="*/ 961601 h 3232706"/>
              <a:gd name="connsiteX761" fmla="*/ 1340051 w 3233740"/>
              <a:gd name="connsiteY761" fmla="*/ 951791 h 3232706"/>
              <a:gd name="connsiteX762" fmla="*/ 891172 w 3233740"/>
              <a:gd name="connsiteY762" fmla="*/ 1000842 h 3232706"/>
              <a:gd name="connsiteX763" fmla="*/ 496256 w 3233740"/>
              <a:gd name="connsiteY763" fmla="*/ 1756219 h 3232706"/>
              <a:gd name="connsiteX764" fmla="*/ 353988 w 3233740"/>
              <a:gd name="connsiteY764" fmla="*/ 1962231 h 3232706"/>
              <a:gd name="connsiteX765" fmla="*/ 300024 w 3233740"/>
              <a:gd name="connsiteY765" fmla="*/ 1972041 h 3232706"/>
              <a:gd name="connsiteX766" fmla="*/ 15489 w 3233740"/>
              <a:gd name="connsiteY766" fmla="*/ 1846962 h 3232706"/>
              <a:gd name="connsiteX767" fmla="*/ 15489 w 3233740"/>
              <a:gd name="connsiteY767" fmla="*/ 1839605 h 3232706"/>
              <a:gd name="connsiteX768" fmla="*/ 351535 w 3233740"/>
              <a:gd name="connsiteY768" fmla="*/ 1957326 h 3232706"/>
              <a:gd name="connsiteX769" fmla="*/ 488897 w 3233740"/>
              <a:gd name="connsiteY769" fmla="*/ 1753766 h 3232706"/>
              <a:gd name="connsiteX770" fmla="*/ 888719 w 3233740"/>
              <a:gd name="connsiteY770" fmla="*/ 993484 h 3232706"/>
              <a:gd name="connsiteX771" fmla="*/ 1342504 w 3233740"/>
              <a:gd name="connsiteY771" fmla="*/ 946886 h 3232706"/>
              <a:gd name="connsiteX772" fmla="*/ 1744779 w 3233740"/>
              <a:gd name="connsiteY772" fmla="*/ 956696 h 3232706"/>
              <a:gd name="connsiteX773" fmla="*/ 1862518 w 3233740"/>
              <a:gd name="connsiteY773" fmla="*/ 934624 h 3232706"/>
              <a:gd name="connsiteX774" fmla="*/ 2443854 w 3233740"/>
              <a:gd name="connsiteY774" fmla="*/ 581460 h 3232706"/>
              <a:gd name="connsiteX775" fmla="*/ 2556687 w 3233740"/>
              <a:gd name="connsiteY775" fmla="*/ 299420 h 3232706"/>
              <a:gd name="connsiteX776" fmla="*/ 2500545 w 3233740"/>
              <a:gd name="connsiteY776" fmla="*/ 262251 h 3232706"/>
              <a:gd name="connsiteX777" fmla="*/ 2507904 w 3233740"/>
              <a:gd name="connsiteY777" fmla="*/ 267159 h 3232706"/>
              <a:gd name="connsiteX778" fmla="*/ 2395064 w 3233740"/>
              <a:gd name="connsiteY778" fmla="*/ 544427 h 3232706"/>
              <a:gd name="connsiteX779" fmla="*/ 1806336 w 3233740"/>
              <a:gd name="connsiteY779" fmla="*/ 905121 h 3232706"/>
              <a:gd name="connsiteX780" fmla="*/ 1676325 w 3233740"/>
              <a:gd name="connsiteY780" fmla="*/ 929658 h 3232706"/>
              <a:gd name="connsiteX781" fmla="*/ 1274027 w 3233740"/>
              <a:gd name="connsiteY781" fmla="*/ 922297 h 3232706"/>
              <a:gd name="connsiteX782" fmla="*/ 830028 w 3233740"/>
              <a:gd name="connsiteY782" fmla="*/ 964010 h 3232706"/>
              <a:gd name="connsiteX783" fmla="*/ 432636 w 3233740"/>
              <a:gd name="connsiteY783" fmla="*/ 1675584 h 3232706"/>
              <a:gd name="connsiteX784" fmla="*/ 292813 w 3233740"/>
              <a:gd name="connsiteY784" fmla="*/ 1869427 h 3232706"/>
              <a:gd name="connsiteX785" fmla="*/ 236393 w 3233740"/>
              <a:gd name="connsiteY785" fmla="*/ 1879242 h 3232706"/>
              <a:gd name="connsiteX786" fmla="*/ 10714 w 3233740"/>
              <a:gd name="connsiteY786" fmla="*/ 1790908 h 3232706"/>
              <a:gd name="connsiteX787" fmla="*/ 8260 w 3233740"/>
              <a:gd name="connsiteY787" fmla="*/ 1781094 h 3232706"/>
              <a:gd name="connsiteX788" fmla="*/ 287906 w 3233740"/>
              <a:gd name="connsiteY788" fmla="*/ 1862066 h 3232706"/>
              <a:gd name="connsiteX789" fmla="*/ 425277 w 3233740"/>
              <a:gd name="connsiteY789" fmla="*/ 1673131 h 3232706"/>
              <a:gd name="connsiteX790" fmla="*/ 827575 w 3233740"/>
              <a:gd name="connsiteY790" fmla="*/ 956649 h 3232706"/>
              <a:gd name="connsiteX791" fmla="*/ 1274027 w 3233740"/>
              <a:gd name="connsiteY791" fmla="*/ 914936 h 3232706"/>
              <a:gd name="connsiteX792" fmla="*/ 1673872 w 3233740"/>
              <a:gd name="connsiteY792" fmla="*/ 922297 h 3232706"/>
              <a:gd name="connsiteX793" fmla="*/ 1806336 w 3233740"/>
              <a:gd name="connsiteY793" fmla="*/ 897760 h 3232706"/>
              <a:gd name="connsiteX794" fmla="*/ 2387705 w 3233740"/>
              <a:gd name="connsiteY794" fmla="*/ 541973 h 3232706"/>
              <a:gd name="connsiteX795" fmla="*/ 2500545 w 3233740"/>
              <a:gd name="connsiteY795" fmla="*/ 262251 h 3232706"/>
              <a:gd name="connsiteX796" fmla="*/ 2443758 w 3233740"/>
              <a:gd name="connsiteY796" fmla="*/ 226114 h 3232706"/>
              <a:gd name="connsiteX797" fmla="*/ 2451117 w 3233740"/>
              <a:gd name="connsiteY797" fmla="*/ 231021 h 3232706"/>
              <a:gd name="connsiteX798" fmla="*/ 2338283 w 3233740"/>
              <a:gd name="connsiteY798" fmla="*/ 505797 h 3232706"/>
              <a:gd name="connsiteX799" fmla="*/ 1749581 w 3233740"/>
              <a:gd name="connsiteY799" fmla="*/ 871348 h 3232706"/>
              <a:gd name="connsiteX800" fmla="*/ 1604858 w 3233740"/>
              <a:gd name="connsiteY800" fmla="*/ 898335 h 3232706"/>
              <a:gd name="connsiteX801" fmla="*/ 1205031 w 3233740"/>
              <a:gd name="connsiteY801" fmla="*/ 890975 h 3232706"/>
              <a:gd name="connsiteX802" fmla="*/ 368584 w 3233740"/>
              <a:gd name="connsiteY802" fmla="*/ 1595090 h 3232706"/>
              <a:gd name="connsiteX803" fmla="*/ 231220 w 3233740"/>
              <a:gd name="connsiteY803" fmla="*/ 1774186 h 3232706"/>
              <a:gd name="connsiteX804" fmla="*/ 174803 w 3233740"/>
              <a:gd name="connsiteY804" fmla="*/ 1783999 h 3232706"/>
              <a:gd name="connsiteX805" fmla="*/ 3098 w 3233740"/>
              <a:gd name="connsiteY805" fmla="*/ 1732478 h 3232706"/>
              <a:gd name="connsiteX806" fmla="*/ 3098 w 3233740"/>
              <a:gd name="connsiteY806" fmla="*/ 1722665 h 3232706"/>
              <a:gd name="connsiteX807" fmla="*/ 226314 w 3233740"/>
              <a:gd name="connsiteY807" fmla="*/ 1766826 h 3232706"/>
              <a:gd name="connsiteX808" fmla="*/ 361225 w 3233740"/>
              <a:gd name="connsiteY808" fmla="*/ 1590183 h 3232706"/>
              <a:gd name="connsiteX809" fmla="*/ 1207484 w 3233740"/>
              <a:gd name="connsiteY809" fmla="*/ 881162 h 3232706"/>
              <a:gd name="connsiteX810" fmla="*/ 1602405 w 3233740"/>
              <a:gd name="connsiteY810" fmla="*/ 888522 h 3232706"/>
              <a:gd name="connsiteX811" fmla="*/ 1749581 w 3233740"/>
              <a:gd name="connsiteY811" fmla="*/ 861535 h 3232706"/>
              <a:gd name="connsiteX812" fmla="*/ 2330924 w 3233740"/>
              <a:gd name="connsiteY812" fmla="*/ 503344 h 3232706"/>
              <a:gd name="connsiteX813" fmla="*/ 2443758 w 3233740"/>
              <a:gd name="connsiteY813" fmla="*/ 226114 h 3232706"/>
              <a:gd name="connsiteX814" fmla="*/ 2386971 w 3233740"/>
              <a:gd name="connsiteY814" fmla="*/ 194107 h 3232706"/>
              <a:gd name="connsiteX815" fmla="*/ 2394330 w 3233740"/>
              <a:gd name="connsiteY815" fmla="*/ 199012 h 3232706"/>
              <a:gd name="connsiteX816" fmla="*/ 2281483 w 3233740"/>
              <a:gd name="connsiteY816" fmla="*/ 466343 h 3232706"/>
              <a:gd name="connsiteX817" fmla="*/ 1692713 w 3233740"/>
              <a:gd name="connsiteY817" fmla="*/ 836681 h 3232706"/>
              <a:gd name="connsiteX818" fmla="*/ 1533255 w 3233740"/>
              <a:gd name="connsiteY818" fmla="*/ 866112 h 3232706"/>
              <a:gd name="connsiteX819" fmla="*/ 1138288 w 3233740"/>
              <a:gd name="connsiteY819" fmla="*/ 858754 h 3232706"/>
              <a:gd name="connsiteX820" fmla="*/ 304198 w 3233740"/>
              <a:gd name="connsiteY820" fmla="*/ 1511138 h 3232706"/>
              <a:gd name="connsiteX821" fmla="*/ 169272 w 3233740"/>
              <a:gd name="connsiteY821" fmla="*/ 1680366 h 3232706"/>
              <a:gd name="connsiteX822" fmla="*/ 110395 w 3233740"/>
              <a:gd name="connsiteY822" fmla="*/ 1690176 h 3232706"/>
              <a:gd name="connsiteX823" fmla="*/ 0 w 3233740"/>
              <a:gd name="connsiteY823" fmla="*/ 1665650 h 3232706"/>
              <a:gd name="connsiteX824" fmla="*/ 0 w 3233740"/>
              <a:gd name="connsiteY824" fmla="*/ 1655840 h 3232706"/>
              <a:gd name="connsiteX825" fmla="*/ 164365 w 3233740"/>
              <a:gd name="connsiteY825" fmla="*/ 1670556 h 3232706"/>
              <a:gd name="connsiteX826" fmla="*/ 294385 w 3233740"/>
              <a:gd name="connsiteY826" fmla="*/ 1508686 h 3232706"/>
              <a:gd name="connsiteX827" fmla="*/ 1138288 w 3233740"/>
              <a:gd name="connsiteY827" fmla="*/ 848944 h 3232706"/>
              <a:gd name="connsiteX828" fmla="*/ 1530801 w 3233740"/>
              <a:gd name="connsiteY828" fmla="*/ 856302 h 3232706"/>
              <a:gd name="connsiteX829" fmla="*/ 1692713 w 3233740"/>
              <a:gd name="connsiteY829" fmla="*/ 826871 h 3232706"/>
              <a:gd name="connsiteX830" fmla="*/ 2271670 w 3233740"/>
              <a:gd name="connsiteY830" fmla="*/ 463890 h 3232706"/>
              <a:gd name="connsiteX831" fmla="*/ 2386971 w 3233740"/>
              <a:gd name="connsiteY831" fmla="*/ 194107 h 3232706"/>
              <a:gd name="connsiteX832" fmla="*/ 2326307 w 3233740"/>
              <a:gd name="connsiteY832" fmla="*/ 164165 h 3232706"/>
              <a:gd name="connsiteX833" fmla="*/ 2338576 w 3233740"/>
              <a:gd name="connsiteY833" fmla="*/ 169073 h 3232706"/>
              <a:gd name="connsiteX834" fmla="*/ 2225696 w 3233740"/>
              <a:gd name="connsiteY834" fmla="*/ 426734 h 3232706"/>
              <a:gd name="connsiteX835" fmla="*/ 1636758 w 3233740"/>
              <a:gd name="connsiteY835" fmla="*/ 799729 h 3232706"/>
              <a:gd name="connsiteX836" fmla="*/ 1462530 w 3233740"/>
              <a:gd name="connsiteY836" fmla="*/ 831630 h 3232706"/>
              <a:gd name="connsiteX837" fmla="*/ 1069905 w 3233740"/>
              <a:gd name="connsiteY837" fmla="*/ 826723 h 3232706"/>
              <a:gd name="connsiteX838" fmla="*/ 240483 w 3233740"/>
              <a:gd name="connsiteY838" fmla="*/ 1430386 h 3232706"/>
              <a:gd name="connsiteX839" fmla="*/ 107972 w 3233740"/>
              <a:gd name="connsiteY839" fmla="*/ 1587437 h 3232706"/>
              <a:gd name="connsiteX840" fmla="*/ 49079 w 3233740"/>
              <a:gd name="connsiteY840" fmla="*/ 1597252 h 3232706"/>
              <a:gd name="connsiteX841" fmla="*/ 0 w 3233740"/>
              <a:gd name="connsiteY841" fmla="*/ 1592344 h 3232706"/>
              <a:gd name="connsiteX842" fmla="*/ 0 w 3233740"/>
              <a:gd name="connsiteY842" fmla="*/ 1580075 h 3232706"/>
              <a:gd name="connsiteX843" fmla="*/ 103065 w 3233740"/>
              <a:gd name="connsiteY843" fmla="*/ 1577621 h 3232706"/>
              <a:gd name="connsiteX844" fmla="*/ 230668 w 3233740"/>
              <a:gd name="connsiteY844" fmla="*/ 1427932 h 3232706"/>
              <a:gd name="connsiteX845" fmla="*/ 1072359 w 3233740"/>
              <a:gd name="connsiteY845" fmla="*/ 816907 h 3232706"/>
              <a:gd name="connsiteX846" fmla="*/ 1460076 w 3233740"/>
              <a:gd name="connsiteY846" fmla="*/ 821815 h 3232706"/>
              <a:gd name="connsiteX847" fmla="*/ 1636758 w 3233740"/>
              <a:gd name="connsiteY847" fmla="*/ 789914 h 3232706"/>
              <a:gd name="connsiteX848" fmla="*/ 2215881 w 3233740"/>
              <a:gd name="connsiteY848" fmla="*/ 424280 h 3232706"/>
              <a:gd name="connsiteX849" fmla="*/ 2326307 w 3233740"/>
              <a:gd name="connsiteY849" fmla="*/ 164165 h 3232706"/>
              <a:gd name="connsiteX850" fmla="*/ 2266817 w 3233740"/>
              <a:gd name="connsiteY850" fmla="*/ 135256 h 3232706"/>
              <a:gd name="connsiteX851" fmla="*/ 2276627 w 3233740"/>
              <a:gd name="connsiteY851" fmla="*/ 140161 h 3232706"/>
              <a:gd name="connsiteX852" fmla="*/ 2171167 w 3233740"/>
              <a:gd name="connsiteY852" fmla="*/ 387851 h 3232706"/>
              <a:gd name="connsiteX853" fmla="*/ 1580098 w 3233740"/>
              <a:gd name="connsiteY853" fmla="*/ 765518 h 3232706"/>
              <a:gd name="connsiteX854" fmla="*/ 1391251 w 3233740"/>
              <a:gd name="connsiteY854" fmla="*/ 799851 h 3232706"/>
              <a:gd name="connsiteX855" fmla="*/ 1001293 w 3233740"/>
              <a:gd name="connsiteY855" fmla="*/ 794947 h 3232706"/>
              <a:gd name="connsiteX856" fmla="*/ 179684 w 3233740"/>
              <a:gd name="connsiteY856" fmla="*/ 1349185 h 3232706"/>
              <a:gd name="connsiteX857" fmla="*/ 47245 w 3233740"/>
              <a:gd name="connsiteY857" fmla="*/ 1493875 h 3232706"/>
              <a:gd name="connsiteX858" fmla="*/ 3098 w 3233740"/>
              <a:gd name="connsiteY858" fmla="*/ 1501232 h 3232706"/>
              <a:gd name="connsiteX859" fmla="*/ 5551 w 3233740"/>
              <a:gd name="connsiteY859" fmla="*/ 1488970 h 3232706"/>
              <a:gd name="connsiteX860" fmla="*/ 42339 w 3233740"/>
              <a:gd name="connsiteY860" fmla="*/ 1481613 h 3232706"/>
              <a:gd name="connsiteX861" fmla="*/ 167421 w 3233740"/>
              <a:gd name="connsiteY861" fmla="*/ 1344280 h 3232706"/>
              <a:gd name="connsiteX862" fmla="*/ 1003745 w 3233740"/>
              <a:gd name="connsiteY862" fmla="*/ 782685 h 3232706"/>
              <a:gd name="connsiteX863" fmla="*/ 1388798 w 3233740"/>
              <a:gd name="connsiteY863" fmla="*/ 787589 h 3232706"/>
              <a:gd name="connsiteX864" fmla="*/ 1577646 w 3233740"/>
              <a:gd name="connsiteY864" fmla="*/ 753256 h 3232706"/>
              <a:gd name="connsiteX865" fmla="*/ 2158904 w 3233740"/>
              <a:gd name="connsiteY865" fmla="*/ 385399 h 3232706"/>
              <a:gd name="connsiteX866" fmla="*/ 2266817 w 3233740"/>
              <a:gd name="connsiteY866" fmla="*/ 135256 h 3232706"/>
              <a:gd name="connsiteX867" fmla="*/ 2203445 w 3233740"/>
              <a:gd name="connsiteY867" fmla="*/ 110476 h 3232706"/>
              <a:gd name="connsiteX868" fmla="*/ 2215711 w 3233740"/>
              <a:gd name="connsiteY868" fmla="*/ 115384 h 3232706"/>
              <a:gd name="connsiteX869" fmla="*/ 2115126 w 3233740"/>
              <a:gd name="connsiteY869" fmla="*/ 348527 h 3232706"/>
              <a:gd name="connsiteX870" fmla="*/ 1523880 w 3233740"/>
              <a:gd name="connsiteY870" fmla="*/ 731372 h 3232706"/>
              <a:gd name="connsiteX871" fmla="*/ 1320256 w 3233740"/>
              <a:gd name="connsiteY871" fmla="*/ 768184 h 3232706"/>
              <a:gd name="connsiteX872" fmla="*/ 932635 w 3233740"/>
              <a:gd name="connsiteY872" fmla="*/ 763276 h 3232706"/>
              <a:gd name="connsiteX873" fmla="*/ 115686 w 3233740"/>
              <a:gd name="connsiteY873" fmla="*/ 1268828 h 3232706"/>
              <a:gd name="connsiteX874" fmla="*/ 17554 w 3233740"/>
              <a:gd name="connsiteY874" fmla="*/ 1386626 h 3232706"/>
              <a:gd name="connsiteX875" fmla="*/ 20007 w 3233740"/>
              <a:gd name="connsiteY875" fmla="*/ 1369447 h 3232706"/>
              <a:gd name="connsiteX876" fmla="*/ 103419 w 3233740"/>
              <a:gd name="connsiteY876" fmla="*/ 1263919 h 3232706"/>
              <a:gd name="connsiteX877" fmla="*/ 935088 w 3233740"/>
              <a:gd name="connsiteY877" fmla="*/ 751005 h 3232706"/>
              <a:gd name="connsiteX878" fmla="*/ 1317803 w 3233740"/>
              <a:gd name="connsiteY878" fmla="*/ 755914 h 3232706"/>
              <a:gd name="connsiteX879" fmla="*/ 1521427 w 3233740"/>
              <a:gd name="connsiteY879" fmla="*/ 719102 h 3232706"/>
              <a:gd name="connsiteX880" fmla="*/ 2100406 w 3233740"/>
              <a:gd name="connsiteY880" fmla="*/ 343619 h 3232706"/>
              <a:gd name="connsiteX881" fmla="*/ 2203445 w 3233740"/>
              <a:gd name="connsiteY881" fmla="*/ 110476 h 3232706"/>
              <a:gd name="connsiteX882" fmla="*/ 2139045 w 3233740"/>
              <a:gd name="connsiteY882" fmla="*/ 85696 h 3232706"/>
              <a:gd name="connsiteX883" fmla="*/ 2153761 w 3233740"/>
              <a:gd name="connsiteY883" fmla="*/ 90602 h 3232706"/>
              <a:gd name="connsiteX884" fmla="*/ 2058104 w 3233740"/>
              <a:gd name="connsiteY884" fmla="*/ 308922 h 3232706"/>
              <a:gd name="connsiteX885" fmla="*/ 1466990 w 3233740"/>
              <a:gd name="connsiteY885" fmla="*/ 696501 h 3232706"/>
              <a:gd name="connsiteX886" fmla="*/ 1248695 w 3233740"/>
              <a:gd name="connsiteY886" fmla="*/ 735750 h 3232706"/>
              <a:gd name="connsiteX887" fmla="*/ 863612 w 3233740"/>
              <a:gd name="connsiteY887" fmla="*/ 730844 h 3232706"/>
              <a:gd name="connsiteX888" fmla="*/ 64015 w 3233740"/>
              <a:gd name="connsiteY888" fmla="*/ 1162577 h 3232706"/>
              <a:gd name="connsiteX889" fmla="*/ 86089 w 3233740"/>
              <a:gd name="connsiteY889" fmla="*/ 1093892 h 3232706"/>
              <a:gd name="connsiteX890" fmla="*/ 866065 w 3233740"/>
              <a:gd name="connsiteY890" fmla="*/ 716125 h 3232706"/>
              <a:gd name="connsiteX891" fmla="*/ 1246242 w 3233740"/>
              <a:gd name="connsiteY891" fmla="*/ 721031 h 3232706"/>
              <a:gd name="connsiteX892" fmla="*/ 1464537 w 3233740"/>
              <a:gd name="connsiteY892" fmla="*/ 681783 h 3232706"/>
              <a:gd name="connsiteX893" fmla="*/ 2043387 w 3233740"/>
              <a:gd name="connsiteY893" fmla="*/ 304016 h 3232706"/>
              <a:gd name="connsiteX894" fmla="*/ 2139045 w 3233740"/>
              <a:gd name="connsiteY894" fmla="*/ 85696 h 3232706"/>
              <a:gd name="connsiteX895" fmla="*/ 1128505 w 3233740"/>
              <a:gd name="connsiteY895" fmla="*/ 74339 h 3232706"/>
              <a:gd name="connsiteX896" fmla="*/ 778493 w 3233740"/>
              <a:gd name="connsiteY896" fmla="*/ 233341 h 3232706"/>
              <a:gd name="connsiteX897" fmla="*/ 859266 w 3233740"/>
              <a:gd name="connsiteY897" fmla="*/ 186864 h 3232706"/>
              <a:gd name="connsiteX898" fmla="*/ 1050181 w 3233740"/>
              <a:gd name="connsiteY898" fmla="*/ 101247 h 3232706"/>
              <a:gd name="connsiteX899" fmla="*/ 1128505 w 3233740"/>
              <a:gd name="connsiteY899" fmla="*/ 74339 h 3232706"/>
              <a:gd name="connsiteX900" fmla="*/ 2076059 w 3233740"/>
              <a:gd name="connsiteY900" fmla="*/ 66079 h 3232706"/>
              <a:gd name="connsiteX901" fmla="*/ 2090780 w 3233740"/>
              <a:gd name="connsiteY901" fmla="*/ 70984 h 3232706"/>
              <a:gd name="connsiteX902" fmla="*/ 2002454 w 3233740"/>
              <a:gd name="connsiteY902" fmla="*/ 269642 h 3232706"/>
              <a:gd name="connsiteX903" fmla="*/ 1408709 w 3233740"/>
              <a:gd name="connsiteY903" fmla="*/ 662053 h 3232706"/>
              <a:gd name="connsiteX904" fmla="*/ 1178081 w 3233740"/>
              <a:gd name="connsiteY904" fmla="*/ 703746 h 3232706"/>
              <a:gd name="connsiteX905" fmla="*/ 792883 w 3233740"/>
              <a:gd name="connsiteY905" fmla="*/ 701294 h 3232706"/>
              <a:gd name="connsiteX906" fmla="*/ 206497 w 3233740"/>
              <a:gd name="connsiteY906" fmla="*/ 823922 h 3232706"/>
              <a:gd name="connsiteX907" fmla="*/ 231032 w 3233740"/>
              <a:gd name="connsiteY907" fmla="*/ 782229 h 3232706"/>
              <a:gd name="connsiteX908" fmla="*/ 795336 w 3233740"/>
              <a:gd name="connsiteY908" fmla="*/ 684126 h 3232706"/>
              <a:gd name="connsiteX909" fmla="*/ 1175627 w 3233740"/>
              <a:gd name="connsiteY909" fmla="*/ 686578 h 3232706"/>
              <a:gd name="connsiteX910" fmla="*/ 1406256 w 3233740"/>
              <a:gd name="connsiteY910" fmla="*/ 644885 h 3232706"/>
              <a:gd name="connsiteX911" fmla="*/ 1987733 w 3233740"/>
              <a:gd name="connsiteY911" fmla="*/ 264737 h 3232706"/>
              <a:gd name="connsiteX912" fmla="*/ 2076059 w 3233740"/>
              <a:gd name="connsiteY912" fmla="*/ 66079 h 3232706"/>
              <a:gd name="connsiteX913" fmla="*/ 2009592 w 3233740"/>
              <a:gd name="connsiteY913" fmla="*/ 46462 h 3232706"/>
              <a:gd name="connsiteX914" fmla="*/ 2026766 w 3233740"/>
              <a:gd name="connsiteY914" fmla="*/ 51373 h 3232706"/>
              <a:gd name="connsiteX915" fmla="*/ 1945803 w 3233740"/>
              <a:gd name="connsiteY915" fmla="*/ 230627 h 3232706"/>
              <a:gd name="connsiteX916" fmla="*/ 1349620 w 3233740"/>
              <a:gd name="connsiteY916" fmla="*/ 628423 h 3232706"/>
              <a:gd name="connsiteX917" fmla="*/ 1109184 w 3233740"/>
              <a:gd name="connsiteY917" fmla="*/ 670167 h 3232706"/>
              <a:gd name="connsiteX918" fmla="*/ 721543 w 3233740"/>
              <a:gd name="connsiteY918" fmla="*/ 670167 h 3232706"/>
              <a:gd name="connsiteX919" fmla="*/ 292193 w 3233740"/>
              <a:gd name="connsiteY919" fmla="*/ 687356 h 3232706"/>
              <a:gd name="connsiteX920" fmla="*/ 311821 w 3233740"/>
              <a:gd name="connsiteY920" fmla="*/ 662801 h 3232706"/>
              <a:gd name="connsiteX921" fmla="*/ 723997 w 3233740"/>
              <a:gd name="connsiteY921" fmla="*/ 652979 h 3232706"/>
              <a:gd name="connsiteX922" fmla="*/ 1104278 w 3233740"/>
              <a:gd name="connsiteY922" fmla="*/ 655434 h 3232706"/>
              <a:gd name="connsiteX923" fmla="*/ 1347167 w 3233740"/>
              <a:gd name="connsiteY923" fmla="*/ 611234 h 3232706"/>
              <a:gd name="connsiteX924" fmla="*/ 1931083 w 3233740"/>
              <a:gd name="connsiteY924" fmla="*/ 225716 h 3232706"/>
              <a:gd name="connsiteX925" fmla="*/ 2009592 w 3233740"/>
              <a:gd name="connsiteY925" fmla="*/ 46462 h 3232706"/>
              <a:gd name="connsiteX926" fmla="*/ 1251370 w 3233740"/>
              <a:gd name="connsiteY926" fmla="*/ 42332 h 3232706"/>
              <a:gd name="connsiteX927" fmla="*/ 760488 w 3233740"/>
              <a:gd name="connsiteY927" fmla="*/ 280314 h 3232706"/>
              <a:gd name="connsiteX928" fmla="*/ 691764 w 3233740"/>
              <a:gd name="connsiteY928" fmla="*/ 290128 h 3232706"/>
              <a:gd name="connsiteX929" fmla="*/ 748216 w 3233740"/>
              <a:gd name="connsiteY929" fmla="*/ 253327 h 3232706"/>
              <a:gd name="connsiteX930" fmla="*/ 755579 w 3233740"/>
              <a:gd name="connsiteY930" fmla="*/ 250873 h 3232706"/>
              <a:gd name="connsiteX931" fmla="*/ 1202282 w 3233740"/>
              <a:gd name="connsiteY931" fmla="*/ 52146 h 3232706"/>
              <a:gd name="connsiteX932" fmla="*/ 1251370 w 3233740"/>
              <a:gd name="connsiteY932" fmla="*/ 42332 h 3232706"/>
              <a:gd name="connsiteX933" fmla="*/ 1943510 w 3233740"/>
              <a:gd name="connsiteY933" fmla="*/ 32007 h 3232706"/>
              <a:gd name="connsiteX934" fmla="*/ 1960687 w 3233740"/>
              <a:gd name="connsiteY934" fmla="*/ 36915 h 3232706"/>
              <a:gd name="connsiteX935" fmla="*/ 1889524 w 3233740"/>
              <a:gd name="connsiteY935" fmla="*/ 191526 h 3232706"/>
              <a:gd name="connsiteX936" fmla="*/ 1293225 w 3233740"/>
              <a:gd name="connsiteY936" fmla="*/ 594004 h 3232706"/>
              <a:gd name="connsiteX937" fmla="*/ 1038018 w 3233740"/>
              <a:gd name="connsiteY937" fmla="*/ 638178 h 3232706"/>
              <a:gd name="connsiteX938" fmla="*/ 647848 w 3233740"/>
              <a:gd name="connsiteY938" fmla="*/ 638178 h 3232706"/>
              <a:gd name="connsiteX939" fmla="*/ 338655 w 3233740"/>
              <a:gd name="connsiteY939" fmla="*/ 623454 h 3232706"/>
              <a:gd name="connsiteX940" fmla="*/ 355833 w 3233740"/>
              <a:gd name="connsiteY940" fmla="*/ 603821 h 3232706"/>
              <a:gd name="connsiteX941" fmla="*/ 650302 w 3233740"/>
              <a:gd name="connsiteY941" fmla="*/ 618545 h 3232706"/>
              <a:gd name="connsiteX942" fmla="*/ 1033111 w 3233740"/>
              <a:gd name="connsiteY942" fmla="*/ 620999 h 3232706"/>
              <a:gd name="connsiteX943" fmla="*/ 1290771 w 3233740"/>
              <a:gd name="connsiteY943" fmla="*/ 574371 h 3232706"/>
              <a:gd name="connsiteX944" fmla="*/ 1872347 w 3233740"/>
              <a:gd name="connsiteY944" fmla="*/ 186618 h 3232706"/>
              <a:gd name="connsiteX945" fmla="*/ 1943510 w 3233740"/>
              <a:gd name="connsiteY945" fmla="*/ 32007 h 3232706"/>
              <a:gd name="connsiteX946" fmla="*/ 1874981 w 3233740"/>
              <a:gd name="connsiteY946" fmla="*/ 19618 h 3232706"/>
              <a:gd name="connsiteX947" fmla="*/ 1894608 w 3233740"/>
              <a:gd name="connsiteY947" fmla="*/ 24526 h 3232706"/>
              <a:gd name="connsiteX948" fmla="*/ 1833273 w 3233740"/>
              <a:gd name="connsiteY948" fmla="*/ 154599 h 3232706"/>
              <a:gd name="connsiteX949" fmla="*/ 1234645 w 3233740"/>
              <a:gd name="connsiteY949" fmla="*/ 557088 h 3232706"/>
              <a:gd name="connsiteX950" fmla="*/ 967225 w 3233740"/>
              <a:gd name="connsiteY950" fmla="*/ 606172 h 3232706"/>
              <a:gd name="connsiteX951" fmla="*/ 574682 w 3233740"/>
              <a:gd name="connsiteY951" fmla="*/ 606172 h 3232706"/>
              <a:gd name="connsiteX952" fmla="*/ 368597 w 3233740"/>
              <a:gd name="connsiteY952" fmla="*/ 586538 h 3232706"/>
              <a:gd name="connsiteX953" fmla="*/ 385771 w 3233740"/>
              <a:gd name="connsiteY953" fmla="*/ 569359 h 3232706"/>
              <a:gd name="connsiteX954" fmla="*/ 577136 w 3233740"/>
              <a:gd name="connsiteY954" fmla="*/ 586538 h 3232706"/>
              <a:gd name="connsiteX955" fmla="*/ 962318 w 3233740"/>
              <a:gd name="connsiteY955" fmla="*/ 586538 h 3232706"/>
              <a:gd name="connsiteX956" fmla="*/ 1232192 w 3233740"/>
              <a:gd name="connsiteY956" fmla="*/ 537454 h 3232706"/>
              <a:gd name="connsiteX957" fmla="*/ 1816100 w 3233740"/>
              <a:gd name="connsiteY957" fmla="*/ 144782 h 3232706"/>
              <a:gd name="connsiteX958" fmla="*/ 1874981 w 3233740"/>
              <a:gd name="connsiteY958" fmla="*/ 19618 h 3232706"/>
              <a:gd name="connsiteX959" fmla="*/ 1354619 w 3233740"/>
              <a:gd name="connsiteY959" fmla="*/ 19618 h 3232706"/>
              <a:gd name="connsiteX960" fmla="*/ 819958 w 3233740"/>
              <a:gd name="connsiteY960" fmla="*/ 313993 h 3232706"/>
              <a:gd name="connsiteX961" fmla="*/ 616394 w 3233740"/>
              <a:gd name="connsiteY961" fmla="*/ 345883 h 3232706"/>
              <a:gd name="connsiteX962" fmla="*/ 653182 w 3233740"/>
              <a:gd name="connsiteY962" fmla="*/ 316446 h 3232706"/>
              <a:gd name="connsiteX963" fmla="*/ 665445 w 3233740"/>
              <a:gd name="connsiteY963" fmla="*/ 309086 h 3232706"/>
              <a:gd name="connsiteX964" fmla="*/ 815052 w 3233740"/>
              <a:gd name="connsiteY964" fmla="*/ 287008 h 3232706"/>
              <a:gd name="connsiteX965" fmla="*/ 1312925 w 3233740"/>
              <a:gd name="connsiteY965" fmla="*/ 26977 h 3232706"/>
              <a:gd name="connsiteX966" fmla="*/ 1354619 w 3233740"/>
              <a:gd name="connsiteY966" fmla="*/ 19618 h 3232706"/>
              <a:gd name="connsiteX967" fmla="*/ 1803353 w 3233740"/>
              <a:gd name="connsiteY967" fmla="*/ 10325 h 3232706"/>
              <a:gd name="connsiteX968" fmla="*/ 1825432 w 3233740"/>
              <a:gd name="connsiteY968" fmla="*/ 12776 h 3232706"/>
              <a:gd name="connsiteX969" fmla="*/ 1776367 w 3233740"/>
              <a:gd name="connsiteY969" fmla="*/ 115745 h 3232706"/>
              <a:gd name="connsiteX970" fmla="*/ 1175320 w 3233740"/>
              <a:gd name="connsiteY970" fmla="*/ 522713 h 3232706"/>
              <a:gd name="connsiteX971" fmla="*/ 895650 w 3233740"/>
              <a:gd name="connsiteY971" fmla="*/ 574197 h 3232706"/>
              <a:gd name="connsiteX972" fmla="*/ 495769 w 3233740"/>
              <a:gd name="connsiteY972" fmla="*/ 574197 h 3232706"/>
              <a:gd name="connsiteX973" fmla="*/ 390279 w 3233740"/>
              <a:gd name="connsiteY973" fmla="*/ 561939 h 3232706"/>
              <a:gd name="connsiteX974" fmla="*/ 407452 w 3233740"/>
              <a:gd name="connsiteY974" fmla="*/ 542326 h 3232706"/>
              <a:gd name="connsiteX975" fmla="*/ 498223 w 3233740"/>
              <a:gd name="connsiteY975" fmla="*/ 552133 h 3232706"/>
              <a:gd name="connsiteX976" fmla="*/ 890743 w 3233740"/>
              <a:gd name="connsiteY976" fmla="*/ 552133 h 3232706"/>
              <a:gd name="connsiteX977" fmla="*/ 1172867 w 3233740"/>
              <a:gd name="connsiteY977" fmla="*/ 503100 h 3232706"/>
              <a:gd name="connsiteX978" fmla="*/ 1759194 w 3233740"/>
              <a:gd name="connsiteY978" fmla="*/ 105938 h 3232706"/>
              <a:gd name="connsiteX979" fmla="*/ 1803353 w 3233740"/>
              <a:gd name="connsiteY979" fmla="*/ 10325 h 3232706"/>
              <a:gd name="connsiteX980" fmla="*/ 1445478 w 3233740"/>
              <a:gd name="connsiteY980" fmla="*/ 7228 h 3232706"/>
              <a:gd name="connsiteX981" fmla="*/ 878870 w 3233740"/>
              <a:gd name="connsiteY981" fmla="*/ 350639 h 3232706"/>
              <a:gd name="connsiteX982" fmla="*/ 540377 w 3233740"/>
              <a:gd name="connsiteY982" fmla="*/ 411962 h 3232706"/>
              <a:gd name="connsiteX983" fmla="*/ 537924 w 3233740"/>
              <a:gd name="connsiteY983" fmla="*/ 411962 h 3232706"/>
              <a:gd name="connsiteX984" fmla="*/ 582076 w 3233740"/>
              <a:gd name="connsiteY984" fmla="*/ 372715 h 3232706"/>
              <a:gd name="connsiteX985" fmla="*/ 876417 w 3233740"/>
              <a:gd name="connsiteY985" fmla="*/ 323657 h 3232706"/>
              <a:gd name="connsiteX986" fmla="*/ 1411138 w 3233740"/>
              <a:gd name="connsiteY986" fmla="*/ 12134 h 3232706"/>
              <a:gd name="connsiteX987" fmla="*/ 1445478 w 3233740"/>
              <a:gd name="connsiteY987" fmla="*/ 7228 h 3232706"/>
              <a:gd name="connsiteX988" fmla="*/ 1732112 w 3233740"/>
              <a:gd name="connsiteY988" fmla="*/ 3098 h 3232706"/>
              <a:gd name="connsiteX989" fmla="*/ 1754190 w 3233740"/>
              <a:gd name="connsiteY989" fmla="*/ 5548 h 3232706"/>
              <a:gd name="connsiteX990" fmla="*/ 1722300 w 3233740"/>
              <a:gd name="connsiteY990" fmla="*/ 76613 h 3232706"/>
              <a:gd name="connsiteX991" fmla="*/ 1116386 w 3233740"/>
              <a:gd name="connsiteY991" fmla="*/ 488295 h 3232706"/>
              <a:gd name="connsiteX992" fmla="*/ 824469 w 3233740"/>
              <a:gd name="connsiteY992" fmla="*/ 542206 h 3232706"/>
              <a:gd name="connsiteX993" fmla="*/ 414803 w 3233740"/>
              <a:gd name="connsiteY993" fmla="*/ 542206 h 3232706"/>
              <a:gd name="connsiteX994" fmla="*/ 409897 w 3233740"/>
              <a:gd name="connsiteY994" fmla="*/ 539755 h 3232706"/>
              <a:gd name="connsiteX995" fmla="*/ 427068 w 3233740"/>
              <a:gd name="connsiteY995" fmla="*/ 520151 h 3232706"/>
              <a:gd name="connsiteX996" fmla="*/ 819563 w 3233740"/>
              <a:gd name="connsiteY996" fmla="*/ 520151 h 3232706"/>
              <a:gd name="connsiteX997" fmla="*/ 1113933 w 3233740"/>
              <a:gd name="connsiteY997" fmla="*/ 466241 h 3232706"/>
              <a:gd name="connsiteX998" fmla="*/ 1700222 w 3233740"/>
              <a:gd name="connsiteY998" fmla="*/ 66811 h 3232706"/>
              <a:gd name="connsiteX999" fmla="*/ 1732112 w 3233740"/>
              <a:gd name="connsiteY999" fmla="*/ 3098 h 3232706"/>
              <a:gd name="connsiteX1000" fmla="*/ 1499676 w 3233740"/>
              <a:gd name="connsiteY1000" fmla="*/ 3098 h 3232706"/>
              <a:gd name="connsiteX1001" fmla="*/ 1529109 w 3233740"/>
              <a:gd name="connsiteY1001" fmla="*/ 3098 h 3232706"/>
              <a:gd name="connsiteX1002" fmla="*/ 940448 w 3233740"/>
              <a:gd name="connsiteY1002" fmla="*/ 385526 h 3232706"/>
              <a:gd name="connsiteX1003" fmla="*/ 611778 w 3233740"/>
              <a:gd name="connsiteY1003" fmla="*/ 444361 h 3232706"/>
              <a:gd name="connsiteX1004" fmla="*/ 484236 w 3233740"/>
              <a:gd name="connsiteY1004" fmla="*/ 461521 h 3232706"/>
              <a:gd name="connsiteX1005" fmla="*/ 513668 w 3233740"/>
              <a:gd name="connsiteY1005" fmla="*/ 434555 h 3232706"/>
              <a:gd name="connsiteX1006" fmla="*/ 606873 w 3233740"/>
              <a:gd name="connsiteY1006" fmla="*/ 419846 h 3232706"/>
              <a:gd name="connsiteX1007" fmla="*/ 935542 w 3233740"/>
              <a:gd name="connsiteY1007" fmla="*/ 358560 h 3232706"/>
              <a:gd name="connsiteX1008" fmla="*/ 1499676 w 3233740"/>
              <a:gd name="connsiteY1008" fmla="*/ 3098 h 3232706"/>
              <a:gd name="connsiteX1009" fmla="*/ 1655966 w 3233740"/>
              <a:gd name="connsiteY1009" fmla="*/ 0 h 3232706"/>
              <a:gd name="connsiteX1010" fmla="*/ 1682948 w 3233740"/>
              <a:gd name="connsiteY1010" fmla="*/ 0 h 3232706"/>
              <a:gd name="connsiteX1011" fmla="*/ 1665778 w 3233740"/>
              <a:gd name="connsiteY1011" fmla="*/ 36800 h 3232706"/>
              <a:gd name="connsiteX1012" fmla="*/ 1057457 w 3233740"/>
              <a:gd name="connsiteY1012" fmla="*/ 453866 h 3232706"/>
              <a:gd name="connsiteX1013" fmla="*/ 753297 w 3233740"/>
              <a:gd name="connsiteY1013" fmla="*/ 507840 h 3232706"/>
              <a:gd name="connsiteX1014" fmla="*/ 429513 w 3233740"/>
              <a:gd name="connsiteY1014" fmla="*/ 520106 h 3232706"/>
              <a:gd name="connsiteX1015" fmla="*/ 449137 w 3233740"/>
              <a:gd name="connsiteY1015" fmla="*/ 498026 h 3232706"/>
              <a:gd name="connsiteX1016" fmla="*/ 748391 w 3233740"/>
              <a:gd name="connsiteY1016" fmla="*/ 485760 h 3232706"/>
              <a:gd name="connsiteX1017" fmla="*/ 1055004 w 3233740"/>
              <a:gd name="connsiteY1017" fmla="*/ 431786 h 3232706"/>
              <a:gd name="connsiteX1018" fmla="*/ 1643702 w 3233740"/>
              <a:gd name="connsiteY1018" fmla="*/ 26987 h 3232706"/>
              <a:gd name="connsiteX1019" fmla="*/ 1655966 w 3233740"/>
              <a:gd name="connsiteY1019" fmla="*/ 0 h 3232706"/>
              <a:gd name="connsiteX1020" fmla="*/ 1580217 w 3233740"/>
              <a:gd name="connsiteY1020" fmla="*/ 0 h 3232706"/>
              <a:gd name="connsiteX1021" fmla="*/ 1609643 w 3233740"/>
              <a:gd name="connsiteY1021" fmla="*/ 0 h 3232706"/>
              <a:gd name="connsiteX1022" fmla="*/ 999058 w 3233740"/>
              <a:gd name="connsiteY1022" fmla="*/ 420079 h 3232706"/>
              <a:gd name="connsiteX1023" fmla="*/ 682731 w 3233740"/>
              <a:gd name="connsiteY1023" fmla="*/ 476581 h 3232706"/>
              <a:gd name="connsiteX1024" fmla="*/ 452228 w 3233740"/>
              <a:gd name="connsiteY1024" fmla="*/ 493777 h 3232706"/>
              <a:gd name="connsiteX1025" fmla="*/ 476749 w 3233740"/>
              <a:gd name="connsiteY1025" fmla="*/ 471668 h 3232706"/>
              <a:gd name="connsiteX1026" fmla="*/ 677826 w 3233740"/>
              <a:gd name="connsiteY1026" fmla="*/ 452015 h 3232706"/>
              <a:gd name="connsiteX1027" fmla="*/ 994153 w 3233740"/>
              <a:gd name="connsiteY1027" fmla="*/ 395513 h 3232706"/>
              <a:gd name="connsiteX1028" fmla="*/ 1580217 w 3233740"/>
              <a:gd name="connsiteY1028" fmla="*/ 0 h 323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3233740" h="3232706">
                <a:moveTo>
                  <a:pt x="2458344" y="2997300"/>
                </a:moveTo>
                <a:cubicBezTo>
                  <a:pt x="2453433" y="2999754"/>
                  <a:pt x="2448522" y="3002208"/>
                  <a:pt x="2446067" y="3004662"/>
                </a:cubicBezTo>
                <a:cubicBezTo>
                  <a:pt x="2328205" y="3031656"/>
                  <a:pt x="2207887" y="3085645"/>
                  <a:pt x="2092480" y="3161719"/>
                </a:cubicBezTo>
                <a:cubicBezTo>
                  <a:pt x="2085114" y="3164173"/>
                  <a:pt x="2080203" y="3164173"/>
                  <a:pt x="2075292" y="3166627"/>
                </a:cubicBezTo>
                <a:cubicBezTo>
                  <a:pt x="2202976" y="3083191"/>
                  <a:pt x="2333116" y="3024294"/>
                  <a:pt x="2458344" y="2997300"/>
                </a:cubicBezTo>
                <a:close/>
                <a:moveTo>
                  <a:pt x="2789771" y="2729886"/>
                </a:moveTo>
                <a:cubicBezTo>
                  <a:pt x="2772584" y="2747071"/>
                  <a:pt x="2755397" y="2764255"/>
                  <a:pt x="2738210" y="2781439"/>
                </a:cubicBezTo>
                <a:cubicBezTo>
                  <a:pt x="2642453" y="2862450"/>
                  <a:pt x="2549152" y="2921368"/>
                  <a:pt x="2460762" y="2945917"/>
                </a:cubicBezTo>
                <a:cubicBezTo>
                  <a:pt x="2310988" y="2987650"/>
                  <a:pt x="2148939" y="3071116"/>
                  <a:pt x="1996711" y="3188951"/>
                </a:cubicBezTo>
                <a:cubicBezTo>
                  <a:pt x="1991800" y="3188951"/>
                  <a:pt x="1989345" y="3188951"/>
                  <a:pt x="1984434" y="3191406"/>
                </a:cubicBezTo>
                <a:cubicBezTo>
                  <a:pt x="2141573" y="3068662"/>
                  <a:pt x="2306078" y="2982740"/>
                  <a:pt x="2460762" y="2941007"/>
                </a:cubicBezTo>
                <a:cubicBezTo>
                  <a:pt x="2563884" y="2911548"/>
                  <a:pt x="2674372" y="2832992"/>
                  <a:pt x="2789771" y="2729886"/>
                </a:cubicBezTo>
                <a:close/>
                <a:moveTo>
                  <a:pt x="3005561" y="2445954"/>
                </a:moveTo>
                <a:cubicBezTo>
                  <a:pt x="3000656" y="2453308"/>
                  <a:pt x="2995751" y="2460662"/>
                  <a:pt x="2990847" y="2470467"/>
                </a:cubicBezTo>
                <a:cubicBezTo>
                  <a:pt x="2804461" y="2671475"/>
                  <a:pt x="2625433" y="2833262"/>
                  <a:pt x="2463572" y="2889642"/>
                </a:cubicBezTo>
                <a:cubicBezTo>
                  <a:pt x="2289449" y="2948474"/>
                  <a:pt x="2100611" y="3056332"/>
                  <a:pt x="1926487" y="3203411"/>
                </a:cubicBezTo>
                <a:cubicBezTo>
                  <a:pt x="1921582" y="3203411"/>
                  <a:pt x="1919130" y="3205862"/>
                  <a:pt x="1914225" y="3205862"/>
                </a:cubicBezTo>
                <a:cubicBezTo>
                  <a:pt x="2085896" y="3058783"/>
                  <a:pt x="2279639" y="2946023"/>
                  <a:pt x="2463572" y="2882289"/>
                </a:cubicBezTo>
                <a:cubicBezTo>
                  <a:pt x="2627885" y="2825908"/>
                  <a:pt x="2811818" y="2656767"/>
                  <a:pt x="3005561" y="2445954"/>
                </a:cubicBezTo>
                <a:close/>
                <a:moveTo>
                  <a:pt x="3084030" y="2296243"/>
                </a:moveTo>
                <a:cubicBezTo>
                  <a:pt x="3081576" y="2301150"/>
                  <a:pt x="3079123" y="2308509"/>
                  <a:pt x="3076669" y="2313416"/>
                </a:cubicBezTo>
                <a:cubicBezTo>
                  <a:pt x="2858290" y="2551374"/>
                  <a:pt x="2652180" y="2757441"/>
                  <a:pt x="2465699" y="2833490"/>
                </a:cubicBezTo>
                <a:cubicBezTo>
                  <a:pt x="2264497" y="2914445"/>
                  <a:pt x="2051025" y="3044464"/>
                  <a:pt x="1862091" y="3213733"/>
                </a:cubicBezTo>
                <a:cubicBezTo>
                  <a:pt x="1857184" y="3216186"/>
                  <a:pt x="1854730" y="3216186"/>
                  <a:pt x="1852276" y="3216186"/>
                </a:cubicBezTo>
                <a:cubicBezTo>
                  <a:pt x="2043664" y="3042010"/>
                  <a:pt x="2259589" y="2909539"/>
                  <a:pt x="2465699" y="2826130"/>
                </a:cubicBezTo>
                <a:cubicBezTo>
                  <a:pt x="2652180" y="2750082"/>
                  <a:pt x="2863198" y="2539108"/>
                  <a:pt x="3084030" y="2296243"/>
                </a:cubicBezTo>
                <a:close/>
                <a:moveTo>
                  <a:pt x="3130492" y="2180605"/>
                </a:moveTo>
                <a:cubicBezTo>
                  <a:pt x="3130492" y="2187966"/>
                  <a:pt x="3128039" y="2192874"/>
                  <a:pt x="3125586" y="2197781"/>
                </a:cubicBezTo>
                <a:cubicBezTo>
                  <a:pt x="2890065" y="2452962"/>
                  <a:pt x="2666812" y="2681153"/>
                  <a:pt x="2470545" y="2776846"/>
                </a:cubicBezTo>
                <a:cubicBezTo>
                  <a:pt x="2315985" y="2850456"/>
                  <a:pt x="2048572" y="2995222"/>
                  <a:pt x="1803238" y="3223413"/>
                </a:cubicBezTo>
                <a:cubicBezTo>
                  <a:pt x="1800785" y="3223413"/>
                  <a:pt x="1795878" y="3223413"/>
                  <a:pt x="1793425" y="3223413"/>
                </a:cubicBezTo>
                <a:cubicBezTo>
                  <a:pt x="2031399" y="3000130"/>
                  <a:pt x="2288999" y="2855363"/>
                  <a:pt x="2465639" y="2769485"/>
                </a:cubicBezTo>
                <a:cubicBezTo>
                  <a:pt x="2666812" y="2673792"/>
                  <a:pt x="2892519" y="2440694"/>
                  <a:pt x="3130492" y="2180605"/>
                </a:cubicBezTo>
                <a:close/>
                <a:moveTo>
                  <a:pt x="3162499" y="2087682"/>
                </a:moveTo>
                <a:cubicBezTo>
                  <a:pt x="3162499" y="2092589"/>
                  <a:pt x="3160047" y="2097496"/>
                  <a:pt x="3157594" y="2102403"/>
                </a:cubicBezTo>
                <a:cubicBezTo>
                  <a:pt x="2912357" y="2364932"/>
                  <a:pt x="2679382" y="2607832"/>
                  <a:pt x="2473383" y="2720695"/>
                </a:cubicBezTo>
                <a:cubicBezTo>
                  <a:pt x="2247764" y="2843372"/>
                  <a:pt x="1978004" y="3007759"/>
                  <a:pt x="1747481" y="3228577"/>
                </a:cubicBezTo>
                <a:cubicBezTo>
                  <a:pt x="1745028" y="3228577"/>
                  <a:pt x="1740123" y="3228577"/>
                  <a:pt x="1737671" y="3228577"/>
                </a:cubicBezTo>
                <a:cubicBezTo>
                  <a:pt x="1970646" y="3005305"/>
                  <a:pt x="2242860" y="2838465"/>
                  <a:pt x="2468478" y="2713334"/>
                </a:cubicBezTo>
                <a:cubicBezTo>
                  <a:pt x="2676930" y="2600472"/>
                  <a:pt x="2912357" y="2355118"/>
                  <a:pt x="3162499" y="2087682"/>
                </a:cubicBezTo>
                <a:close/>
                <a:moveTo>
                  <a:pt x="3187278" y="2007148"/>
                </a:moveTo>
                <a:cubicBezTo>
                  <a:pt x="3184825" y="2012052"/>
                  <a:pt x="3184825" y="2016956"/>
                  <a:pt x="3182373" y="2021860"/>
                </a:cubicBezTo>
                <a:cubicBezTo>
                  <a:pt x="2927284" y="2284212"/>
                  <a:pt x="2686911" y="2531853"/>
                  <a:pt x="2475972" y="2664255"/>
                </a:cubicBezTo>
                <a:cubicBezTo>
                  <a:pt x="2456350" y="2674062"/>
                  <a:pt x="2439181" y="2686322"/>
                  <a:pt x="2419558" y="2698581"/>
                </a:cubicBezTo>
                <a:cubicBezTo>
                  <a:pt x="2184092" y="2845695"/>
                  <a:pt x="1914286" y="3012423"/>
                  <a:pt x="1691083" y="3230641"/>
                </a:cubicBezTo>
                <a:cubicBezTo>
                  <a:pt x="1686177" y="3230641"/>
                  <a:pt x="1683725" y="3230641"/>
                  <a:pt x="1678819" y="3230641"/>
                </a:cubicBezTo>
                <a:cubicBezTo>
                  <a:pt x="1904475" y="3009971"/>
                  <a:pt x="2176733" y="2840791"/>
                  <a:pt x="2414653" y="2691225"/>
                </a:cubicBezTo>
                <a:cubicBezTo>
                  <a:pt x="2434275" y="2678966"/>
                  <a:pt x="2453897" y="2669158"/>
                  <a:pt x="2471067" y="2656899"/>
                </a:cubicBezTo>
                <a:cubicBezTo>
                  <a:pt x="2684458" y="2524497"/>
                  <a:pt x="2929736" y="2274404"/>
                  <a:pt x="3187278" y="2007148"/>
                </a:cubicBezTo>
                <a:close/>
                <a:moveTo>
                  <a:pt x="3201733" y="1932809"/>
                </a:moveTo>
                <a:cubicBezTo>
                  <a:pt x="3201733" y="1937715"/>
                  <a:pt x="3199279" y="1942620"/>
                  <a:pt x="3199279" y="1947525"/>
                </a:cubicBezTo>
                <a:cubicBezTo>
                  <a:pt x="2939160" y="2207504"/>
                  <a:pt x="2693765" y="2455221"/>
                  <a:pt x="2477818" y="2607284"/>
                </a:cubicBezTo>
                <a:cubicBezTo>
                  <a:pt x="2404199" y="2658789"/>
                  <a:pt x="2328127" y="2707842"/>
                  <a:pt x="2249600" y="2759347"/>
                </a:cubicBezTo>
                <a:cubicBezTo>
                  <a:pt x="2041015" y="2896695"/>
                  <a:pt x="1817705" y="3043853"/>
                  <a:pt x="1631205" y="3232706"/>
                </a:cubicBezTo>
                <a:cubicBezTo>
                  <a:pt x="1626297" y="3232706"/>
                  <a:pt x="1623843" y="3232706"/>
                  <a:pt x="1618935" y="3232706"/>
                </a:cubicBezTo>
                <a:cubicBezTo>
                  <a:pt x="1807889" y="3041401"/>
                  <a:pt x="2033653" y="2891790"/>
                  <a:pt x="2244693" y="2754442"/>
                </a:cubicBezTo>
                <a:cubicBezTo>
                  <a:pt x="2323219" y="2700484"/>
                  <a:pt x="2399291" y="2651432"/>
                  <a:pt x="2472910" y="2599926"/>
                </a:cubicBezTo>
                <a:cubicBezTo>
                  <a:pt x="2691312" y="2447863"/>
                  <a:pt x="2939160" y="2197694"/>
                  <a:pt x="3201733" y="1932809"/>
                </a:cubicBezTo>
                <a:close/>
                <a:moveTo>
                  <a:pt x="3214122" y="1866730"/>
                </a:moveTo>
                <a:cubicBezTo>
                  <a:pt x="3214122" y="1871635"/>
                  <a:pt x="3211669" y="1876540"/>
                  <a:pt x="3211669" y="1878992"/>
                </a:cubicBezTo>
                <a:cubicBezTo>
                  <a:pt x="2946692" y="2136492"/>
                  <a:pt x="2698890" y="2379278"/>
                  <a:pt x="2480529" y="2550944"/>
                </a:cubicBezTo>
                <a:cubicBezTo>
                  <a:pt x="2372576" y="2634325"/>
                  <a:pt x="2252355" y="2715254"/>
                  <a:pt x="2137041" y="2791278"/>
                </a:cubicBezTo>
                <a:cubicBezTo>
                  <a:pt x="1938309" y="2923706"/>
                  <a:pt x="1734669" y="3058587"/>
                  <a:pt x="1567832" y="3232706"/>
                </a:cubicBezTo>
                <a:cubicBezTo>
                  <a:pt x="1565379" y="3232706"/>
                  <a:pt x="1560472" y="3232706"/>
                  <a:pt x="1558018" y="3230254"/>
                </a:cubicBezTo>
                <a:cubicBezTo>
                  <a:pt x="1724855" y="3053682"/>
                  <a:pt x="1930948" y="2918801"/>
                  <a:pt x="2132134" y="2783921"/>
                </a:cubicBezTo>
                <a:cubicBezTo>
                  <a:pt x="2247448" y="2707897"/>
                  <a:pt x="2367669" y="2629421"/>
                  <a:pt x="2475622" y="2543587"/>
                </a:cubicBezTo>
                <a:cubicBezTo>
                  <a:pt x="2693983" y="2369468"/>
                  <a:pt x="2946692" y="2126683"/>
                  <a:pt x="3214122" y="1866730"/>
                </a:cubicBezTo>
                <a:close/>
                <a:moveTo>
                  <a:pt x="3221350" y="1805814"/>
                </a:moveTo>
                <a:cubicBezTo>
                  <a:pt x="3221350" y="1810720"/>
                  <a:pt x="3221350" y="1813173"/>
                  <a:pt x="3221350" y="1818079"/>
                </a:cubicBezTo>
                <a:cubicBezTo>
                  <a:pt x="2963720" y="2060930"/>
                  <a:pt x="2708544" y="2296422"/>
                  <a:pt x="2482812" y="2495118"/>
                </a:cubicBezTo>
                <a:cubicBezTo>
                  <a:pt x="2350316" y="2610411"/>
                  <a:pt x="2200646" y="2708532"/>
                  <a:pt x="2055882" y="2801748"/>
                </a:cubicBezTo>
                <a:cubicBezTo>
                  <a:pt x="1862047" y="2926853"/>
                  <a:pt x="1665757" y="3054410"/>
                  <a:pt x="1503819" y="3228576"/>
                </a:cubicBezTo>
                <a:cubicBezTo>
                  <a:pt x="1501365" y="3228576"/>
                  <a:pt x="1496458" y="3228576"/>
                  <a:pt x="1494004" y="3228576"/>
                </a:cubicBezTo>
                <a:cubicBezTo>
                  <a:pt x="1653489" y="3049504"/>
                  <a:pt x="1854686" y="2919493"/>
                  <a:pt x="2050975" y="2794389"/>
                </a:cubicBezTo>
                <a:cubicBezTo>
                  <a:pt x="2195738" y="2701173"/>
                  <a:pt x="2345409" y="2603052"/>
                  <a:pt x="2477904" y="2487759"/>
                </a:cubicBezTo>
                <a:cubicBezTo>
                  <a:pt x="2706091" y="2286610"/>
                  <a:pt x="2961267" y="2051118"/>
                  <a:pt x="3221350" y="1805814"/>
                </a:cubicBezTo>
                <a:close/>
                <a:moveTo>
                  <a:pt x="3228577" y="1746962"/>
                </a:moveTo>
                <a:cubicBezTo>
                  <a:pt x="3228577" y="1751867"/>
                  <a:pt x="3226124" y="1756773"/>
                  <a:pt x="3226124" y="1761678"/>
                </a:cubicBezTo>
                <a:cubicBezTo>
                  <a:pt x="3140262" y="1840160"/>
                  <a:pt x="3054400" y="1916190"/>
                  <a:pt x="2973444" y="1989767"/>
                </a:cubicBezTo>
                <a:cubicBezTo>
                  <a:pt x="2799266" y="2144280"/>
                  <a:pt x="2634902" y="2291434"/>
                  <a:pt x="2485256" y="2438589"/>
                </a:cubicBezTo>
                <a:cubicBezTo>
                  <a:pt x="2338064" y="2583291"/>
                  <a:pt x="2163886" y="2688752"/>
                  <a:pt x="1997069" y="2791760"/>
                </a:cubicBezTo>
                <a:cubicBezTo>
                  <a:pt x="1790999" y="2919294"/>
                  <a:pt x="1594743" y="3039470"/>
                  <a:pt x="1440191" y="3223413"/>
                </a:cubicBezTo>
                <a:cubicBezTo>
                  <a:pt x="1435285" y="3223413"/>
                  <a:pt x="1432832" y="3223413"/>
                  <a:pt x="1427925" y="3220961"/>
                </a:cubicBezTo>
                <a:cubicBezTo>
                  <a:pt x="1587383" y="3032112"/>
                  <a:pt x="1790999" y="2907031"/>
                  <a:pt x="1992162" y="2784402"/>
                </a:cubicBezTo>
                <a:cubicBezTo>
                  <a:pt x="2158980" y="2681394"/>
                  <a:pt x="2330704" y="2575933"/>
                  <a:pt x="2480350" y="2431231"/>
                </a:cubicBezTo>
                <a:cubicBezTo>
                  <a:pt x="2627542" y="2286529"/>
                  <a:pt x="2791907" y="2139374"/>
                  <a:pt x="2966084" y="1982410"/>
                </a:cubicBezTo>
                <a:cubicBezTo>
                  <a:pt x="3051946" y="1908832"/>
                  <a:pt x="3137809" y="1830350"/>
                  <a:pt x="3228577" y="1746962"/>
                </a:cubicBezTo>
                <a:close/>
                <a:moveTo>
                  <a:pt x="3230642" y="1693273"/>
                </a:moveTo>
                <a:cubicBezTo>
                  <a:pt x="3230642" y="1698176"/>
                  <a:pt x="3230642" y="1703078"/>
                  <a:pt x="3230642" y="1707981"/>
                </a:cubicBezTo>
                <a:cubicBezTo>
                  <a:pt x="3161958" y="1769264"/>
                  <a:pt x="3093274" y="1825644"/>
                  <a:pt x="3029496" y="1882025"/>
                </a:cubicBezTo>
                <a:cubicBezTo>
                  <a:pt x="2835710" y="2048714"/>
                  <a:pt x="2651735" y="2205598"/>
                  <a:pt x="2487384" y="2382093"/>
                </a:cubicBezTo>
                <a:cubicBezTo>
                  <a:pt x="2327939" y="2553685"/>
                  <a:pt x="2136605" y="2663994"/>
                  <a:pt x="1952631" y="2769401"/>
                </a:cubicBezTo>
                <a:cubicBezTo>
                  <a:pt x="1736767" y="2891967"/>
                  <a:pt x="1533168" y="3009630"/>
                  <a:pt x="1373723" y="3213089"/>
                </a:cubicBezTo>
                <a:cubicBezTo>
                  <a:pt x="1371270" y="3213089"/>
                  <a:pt x="1366364" y="3213089"/>
                  <a:pt x="1363911" y="3213089"/>
                </a:cubicBezTo>
                <a:cubicBezTo>
                  <a:pt x="1523356" y="3002276"/>
                  <a:pt x="1729408" y="2884613"/>
                  <a:pt x="1945272" y="2759596"/>
                </a:cubicBezTo>
                <a:cubicBezTo>
                  <a:pt x="2131699" y="2654189"/>
                  <a:pt x="2320580" y="2546331"/>
                  <a:pt x="2480025" y="2374739"/>
                </a:cubicBezTo>
                <a:cubicBezTo>
                  <a:pt x="2644376" y="2198244"/>
                  <a:pt x="2828351" y="2041360"/>
                  <a:pt x="3022137" y="1874671"/>
                </a:cubicBezTo>
                <a:cubicBezTo>
                  <a:pt x="3090821" y="1815839"/>
                  <a:pt x="3159505" y="1757007"/>
                  <a:pt x="3230642" y="1693273"/>
                </a:cubicBezTo>
                <a:close/>
                <a:moveTo>
                  <a:pt x="3233740" y="1643714"/>
                </a:moveTo>
                <a:cubicBezTo>
                  <a:pt x="3233740" y="1648620"/>
                  <a:pt x="3233740" y="1653526"/>
                  <a:pt x="3233740" y="1658432"/>
                </a:cubicBezTo>
                <a:cubicBezTo>
                  <a:pt x="3167492" y="1714850"/>
                  <a:pt x="3101245" y="1766362"/>
                  <a:pt x="3039904" y="1817874"/>
                </a:cubicBezTo>
                <a:cubicBezTo>
                  <a:pt x="2841161" y="1979770"/>
                  <a:pt x="2654685" y="2129400"/>
                  <a:pt x="2492746" y="2325637"/>
                </a:cubicBezTo>
                <a:cubicBezTo>
                  <a:pt x="2323446" y="2524327"/>
                  <a:pt x="2117342" y="2629804"/>
                  <a:pt x="1918599" y="2735282"/>
                </a:cubicBezTo>
                <a:cubicBezTo>
                  <a:pt x="1692865" y="2850571"/>
                  <a:pt x="1481854" y="2960954"/>
                  <a:pt x="1317461" y="3193985"/>
                </a:cubicBezTo>
                <a:cubicBezTo>
                  <a:pt x="1315007" y="3198891"/>
                  <a:pt x="1312554" y="3201344"/>
                  <a:pt x="1310100" y="3203797"/>
                </a:cubicBezTo>
                <a:cubicBezTo>
                  <a:pt x="1307647" y="3203797"/>
                  <a:pt x="1302739" y="3201344"/>
                  <a:pt x="1297832" y="3201344"/>
                </a:cubicBezTo>
                <a:cubicBezTo>
                  <a:pt x="1302739" y="3196438"/>
                  <a:pt x="1305193" y="3193985"/>
                  <a:pt x="1307647" y="3189079"/>
                </a:cubicBezTo>
                <a:cubicBezTo>
                  <a:pt x="1474493" y="2953595"/>
                  <a:pt x="1697773" y="2838306"/>
                  <a:pt x="1913691" y="2725470"/>
                </a:cubicBezTo>
                <a:cubicBezTo>
                  <a:pt x="2112435" y="2622446"/>
                  <a:pt x="2316085" y="2514515"/>
                  <a:pt x="2482932" y="2318278"/>
                </a:cubicBezTo>
                <a:cubicBezTo>
                  <a:pt x="2647324" y="2122042"/>
                  <a:pt x="2833800" y="1969958"/>
                  <a:pt x="3032543" y="1810516"/>
                </a:cubicBezTo>
                <a:cubicBezTo>
                  <a:pt x="3096337" y="1756550"/>
                  <a:pt x="3165039" y="1702585"/>
                  <a:pt x="3233740" y="1643714"/>
                </a:cubicBezTo>
                <a:close/>
                <a:moveTo>
                  <a:pt x="3233740" y="1597252"/>
                </a:moveTo>
                <a:cubicBezTo>
                  <a:pt x="3233740" y="1602157"/>
                  <a:pt x="3233740" y="1607062"/>
                  <a:pt x="3233740" y="1611967"/>
                </a:cubicBezTo>
                <a:cubicBezTo>
                  <a:pt x="3165053" y="1665923"/>
                  <a:pt x="3098820" y="1717427"/>
                  <a:pt x="3037492" y="1766478"/>
                </a:cubicBezTo>
                <a:cubicBezTo>
                  <a:pt x="2841244" y="1916083"/>
                  <a:pt x="2654808" y="2058331"/>
                  <a:pt x="2495357" y="2269249"/>
                </a:cubicBezTo>
                <a:cubicBezTo>
                  <a:pt x="2321187" y="2492431"/>
                  <a:pt x="2105314" y="2592985"/>
                  <a:pt x="1894347" y="2688635"/>
                </a:cubicBezTo>
                <a:cubicBezTo>
                  <a:pt x="1693193" y="2781831"/>
                  <a:pt x="1484679" y="2879933"/>
                  <a:pt x="1320322" y="3085947"/>
                </a:cubicBezTo>
                <a:cubicBezTo>
                  <a:pt x="1290884" y="3122735"/>
                  <a:pt x="1268806" y="3157071"/>
                  <a:pt x="1249182" y="3191406"/>
                </a:cubicBezTo>
                <a:cubicBezTo>
                  <a:pt x="1244275" y="3188954"/>
                  <a:pt x="1241822" y="3188954"/>
                  <a:pt x="1236916" y="3188954"/>
                </a:cubicBezTo>
                <a:cubicBezTo>
                  <a:pt x="1256541" y="3152165"/>
                  <a:pt x="1281072" y="3117830"/>
                  <a:pt x="1312962" y="3078589"/>
                </a:cubicBezTo>
                <a:cubicBezTo>
                  <a:pt x="1477320" y="2870123"/>
                  <a:pt x="1688287" y="2772021"/>
                  <a:pt x="1889441" y="2678824"/>
                </a:cubicBezTo>
                <a:cubicBezTo>
                  <a:pt x="2097955" y="2583175"/>
                  <a:pt x="2313827" y="2482621"/>
                  <a:pt x="2485544" y="2261892"/>
                </a:cubicBezTo>
                <a:cubicBezTo>
                  <a:pt x="2647449" y="2050973"/>
                  <a:pt x="2833885" y="1908725"/>
                  <a:pt x="3030133" y="1756668"/>
                </a:cubicBezTo>
                <a:cubicBezTo>
                  <a:pt x="3096367" y="1705164"/>
                  <a:pt x="3162600" y="1653661"/>
                  <a:pt x="3233740" y="1597252"/>
                </a:cubicBezTo>
                <a:close/>
                <a:moveTo>
                  <a:pt x="3233739" y="1550790"/>
                </a:moveTo>
                <a:cubicBezTo>
                  <a:pt x="3233739" y="1555696"/>
                  <a:pt x="3233739" y="1560601"/>
                  <a:pt x="3233739" y="1565507"/>
                </a:cubicBezTo>
                <a:cubicBezTo>
                  <a:pt x="3162609" y="1621919"/>
                  <a:pt x="3096384" y="1670974"/>
                  <a:pt x="3030160" y="1717576"/>
                </a:cubicBezTo>
                <a:cubicBezTo>
                  <a:pt x="2829033" y="1862287"/>
                  <a:pt x="2654886" y="1987377"/>
                  <a:pt x="2497909" y="2210575"/>
                </a:cubicBezTo>
                <a:cubicBezTo>
                  <a:pt x="2323763" y="2460754"/>
                  <a:pt x="2098108" y="2551505"/>
                  <a:pt x="1879812" y="2637351"/>
                </a:cubicBezTo>
                <a:cubicBezTo>
                  <a:pt x="1688496" y="2713386"/>
                  <a:pt x="1489822" y="2791873"/>
                  <a:pt x="1325487" y="2978281"/>
                </a:cubicBezTo>
                <a:cubicBezTo>
                  <a:pt x="1261715" y="3046957"/>
                  <a:pt x="1220018" y="3113181"/>
                  <a:pt x="1195490" y="3176952"/>
                </a:cubicBezTo>
                <a:cubicBezTo>
                  <a:pt x="1190584" y="3176952"/>
                  <a:pt x="1185679" y="3174499"/>
                  <a:pt x="1183226" y="3174499"/>
                </a:cubicBezTo>
                <a:cubicBezTo>
                  <a:pt x="1210207" y="3110728"/>
                  <a:pt x="1251904" y="3042052"/>
                  <a:pt x="1315676" y="2970923"/>
                </a:cubicBezTo>
                <a:cubicBezTo>
                  <a:pt x="1482464" y="2782062"/>
                  <a:pt x="1681138" y="2703575"/>
                  <a:pt x="1874906" y="2627540"/>
                </a:cubicBezTo>
                <a:cubicBezTo>
                  <a:pt x="2090750" y="2539242"/>
                  <a:pt x="2313952" y="2450943"/>
                  <a:pt x="2488098" y="2205670"/>
                </a:cubicBezTo>
                <a:cubicBezTo>
                  <a:pt x="2645075" y="1980019"/>
                  <a:pt x="2829033" y="1847571"/>
                  <a:pt x="3022801" y="1707765"/>
                </a:cubicBezTo>
                <a:cubicBezTo>
                  <a:pt x="3091479" y="1658710"/>
                  <a:pt x="3160156" y="1607203"/>
                  <a:pt x="3233739" y="1550790"/>
                </a:cubicBezTo>
                <a:close/>
                <a:moveTo>
                  <a:pt x="3230642" y="1508459"/>
                </a:moveTo>
                <a:cubicBezTo>
                  <a:pt x="3230642" y="1513366"/>
                  <a:pt x="3230642" y="1518273"/>
                  <a:pt x="3230642" y="1523180"/>
                </a:cubicBezTo>
                <a:cubicBezTo>
                  <a:pt x="3157060" y="1577157"/>
                  <a:pt x="3088382" y="1623773"/>
                  <a:pt x="3022158" y="1670389"/>
                </a:cubicBezTo>
                <a:cubicBezTo>
                  <a:pt x="2823485" y="1802878"/>
                  <a:pt x="2651792" y="1918191"/>
                  <a:pt x="2499721" y="2153726"/>
                </a:cubicBezTo>
                <a:cubicBezTo>
                  <a:pt x="2325576" y="2426063"/>
                  <a:pt x="2102375" y="2499668"/>
                  <a:pt x="1866911" y="2578179"/>
                </a:cubicBezTo>
                <a:cubicBezTo>
                  <a:pt x="1685407" y="2639516"/>
                  <a:pt x="1494092" y="2703307"/>
                  <a:pt x="1329757" y="2867690"/>
                </a:cubicBezTo>
                <a:cubicBezTo>
                  <a:pt x="1224289" y="2973190"/>
                  <a:pt x="1172781" y="3071330"/>
                  <a:pt x="1153159" y="3164562"/>
                </a:cubicBezTo>
                <a:cubicBezTo>
                  <a:pt x="1148253" y="3164562"/>
                  <a:pt x="1143348" y="3162109"/>
                  <a:pt x="1140895" y="3162109"/>
                </a:cubicBezTo>
                <a:cubicBezTo>
                  <a:pt x="1160517" y="3066423"/>
                  <a:pt x="1214478" y="2965830"/>
                  <a:pt x="1319946" y="2860330"/>
                </a:cubicBezTo>
                <a:cubicBezTo>
                  <a:pt x="1489186" y="2691039"/>
                  <a:pt x="1680501" y="2629702"/>
                  <a:pt x="1864458" y="2568365"/>
                </a:cubicBezTo>
                <a:cubicBezTo>
                  <a:pt x="2097469" y="2489854"/>
                  <a:pt x="2315765" y="2416249"/>
                  <a:pt x="2489910" y="2148819"/>
                </a:cubicBezTo>
                <a:cubicBezTo>
                  <a:pt x="2644434" y="1908377"/>
                  <a:pt x="2823485" y="1788157"/>
                  <a:pt x="3014800" y="1658122"/>
                </a:cubicBezTo>
                <a:cubicBezTo>
                  <a:pt x="3083477" y="1611506"/>
                  <a:pt x="3154607" y="1564889"/>
                  <a:pt x="3230642" y="1508459"/>
                </a:cubicBezTo>
                <a:close/>
                <a:moveTo>
                  <a:pt x="3226125" y="1467159"/>
                </a:moveTo>
                <a:cubicBezTo>
                  <a:pt x="3226125" y="1472065"/>
                  <a:pt x="3228577" y="1476971"/>
                  <a:pt x="3228577" y="1481878"/>
                </a:cubicBezTo>
                <a:cubicBezTo>
                  <a:pt x="3152547" y="1535846"/>
                  <a:pt x="3081421" y="1580001"/>
                  <a:pt x="3012749" y="1624157"/>
                </a:cubicBezTo>
                <a:cubicBezTo>
                  <a:pt x="2818993" y="1744358"/>
                  <a:pt x="2649764" y="1847388"/>
                  <a:pt x="2502608" y="2097602"/>
                </a:cubicBezTo>
                <a:cubicBezTo>
                  <a:pt x="2328474" y="2391973"/>
                  <a:pt x="2102835" y="2453300"/>
                  <a:pt x="1862480" y="2514627"/>
                </a:cubicBezTo>
                <a:cubicBezTo>
                  <a:pt x="1685893" y="2563688"/>
                  <a:pt x="1501948" y="2610297"/>
                  <a:pt x="1332719" y="2759935"/>
                </a:cubicBezTo>
                <a:cubicBezTo>
                  <a:pt x="1183110" y="2892402"/>
                  <a:pt x="1129153" y="3027322"/>
                  <a:pt x="1124248" y="3157335"/>
                </a:cubicBezTo>
                <a:cubicBezTo>
                  <a:pt x="1121796" y="3154882"/>
                  <a:pt x="1116890" y="3154882"/>
                  <a:pt x="1111985" y="3152429"/>
                </a:cubicBezTo>
                <a:cubicBezTo>
                  <a:pt x="1116890" y="3022415"/>
                  <a:pt x="1170847" y="2885043"/>
                  <a:pt x="1325361" y="2750123"/>
                </a:cubicBezTo>
                <a:cubicBezTo>
                  <a:pt x="1494590" y="2600485"/>
                  <a:pt x="1680988" y="2551423"/>
                  <a:pt x="1860028" y="2502361"/>
                </a:cubicBezTo>
                <a:cubicBezTo>
                  <a:pt x="2097930" y="2441034"/>
                  <a:pt x="2321116" y="2382160"/>
                  <a:pt x="2492798" y="2092696"/>
                </a:cubicBezTo>
                <a:cubicBezTo>
                  <a:pt x="2639954" y="1837575"/>
                  <a:pt x="2809183" y="1734546"/>
                  <a:pt x="3005391" y="1611891"/>
                </a:cubicBezTo>
                <a:cubicBezTo>
                  <a:pt x="3076516" y="1567736"/>
                  <a:pt x="3150094" y="1523580"/>
                  <a:pt x="3226125" y="1467159"/>
                </a:cubicBezTo>
                <a:close/>
                <a:moveTo>
                  <a:pt x="3223414" y="1427925"/>
                </a:moveTo>
                <a:cubicBezTo>
                  <a:pt x="3223414" y="1432832"/>
                  <a:pt x="3223414" y="1437738"/>
                  <a:pt x="3223414" y="1442645"/>
                </a:cubicBezTo>
                <a:cubicBezTo>
                  <a:pt x="3147388" y="1496616"/>
                  <a:pt x="3073815" y="1538321"/>
                  <a:pt x="3002694" y="1577573"/>
                </a:cubicBezTo>
                <a:cubicBezTo>
                  <a:pt x="2811404" y="1685516"/>
                  <a:pt x="2647090" y="1778740"/>
                  <a:pt x="2504848" y="2041238"/>
                </a:cubicBezTo>
                <a:cubicBezTo>
                  <a:pt x="2335629" y="2357707"/>
                  <a:pt x="2105100" y="2401866"/>
                  <a:pt x="1862308" y="2448478"/>
                </a:cubicBezTo>
                <a:cubicBezTo>
                  <a:pt x="1688184" y="2482823"/>
                  <a:pt x="1509156" y="2517169"/>
                  <a:pt x="1337485" y="2652097"/>
                </a:cubicBezTo>
                <a:cubicBezTo>
                  <a:pt x="1136384" y="2809105"/>
                  <a:pt x="1094693" y="2983286"/>
                  <a:pt x="1106955" y="3150107"/>
                </a:cubicBezTo>
                <a:cubicBezTo>
                  <a:pt x="1102050" y="3150107"/>
                  <a:pt x="1097145" y="3147654"/>
                  <a:pt x="1092240" y="3145201"/>
                </a:cubicBezTo>
                <a:cubicBezTo>
                  <a:pt x="1079978" y="2978380"/>
                  <a:pt x="1124122" y="2801746"/>
                  <a:pt x="1327675" y="2642284"/>
                </a:cubicBezTo>
                <a:cubicBezTo>
                  <a:pt x="1504251" y="2504902"/>
                  <a:pt x="1683279" y="2470557"/>
                  <a:pt x="1859855" y="2436211"/>
                </a:cubicBezTo>
                <a:cubicBezTo>
                  <a:pt x="2100195" y="2389599"/>
                  <a:pt x="2325820" y="2345441"/>
                  <a:pt x="2492586" y="2036331"/>
                </a:cubicBezTo>
                <a:cubicBezTo>
                  <a:pt x="2637280" y="1768927"/>
                  <a:pt x="2804046" y="1675703"/>
                  <a:pt x="2995337" y="1565307"/>
                </a:cubicBezTo>
                <a:cubicBezTo>
                  <a:pt x="3068910" y="1526055"/>
                  <a:pt x="3144936" y="1481897"/>
                  <a:pt x="3223414" y="1427925"/>
                </a:cubicBezTo>
                <a:close/>
                <a:moveTo>
                  <a:pt x="3218252" y="1388691"/>
                </a:moveTo>
                <a:cubicBezTo>
                  <a:pt x="3218252" y="1396050"/>
                  <a:pt x="3218252" y="1400955"/>
                  <a:pt x="3218252" y="1405861"/>
                </a:cubicBezTo>
                <a:cubicBezTo>
                  <a:pt x="3139765" y="1457371"/>
                  <a:pt x="3066183" y="1496617"/>
                  <a:pt x="2992601" y="1533410"/>
                </a:cubicBezTo>
                <a:cubicBezTo>
                  <a:pt x="2806193" y="1626620"/>
                  <a:pt x="2644313" y="1710017"/>
                  <a:pt x="2506960" y="1984739"/>
                </a:cubicBezTo>
                <a:cubicBezTo>
                  <a:pt x="2342626" y="2320782"/>
                  <a:pt x="2109617" y="2347763"/>
                  <a:pt x="1864344" y="2379651"/>
                </a:cubicBezTo>
                <a:cubicBezTo>
                  <a:pt x="1692652" y="2399274"/>
                  <a:pt x="1516055" y="2421350"/>
                  <a:pt x="1339459" y="2541540"/>
                </a:cubicBezTo>
                <a:cubicBezTo>
                  <a:pt x="1086827" y="2718147"/>
                  <a:pt x="1064753" y="2938905"/>
                  <a:pt x="1091733" y="3144946"/>
                </a:cubicBezTo>
                <a:cubicBezTo>
                  <a:pt x="1086827" y="3144946"/>
                  <a:pt x="1081922" y="3142493"/>
                  <a:pt x="1077016" y="3140040"/>
                </a:cubicBezTo>
                <a:cubicBezTo>
                  <a:pt x="1050036" y="2931546"/>
                  <a:pt x="1077016" y="2708335"/>
                  <a:pt x="1332100" y="2531729"/>
                </a:cubicBezTo>
                <a:cubicBezTo>
                  <a:pt x="1511150" y="2406632"/>
                  <a:pt x="1690199" y="2387009"/>
                  <a:pt x="1861891" y="2364934"/>
                </a:cubicBezTo>
                <a:cubicBezTo>
                  <a:pt x="2114522" y="2333046"/>
                  <a:pt x="2332816" y="2308518"/>
                  <a:pt x="2494696" y="1979833"/>
                </a:cubicBezTo>
                <a:cubicBezTo>
                  <a:pt x="2634502" y="1697753"/>
                  <a:pt x="2796382" y="1616808"/>
                  <a:pt x="2985243" y="1521146"/>
                </a:cubicBezTo>
                <a:cubicBezTo>
                  <a:pt x="3061277" y="1481900"/>
                  <a:pt x="3137312" y="1445107"/>
                  <a:pt x="3218252" y="1388691"/>
                </a:cubicBezTo>
                <a:close/>
                <a:moveTo>
                  <a:pt x="3211670" y="1354618"/>
                </a:moveTo>
                <a:cubicBezTo>
                  <a:pt x="3214123" y="1359522"/>
                  <a:pt x="3214123" y="1364427"/>
                  <a:pt x="3214123" y="1369331"/>
                </a:cubicBezTo>
                <a:cubicBezTo>
                  <a:pt x="3135613" y="1420826"/>
                  <a:pt x="3057102" y="1455156"/>
                  <a:pt x="2983499" y="1487034"/>
                </a:cubicBezTo>
                <a:cubicBezTo>
                  <a:pt x="2801944" y="1570407"/>
                  <a:pt x="2642469" y="1639067"/>
                  <a:pt x="2512436" y="1928421"/>
                </a:cubicBezTo>
                <a:cubicBezTo>
                  <a:pt x="2350509" y="2281530"/>
                  <a:pt x="2127245" y="2293791"/>
                  <a:pt x="1872086" y="2306052"/>
                </a:cubicBezTo>
                <a:cubicBezTo>
                  <a:pt x="1700344" y="2315860"/>
                  <a:pt x="1526149" y="2323217"/>
                  <a:pt x="1344594" y="2433563"/>
                </a:cubicBezTo>
                <a:cubicBezTo>
                  <a:pt x="1040366" y="2617475"/>
                  <a:pt x="1040366" y="2892115"/>
                  <a:pt x="1074715" y="3139782"/>
                </a:cubicBezTo>
                <a:cubicBezTo>
                  <a:pt x="1069808" y="3137330"/>
                  <a:pt x="1064901" y="3134878"/>
                  <a:pt x="1059994" y="3134878"/>
                </a:cubicBezTo>
                <a:cubicBezTo>
                  <a:pt x="1023192" y="2884759"/>
                  <a:pt x="1028099" y="2607666"/>
                  <a:pt x="1337234" y="2421303"/>
                </a:cubicBezTo>
                <a:cubicBezTo>
                  <a:pt x="1521243" y="2310956"/>
                  <a:pt x="1697891" y="2301147"/>
                  <a:pt x="1869632" y="2291339"/>
                </a:cubicBezTo>
                <a:cubicBezTo>
                  <a:pt x="2122338" y="2279078"/>
                  <a:pt x="2340695" y="2269270"/>
                  <a:pt x="2497716" y="1923517"/>
                </a:cubicBezTo>
                <a:cubicBezTo>
                  <a:pt x="2632655" y="1629259"/>
                  <a:pt x="2792130" y="1558146"/>
                  <a:pt x="2978592" y="1474773"/>
                </a:cubicBezTo>
                <a:cubicBezTo>
                  <a:pt x="3052195" y="1440443"/>
                  <a:pt x="3130706" y="1406113"/>
                  <a:pt x="3211670" y="1354618"/>
                </a:cubicBezTo>
                <a:close/>
                <a:moveTo>
                  <a:pt x="3206507" y="1317449"/>
                </a:moveTo>
                <a:cubicBezTo>
                  <a:pt x="3206507" y="1322356"/>
                  <a:pt x="3208960" y="1327263"/>
                  <a:pt x="3208960" y="1334623"/>
                </a:cubicBezTo>
                <a:cubicBezTo>
                  <a:pt x="3128020" y="1383690"/>
                  <a:pt x="3049534" y="1413131"/>
                  <a:pt x="2973499" y="1442571"/>
                </a:cubicBezTo>
                <a:cubicBezTo>
                  <a:pt x="2794451" y="1511265"/>
                  <a:pt x="2639930" y="1570146"/>
                  <a:pt x="2514841" y="1871911"/>
                </a:cubicBezTo>
                <a:cubicBezTo>
                  <a:pt x="2357867" y="2244823"/>
                  <a:pt x="2137122" y="2239917"/>
                  <a:pt x="1879587" y="2235010"/>
                </a:cubicBezTo>
                <a:cubicBezTo>
                  <a:pt x="1717708" y="2230103"/>
                  <a:pt x="1536206" y="2227650"/>
                  <a:pt x="1349800" y="2325785"/>
                </a:cubicBezTo>
                <a:cubicBezTo>
                  <a:pt x="994156" y="2512241"/>
                  <a:pt x="1016230" y="2836086"/>
                  <a:pt x="1053021" y="3130490"/>
                </a:cubicBezTo>
                <a:cubicBezTo>
                  <a:pt x="1048116" y="3130490"/>
                  <a:pt x="1040757" y="3128037"/>
                  <a:pt x="1035852" y="3125583"/>
                </a:cubicBezTo>
                <a:cubicBezTo>
                  <a:pt x="1001514" y="2838539"/>
                  <a:pt x="981892" y="2502427"/>
                  <a:pt x="1342442" y="2311064"/>
                </a:cubicBezTo>
                <a:cubicBezTo>
                  <a:pt x="1531301" y="2210476"/>
                  <a:pt x="1717708" y="2215383"/>
                  <a:pt x="1882040" y="2217836"/>
                </a:cubicBezTo>
                <a:cubicBezTo>
                  <a:pt x="2132217" y="2225196"/>
                  <a:pt x="2348056" y="2230103"/>
                  <a:pt x="2500125" y="1867004"/>
                </a:cubicBezTo>
                <a:cubicBezTo>
                  <a:pt x="2627666" y="1560333"/>
                  <a:pt x="2787093" y="1498999"/>
                  <a:pt x="2968594" y="1427851"/>
                </a:cubicBezTo>
                <a:cubicBezTo>
                  <a:pt x="3044628" y="1398410"/>
                  <a:pt x="3123115" y="1368970"/>
                  <a:pt x="3206507" y="1317449"/>
                </a:cubicBezTo>
                <a:close/>
                <a:moveTo>
                  <a:pt x="3199280" y="1283377"/>
                </a:moveTo>
                <a:cubicBezTo>
                  <a:pt x="3199280" y="1288282"/>
                  <a:pt x="3201733" y="1293186"/>
                  <a:pt x="3201733" y="1300543"/>
                </a:cubicBezTo>
                <a:cubicBezTo>
                  <a:pt x="3120775" y="1347137"/>
                  <a:pt x="3039817" y="1374113"/>
                  <a:pt x="2963766" y="1398636"/>
                </a:cubicBezTo>
                <a:cubicBezTo>
                  <a:pt x="2789584" y="1452587"/>
                  <a:pt x="2637481" y="1501634"/>
                  <a:pt x="2517270" y="1815531"/>
                </a:cubicBezTo>
                <a:cubicBezTo>
                  <a:pt x="2367621" y="2205450"/>
                  <a:pt x="2146826" y="2183379"/>
                  <a:pt x="1891686" y="2158856"/>
                </a:cubicBezTo>
                <a:cubicBezTo>
                  <a:pt x="1729770" y="2144142"/>
                  <a:pt x="1545775" y="2126975"/>
                  <a:pt x="1351966" y="2217711"/>
                </a:cubicBezTo>
                <a:cubicBezTo>
                  <a:pt x="961896" y="2396731"/>
                  <a:pt x="991335" y="2769483"/>
                  <a:pt x="1020775" y="3095642"/>
                </a:cubicBezTo>
                <a:cubicBezTo>
                  <a:pt x="1020775" y="3102999"/>
                  <a:pt x="1020775" y="3112808"/>
                  <a:pt x="1023228" y="3120165"/>
                </a:cubicBezTo>
                <a:cubicBezTo>
                  <a:pt x="1015868" y="3117713"/>
                  <a:pt x="1010961" y="3115261"/>
                  <a:pt x="1006055" y="3112808"/>
                </a:cubicBezTo>
                <a:cubicBezTo>
                  <a:pt x="1006055" y="3107904"/>
                  <a:pt x="1006055" y="3102999"/>
                  <a:pt x="1006055" y="3098094"/>
                </a:cubicBezTo>
                <a:cubicBezTo>
                  <a:pt x="979069" y="2781745"/>
                  <a:pt x="944723" y="2386921"/>
                  <a:pt x="1347060" y="2202997"/>
                </a:cubicBezTo>
                <a:cubicBezTo>
                  <a:pt x="1543321" y="2112262"/>
                  <a:pt x="1729770" y="2129428"/>
                  <a:pt x="1894139" y="2144142"/>
                </a:cubicBezTo>
                <a:cubicBezTo>
                  <a:pt x="2151733" y="2168665"/>
                  <a:pt x="2357808" y="2188283"/>
                  <a:pt x="2502551" y="1810626"/>
                </a:cubicBezTo>
                <a:cubicBezTo>
                  <a:pt x="2625214" y="1489372"/>
                  <a:pt x="2779770" y="1440326"/>
                  <a:pt x="2961313" y="1383922"/>
                </a:cubicBezTo>
                <a:cubicBezTo>
                  <a:pt x="3037364" y="1359399"/>
                  <a:pt x="3115869" y="1332424"/>
                  <a:pt x="3199280" y="1283377"/>
                </a:cubicBezTo>
                <a:close/>
                <a:moveTo>
                  <a:pt x="3192052" y="1248273"/>
                </a:moveTo>
                <a:cubicBezTo>
                  <a:pt x="3192052" y="1255634"/>
                  <a:pt x="3194505" y="1260542"/>
                  <a:pt x="3194505" y="1265449"/>
                </a:cubicBezTo>
                <a:cubicBezTo>
                  <a:pt x="3113552" y="1312069"/>
                  <a:pt x="3032599" y="1331698"/>
                  <a:pt x="2956552" y="1351328"/>
                </a:cubicBezTo>
                <a:cubicBezTo>
                  <a:pt x="2782380" y="1395494"/>
                  <a:pt x="2635192" y="1432299"/>
                  <a:pt x="2519895" y="1758639"/>
                </a:cubicBezTo>
                <a:cubicBezTo>
                  <a:pt x="2377614" y="2163497"/>
                  <a:pt x="2159285" y="2126692"/>
                  <a:pt x="1906613" y="2084979"/>
                </a:cubicBezTo>
                <a:cubicBezTo>
                  <a:pt x="1742253" y="2057989"/>
                  <a:pt x="1555816" y="2028544"/>
                  <a:pt x="1357112" y="2107062"/>
                </a:cubicBezTo>
                <a:cubicBezTo>
                  <a:pt x="947440" y="2269005"/>
                  <a:pt x="967065" y="2666502"/>
                  <a:pt x="981784" y="3014925"/>
                </a:cubicBezTo>
                <a:cubicBezTo>
                  <a:pt x="984237" y="3044369"/>
                  <a:pt x="986690" y="3076267"/>
                  <a:pt x="986690" y="3105711"/>
                </a:cubicBezTo>
                <a:cubicBezTo>
                  <a:pt x="981784" y="3103258"/>
                  <a:pt x="976878" y="3100804"/>
                  <a:pt x="969518" y="3098350"/>
                </a:cubicBezTo>
                <a:cubicBezTo>
                  <a:pt x="969518" y="3071360"/>
                  <a:pt x="967065" y="3044369"/>
                  <a:pt x="967065" y="3014925"/>
                </a:cubicBezTo>
                <a:cubicBezTo>
                  <a:pt x="949893" y="2678770"/>
                  <a:pt x="930268" y="2259191"/>
                  <a:pt x="1349753" y="2092340"/>
                </a:cubicBezTo>
                <a:cubicBezTo>
                  <a:pt x="1553363" y="2011369"/>
                  <a:pt x="1742253" y="2043266"/>
                  <a:pt x="1909066" y="2070257"/>
                </a:cubicBezTo>
                <a:cubicBezTo>
                  <a:pt x="2164191" y="2111970"/>
                  <a:pt x="2365348" y="2146321"/>
                  <a:pt x="2505176" y="1753732"/>
                </a:cubicBezTo>
                <a:cubicBezTo>
                  <a:pt x="2622926" y="1420031"/>
                  <a:pt x="2775020" y="1380772"/>
                  <a:pt x="2951646" y="1336606"/>
                </a:cubicBezTo>
                <a:cubicBezTo>
                  <a:pt x="3027692" y="1316976"/>
                  <a:pt x="3108646" y="1297347"/>
                  <a:pt x="3192052" y="1248273"/>
                </a:cubicBezTo>
                <a:close/>
                <a:moveTo>
                  <a:pt x="3182372" y="1209038"/>
                </a:moveTo>
                <a:cubicBezTo>
                  <a:pt x="3182372" y="1213944"/>
                  <a:pt x="3184825" y="1218851"/>
                  <a:pt x="3187278" y="1223757"/>
                </a:cubicBezTo>
                <a:cubicBezTo>
                  <a:pt x="3157839" y="1243382"/>
                  <a:pt x="3130853" y="1258101"/>
                  <a:pt x="3106320" y="1270367"/>
                </a:cubicBezTo>
                <a:cubicBezTo>
                  <a:pt x="3044988" y="1299805"/>
                  <a:pt x="2983657" y="1316977"/>
                  <a:pt x="2924778" y="1334149"/>
                </a:cubicBezTo>
                <a:cubicBezTo>
                  <a:pt x="2760409" y="1378306"/>
                  <a:pt x="2608306" y="1422463"/>
                  <a:pt x="2493002" y="1726655"/>
                </a:cubicBezTo>
                <a:cubicBezTo>
                  <a:pt x="2345806" y="2111801"/>
                  <a:pt x="2132371" y="2079910"/>
                  <a:pt x="1884591" y="2043112"/>
                </a:cubicBezTo>
                <a:cubicBezTo>
                  <a:pt x="1720222" y="2018581"/>
                  <a:pt x="1531320" y="1991596"/>
                  <a:pt x="1330151" y="2079910"/>
                </a:cubicBezTo>
                <a:cubicBezTo>
                  <a:pt x="1178049" y="2146145"/>
                  <a:pt x="1075011" y="2249178"/>
                  <a:pt x="1016133" y="2396367"/>
                </a:cubicBezTo>
                <a:cubicBezTo>
                  <a:pt x="944988" y="2577901"/>
                  <a:pt x="947441" y="2783966"/>
                  <a:pt x="949894" y="2963047"/>
                </a:cubicBezTo>
                <a:cubicBezTo>
                  <a:pt x="949894" y="3007204"/>
                  <a:pt x="949894" y="3048908"/>
                  <a:pt x="949894" y="3088158"/>
                </a:cubicBezTo>
                <a:cubicBezTo>
                  <a:pt x="944988" y="3085705"/>
                  <a:pt x="940081" y="3085705"/>
                  <a:pt x="935175" y="3083252"/>
                </a:cubicBezTo>
                <a:cubicBezTo>
                  <a:pt x="935175" y="3044001"/>
                  <a:pt x="935175" y="3004751"/>
                  <a:pt x="935175" y="2963047"/>
                </a:cubicBezTo>
                <a:cubicBezTo>
                  <a:pt x="932721" y="2781513"/>
                  <a:pt x="930268" y="2575448"/>
                  <a:pt x="1003866" y="2389008"/>
                </a:cubicBezTo>
                <a:cubicBezTo>
                  <a:pt x="1062745" y="2239365"/>
                  <a:pt x="1165782" y="2133879"/>
                  <a:pt x="1325245" y="2065191"/>
                </a:cubicBezTo>
                <a:cubicBezTo>
                  <a:pt x="1531320" y="1974424"/>
                  <a:pt x="1720222" y="2003862"/>
                  <a:pt x="1887044" y="2028393"/>
                </a:cubicBezTo>
                <a:cubicBezTo>
                  <a:pt x="2139731" y="2065191"/>
                  <a:pt x="2335993" y="2094629"/>
                  <a:pt x="2478283" y="1721749"/>
                </a:cubicBezTo>
                <a:cubicBezTo>
                  <a:pt x="2596040" y="1407744"/>
                  <a:pt x="2753049" y="1363587"/>
                  <a:pt x="2919872" y="1319430"/>
                </a:cubicBezTo>
                <a:cubicBezTo>
                  <a:pt x="2978750" y="1302258"/>
                  <a:pt x="3037629" y="1285086"/>
                  <a:pt x="3098960" y="1255648"/>
                </a:cubicBezTo>
                <a:cubicBezTo>
                  <a:pt x="3125946" y="1243382"/>
                  <a:pt x="3152932" y="1228663"/>
                  <a:pt x="3182372" y="1209038"/>
                </a:cubicBezTo>
                <a:close/>
                <a:moveTo>
                  <a:pt x="3169982" y="1167739"/>
                </a:moveTo>
                <a:cubicBezTo>
                  <a:pt x="3172435" y="1172646"/>
                  <a:pt x="3172435" y="1177553"/>
                  <a:pt x="3174888" y="1182460"/>
                </a:cubicBezTo>
                <a:cubicBezTo>
                  <a:pt x="3143001" y="1206995"/>
                  <a:pt x="3111114" y="1226623"/>
                  <a:pt x="3081680" y="1241343"/>
                </a:cubicBezTo>
                <a:cubicBezTo>
                  <a:pt x="3017906" y="1278146"/>
                  <a:pt x="2954132" y="1297773"/>
                  <a:pt x="2890358" y="1314948"/>
                </a:cubicBezTo>
                <a:cubicBezTo>
                  <a:pt x="2730923" y="1364017"/>
                  <a:pt x="2578847" y="1410633"/>
                  <a:pt x="2466016" y="1695237"/>
                </a:cubicBezTo>
                <a:cubicBezTo>
                  <a:pt x="2316393" y="2060805"/>
                  <a:pt x="2107901" y="2033817"/>
                  <a:pt x="1865070" y="2001922"/>
                </a:cubicBezTo>
                <a:cubicBezTo>
                  <a:pt x="1698276" y="1979840"/>
                  <a:pt x="1509407" y="1955306"/>
                  <a:pt x="1305821" y="2050991"/>
                </a:cubicBezTo>
                <a:cubicBezTo>
                  <a:pt x="1156198" y="2124596"/>
                  <a:pt x="1055631" y="2230095"/>
                  <a:pt x="999216" y="2374850"/>
                </a:cubicBezTo>
                <a:cubicBezTo>
                  <a:pt x="930536" y="2558861"/>
                  <a:pt x="923177" y="2745326"/>
                  <a:pt x="918272" y="2912162"/>
                </a:cubicBezTo>
                <a:cubicBezTo>
                  <a:pt x="915819" y="2966139"/>
                  <a:pt x="915819" y="3020115"/>
                  <a:pt x="910913" y="3071638"/>
                </a:cubicBezTo>
                <a:cubicBezTo>
                  <a:pt x="906008" y="3069185"/>
                  <a:pt x="901102" y="3066731"/>
                  <a:pt x="896197" y="3064278"/>
                </a:cubicBezTo>
                <a:cubicBezTo>
                  <a:pt x="901102" y="3015208"/>
                  <a:pt x="901102" y="2963685"/>
                  <a:pt x="903555" y="2912162"/>
                </a:cubicBezTo>
                <a:cubicBezTo>
                  <a:pt x="908461" y="2742872"/>
                  <a:pt x="915819" y="2553954"/>
                  <a:pt x="984499" y="2369943"/>
                </a:cubicBezTo>
                <a:cubicBezTo>
                  <a:pt x="1043367" y="2220281"/>
                  <a:pt x="1143933" y="2112328"/>
                  <a:pt x="1298463" y="2038724"/>
                </a:cubicBezTo>
                <a:cubicBezTo>
                  <a:pt x="1506954" y="1938131"/>
                  <a:pt x="1698276" y="1965120"/>
                  <a:pt x="1867522" y="1987201"/>
                </a:cubicBezTo>
                <a:cubicBezTo>
                  <a:pt x="2112807" y="2019096"/>
                  <a:pt x="2306581" y="2043631"/>
                  <a:pt x="2451299" y="1690330"/>
                </a:cubicBezTo>
                <a:cubicBezTo>
                  <a:pt x="2569036" y="1398366"/>
                  <a:pt x="2723565" y="1351750"/>
                  <a:pt x="2887905" y="1302680"/>
                </a:cubicBezTo>
                <a:cubicBezTo>
                  <a:pt x="2949227" y="1283053"/>
                  <a:pt x="3013000" y="1263425"/>
                  <a:pt x="3074322" y="1229076"/>
                </a:cubicBezTo>
                <a:cubicBezTo>
                  <a:pt x="3103756" y="1211902"/>
                  <a:pt x="3135643" y="1192274"/>
                  <a:pt x="3169982" y="1167739"/>
                </a:cubicBezTo>
                <a:close/>
                <a:moveTo>
                  <a:pt x="3157591" y="1123342"/>
                </a:moveTo>
                <a:cubicBezTo>
                  <a:pt x="3160045" y="1128248"/>
                  <a:pt x="3160045" y="1133154"/>
                  <a:pt x="3162498" y="1138060"/>
                </a:cubicBezTo>
                <a:cubicBezTo>
                  <a:pt x="3123244" y="1169949"/>
                  <a:pt x="3088897" y="1194478"/>
                  <a:pt x="3057003" y="1214102"/>
                </a:cubicBezTo>
                <a:cubicBezTo>
                  <a:pt x="2993215" y="1253350"/>
                  <a:pt x="2924520" y="1277879"/>
                  <a:pt x="2858279" y="1297503"/>
                </a:cubicBezTo>
                <a:cubicBezTo>
                  <a:pt x="2701262" y="1349015"/>
                  <a:pt x="2551606" y="1398075"/>
                  <a:pt x="2436297" y="1662996"/>
                </a:cubicBezTo>
                <a:cubicBezTo>
                  <a:pt x="2286640" y="2008865"/>
                  <a:pt x="2083009" y="1984335"/>
                  <a:pt x="1845031" y="1957352"/>
                </a:cubicBezTo>
                <a:cubicBezTo>
                  <a:pt x="1675748" y="1937728"/>
                  <a:pt x="1484384" y="1915652"/>
                  <a:pt x="1278300" y="2023582"/>
                </a:cubicBezTo>
                <a:cubicBezTo>
                  <a:pt x="1133550" y="2099625"/>
                  <a:pt x="1035415" y="2207555"/>
                  <a:pt x="981440" y="2352281"/>
                </a:cubicBezTo>
                <a:cubicBezTo>
                  <a:pt x="912746" y="2533800"/>
                  <a:pt x="900479" y="2705508"/>
                  <a:pt x="888212" y="2855140"/>
                </a:cubicBezTo>
                <a:cubicBezTo>
                  <a:pt x="880852" y="2926276"/>
                  <a:pt x="875945" y="2990053"/>
                  <a:pt x="866131" y="3048924"/>
                </a:cubicBezTo>
                <a:cubicBezTo>
                  <a:pt x="861225" y="3046471"/>
                  <a:pt x="858771" y="3044018"/>
                  <a:pt x="853864" y="3041565"/>
                </a:cubicBezTo>
                <a:cubicBezTo>
                  <a:pt x="863678" y="2985147"/>
                  <a:pt x="868584" y="2921370"/>
                  <a:pt x="873492" y="2855140"/>
                </a:cubicBezTo>
                <a:cubicBezTo>
                  <a:pt x="885758" y="2703055"/>
                  <a:pt x="900479" y="2531347"/>
                  <a:pt x="966720" y="2347375"/>
                </a:cubicBezTo>
                <a:cubicBezTo>
                  <a:pt x="1023148" y="2200196"/>
                  <a:pt x="1123736" y="2089813"/>
                  <a:pt x="1273393" y="2011318"/>
                </a:cubicBezTo>
                <a:cubicBezTo>
                  <a:pt x="1481930" y="1900934"/>
                  <a:pt x="1675748" y="1923011"/>
                  <a:pt x="1847485" y="1942634"/>
                </a:cubicBezTo>
                <a:cubicBezTo>
                  <a:pt x="2087916" y="1972070"/>
                  <a:pt x="2276827" y="1994147"/>
                  <a:pt x="2424030" y="1658090"/>
                </a:cubicBezTo>
                <a:cubicBezTo>
                  <a:pt x="2541792" y="1388263"/>
                  <a:pt x="2698809" y="1334298"/>
                  <a:pt x="2853372" y="1285238"/>
                </a:cubicBezTo>
                <a:cubicBezTo>
                  <a:pt x="2919613" y="1263161"/>
                  <a:pt x="2985855" y="1241085"/>
                  <a:pt x="3049642" y="1201837"/>
                </a:cubicBezTo>
                <a:cubicBezTo>
                  <a:pt x="3081536" y="1182213"/>
                  <a:pt x="3118337" y="1157684"/>
                  <a:pt x="3157591" y="1123342"/>
                </a:cubicBezTo>
                <a:close/>
                <a:moveTo>
                  <a:pt x="3143136" y="1082043"/>
                </a:moveTo>
                <a:cubicBezTo>
                  <a:pt x="3145590" y="1086948"/>
                  <a:pt x="3145590" y="1089401"/>
                  <a:pt x="3148043" y="1094306"/>
                </a:cubicBezTo>
                <a:cubicBezTo>
                  <a:pt x="3106334" y="1133549"/>
                  <a:pt x="3067078" y="1162980"/>
                  <a:pt x="3032729" y="1187507"/>
                </a:cubicBezTo>
                <a:cubicBezTo>
                  <a:pt x="2966484" y="1231654"/>
                  <a:pt x="2895332" y="1258633"/>
                  <a:pt x="2824181" y="1283159"/>
                </a:cubicBezTo>
                <a:cubicBezTo>
                  <a:pt x="2676971" y="1334665"/>
                  <a:pt x="2524854" y="1388623"/>
                  <a:pt x="2409539" y="1631434"/>
                </a:cubicBezTo>
                <a:cubicBezTo>
                  <a:pt x="2257422" y="1957635"/>
                  <a:pt x="2058688" y="1938014"/>
                  <a:pt x="1825606" y="1913488"/>
                </a:cubicBezTo>
                <a:cubicBezTo>
                  <a:pt x="1656314" y="1896319"/>
                  <a:pt x="1462487" y="1876698"/>
                  <a:pt x="1253940" y="1996877"/>
                </a:cubicBezTo>
                <a:cubicBezTo>
                  <a:pt x="1111636" y="2077814"/>
                  <a:pt x="1015950" y="2185730"/>
                  <a:pt x="964426" y="2330436"/>
                </a:cubicBezTo>
                <a:cubicBezTo>
                  <a:pt x="898183" y="2507026"/>
                  <a:pt x="878554" y="2661542"/>
                  <a:pt x="858926" y="2796437"/>
                </a:cubicBezTo>
                <a:cubicBezTo>
                  <a:pt x="849112" y="2879827"/>
                  <a:pt x="836844" y="2955859"/>
                  <a:pt x="817216" y="3022080"/>
                </a:cubicBezTo>
                <a:cubicBezTo>
                  <a:pt x="814763" y="3019628"/>
                  <a:pt x="809856" y="3017175"/>
                  <a:pt x="807402" y="3014722"/>
                </a:cubicBezTo>
                <a:cubicBezTo>
                  <a:pt x="824577" y="2950954"/>
                  <a:pt x="834391" y="2877375"/>
                  <a:pt x="846658" y="2793985"/>
                </a:cubicBezTo>
                <a:cubicBezTo>
                  <a:pt x="863833" y="2659090"/>
                  <a:pt x="885914" y="2504573"/>
                  <a:pt x="949705" y="2325531"/>
                </a:cubicBezTo>
                <a:cubicBezTo>
                  <a:pt x="1003682" y="2178373"/>
                  <a:pt x="1101822" y="2068004"/>
                  <a:pt x="1246579" y="1984614"/>
                </a:cubicBezTo>
                <a:cubicBezTo>
                  <a:pt x="1460034" y="1861982"/>
                  <a:pt x="1653860" y="1881603"/>
                  <a:pt x="1828059" y="1901224"/>
                </a:cubicBezTo>
                <a:cubicBezTo>
                  <a:pt x="2063595" y="1923298"/>
                  <a:pt x="2250061" y="1942919"/>
                  <a:pt x="2397272" y="1626529"/>
                </a:cubicBezTo>
                <a:cubicBezTo>
                  <a:pt x="2515040" y="1376360"/>
                  <a:pt x="2669610" y="1322402"/>
                  <a:pt x="2819274" y="1268444"/>
                </a:cubicBezTo>
                <a:cubicBezTo>
                  <a:pt x="2892879" y="1243917"/>
                  <a:pt x="2961577" y="1219391"/>
                  <a:pt x="3025368" y="1175243"/>
                </a:cubicBezTo>
                <a:cubicBezTo>
                  <a:pt x="3059717" y="1150717"/>
                  <a:pt x="3101427" y="1121285"/>
                  <a:pt x="3143136" y="1082043"/>
                </a:cubicBezTo>
                <a:close/>
                <a:moveTo>
                  <a:pt x="3125199" y="1037646"/>
                </a:moveTo>
                <a:cubicBezTo>
                  <a:pt x="3127651" y="1042552"/>
                  <a:pt x="3130104" y="1045005"/>
                  <a:pt x="3132556" y="1049910"/>
                </a:cubicBezTo>
                <a:cubicBezTo>
                  <a:pt x="3085960" y="1094060"/>
                  <a:pt x="3044269" y="1130852"/>
                  <a:pt x="3007483" y="1157833"/>
                </a:cubicBezTo>
                <a:cubicBezTo>
                  <a:pt x="2941268" y="1211795"/>
                  <a:pt x="2867695" y="1238776"/>
                  <a:pt x="2789218" y="1265756"/>
                </a:cubicBezTo>
                <a:cubicBezTo>
                  <a:pt x="2644526" y="1319718"/>
                  <a:pt x="2494928" y="1376132"/>
                  <a:pt x="2382117" y="1599337"/>
                </a:cubicBezTo>
                <a:cubicBezTo>
                  <a:pt x="2227615" y="1908389"/>
                  <a:pt x="2033874" y="1888767"/>
                  <a:pt x="1808252" y="1869145"/>
                </a:cubicBezTo>
                <a:cubicBezTo>
                  <a:pt x="1634130" y="1854428"/>
                  <a:pt x="1437937" y="1837258"/>
                  <a:pt x="1227029" y="1967257"/>
                </a:cubicBezTo>
                <a:cubicBezTo>
                  <a:pt x="1089694" y="2053104"/>
                  <a:pt x="996502" y="2165933"/>
                  <a:pt x="945002" y="2308195"/>
                </a:cubicBezTo>
                <a:cubicBezTo>
                  <a:pt x="886144" y="2474986"/>
                  <a:pt x="859168" y="2609890"/>
                  <a:pt x="837095" y="2727624"/>
                </a:cubicBezTo>
                <a:cubicBezTo>
                  <a:pt x="815024" y="2830641"/>
                  <a:pt x="797857" y="2916489"/>
                  <a:pt x="765975" y="2990073"/>
                </a:cubicBezTo>
                <a:cubicBezTo>
                  <a:pt x="761070" y="2987620"/>
                  <a:pt x="758618" y="2987620"/>
                  <a:pt x="753713" y="2985168"/>
                </a:cubicBezTo>
                <a:cubicBezTo>
                  <a:pt x="785595" y="2911584"/>
                  <a:pt x="802762" y="2828189"/>
                  <a:pt x="822381" y="2725171"/>
                </a:cubicBezTo>
                <a:cubicBezTo>
                  <a:pt x="844453" y="2612342"/>
                  <a:pt x="873882" y="2470080"/>
                  <a:pt x="932739" y="2303290"/>
                </a:cubicBezTo>
                <a:cubicBezTo>
                  <a:pt x="984240" y="2158575"/>
                  <a:pt x="1079884" y="2043293"/>
                  <a:pt x="1219672" y="1954993"/>
                </a:cubicBezTo>
                <a:cubicBezTo>
                  <a:pt x="1435485" y="1822541"/>
                  <a:pt x="1634130" y="1839711"/>
                  <a:pt x="1808252" y="1856881"/>
                </a:cubicBezTo>
                <a:cubicBezTo>
                  <a:pt x="2028969" y="1876503"/>
                  <a:pt x="2220258" y="1893673"/>
                  <a:pt x="2369855" y="1594431"/>
                </a:cubicBezTo>
                <a:cubicBezTo>
                  <a:pt x="2485119" y="1363868"/>
                  <a:pt x="2637168" y="1307454"/>
                  <a:pt x="2784313" y="1253492"/>
                </a:cubicBezTo>
                <a:cubicBezTo>
                  <a:pt x="2862790" y="1226512"/>
                  <a:pt x="2933910" y="1199531"/>
                  <a:pt x="3000126" y="1148022"/>
                </a:cubicBezTo>
                <a:cubicBezTo>
                  <a:pt x="3036912" y="1118588"/>
                  <a:pt x="3081055" y="1081796"/>
                  <a:pt x="3125199" y="1037646"/>
                </a:cubicBezTo>
                <a:close/>
                <a:moveTo>
                  <a:pt x="1965704" y="1011075"/>
                </a:moveTo>
                <a:cubicBezTo>
                  <a:pt x="1916642" y="1020888"/>
                  <a:pt x="1867580" y="1033154"/>
                  <a:pt x="1816064" y="1038061"/>
                </a:cubicBezTo>
                <a:cubicBezTo>
                  <a:pt x="1717940" y="1047873"/>
                  <a:pt x="1617362" y="1038061"/>
                  <a:pt x="1519237" y="1020888"/>
                </a:cubicBezTo>
                <a:cubicBezTo>
                  <a:pt x="1617362" y="1035607"/>
                  <a:pt x="1717940" y="1045420"/>
                  <a:pt x="1816064" y="1035607"/>
                </a:cubicBezTo>
                <a:cubicBezTo>
                  <a:pt x="1867580" y="1030701"/>
                  <a:pt x="1916642" y="1018435"/>
                  <a:pt x="1965704" y="1011075"/>
                </a:cubicBezTo>
                <a:close/>
                <a:moveTo>
                  <a:pt x="3108677" y="993249"/>
                </a:moveTo>
                <a:cubicBezTo>
                  <a:pt x="3111130" y="998157"/>
                  <a:pt x="3113584" y="1003065"/>
                  <a:pt x="3116037" y="1005519"/>
                </a:cubicBezTo>
                <a:cubicBezTo>
                  <a:pt x="3069421" y="1054597"/>
                  <a:pt x="3025259" y="1096314"/>
                  <a:pt x="2983550" y="1130669"/>
                </a:cubicBezTo>
                <a:cubicBezTo>
                  <a:pt x="2917307" y="1189563"/>
                  <a:pt x="2838796" y="1219010"/>
                  <a:pt x="2755379" y="1250911"/>
                </a:cubicBezTo>
                <a:cubicBezTo>
                  <a:pt x="2613078" y="1304898"/>
                  <a:pt x="2465871" y="1361338"/>
                  <a:pt x="2355465" y="1567468"/>
                </a:cubicBezTo>
                <a:cubicBezTo>
                  <a:pt x="2198444" y="1857031"/>
                  <a:pt x="2009527" y="1842307"/>
                  <a:pt x="1788716" y="1825130"/>
                </a:cubicBezTo>
                <a:cubicBezTo>
                  <a:pt x="1614521" y="1810406"/>
                  <a:pt x="1415790" y="1795683"/>
                  <a:pt x="1202340" y="1940464"/>
                </a:cubicBezTo>
                <a:cubicBezTo>
                  <a:pt x="1067399" y="2031259"/>
                  <a:pt x="976621" y="2144140"/>
                  <a:pt x="927552" y="2286468"/>
                </a:cubicBezTo>
                <a:cubicBezTo>
                  <a:pt x="878483" y="2428795"/>
                  <a:pt x="846588" y="2546584"/>
                  <a:pt x="822054" y="2642287"/>
                </a:cubicBezTo>
                <a:cubicBezTo>
                  <a:pt x="787705" y="2772345"/>
                  <a:pt x="763171" y="2870502"/>
                  <a:pt x="709195" y="2953935"/>
                </a:cubicBezTo>
                <a:cubicBezTo>
                  <a:pt x="704287" y="2951481"/>
                  <a:pt x="701834" y="2949027"/>
                  <a:pt x="696927" y="2946573"/>
                </a:cubicBezTo>
                <a:cubicBezTo>
                  <a:pt x="750903" y="2868048"/>
                  <a:pt x="775438" y="2772345"/>
                  <a:pt x="809786" y="2637379"/>
                </a:cubicBezTo>
                <a:cubicBezTo>
                  <a:pt x="834321" y="2544130"/>
                  <a:pt x="866216" y="2426341"/>
                  <a:pt x="915285" y="2284014"/>
                </a:cubicBezTo>
                <a:cubicBezTo>
                  <a:pt x="966808" y="2136778"/>
                  <a:pt x="1057586" y="2021444"/>
                  <a:pt x="1194979" y="1928195"/>
                </a:cubicBezTo>
                <a:cubicBezTo>
                  <a:pt x="1413337" y="1783413"/>
                  <a:pt x="1614521" y="1798137"/>
                  <a:pt x="1791170" y="1812860"/>
                </a:cubicBezTo>
                <a:cubicBezTo>
                  <a:pt x="2004621" y="1830038"/>
                  <a:pt x="2191083" y="1844761"/>
                  <a:pt x="2343198" y="1562560"/>
                </a:cubicBezTo>
                <a:cubicBezTo>
                  <a:pt x="2458510" y="1351522"/>
                  <a:pt x="2605718" y="1295082"/>
                  <a:pt x="2750472" y="1238642"/>
                </a:cubicBezTo>
                <a:cubicBezTo>
                  <a:pt x="2833889" y="1206741"/>
                  <a:pt x="2909947" y="1177294"/>
                  <a:pt x="2976190" y="1120853"/>
                </a:cubicBezTo>
                <a:cubicBezTo>
                  <a:pt x="3017899" y="1084044"/>
                  <a:pt x="3062061" y="1042328"/>
                  <a:pt x="3108677" y="993249"/>
                </a:cubicBezTo>
                <a:close/>
                <a:moveTo>
                  <a:pt x="1298457" y="990874"/>
                </a:moveTo>
                <a:cubicBezTo>
                  <a:pt x="1372051" y="994669"/>
                  <a:pt x="1445644" y="1009849"/>
                  <a:pt x="1519237" y="1020888"/>
                </a:cubicBezTo>
                <a:cubicBezTo>
                  <a:pt x="1421113" y="1006169"/>
                  <a:pt x="1322988" y="986543"/>
                  <a:pt x="1227317" y="993903"/>
                </a:cubicBezTo>
                <a:cubicBezTo>
                  <a:pt x="1178255" y="996356"/>
                  <a:pt x="1129193" y="1008622"/>
                  <a:pt x="1087490" y="1028248"/>
                </a:cubicBezTo>
                <a:cubicBezTo>
                  <a:pt x="1065412" y="1038061"/>
                  <a:pt x="1043334" y="1050327"/>
                  <a:pt x="1026162" y="1062593"/>
                </a:cubicBezTo>
                <a:cubicBezTo>
                  <a:pt x="1006537" y="1077312"/>
                  <a:pt x="986912" y="1092031"/>
                  <a:pt x="972193" y="1109204"/>
                </a:cubicBezTo>
                <a:cubicBezTo>
                  <a:pt x="903507" y="1175441"/>
                  <a:pt x="856898" y="1256397"/>
                  <a:pt x="815194" y="1337353"/>
                </a:cubicBezTo>
                <a:cubicBezTo>
                  <a:pt x="775944" y="1420762"/>
                  <a:pt x="744054" y="1504171"/>
                  <a:pt x="717070" y="1585127"/>
                </a:cubicBezTo>
                <a:cubicBezTo>
                  <a:pt x="690085" y="1666084"/>
                  <a:pt x="665555" y="1747040"/>
                  <a:pt x="645930" y="1827996"/>
                </a:cubicBezTo>
                <a:cubicBezTo>
                  <a:pt x="636117" y="1867247"/>
                  <a:pt x="626305" y="1904045"/>
                  <a:pt x="616492" y="1943297"/>
                </a:cubicBezTo>
                <a:cubicBezTo>
                  <a:pt x="604227" y="1980095"/>
                  <a:pt x="591961" y="2016893"/>
                  <a:pt x="574790" y="2051238"/>
                </a:cubicBezTo>
                <a:cubicBezTo>
                  <a:pt x="557617" y="2085583"/>
                  <a:pt x="535539" y="2117475"/>
                  <a:pt x="506102" y="2137101"/>
                </a:cubicBezTo>
                <a:cubicBezTo>
                  <a:pt x="474212" y="2156727"/>
                  <a:pt x="437415" y="2164086"/>
                  <a:pt x="403071" y="2159180"/>
                </a:cubicBezTo>
                <a:cubicBezTo>
                  <a:pt x="368728" y="2156727"/>
                  <a:pt x="336838" y="2144460"/>
                  <a:pt x="307400" y="2129741"/>
                </a:cubicBezTo>
                <a:cubicBezTo>
                  <a:pt x="277963" y="2115022"/>
                  <a:pt x="250979" y="2100303"/>
                  <a:pt x="223994" y="2083130"/>
                </a:cubicBezTo>
                <a:cubicBezTo>
                  <a:pt x="172479" y="2051238"/>
                  <a:pt x="125870" y="2016893"/>
                  <a:pt x="81714" y="1987455"/>
                </a:cubicBezTo>
                <a:cubicBezTo>
                  <a:pt x="66995" y="1977642"/>
                  <a:pt x="49823" y="1967829"/>
                  <a:pt x="35104" y="1958016"/>
                </a:cubicBezTo>
                <a:cubicBezTo>
                  <a:pt x="35104" y="1955563"/>
                  <a:pt x="35104" y="1955563"/>
                  <a:pt x="35104" y="1955563"/>
                </a:cubicBezTo>
                <a:cubicBezTo>
                  <a:pt x="49823" y="1965376"/>
                  <a:pt x="66995" y="1975189"/>
                  <a:pt x="81714" y="1985002"/>
                </a:cubicBezTo>
                <a:cubicBezTo>
                  <a:pt x="125870" y="2016893"/>
                  <a:pt x="172479" y="2048785"/>
                  <a:pt x="223994" y="2080677"/>
                </a:cubicBezTo>
                <a:cubicBezTo>
                  <a:pt x="250979" y="2097849"/>
                  <a:pt x="277963" y="2115022"/>
                  <a:pt x="307400" y="2127288"/>
                </a:cubicBezTo>
                <a:cubicBezTo>
                  <a:pt x="336838" y="2142007"/>
                  <a:pt x="368728" y="2154273"/>
                  <a:pt x="403071" y="2156727"/>
                </a:cubicBezTo>
                <a:cubicBezTo>
                  <a:pt x="437415" y="2161633"/>
                  <a:pt x="474212" y="2154273"/>
                  <a:pt x="503649" y="2134648"/>
                </a:cubicBezTo>
                <a:cubicBezTo>
                  <a:pt x="533087" y="2115022"/>
                  <a:pt x="555165" y="2083130"/>
                  <a:pt x="572337" y="2051238"/>
                </a:cubicBezTo>
                <a:cubicBezTo>
                  <a:pt x="606680" y="1982548"/>
                  <a:pt x="621399" y="1904045"/>
                  <a:pt x="641023" y="1825543"/>
                </a:cubicBezTo>
                <a:cubicBezTo>
                  <a:pt x="663102" y="1747040"/>
                  <a:pt x="685179" y="1666084"/>
                  <a:pt x="714617" y="1582674"/>
                </a:cubicBezTo>
                <a:cubicBezTo>
                  <a:pt x="741601" y="1501718"/>
                  <a:pt x="773491" y="1418309"/>
                  <a:pt x="812741" y="1337353"/>
                </a:cubicBezTo>
                <a:cubicBezTo>
                  <a:pt x="851991" y="1253943"/>
                  <a:pt x="901054" y="1172987"/>
                  <a:pt x="967287" y="1106751"/>
                </a:cubicBezTo>
                <a:cubicBezTo>
                  <a:pt x="984459" y="1089578"/>
                  <a:pt x="1004084" y="1074859"/>
                  <a:pt x="1023709" y="1060139"/>
                </a:cubicBezTo>
                <a:cubicBezTo>
                  <a:pt x="1043334" y="1047873"/>
                  <a:pt x="1062958" y="1035607"/>
                  <a:pt x="1085036" y="1025794"/>
                </a:cubicBezTo>
                <a:cubicBezTo>
                  <a:pt x="1129193" y="1003716"/>
                  <a:pt x="1178255" y="993903"/>
                  <a:pt x="1224864" y="991449"/>
                </a:cubicBezTo>
                <a:cubicBezTo>
                  <a:pt x="1249395" y="989609"/>
                  <a:pt x="1273926" y="989609"/>
                  <a:pt x="1298457" y="990874"/>
                </a:cubicBezTo>
                <a:close/>
                <a:moveTo>
                  <a:pt x="3091512" y="951950"/>
                </a:moveTo>
                <a:cubicBezTo>
                  <a:pt x="3091512" y="954403"/>
                  <a:pt x="3093966" y="959308"/>
                  <a:pt x="3096419" y="964213"/>
                </a:cubicBezTo>
                <a:cubicBezTo>
                  <a:pt x="3042444" y="1023076"/>
                  <a:pt x="2995828" y="1067224"/>
                  <a:pt x="2959027" y="1104013"/>
                </a:cubicBezTo>
                <a:cubicBezTo>
                  <a:pt x="2892784" y="1167782"/>
                  <a:pt x="2809367" y="1202119"/>
                  <a:pt x="2721043" y="1236456"/>
                </a:cubicBezTo>
                <a:cubicBezTo>
                  <a:pt x="2581197" y="1292866"/>
                  <a:pt x="2436445" y="1349277"/>
                  <a:pt x="2328493" y="1535677"/>
                </a:cubicBezTo>
                <a:cubicBezTo>
                  <a:pt x="2169020" y="1807919"/>
                  <a:pt x="1985012" y="1793203"/>
                  <a:pt x="1771563" y="1778488"/>
                </a:cubicBezTo>
                <a:cubicBezTo>
                  <a:pt x="1594916" y="1768677"/>
                  <a:pt x="1393734" y="1753961"/>
                  <a:pt x="1175378" y="1910930"/>
                </a:cubicBezTo>
                <a:cubicBezTo>
                  <a:pt x="1045346" y="2006583"/>
                  <a:pt x="957022" y="2121856"/>
                  <a:pt x="910407" y="2266562"/>
                </a:cubicBezTo>
                <a:cubicBezTo>
                  <a:pt x="878512" y="2354856"/>
                  <a:pt x="853978" y="2433341"/>
                  <a:pt x="831897" y="2499562"/>
                </a:cubicBezTo>
                <a:cubicBezTo>
                  <a:pt x="768107" y="2703130"/>
                  <a:pt x="733759" y="2813499"/>
                  <a:pt x="647889" y="2911604"/>
                </a:cubicBezTo>
                <a:cubicBezTo>
                  <a:pt x="642982" y="2909152"/>
                  <a:pt x="640529" y="2906699"/>
                  <a:pt x="638075" y="2901794"/>
                </a:cubicBezTo>
                <a:cubicBezTo>
                  <a:pt x="723946" y="2806141"/>
                  <a:pt x="758294" y="2698225"/>
                  <a:pt x="822083" y="2497109"/>
                </a:cubicBezTo>
                <a:cubicBezTo>
                  <a:pt x="841710" y="2428435"/>
                  <a:pt x="866245" y="2352404"/>
                  <a:pt x="898140" y="2261656"/>
                </a:cubicBezTo>
                <a:cubicBezTo>
                  <a:pt x="947208" y="2114498"/>
                  <a:pt x="1035532" y="1996772"/>
                  <a:pt x="1168018" y="1901119"/>
                </a:cubicBezTo>
                <a:cubicBezTo>
                  <a:pt x="1388827" y="1741698"/>
                  <a:pt x="1592462" y="1753961"/>
                  <a:pt x="1771563" y="1766224"/>
                </a:cubicBezTo>
                <a:cubicBezTo>
                  <a:pt x="1982559" y="1780940"/>
                  <a:pt x="2161660" y="1793203"/>
                  <a:pt x="2316226" y="1530772"/>
                </a:cubicBezTo>
                <a:cubicBezTo>
                  <a:pt x="2429084" y="1339466"/>
                  <a:pt x="2581197" y="1278150"/>
                  <a:pt x="2716136" y="1224192"/>
                </a:cubicBezTo>
                <a:cubicBezTo>
                  <a:pt x="2804460" y="1189856"/>
                  <a:pt x="2885424" y="1157971"/>
                  <a:pt x="2951666" y="1094203"/>
                </a:cubicBezTo>
                <a:cubicBezTo>
                  <a:pt x="2988468" y="1057413"/>
                  <a:pt x="3035083" y="1010813"/>
                  <a:pt x="3091512" y="951950"/>
                </a:cubicBezTo>
                <a:close/>
                <a:moveTo>
                  <a:pt x="3071895" y="907553"/>
                </a:moveTo>
                <a:cubicBezTo>
                  <a:pt x="3071895" y="912459"/>
                  <a:pt x="3074348" y="914912"/>
                  <a:pt x="3076802" y="919817"/>
                </a:cubicBezTo>
                <a:cubicBezTo>
                  <a:pt x="3035090" y="966420"/>
                  <a:pt x="2998285" y="1008118"/>
                  <a:pt x="2963933" y="1044910"/>
                </a:cubicBezTo>
                <a:cubicBezTo>
                  <a:pt x="2963933" y="1044910"/>
                  <a:pt x="2963933" y="1044910"/>
                  <a:pt x="2934489" y="1074343"/>
                </a:cubicBezTo>
                <a:cubicBezTo>
                  <a:pt x="2868240" y="1147927"/>
                  <a:pt x="2779908" y="1184719"/>
                  <a:pt x="2684215" y="1221511"/>
                </a:cubicBezTo>
                <a:cubicBezTo>
                  <a:pt x="2549264" y="1277926"/>
                  <a:pt x="2406951" y="1334340"/>
                  <a:pt x="2298990" y="1503583"/>
                </a:cubicBezTo>
                <a:cubicBezTo>
                  <a:pt x="2141955" y="1756221"/>
                  <a:pt x="1960383" y="1746410"/>
                  <a:pt x="1754275" y="1734146"/>
                </a:cubicBezTo>
                <a:cubicBezTo>
                  <a:pt x="1575158" y="1721882"/>
                  <a:pt x="1371503" y="1712071"/>
                  <a:pt x="1150673" y="1883767"/>
                </a:cubicBezTo>
                <a:cubicBezTo>
                  <a:pt x="1023082" y="1981879"/>
                  <a:pt x="939658" y="2099613"/>
                  <a:pt x="890584" y="2244328"/>
                </a:cubicBezTo>
                <a:cubicBezTo>
                  <a:pt x="762994" y="2629417"/>
                  <a:pt x="723735" y="2739793"/>
                  <a:pt x="583876" y="2859980"/>
                </a:cubicBezTo>
                <a:cubicBezTo>
                  <a:pt x="581422" y="2857527"/>
                  <a:pt x="578969" y="2855075"/>
                  <a:pt x="574062" y="2852622"/>
                </a:cubicBezTo>
                <a:cubicBezTo>
                  <a:pt x="711466" y="2732435"/>
                  <a:pt x="753179" y="2624512"/>
                  <a:pt x="880770" y="2239422"/>
                </a:cubicBezTo>
                <a:cubicBezTo>
                  <a:pt x="927389" y="2094707"/>
                  <a:pt x="1013268" y="1974520"/>
                  <a:pt x="1143312" y="1873956"/>
                </a:cubicBezTo>
                <a:cubicBezTo>
                  <a:pt x="1366596" y="1699807"/>
                  <a:pt x="1572704" y="1712071"/>
                  <a:pt x="1754275" y="1721882"/>
                </a:cubicBezTo>
                <a:cubicBezTo>
                  <a:pt x="1957930" y="1734146"/>
                  <a:pt x="2134594" y="1743957"/>
                  <a:pt x="2289175" y="1498677"/>
                </a:cubicBezTo>
                <a:cubicBezTo>
                  <a:pt x="2399590" y="1324529"/>
                  <a:pt x="2549264" y="1265662"/>
                  <a:pt x="2679308" y="1211700"/>
                </a:cubicBezTo>
                <a:cubicBezTo>
                  <a:pt x="2772547" y="1172455"/>
                  <a:pt x="2860879" y="1138116"/>
                  <a:pt x="2924675" y="1066985"/>
                </a:cubicBezTo>
                <a:cubicBezTo>
                  <a:pt x="2924675" y="1066985"/>
                  <a:pt x="2924675" y="1066985"/>
                  <a:pt x="2954119" y="1037551"/>
                </a:cubicBezTo>
                <a:cubicBezTo>
                  <a:pt x="2988470" y="998307"/>
                  <a:pt x="3027729" y="956609"/>
                  <a:pt x="3071895" y="907553"/>
                </a:cubicBezTo>
                <a:close/>
                <a:moveTo>
                  <a:pt x="3049183" y="866254"/>
                </a:moveTo>
                <a:cubicBezTo>
                  <a:pt x="3051635" y="871159"/>
                  <a:pt x="3051635" y="873612"/>
                  <a:pt x="3054088" y="878517"/>
                </a:cubicBezTo>
                <a:cubicBezTo>
                  <a:pt x="3032014" y="905496"/>
                  <a:pt x="3007488" y="932475"/>
                  <a:pt x="2985414" y="957002"/>
                </a:cubicBezTo>
                <a:cubicBezTo>
                  <a:pt x="2958435" y="988886"/>
                  <a:pt x="2933908" y="1020770"/>
                  <a:pt x="2909382" y="1047749"/>
                </a:cubicBezTo>
                <a:cubicBezTo>
                  <a:pt x="2843160" y="1128686"/>
                  <a:pt x="2747507" y="1167929"/>
                  <a:pt x="2646949" y="1209624"/>
                </a:cubicBezTo>
                <a:cubicBezTo>
                  <a:pt x="2521864" y="1261129"/>
                  <a:pt x="2377157" y="1319992"/>
                  <a:pt x="2271694" y="1474508"/>
                </a:cubicBezTo>
                <a:cubicBezTo>
                  <a:pt x="2112271" y="1707509"/>
                  <a:pt x="1928323" y="1697699"/>
                  <a:pt x="1737016" y="1687888"/>
                </a:cubicBezTo>
                <a:cubicBezTo>
                  <a:pt x="1555520" y="1678077"/>
                  <a:pt x="1347045" y="1668267"/>
                  <a:pt x="1123854" y="1854668"/>
                </a:cubicBezTo>
                <a:cubicBezTo>
                  <a:pt x="1001222" y="1957678"/>
                  <a:pt x="920285" y="2077858"/>
                  <a:pt x="873685" y="2222563"/>
                </a:cubicBezTo>
                <a:cubicBezTo>
                  <a:pt x="738789" y="2634606"/>
                  <a:pt x="679925" y="2693470"/>
                  <a:pt x="520504" y="2806291"/>
                </a:cubicBezTo>
                <a:cubicBezTo>
                  <a:pt x="518051" y="2803839"/>
                  <a:pt x="515598" y="2801386"/>
                  <a:pt x="513145" y="2798933"/>
                </a:cubicBezTo>
                <a:cubicBezTo>
                  <a:pt x="670115" y="2686112"/>
                  <a:pt x="728978" y="2629701"/>
                  <a:pt x="863874" y="2220111"/>
                </a:cubicBezTo>
                <a:cubicBezTo>
                  <a:pt x="910475" y="2072952"/>
                  <a:pt x="993864" y="1950320"/>
                  <a:pt x="1116496" y="1847310"/>
                </a:cubicBezTo>
                <a:cubicBezTo>
                  <a:pt x="1344593" y="1656004"/>
                  <a:pt x="1553068" y="1665814"/>
                  <a:pt x="1737016" y="1675625"/>
                </a:cubicBezTo>
                <a:cubicBezTo>
                  <a:pt x="1935681" y="1687888"/>
                  <a:pt x="2107366" y="1695246"/>
                  <a:pt x="2261883" y="1467151"/>
                </a:cubicBezTo>
                <a:cubicBezTo>
                  <a:pt x="2369799" y="1310182"/>
                  <a:pt x="2514506" y="1251318"/>
                  <a:pt x="2644496" y="1197360"/>
                </a:cubicBezTo>
                <a:cubicBezTo>
                  <a:pt x="2742602" y="1158118"/>
                  <a:pt x="2835802" y="1118876"/>
                  <a:pt x="2899571" y="1040391"/>
                </a:cubicBezTo>
                <a:cubicBezTo>
                  <a:pt x="2924098" y="1013412"/>
                  <a:pt x="2951077" y="981528"/>
                  <a:pt x="2978056" y="949644"/>
                </a:cubicBezTo>
                <a:cubicBezTo>
                  <a:pt x="3000130" y="922665"/>
                  <a:pt x="3024656" y="895686"/>
                  <a:pt x="3049183" y="866254"/>
                </a:cubicBezTo>
                <a:close/>
                <a:moveTo>
                  <a:pt x="3027500" y="823922"/>
                </a:moveTo>
                <a:cubicBezTo>
                  <a:pt x="3029952" y="828829"/>
                  <a:pt x="3029952" y="831283"/>
                  <a:pt x="3032405" y="836189"/>
                </a:cubicBezTo>
                <a:cubicBezTo>
                  <a:pt x="3025047" y="843550"/>
                  <a:pt x="3020142" y="850910"/>
                  <a:pt x="3012784" y="858271"/>
                </a:cubicBezTo>
                <a:cubicBezTo>
                  <a:pt x="2963731" y="919607"/>
                  <a:pt x="2922036" y="971130"/>
                  <a:pt x="2885247" y="1020199"/>
                </a:cubicBezTo>
                <a:cubicBezTo>
                  <a:pt x="2821478" y="1108524"/>
                  <a:pt x="2718467" y="1150233"/>
                  <a:pt x="2610551" y="1194395"/>
                </a:cubicBezTo>
                <a:cubicBezTo>
                  <a:pt x="2480561" y="1248372"/>
                  <a:pt x="2348119" y="1304801"/>
                  <a:pt x="2245108" y="1442195"/>
                </a:cubicBezTo>
                <a:cubicBezTo>
                  <a:pt x="2083234" y="1658100"/>
                  <a:pt x="1906644" y="1650740"/>
                  <a:pt x="1717790" y="1640926"/>
                </a:cubicBezTo>
                <a:cubicBezTo>
                  <a:pt x="1533842" y="1631112"/>
                  <a:pt x="1325368" y="1621298"/>
                  <a:pt x="1099725" y="1827390"/>
                </a:cubicBezTo>
                <a:cubicBezTo>
                  <a:pt x="981998" y="1932889"/>
                  <a:pt x="901061" y="2055562"/>
                  <a:pt x="856914" y="2200316"/>
                </a:cubicBezTo>
                <a:cubicBezTo>
                  <a:pt x="734282" y="2585510"/>
                  <a:pt x="650892" y="2634580"/>
                  <a:pt x="515997" y="2713091"/>
                </a:cubicBezTo>
                <a:cubicBezTo>
                  <a:pt x="498828" y="2722905"/>
                  <a:pt x="479208" y="2735172"/>
                  <a:pt x="462039" y="2747439"/>
                </a:cubicBezTo>
                <a:cubicBezTo>
                  <a:pt x="457134" y="2744986"/>
                  <a:pt x="454681" y="2740079"/>
                  <a:pt x="452228" y="2737625"/>
                </a:cubicBezTo>
                <a:cubicBezTo>
                  <a:pt x="471850" y="2725358"/>
                  <a:pt x="491471" y="2715544"/>
                  <a:pt x="508639" y="2705730"/>
                </a:cubicBezTo>
                <a:cubicBezTo>
                  <a:pt x="648440" y="2622312"/>
                  <a:pt x="724471" y="2578150"/>
                  <a:pt x="844651" y="2197863"/>
                </a:cubicBezTo>
                <a:cubicBezTo>
                  <a:pt x="891251" y="2050655"/>
                  <a:pt x="972188" y="1927982"/>
                  <a:pt x="1092367" y="1820029"/>
                </a:cubicBezTo>
                <a:cubicBezTo>
                  <a:pt x="1322915" y="1611485"/>
                  <a:pt x="1533842" y="1621298"/>
                  <a:pt x="1720243" y="1628659"/>
                </a:cubicBezTo>
                <a:cubicBezTo>
                  <a:pt x="1911549" y="1638473"/>
                  <a:pt x="2078328" y="1645833"/>
                  <a:pt x="2237750" y="1434835"/>
                </a:cubicBezTo>
                <a:cubicBezTo>
                  <a:pt x="2340761" y="1294988"/>
                  <a:pt x="2480561" y="1236104"/>
                  <a:pt x="2605646" y="1184582"/>
                </a:cubicBezTo>
                <a:cubicBezTo>
                  <a:pt x="2713562" y="1140419"/>
                  <a:pt x="2814120" y="1098710"/>
                  <a:pt x="2875436" y="1012839"/>
                </a:cubicBezTo>
                <a:cubicBezTo>
                  <a:pt x="2912226" y="963770"/>
                  <a:pt x="2956373" y="912247"/>
                  <a:pt x="3005426" y="853364"/>
                </a:cubicBezTo>
                <a:cubicBezTo>
                  <a:pt x="3012784" y="843550"/>
                  <a:pt x="3020142" y="833736"/>
                  <a:pt x="3027500" y="823922"/>
                </a:cubicBezTo>
                <a:close/>
                <a:moveTo>
                  <a:pt x="3003364" y="784687"/>
                </a:moveTo>
                <a:cubicBezTo>
                  <a:pt x="3005817" y="787140"/>
                  <a:pt x="3008271" y="792047"/>
                  <a:pt x="3010724" y="794500"/>
                </a:cubicBezTo>
                <a:cubicBezTo>
                  <a:pt x="2951843" y="868094"/>
                  <a:pt x="2900323" y="931876"/>
                  <a:pt x="2861069" y="993205"/>
                </a:cubicBezTo>
                <a:cubicBezTo>
                  <a:pt x="2797282" y="1088878"/>
                  <a:pt x="2689334" y="1133034"/>
                  <a:pt x="2571573" y="1182097"/>
                </a:cubicBezTo>
                <a:cubicBezTo>
                  <a:pt x="2446451" y="1233613"/>
                  <a:pt x="2316423" y="1287583"/>
                  <a:pt x="2218289" y="1410240"/>
                </a:cubicBezTo>
                <a:cubicBezTo>
                  <a:pt x="2056367" y="1608945"/>
                  <a:pt x="1884632" y="1601586"/>
                  <a:pt x="1700630" y="1594226"/>
                </a:cubicBezTo>
                <a:cubicBezTo>
                  <a:pt x="1504361" y="1584414"/>
                  <a:pt x="1303185" y="1574601"/>
                  <a:pt x="1072570" y="1800291"/>
                </a:cubicBezTo>
                <a:cubicBezTo>
                  <a:pt x="959715" y="1910682"/>
                  <a:pt x="883661" y="2033340"/>
                  <a:pt x="837048" y="2178076"/>
                </a:cubicBezTo>
                <a:cubicBezTo>
                  <a:pt x="724192" y="2541142"/>
                  <a:pt x="630965" y="2580392"/>
                  <a:pt x="503390" y="2636814"/>
                </a:cubicBezTo>
                <a:cubicBezTo>
                  <a:pt x="471496" y="2649080"/>
                  <a:pt x="439603" y="2663799"/>
                  <a:pt x="402803" y="2683424"/>
                </a:cubicBezTo>
                <a:cubicBezTo>
                  <a:pt x="400349" y="2680971"/>
                  <a:pt x="397896" y="2678518"/>
                  <a:pt x="395442" y="2676065"/>
                </a:cubicBezTo>
                <a:cubicBezTo>
                  <a:pt x="432243" y="2653986"/>
                  <a:pt x="466590" y="2639268"/>
                  <a:pt x="498484" y="2627002"/>
                </a:cubicBezTo>
                <a:cubicBezTo>
                  <a:pt x="626058" y="2573033"/>
                  <a:pt x="716833" y="2533782"/>
                  <a:pt x="827234" y="2175622"/>
                </a:cubicBezTo>
                <a:cubicBezTo>
                  <a:pt x="873848" y="2028434"/>
                  <a:pt x="952355" y="1903323"/>
                  <a:pt x="1065209" y="1792931"/>
                </a:cubicBezTo>
                <a:cubicBezTo>
                  <a:pt x="1298279" y="1564788"/>
                  <a:pt x="1511721" y="1574601"/>
                  <a:pt x="1700630" y="1581960"/>
                </a:cubicBezTo>
                <a:cubicBezTo>
                  <a:pt x="1882178" y="1591773"/>
                  <a:pt x="2051460" y="1599132"/>
                  <a:pt x="2210929" y="1402881"/>
                </a:cubicBezTo>
                <a:cubicBezTo>
                  <a:pt x="2311517" y="1280223"/>
                  <a:pt x="2446451" y="1221348"/>
                  <a:pt x="2569119" y="1172285"/>
                </a:cubicBezTo>
                <a:cubicBezTo>
                  <a:pt x="2681974" y="1123222"/>
                  <a:pt x="2789922" y="1079065"/>
                  <a:pt x="2851256" y="985845"/>
                </a:cubicBezTo>
                <a:cubicBezTo>
                  <a:pt x="2892963" y="924517"/>
                  <a:pt x="2944483" y="860735"/>
                  <a:pt x="3003364" y="784687"/>
                </a:cubicBezTo>
                <a:close/>
                <a:moveTo>
                  <a:pt x="2978585" y="745453"/>
                </a:moveTo>
                <a:cubicBezTo>
                  <a:pt x="2981037" y="747906"/>
                  <a:pt x="2983490" y="752813"/>
                  <a:pt x="2985943" y="755266"/>
                </a:cubicBezTo>
                <a:cubicBezTo>
                  <a:pt x="2924621" y="831320"/>
                  <a:pt x="2873111" y="900013"/>
                  <a:pt x="2836318" y="963800"/>
                </a:cubicBezTo>
                <a:cubicBezTo>
                  <a:pt x="2774997" y="1069293"/>
                  <a:pt x="2657259" y="1118360"/>
                  <a:pt x="2532163" y="1167426"/>
                </a:cubicBezTo>
                <a:cubicBezTo>
                  <a:pt x="2411972" y="1218946"/>
                  <a:pt x="2286876" y="1270466"/>
                  <a:pt x="2191214" y="1378413"/>
                </a:cubicBezTo>
                <a:cubicBezTo>
                  <a:pt x="2026872" y="1559960"/>
                  <a:pt x="1860077" y="1552600"/>
                  <a:pt x="1683471" y="1545240"/>
                </a:cubicBezTo>
                <a:cubicBezTo>
                  <a:pt x="1484788" y="1537880"/>
                  <a:pt x="1278747" y="1528066"/>
                  <a:pt x="1045725" y="1770946"/>
                </a:cubicBezTo>
                <a:cubicBezTo>
                  <a:pt x="937799" y="1883800"/>
                  <a:pt x="864214" y="2011373"/>
                  <a:pt x="820062" y="2156120"/>
                </a:cubicBezTo>
                <a:cubicBezTo>
                  <a:pt x="712136" y="2509400"/>
                  <a:pt x="609115" y="2536386"/>
                  <a:pt x="479113" y="2570733"/>
                </a:cubicBezTo>
                <a:cubicBezTo>
                  <a:pt x="439867" y="2580546"/>
                  <a:pt x="395715" y="2592813"/>
                  <a:pt x="346658" y="2617346"/>
                </a:cubicBezTo>
                <a:cubicBezTo>
                  <a:pt x="344205" y="2614893"/>
                  <a:pt x="344205" y="2612440"/>
                  <a:pt x="341752" y="2609986"/>
                </a:cubicBezTo>
                <a:cubicBezTo>
                  <a:pt x="390810" y="2585453"/>
                  <a:pt x="434961" y="2573186"/>
                  <a:pt x="476660" y="2560920"/>
                </a:cubicBezTo>
                <a:cubicBezTo>
                  <a:pt x="604209" y="2526573"/>
                  <a:pt x="704777" y="2502040"/>
                  <a:pt x="810250" y="2153666"/>
                </a:cubicBezTo>
                <a:cubicBezTo>
                  <a:pt x="854402" y="2006466"/>
                  <a:pt x="930440" y="1878893"/>
                  <a:pt x="1040819" y="1766040"/>
                </a:cubicBezTo>
                <a:cubicBezTo>
                  <a:pt x="1273842" y="1518253"/>
                  <a:pt x="1482336" y="1528066"/>
                  <a:pt x="1683471" y="1535426"/>
                </a:cubicBezTo>
                <a:cubicBezTo>
                  <a:pt x="1857624" y="1542786"/>
                  <a:pt x="2024419" y="1550146"/>
                  <a:pt x="2183856" y="1371053"/>
                </a:cubicBezTo>
                <a:cubicBezTo>
                  <a:pt x="2279517" y="1263106"/>
                  <a:pt x="2407066" y="1209133"/>
                  <a:pt x="2529710" y="1160066"/>
                </a:cubicBezTo>
                <a:cubicBezTo>
                  <a:pt x="2652353" y="1108546"/>
                  <a:pt x="2767638" y="1061933"/>
                  <a:pt x="2826507" y="958893"/>
                </a:cubicBezTo>
                <a:cubicBezTo>
                  <a:pt x="2865753" y="892653"/>
                  <a:pt x="2917263" y="823960"/>
                  <a:pt x="2978585" y="745453"/>
                </a:cubicBezTo>
                <a:close/>
                <a:moveTo>
                  <a:pt x="2954193" y="709316"/>
                </a:moveTo>
                <a:cubicBezTo>
                  <a:pt x="2956646" y="711769"/>
                  <a:pt x="2959099" y="714222"/>
                  <a:pt x="2959099" y="716676"/>
                </a:cubicBezTo>
                <a:cubicBezTo>
                  <a:pt x="2897772" y="795177"/>
                  <a:pt x="2848710" y="868773"/>
                  <a:pt x="2811913" y="937462"/>
                </a:cubicBezTo>
                <a:cubicBezTo>
                  <a:pt x="2753039" y="1050308"/>
                  <a:pt x="2625478" y="1101825"/>
                  <a:pt x="2493010" y="1155795"/>
                </a:cubicBezTo>
                <a:cubicBezTo>
                  <a:pt x="2375262" y="1204859"/>
                  <a:pt x="2255060" y="1253922"/>
                  <a:pt x="2161842" y="1347143"/>
                </a:cubicBezTo>
                <a:cubicBezTo>
                  <a:pt x="1999938" y="1513960"/>
                  <a:pt x="1838033" y="1506600"/>
                  <a:pt x="1663863" y="1499241"/>
                </a:cubicBezTo>
                <a:cubicBezTo>
                  <a:pt x="1462709" y="1489428"/>
                  <a:pt x="1254196" y="1479615"/>
                  <a:pt x="1021151" y="1744559"/>
                </a:cubicBezTo>
                <a:cubicBezTo>
                  <a:pt x="918122" y="1859858"/>
                  <a:pt x="844529" y="1989877"/>
                  <a:pt x="802826" y="2137068"/>
                </a:cubicBezTo>
                <a:cubicBezTo>
                  <a:pt x="699796" y="2482966"/>
                  <a:pt x="584500" y="2497685"/>
                  <a:pt x="452033" y="2512404"/>
                </a:cubicBezTo>
                <a:cubicBezTo>
                  <a:pt x="402971" y="2519764"/>
                  <a:pt x="351456" y="2524670"/>
                  <a:pt x="295035" y="2549202"/>
                </a:cubicBezTo>
                <a:cubicBezTo>
                  <a:pt x="295035" y="2546749"/>
                  <a:pt x="292581" y="2544296"/>
                  <a:pt x="290128" y="2541843"/>
                </a:cubicBezTo>
                <a:cubicBezTo>
                  <a:pt x="349003" y="2517311"/>
                  <a:pt x="402971" y="2509951"/>
                  <a:pt x="452033" y="2505045"/>
                </a:cubicBezTo>
                <a:cubicBezTo>
                  <a:pt x="579594" y="2487873"/>
                  <a:pt x="692436" y="2475607"/>
                  <a:pt x="793014" y="2134615"/>
                </a:cubicBezTo>
                <a:cubicBezTo>
                  <a:pt x="837169" y="1984970"/>
                  <a:pt x="908310" y="1854952"/>
                  <a:pt x="1013792" y="1737199"/>
                </a:cubicBezTo>
                <a:cubicBezTo>
                  <a:pt x="1251743" y="1472256"/>
                  <a:pt x="1460256" y="1479615"/>
                  <a:pt x="1663863" y="1489428"/>
                </a:cubicBezTo>
                <a:cubicBezTo>
                  <a:pt x="1835580" y="1496787"/>
                  <a:pt x="1997485" y="1504147"/>
                  <a:pt x="2156936" y="1339784"/>
                </a:cubicBezTo>
                <a:cubicBezTo>
                  <a:pt x="2250154" y="1244110"/>
                  <a:pt x="2370356" y="1195046"/>
                  <a:pt x="2488104" y="1148436"/>
                </a:cubicBezTo>
                <a:cubicBezTo>
                  <a:pt x="2620572" y="1094466"/>
                  <a:pt x="2745680" y="1042949"/>
                  <a:pt x="2802101" y="932556"/>
                </a:cubicBezTo>
                <a:cubicBezTo>
                  <a:pt x="2838897" y="861413"/>
                  <a:pt x="2890412" y="790271"/>
                  <a:pt x="2954193" y="709316"/>
                </a:cubicBezTo>
                <a:close/>
                <a:moveTo>
                  <a:pt x="2929414" y="672147"/>
                </a:moveTo>
                <a:cubicBezTo>
                  <a:pt x="2929414" y="674601"/>
                  <a:pt x="2931866" y="677054"/>
                  <a:pt x="2934319" y="679508"/>
                </a:cubicBezTo>
                <a:cubicBezTo>
                  <a:pt x="2870548" y="760475"/>
                  <a:pt x="2821493" y="836535"/>
                  <a:pt x="2787155" y="910142"/>
                </a:cubicBezTo>
                <a:cubicBezTo>
                  <a:pt x="2730742" y="1032819"/>
                  <a:pt x="2593389" y="1086797"/>
                  <a:pt x="2448677" y="1143229"/>
                </a:cubicBezTo>
                <a:cubicBezTo>
                  <a:pt x="2338304" y="1187393"/>
                  <a:pt x="2223025" y="1234010"/>
                  <a:pt x="2134727" y="1314978"/>
                </a:cubicBezTo>
                <a:cubicBezTo>
                  <a:pt x="1972846" y="1467098"/>
                  <a:pt x="1813418" y="1457284"/>
                  <a:pt x="1646632" y="1449923"/>
                </a:cubicBezTo>
                <a:cubicBezTo>
                  <a:pt x="1440602" y="1440109"/>
                  <a:pt x="1229667" y="1430295"/>
                  <a:pt x="994204" y="1714907"/>
                </a:cubicBezTo>
                <a:cubicBezTo>
                  <a:pt x="896095" y="1835131"/>
                  <a:pt x="827418" y="1965169"/>
                  <a:pt x="783269" y="2114836"/>
                </a:cubicBezTo>
                <a:cubicBezTo>
                  <a:pt x="682707" y="2460786"/>
                  <a:pt x="562522" y="2458333"/>
                  <a:pt x="422716" y="2458333"/>
                </a:cubicBezTo>
                <a:cubicBezTo>
                  <a:pt x="366303" y="2458333"/>
                  <a:pt x="309890" y="2458333"/>
                  <a:pt x="248572" y="2477961"/>
                </a:cubicBezTo>
                <a:cubicBezTo>
                  <a:pt x="248572" y="2475508"/>
                  <a:pt x="246120" y="2473054"/>
                  <a:pt x="243666" y="2470601"/>
                </a:cubicBezTo>
                <a:cubicBezTo>
                  <a:pt x="307438" y="2448519"/>
                  <a:pt x="366303" y="2448519"/>
                  <a:pt x="422716" y="2448519"/>
                </a:cubicBezTo>
                <a:cubicBezTo>
                  <a:pt x="557617" y="2450972"/>
                  <a:pt x="677801" y="2450972"/>
                  <a:pt x="775910" y="2112382"/>
                </a:cubicBezTo>
                <a:cubicBezTo>
                  <a:pt x="820060" y="1962715"/>
                  <a:pt x="888737" y="1830224"/>
                  <a:pt x="989298" y="1709999"/>
                </a:cubicBezTo>
                <a:cubicBezTo>
                  <a:pt x="1227214" y="1422934"/>
                  <a:pt x="1440602" y="1432748"/>
                  <a:pt x="1646632" y="1442562"/>
                </a:cubicBezTo>
                <a:cubicBezTo>
                  <a:pt x="1810965" y="1449923"/>
                  <a:pt x="1967941" y="1457284"/>
                  <a:pt x="2129821" y="1307617"/>
                </a:cubicBezTo>
                <a:cubicBezTo>
                  <a:pt x="2218120" y="1226650"/>
                  <a:pt x="2333399" y="1180032"/>
                  <a:pt x="2446224" y="1135868"/>
                </a:cubicBezTo>
                <a:cubicBezTo>
                  <a:pt x="2588483" y="1079437"/>
                  <a:pt x="2723384" y="1025459"/>
                  <a:pt x="2777344" y="905235"/>
                </a:cubicBezTo>
                <a:cubicBezTo>
                  <a:pt x="2814135" y="831628"/>
                  <a:pt x="2865642" y="753114"/>
                  <a:pt x="2929414" y="672147"/>
                </a:cubicBezTo>
                <a:close/>
                <a:moveTo>
                  <a:pt x="2902568" y="636010"/>
                </a:moveTo>
                <a:cubicBezTo>
                  <a:pt x="2902568" y="638463"/>
                  <a:pt x="2905022" y="640915"/>
                  <a:pt x="2907475" y="643368"/>
                </a:cubicBezTo>
                <a:cubicBezTo>
                  <a:pt x="2843686" y="726759"/>
                  <a:pt x="2794617" y="805245"/>
                  <a:pt x="2762722" y="881278"/>
                </a:cubicBezTo>
                <a:cubicBezTo>
                  <a:pt x="2708747" y="1016175"/>
                  <a:pt x="2561541" y="1072586"/>
                  <a:pt x="2406974" y="1131450"/>
                </a:cubicBezTo>
                <a:cubicBezTo>
                  <a:pt x="2299023" y="1173146"/>
                  <a:pt x="2191072" y="1214841"/>
                  <a:pt x="2107655" y="1283516"/>
                </a:cubicBezTo>
                <a:cubicBezTo>
                  <a:pt x="1945728" y="1418413"/>
                  <a:pt x="1791162" y="1411055"/>
                  <a:pt x="1626782" y="1403697"/>
                </a:cubicBezTo>
                <a:cubicBezTo>
                  <a:pt x="1418239" y="1391434"/>
                  <a:pt x="1204791" y="1381623"/>
                  <a:pt x="969261" y="1688208"/>
                </a:cubicBezTo>
                <a:cubicBezTo>
                  <a:pt x="873577" y="1810841"/>
                  <a:pt x="807335" y="1943286"/>
                  <a:pt x="765626" y="2092899"/>
                </a:cubicBezTo>
                <a:cubicBezTo>
                  <a:pt x="667488" y="2438726"/>
                  <a:pt x="532549" y="2424010"/>
                  <a:pt x="390250" y="2404389"/>
                </a:cubicBezTo>
                <a:cubicBezTo>
                  <a:pt x="328914" y="2399483"/>
                  <a:pt x="267578" y="2392125"/>
                  <a:pt x="206242" y="2406841"/>
                </a:cubicBezTo>
                <a:cubicBezTo>
                  <a:pt x="203789" y="2404389"/>
                  <a:pt x="203789" y="2401936"/>
                  <a:pt x="201335" y="2399483"/>
                </a:cubicBezTo>
                <a:cubicBezTo>
                  <a:pt x="265125" y="2382315"/>
                  <a:pt x="328914" y="2389673"/>
                  <a:pt x="390250" y="2397031"/>
                </a:cubicBezTo>
                <a:cubicBezTo>
                  <a:pt x="535003" y="2414199"/>
                  <a:pt x="660128" y="2431368"/>
                  <a:pt x="758266" y="2090446"/>
                </a:cubicBezTo>
                <a:cubicBezTo>
                  <a:pt x="799974" y="1938381"/>
                  <a:pt x="868670" y="1805936"/>
                  <a:pt x="961900" y="1683302"/>
                </a:cubicBezTo>
                <a:cubicBezTo>
                  <a:pt x="1199884" y="1371813"/>
                  <a:pt x="1418239" y="1384076"/>
                  <a:pt x="1626782" y="1393887"/>
                </a:cubicBezTo>
                <a:cubicBezTo>
                  <a:pt x="1788708" y="1403697"/>
                  <a:pt x="1940821" y="1411055"/>
                  <a:pt x="2102748" y="1276158"/>
                </a:cubicBezTo>
                <a:cubicBezTo>
                  <a:pt x="2186165" y="1207483"/>
                  <a:pt x="2296570" y="1165788"/>
                  <a:pt x="2402067" y="1124092"/>
                </a:cubicBezTo>
                <a:cubicBezTo>
                  <a:pt x="2556634" y="1065228"/>
                  <a:pt x="2701386" y="1008817"/>
                  <a:pt x="2752909" y="878825"/>
                </a:cubicBezTo>
                <a:cubicBezTo>
                  <a:pt x="2787257" y="800339"/>
                  <a:pt x="2836325" y="719401"/>
                  <a:pt x="2902568" y="636010"/>
                </a:cubicBezTo>
                <a:close/>
                <a:moveTo>
                  <a:pt x="2872627" y="600905"/>
                </a:moveTo>
                <a:cubicBezTo>
                  <a:pt x="2875080" y="600905"/>
                  <a:pt x="2877532" y="603359"/>
                  <a:pt x="2877532" y="605813"/>
                </a:cubicBezTo>
                <a:cubicBezTo>
                  <a:pt x="2813770" y="691693"/>
                  <a:pt x="2764723" y="772665"/>
                  <a:pt x="2735294" y="853638"/>
                </a:cubicBezTo>
                <a:cubicBezTo>
                  <a:pt x="2686246" y="998407"/>
                  <a:pt x="2526841" y="1054843"/>
                  <a:pt x="2360079" y="1118639"/>
                </a:cubicBezTo>
                <a:cubicBezTo>
                  <a:pt x="2259532" y="1155445"/>
                  <a:pt x="2156532" y="1192251"/>
                  <a:pt x="2080508" y="1251140"/>
                </a:cubicBezTo>
                <a:cubicBezTo>
                  <a:pt x="1918651" y="1371372"/>
                  <a:pt x="1759246" y="1364011"/>
                  <a:pt x="1607198" y="1354196"/>
                </a:cubicBezTo>
                <a:cubicBezTo>
                  <a:pt x="1396293" y="1341928"/>
                  <a:pt x="1178031" y="1329659"/>
                  <a:pt x="942602" y="1660911"/>
                </a:cubicBezTo>
                <a:cubicBezTo>
                  <a:pt x="854317" y="1783597"/>
                  <a:pt x="790555" y="1918551"/>
                  <a:pt x="748864" y="2070681"/>
                </a:cubicBezTo>
                <a:cubicBezTo>
                  <a:pt x="650769" y="2419109"/>
                  <a:pt x="508531" y="2387211"/>
                  <a:pt x="356483" y="2355313"/>
                </a:cubicBezTo>
                <a:cubicBezTo>
                  <a:pt x="295174" y="2340590"/>
                  <a:pt x="231412" y="2325868"/>
                  <a:pt x="170102" y="2338137"/>
                </a:cubicBezTo>
                <a:cubicBezTo>
                  <a:pt x="167650" y="2335683"/>
                  <a:pt x="167650" y="2333229"/>
                  <a:pt x="165197" y="2330775"/>
                </a:cubicBezTo>
                <a:cubicBezTo>
                  <a:pt x="231412" y="2318507"/>
                  <a:pt x="295174" y="2333229"/>
                  <a:pt x="358936" y="2347951"/>
                </a:cubicBezTo>
                <a:cubicBezTo>
                  <a:pt x="510983" y="2382303"/>
                  <a:pt x="645865" y="2411748"/>
                  <a:pt x="741508" y="2068228"/>
                </a:cubicBezTo>
                <a:cubicBezTo>
                  <a:pt x="783198" y="1916097"/>
                  <a:pt x="846960" y="1781143"/>
                  <a:pt x="937698" y="1656003"/>
                </a:cubicBezTo>
                <a:cubicBezTo>
                  <a:pt x="1175579" y="1319844"/>
                  <a:pt x="1393841" y="1334566"/>
                  <a:pt x="1607198" y="1346835"/>
                </a:cubicBezTo>
                <a:cubicBezTo>
                  <a:pt x="1759246" y="1354196"/>
                  <a:pt x="1916198" y="1364011"/>
                  <a:pt x="2075603" y="1243779"/>
                </a:cubicBezTo>
                <a:cubicBezTo>
                  <a:pt x="2154079" y="1187343"/>
                  <a:pt x="2257079" y="1148084"/>
                  <a:pt x="2357627" y="1111278"/>
                </a:cubicBezTo>
                <a:cubicBezTo>
                  <a:pt x="2524389" y="1049935"/>
                  <a:pt x="2678889" y="991046"/>
                  <a:pt x="2730389" y="851184"/>
                </a:cubicBezTo>
                <a:cubicBezTo>
                  <a:pt x="2759818" y="767758"/>
                  <a:pt x="2808865" y="686785"/>
                  <a:pt x="2872627" y="600905"/>
                </a:cubicBezTo>
                <a:close/>
                <a:moveTo>
                  <a:pt x="2845783" y="566834"/>
                </a:moveTo>
                <a:cubicBezTo>
                  <a:pt x="2848236" y="566834"/>
                  <a:pt x="2848236" y="569287"/>
                  <a:pt x="2850688" y="571739"/>
                </a:cubicBezTo>
                <a:cubicBezTo>
                  <a:pt x="2786920" y="657583"/>
                  <a:pt x="2737868" y="740974"/>
                  <a:pt x="2710889" y="826818"/>
                </a:cubicBezTo>
                <a:cubicBezTo>
                  <a:pt x="2664289" y="981337"/>
                  <a:pt x="2485249" y="1045107"/>
                  <a:pt x="2313566" y="1103971"/>
                </a:cubicBezTo>
                <a:cubicBezTo>
                  <a:pt x="2220366" y="1138309"/>
                  <a:pt x="2124714" y="1170194"/>
                  <a:pt x="2053588" y="1219247"/>
                </a:cubicBezTo>
                <a:cubicBezTo>
                  <a:pt x="1891716" y="1327165"/>
                  <a:pt x="1737201" y="1314902"/>
                  <a:pt x="1587592" y="1305091"/>
                </a:cubicBezTo>
                <a:cubicBezTo>
                  <a:pt x="1364404" y="1290375"/>
                  <a:pt x="1151026" y="1275659"/>
                  <a:pt x="918028" y="1631298"/>
                </a:cubicBezTo>
                <a:cubicBezTo>
                  <a:pt x="832187" y="1758837"/>
                  <a:pt x="773324" y="1896187"/>
                  <a:pt x="729177" y="2048253"/>
                </a:cubicBezTo>
                <a:cubicBezTo>
                  <a:pt x="689935" y="2192962"/>
                  <a:pt x="638430" y="2281258"/>
                  <a:pt x="572209" y="2315596"/>
                </a:cubicBezTo>
                <a:cubicBezTo>
                  <a:pt x="542778" y="2332764"/>
                  <a:pt x="515800" y="2337670"/>
                  <a:pt x="483915" y="2337670"/>
                </a:cubicBezTo>
                <a:cubicBezTo>
                  <a:pt x="432410" y="2337670"/>
                  <a:pt x="378453" y="2320501"/>
                  <a:pt x="322043" y="2303332"/>
                </a:cubicBezTo>
                <a:cubicBezTo>
                  <a:pt x="260727" y="2283711"/>
                  <a:pt x="199412" y="2264089"/>
                  <a:pt x="135644" y="2266542"/>
                </a:cubicBezTo>
                <a:cubicBezTo>
                  <a:pt x="135644" y="2264089"/>
                  <a:pt x="135644" y="2261637"/>
                  <a:pt x="133192" y="2259184"/>
                </a:cubicBezTo>
                <a:cubicBezTo>
                  <a:pt x="196960" y="2256731"/>
                  <a:pt x="260727" y="2276353"/>
                  <a:pt x="324495" y="2295974"/>
                </a:cubicBezTo>
                <a:cubicBezTo>
                  <a:pt x="412789" y="2325406"/>
                  <a:pt x="496179" y="2349933"/>
                  <a:pt x="569757" y="2310690"/>
                </a:cubicBezTo>
                <a:cubicBezTo>
                  <a:pt x="633525" y="2273900"/>
                  <a:pt x="685030" y="2188056"/>
                  <a:pt x="721819" y="2048253"/>
                </a:cubicBezTo>
                <a:cubicBezTo>
                  <a:pt x="765966" y="1893735"/>
                  <a:pt x="827282" y="1756384"/>
                  <a:pt x="910670" y="1628845"/>
                </a:cubicBezTo>
                <a:cubicBezTo>
                  <a:pt x="1148574" y="1268301"/>
                  <a:pt x="1371762" y="1283017"/>
                  <a:pt x="1587592" y="1297733"/>
                </a:cubicBezTo>
                <a:cubicBezTo>
                  <a:pt x="1734749" y="1307544"/>
                  <a:pt x="1889263" y="1319807"/>
                  <a:pt x="2048683" y="1211889"/>
                </a:cubicBezTo>
                <a:cubicBezTo>
                  <a:pt x="2122262" y="1165288"/>
                  <a:pt x="2217914" y="1130951"/>
                  <a:pt x="2311113" y="1099066"/>
                </a:cubicBezTo>
                <a:cubicBezTo>
                  <a:pt x="2482796" y="1037749"/>
                  <a:pt x="2659384" y="976432"/>
                  <a:pt x="2705984" y="824366"/>
                </a:cubicBezTo>
                <a:cubicBezTo>
                  <a:pt x="2732963" y="736069"/>
                  <a:pt x="2782015" y="652678"/>
                  <a:pt x="2845783" y="566834"/>
                </a:cubicBezTo>
                <a:close/>
                <a:moveTo>
                  <a:pt x="2816872" y="532761"/>
                </a:moveTo>
                <a:cubicBezTo>
                  <a:pt x="2819325" y="535214"/>
                  <a:pt x="2819325" y="535214"/>
                  <a:pt x="2821778" y="537667"/>
                </a:cubicBezTo>
                <a:cubicBezTo>
                  <a:pt x="2758001" y="623523"/>
                  <a:pt x="2711395" y="709380"/>
                  <a:pt x="2686865" y="800142"/>
                </a:cubicBezTo>
                <a:cubicBezTo>
                  <a:pt x="2642712" y="966948"/>
                  <a:pt x="2451380" y="1030727"/>
                  <a:pt x="2264955" y="1092053"/>
                </a:cubicBezTo>
                <a:cubicBezTo>
                  <a:pt x="2176648" y="1121489"/>
                  <a:pt x="2093248" y="1148472"/>
                  <a:pt x="2027018" y="1187721"/>
                </a:cubicBezTo>
                <a:cubicBezTo>
                  <a:pt x="1865122" y="1280936"/>
                  <a:pt x="1713038" y="1268671"/>
                  <a:pt x="1568313" y="1256406"/>
                </a:cubicBezTo>
                <a:cubicBezTo>
                  <a:pt x="1340187" y="1239235"/>
                  <a:pt x="1124327" y="1222063"/>
                  <a:pt x="891295" y="1604737"/>
                </a:cubicBezTo>
                <a:cubicBezTo>
                  <a:pt x="812801" y="1732294"/>
                  <a:pt x="753929" y="1869664"/>
                  <a:pt x="712228" y="2029111"/>
                </a:cubicBezTo>
                <a:cubicBezTo>
                  <a:pt x="675434" y="2168934"/>
                  <a:pt x="623922" y="2254790"/>
                  <a:pt x="557692" y="2286680"/>
                </a:cubicBezTo>
                <a:cubicBezTo>
                  <a:pt x="530709" y="2301398"/>
                  <a:pt x="506180" y="2306304"/>
                  <a:pt x="479197" y="2306304"/>
                </a:cubicBezTo>
                <a:cubicBezTo>
                  <a:pt x="420326" y="2306304"/>
                  <a:pt x="356549" y="2281774"/>
                  <a:pt x="290319" y="2254790"/>
                </a:cubicBezTo>
                <a:cubicBezTo>
                  <a:pt x="228995" y="2230260"/>
                  <a:pt x="170124" y="2208183"/>
                  <a:pt x="108800" y="2203277"/>
                </a:cubicBezTo>
                <a:cubicBezTo>
                  <a:pt x="108800" y="2200824"/>
                  <a:pt x="108800" y="2198371"/>
                  <a:pt x="106346" y="2195918"/>
                </a:cubicBezTo>
                <a:cubicBezTo>
                  <a:pt x="167671" y="2200824"/>
                  <a:pt x="231448" y="2225354"/>
                  <a:pt x="292772" y="2247431"/>
                </a:cubicBezTo>
                <a:cubicBezTo>
                  <a:pt x="385985" y="2286680"/>
                  <a:pt x="476744" y="2321022"/>
                  <a:pt x="552786" y="2281774"/>
                </a:cubicBezTo>
                <a:cubicBezTo>
                  <a:pt x="619016" y="2249884"/>
                  <a:pt x="668076" y="2166481"/>
                  <a:pt x="704870" y="2026658"/>
                </a:cubicBezTo>
                <a:cubicBezTo>
                  <a:pt x="749023" y="1867211"/>
                  <a:pt x="807894" y="1729841"/>
                  <a:pt x="886389" y="1602284"/>
                </a:cubicBezTo>
                <a:cubicBezTo>
                  <a:pt x="1121874" y="1214704"/>
                  <a:pt x="1337735" y="1231876"/>
                  <a:pt x="1568313" y="1251500"/>
                </a:cubicBezTo>
                <a:cubicBezTo>
                  <a:pt x="1713038" y="1261312"/>
                  <a:pt x="1862669" y="1273577"/>
                  <a:pt x="2022112" y="1182815"/>
                </a:cubicBezTo>
                <a:cubicBezTo>
                  <a:pt x="2088342" y="1143566"/>
                  <a:pt x="2174195" y="1114130"/>
                  <a:pt x="2262502" y="1084694"/>
                </a:cubicBezTo>
                <a:cubicBezTo>
                  <a:pt x="2446475" y="1023368"/>
                  <a:pt x="2637806" y="962042"/>
                  <a:pt x="2681959" y="797689"/>
                </a:cubicBezTo>
                <a:cubicBezTo>
                  <a:pt x="2704036" y="706926"/>
                  <a:pt x="2753095" y="621070"/>
                  <a:pt x="2816872" y="532761"/>
                </a:cubicBezTo>
                <a:close/>
                <a:moveTo>
                  <a:pt x="2786931" y="500755"/>
                </a:moveTo>
                <a:cubicBezTo>
                  <a:pt x="2789384" y="503208"/>
                  <a:pt x="2789384" y="503208"/>
                  <a:pt x="2791837" y="505660"/>
                </a:cubicBezTo>
                <a:cubicBezTo>
                  <a:pt x="2728057" y="591498"/>
                  <a:pt x="2681448" y="679788"/>
                  <a:pt x="2661824" y="770530"/>
                </a:cubicBezTo>
                <a:cubicBezTo>
                  <a:pt x="2622574" y="952015"/>
                  <a:pt x="2404250" y="1018233"/>
                  <a:pt x="2212909" y="1077093"/>
                </a:cubicBezTo>
                <a:cubicBezTo>
                  <a:pt x="2134411" y="1101618"/>
                  <a:pt x="2058365" y="1126143"/>
                  <a:pt x="1997038" y="1155573"/>
                </a:cubicBezTo>
                <a:cubicBezTo>
                  <a:pt x="1837587" y="1234053"/>
                  <a:pt x="1690402" y="1221791"/>
                  <a:pt x="1548123" y="1209528"/>
                </a:cubicBezTo>
                <a:cubicBezTo>
                  <a:pt x="1315080" y="1187456"/>
                  <a:pt x="1094303" y="1167836"/>
                  <a:pt x="863714" y="1577403"/>
                </a:cubicBezTo>
                <a:cubicBezTo>
                  <a:pt x="792574" y="1704933"/>
                  <a:pt x="736153" y="1844726"/>
                  <a:pt x="694450" y="2006591"/>
                </a:cubicBezTo>
                <a:cubicBezTo>
                  <a:pt x="657654" y="2143931"/>
                  <a:pt x="606140" y="2227316"/>
                  <a:pt x="539906" y="2259199"/>
                </a:cubicBezTo>
                <a:cubicBezTo>
                  <a:pt x="517828" y="2269009"/>
                  <a:pt x="493297" y="2273914"/>
                  <a:pt x="468767" y="2273914"/>
                </a:cubicBezTo>
                <a:cubicBezTo>
                  <a:pt x="402533" y="2273914"/>
                  <a:pt x="331394" y="2239579"/>
                  <a:pt x="255348" y="2205244"/>
                </a:cubicBezTo>
                <a:cubicBezTo>
                  <a:pt x="198928" y="2178266"/>
                  <a:pt x="142506" y="2153741"/>
                  <a:pt x="86086" y="2141479"/>
                </a:cubicBezTo>
                <a:cubicBezTo>
                  <a:pt x="86086" y="2139026"/>
                  <a:pt x="86086" y="2136574"/>
                  <a:pt x="83633" y="2134121"/>
                </a:cubicBezTo>
                <a:cubicBezTo>
                  <a:pt x="142506" y="2146384"/>
                  <a:pt x="198928" y="2173361"/>
                  <a:pt x="257801" y="2200339"/>
                </a:cubicBezTo>
                <a:cubicBezTo>
                  <a:pt x="358378" y="2246936"/>
                  <a:pt x="456501" y="2291081"/>
                  <a:pt x="537453" y="2254294"/>
                </a:cubicBezTo>
                <a:cubicBezTo>
                  <a:pt x="603686" y="2222411"/>
                  <a:pt x="652748" y="2141479"/>
                  <a:pt x="687091" y="2004139"/>
                </a:cubicBezTo>
                <a:cubicBezTo>
                  <a:pt x="731247" y="1844726"/>
                  <a:pt x="785215" y="1702481"/>
                  <a:pt x="858807" y="1572498"/>
                </a:cubicBezTo>
                <a:cubicBezTo>
                  <a:pt x="1091850" y="1160478"/>
                  <a:pt x="1312627" y="1180098"/>
                  <a:pt x="1548123" y="1202171"/>
                </a:cubicBezTo>
                <a:cubicBezTo>
                  <a:pt x="1690402" y="1214433"/>
                  <a:pt x="1837587" y="1229148"/>
                  <a:pt x="1994585" y="1150668"/>
                </a:cubicBezTo>
                <a:cubicBezTo>
                  <a:pt x="2055912" y="1118786"/>
                  <a:pt x="2131958" y="1096713"/>
                  <a:pt x="2210456" y="1072188"/>
                </a:cubicBezTo>
                <a:cubicBezTo>
                  <a:pt x="2401797" y="1013328"/>
                  <a:pt x="2617668" y="947110"/>
                  <a:pt x="2656917" y="770530"/>
                </a:cubicBezTo>
                <a:cubicBezTo>
                  <a:pt x="2676542" y="677335"/>
                  <a:pt x="2723151" y="589045"/>
                  <a:pt x="2786931" y="500755"/>
                </a:cubicBezTo>
                <a:close/>
                <a:moveTo>
                  <a:pt x="2757378" y="468747"/>
                </a:moveTo>
                <a:cubicBezTo>
                  <a:pt x="2757378" y="471200"/>
                  <a:pt x="2759830" y="471200"/>
                  <a:pt x="2759830" y="473653"/>
                </a:cubicBezTo>
                <a:cubicBezTo>
                  <a:pt x="2698521" y="559503"/>
                  <a:pt x="2654378" y="650258"/>
                  <a:pt x="2637211" y="743467"/>
                </a:cubicBezTo>
                <a:cubicBezTo>
                  <a:pt x="2602878" y="937242"/>
                  <a:pt x="2367449" y="1003469"/>
                  <a:pt x="2158996" y="1062338"/>
                </a:cubicBezTo>
                <a:cubicBezTo>
                  <a:pt x="2090329" y="1081961"/>
                  <a:pt x="2024115" y="1101583"/>
                  <a:pt x="1970162" y="1123659"/>
                </a:cubicBezTo>
                <a:cubicBezTo>
                  <a:pt x="1813210" y="1189886"/>
                  <a:pt x="1668519" y="1175169"/>
                  <a:pt x="1528733" y="1160452"/>
                </a:cubicBezTo>
                <a:cubicBezTo>
                  <a:pt x="1281042" y="1133471"/>
                  <a:pt x="1065233" y="1111395"/>
                  <a:pt x="839613" y="1548003"/>
                </a:cubicBezTo>
                <a:cubicBezTo>
                  <a:pt x="773399" y="1675551"/>
                  <a:pt x="716994" y="1822722"/>
                  <a:pt x="675304" y="1984611"/>
                </a:cubicBezTo>
                <a:cubicBezTo>
                  <a:pt x="640971" y="2121971"/>
                  <a:pt x="591923" y="2202915"/>
                  <a:pt x="525708" y="2232349"/>
                </a:cubicBezTo>
                <a:cubicBezTo>
                  <a:pt x="503637" y="2239708"/>
                  <a:pt x="481565" y="2244613"/>
                  <a:pt x="459494" y="2244613"/>
                </a:cubicBezTo>
                <a:cubicBezTo>
                  <a:pt x="385923" y="2244613"/>
                  <a:pt x="304994" y="2200462"/>
                  <a:pt x="221613" y="2156311"/>
                </a:cubicBezTo>
                <a:cubicBezTo>
                  <a:pt x="170112" y="2129329"/>
                  <a:pt x="118612" y="2102348"/>
                  <a:pt x="69565" y="2085178"/>
                </a:cubicBezTo>
                <a:cubicBezTo>
                  <a:pt x="69565" y="2082725"/>
                  <a:pt x="67112" y="2080272"/>
                  <a:pt x="67112" y="2077819"/>
                </a:cubicBezTo>
                <a:cubicBezTo>
                  <a:pt x="118612" y="2097442"/>
                  <a:pt x="172565" y="2124424"/>
                  <a:pt x="224065" y="2151405"/>
                </a:cubicBezTo>
                <a:cubicBezTo>
                  <a:pt x="331970" y="2210273"/>
                  <a:pt x="437423" y="2264236"/>
                  <a:pt x="523256" y="2224991"/>
                </a:cubicBezTo>
                <a:cubicBezTo>
                  <a:pt x="587018" y="2198009"/>
                  <a:pt x="636066" y="2117065"/>
                  <a:pt x="670399" y="1982158"/>
                </a:cubicBezTo>
                <a:cubicBezTo>
                  <a:pt x="712090" y="1820270"/>
                  <a:pt x="768495" y="1673098"/>
                  <a:pt x="834709" y="1545550"/>
                </a:cubicBezTo>
                <a:cubicBezTo>
                  <a:pt x="937709" y="1344416"/>
                  <a:pt x="1045614" y="1226679"/>
                  <a:pt x="1175590" y="1175169"/>
                </a:cubicBezTo>
                <a:cubicBezTo>
                  <a:pt x="1290852" y="1128565"/>
                  <a:pt x="1406114" y="1140829"/>
                  <a:pt x="1528733" y="1153093"/>
                </a:cubicBezTo>
                <a:cubicBezTo>
                  <a:pt x="1668519" y="1167810"/>
                  <a:pt x="1810757" y="1184980"/>
                  <a:pt x="1967710" y="1118753"/>
                </a:cubicBezTo>
                <a:cubicBezTo>
                  <a:pt x="2021663" y="1096678"/>
                  <a:pt x="2087877" y="1077055"/>
                  <a:pt x="2158996" y="1057432"/>
                </a:cubicBezTo>
                <a:cubicBezTo>
                  <a:pt x="2364996" y="998564"/>
                  <a:pt x="2597973" y="932337"/>
                  <a:pt x="2632306" y="743467"/>
                </a:cubicBezTo>
                <a:cubicBezTo>
                  <a:pt x="2649473" y="647805"/>
                  <a:pt x="2693616" y="557050"/>
                  <a:pt x="2757378" y="468747"/>
                </a:cubicBezTo>
                <a:close/>
                <a:moveTo>
                  <a:pt x="2725371" y="438806"/>
                </a:moveTo>
                <a:cubicBezTo>
                  <a:pt x="2725371" y="438806"/>
                  <a:pt x="2727823" y="441260"/>
                  <a:pt x="2727823" y="441260"/>
                </a:cubicBezTo>
                <a:cubicBezTo>
                  <a:pt x="2668966" y="529594"/>
                  <a:pt x="2627275" y="617929"/>
                  <a:pt x="2612561" y="716078"/>
                </a:cubicBezTo>
                <a:cubicBezTo>
                  <a:pt x="2580680" y="924645"/>
                  <a:pt x="2315822" y="993350"/>
                  <a:pt x="2102465" y="1047332"/>
                </a:cubicBezTo>
                <a:cubicBezTo>
                  <a:pt x="2043607" y="1062054"/>
                  <a:pt x="1987203" y="1074323"/>
                  <a:pt x="1943060" y="1091499"/>
                </a:cubicBezTo>
                <a:cubicBezTo>
                  <a:pt x="1786107" y="1145481"/>
                  <a:pt x="1646321" y="1128305"/>
                  <a:pt x="1508987" y="1111129"/>
                </a:cubicBezTo>
                <a:cubicBezTo>
                  <a:pt x="1253939" y="1079230"/>
                  <a:pt x="1033224" y="1052239"/>
                  <a:pt x="812510" y="1520902"/>
                </a:cubicBezTo>
                <a:cubicBezTo>
                  <a:pt x="751200" y="1648496"/>
                  <a:pt x="699701" y="1795720"/>
                  <a:pt x="658009" y="1962574"/>
                </a:cubicBezTo>
                <a:cubicBezTo>
                  <a:pt x="623677" y="2097529"/>
                  <a:pt x="574628" y="2176049"/>
                  <a:pt x="508414" y="2205494"/>
                </a:cubicBezTo>
                <a:cubicBezTo>
                  <a:pt x="488795" y="2212855"/>
                  <a:pt x="469176" y="2215309"/>
                  <a:pt x="449557" y="2215309"/>
                </a:cubicBezTo>
                <a:cubicBezTo>
                  <a:pt x="368628" y="2215309"/>
                  <a:pt x="280342" y="2163780"/>
                  <a:pt x="184699" y="2107344"/>
                </a:cubicBezTo>
                <a:cubicBezTo>
                  <a:pt x="143008" y="2082807"/>
                  <a:pt x="98866" y="2058270"/>
                  <a:pt x="54722" y="2036186"/>
                </a:cubicBezTo>
                <a:cubicBezTo>
                  <a:pt x="54722" y="2033732"/>
                  <a:pt x="54722" y="2033732"/>
                  <a:pt x="54722" y="2031279"/>
                </a:cubicBezTo>
                <a:cubicBezTo>
                  <a:pt x="98866" y="2050909"/>
                  <a:pt x="143008" y="2077900"/>
                  <a:pt x="189604" y="2104891"/>
                </a:cubicBezTo>
                <a:cubicBezTo>
                  <a:pt x="304866" y="2173595"/>
                  <a:pt x="415223" y="2237392"/>
                  <a:pt x="505961" y="2200586"/>
                </a:cubicBezTo>
                <a:cubicBezTo>
                  <a:pt x="572176" y="2173595"/>
                  <a:pt x="618771" y="2095076"/>
                  <a:pt x="653105" y="1962574"/>
                </a:cubicBezTo>
                <a:cubicBezTo>
                  <a:pt x="694795" y="1795720"/>
                  <a:pt x="746296" y="1646043"/>
                  <a:pt x="807605" y="1518449"/>
                </a:cubicBezTo>
                <a:cubicBezTo>
                  <a:pt x="1030772" y="1047332"/>
                  <a:pt x="1253939" y="1074323"/>
                  <a:pt x="1511440" y="1106221"/>
                </a:cubicBezTo>
                <a:cubicBezTo>
                  <a:pt x="1646321" y="1123398"/>
                  <a:pt x="1786107" y="1140574"/>
                  <a:pt x="1940607" y="1086592"/>
                </a:cubicBezTo>
                <a:cubicBezTo>
                  <a:pt x="1987203" y="1069415"/>
                  <a:pt x="2043607" y="1057147"/>
                  <a:pt x="2102465" y="1042424"/>
                </a:cubicBezTo>
                <a:cubicBezTo>
                  <a:pt x="2313370" y="988442"/>
                  <a:pt x="2578228" y="922191"/>
                  <a:pt x="2607656" y="716078"/>
                </a:cubicBezTo>
                <a:cubicBezTo>
                  <a:pt x="2622371" y="617929"/>
                  <a:pt x="2664061" y="527141"/>
                  <a:pt x="2725371" y="438806"/>
                </a:cubicBezTo>
                <a:close/>
                <a:moveTo>
                  <a:pt x="2693363" y="409896"/>
                </a:moveTo>
                <a:cubicBezTo>
                  <a:pt x="2693363" y="409896"/>
                  <a:pt x="2695815" y="412349"/>
                  <a:pt x="2695815" y="412349"/>
                </a:cubicBezTo>
                <a:cubicBezTo>
                  <a:pt x="2636958" y="498192"/>
                  <a:pt x="2597720" y="588941"/>
                  <a:pt x="2587910" y="689501"/>
                </a:cubicBezTo>
                <a:cubicBezTo>
                  <a:pt x="2560934" y="917600"/>
                  <a:pt x="2261743" y="981369"/>
                  <a:pt x="2041028" y="1030423"/>
                </a:cubicBezTo>
                <a:cubicBezTo>
                  <a:pt x="1994432" y="1040234"/>
                  <a:pt x="1952742" y="1050044"/>
                  <a:pt x="1915956" y="1059855"/>
                </a:cubicBezTo>
                <a:cubicBezTo>
                  <a:pt x="1761456" y="1101550"/>
                  <a:pt x="1624122" y="1081929"/>
                  <a:pt x="1491693" y="1062308"/>
                </a:cubicBezTo>
                <a:cubicBezTo>
                  <a:pt x="1229288" y="1025518"/>
                  <a:pt x="1001216" y="996085"/>
                  <a:pt x="785406" y="1493978"/>
                </a:cubicBezTo>
                <a:cubicBezTo>
                  <a:pt x="731453" y="1619065"/>
                  <a:pt x="682406" y="1768678"/>
                  <a:pt x="640715" y="1940365"/>
                </a:cubicBezTo>
                <a:cubicBezTo>
                  <a:pt x="606381" y="2075262"/>
                  <a:pt x="557334" y="2151295"/>
                  <a:pt x="493572" y="2178275"/>
                </a:cubicBezTo>
                <a:cubicBezTo>
                  <a:pt x="473953" y="2185633"/>
                  <a:pt x="456786" y="2188085"/>
                  <a:pt x="437167" y="2188085"/>
                </a:cubicBezTo>
                <a:cubicBezTo>
                  <a:pt x="351333" y="2188085"/>
                  <a:pt x="253238" y="2126769"/>
                  <a:pt x="150237" y="2060546"/>
                </a:cubicBezTo>
                <a:cubicBezTo>
                  <a:pt x="115904" y="2038472"/>
                  <a:pt x="79118" y="2013946"/>
                  <a:pt x="44785" y="1994324"/>
                </a:cubicBezTo>
                <a:cubicBezTo>
                  <a:pt x="44785" y="1991871"/>
                  <a:pt x="44785" y="1989419"/>
                  <a:pt x="42332" y="1989419"/>
                </a:cubicBezTo>
                <a:cubicBezTo>
                  <a:pt x="79118" y="2009040"/>
                  <a:pt x="115904" y="2033567"/>
                  <a:pt x="152690" y="2055641"/>
                </a:cubicBezTo>
                <a:cubicBezTo>
                  <a:pt x="277762" y="2136579"/>
                  <a:pt x="395476" y="2212612"/>
                  <a:pt x="491120" y="2173369"/>
                </a:cubicBezTo>
                <a:cubicBezTo>
                  <a:pt x="554881" y="2148843"/>
                  <a:pt x="601477" y="2070357"/>
                  <a:pt x="635810" y="1940365"/>
                </a:cubicBezTo>
                <a:cubicBezTo>
                  <a:pt x="677501" y="1768678"/>
                  <a:pt x="726549" y="1616612"/>
                  <a:pt x="782953" y="1491526"/>
                </a:cubicBezTo>
                <a:cubicBezTo>
                  <a:pt x="998763" y="991180"/>
                  <a:pt x="1226835" y="1023065"/>
                  <a:pt x="1491693" y="1059855"/>
                </a:cubicBezTo>
                <a:cubicBezTo>
                  <a:pt x="1624122" y="1077024"/>
                  <a:pt x="1761456" y="1096645"/>
                  <a:pt x="1913504" y="1054950"/>
                </a:cubicBezTo>
                <a:cubicBezTo>
                  <a:pt x="1950289" y="1045139"/>
                  <a:pt x="1994432" y="1035328"/>
                  <a:pt x="2041028" y="1025518"/>
                </a:cubicBezTo>
                <a:cubicBezTo>
                  <a:pt x="2259290" y="978917"/>
                  <a:pt x="2558481" y="912694"/>
                  <a:pt x="2583005" y="689501"/>
                </a:cubicBezTo>
                <a:cubicBezTo>
                  <a:pt x="2592815" y="588941"/>
                  <a:pt x="2634505" y="495740"/>
                  <a:pt x="2693363" y="409896"/>
                </a:cubicBezTo>
                <a:close/>
                <a:moveTo>
                  <a:pt x="2662388" y="383052"/>
                </a:moveTo>
                <a:cubicBezTo>
                  <a:pt x="2662388" y="383052"/>
                  <a:pt x="2664841" y="383052"/>
                  <a:pt x="2664841" y="385505"/>
                </a:cubicBezTo>
                <a:cubicBezTo>
                  <a:pt x="2610873" y="464008"/>
                  <a:pt x="2571623" y="554777"/>
                  <a:pt x="2564263" y="652906"/>
                </a:cubicBezTo>
                <a:cubicBezTo>
                  <a:pt x="2561810" y="677438"/>
                  <a:pt x="2556904" y="701970"/>
                  <a:pt x="2549545" y="724049"/>
                </a:cubicBezTo>
                <a:cubicBezTo>
                  <a:pt x="2542185" y="748581"/>
                  <a:pt x="2529920" y="770660"/>
                  <a:pt x="2515201" y="790286"/>
                </a:cubicBezTo>
                <a:cubicBezTo>
                  <a:pt x="2483311" y="831990"/>
                  <a:pt x="2444061" y="863882"/>
                  <a:pt x="2399905" y="888414"/>
                </a:cubicBezTo>
                <a:cubicBezTo>
                  <a:pt x="2311593" y="937479"/>
                  <a:pt x="2213468" y="962011"/>
                  <a:pt x="2115344" y="984090"/>
                </a:cubicBezTo>
                <a:cubicBezTo>
                  <a:pt x="2066282" y="993903"/>
                  <a:pt x="2014766" y="1003716"/>
                  <a:pt x="1965704" y="1011075"/>
                </a:cubicBezTo>
                <a:cubicBezTo>
                  <a:pt x="2014766" y="1001262"/>
                  <a:pt x="2063829" y="993903"/>
                  <a:pt x="2112891" y="981637"/>
                </a:cubicBezTo>
                <a:cubicBezTo>
                  <a:pt x="2211015" y="962011"/>
                  <a:pt x="2311593" y="935026"/>
                  <a:pt x="2397452" y="885961"/>
                </a:cubicBezTo>
                <a:cubicBezTo>
                  <a:pt x="2441608" y="861429"/>
                  <a:pt x="2483311" y="829537"/>
                  <a:pt x="2512748" y="790286"/>
                </a:cubicBezTo>
                <a:cubicBezTo>
                  <a:pt x="2527467" y="770660"/>
                  <a:pt x="2539732" y="748581"/>
                  <a:pt x="2547092" y="724049"/>
                </a:cubicBezTo>
                <a:cubicBezTo>
                  <a:pt x="2554451" y="701970"/>
                  <a:pt x="2559357" y="677438"/>
                  <a:pt x="2561810" y="650453"/>
                </a:cubicBezTo>
                <a:cubicBezTo>
                  <a:pt x="2569170" y="554777"/>
                  <a:pt x="2608420" y="461555"/>
                  <a:pt x="2662388" y="383052"/>
                </a:cubicBezTo>
                <a:close/>
                <a:moveTo>
                  <a:pt x="2610764" y="340720"/>
                </a:moveTo>
                <a:cubicBezTo>
                  <a:pt x="2610764" y="340720"/>
                  <a:pt x="2613217" y="340720"/>
                  <a:pt x="2613217" y="343173"/>
                </a:cubicBezTo>
                <a:cubicBezTo>
                  <a:pt x="2551880" y="438842"/>
                  <a:pt x="2517531" y="529605"/>
                  <a:pt x="2507717" y="622821"/>
                </a:cubicBezTo>
                <a:cubicBezTo>
                  <a:pt x="2478275" y="877939"/>
                  <a:pt x="2154414" y="934359"/>
                  <a:pt x="1918878" y="976061"/>
                </a:cubicBezTo>
                <a:cubicBezTo>
                  <a:pt x="1882076" y="983420"/>
                  <a:pt x="1847727" y="988326"/>
                  <a:pt x="1818285" y="995685"/>
                </a:cubicBezTo>
                <a:cubicBezTo>
                  <a:pt x="1671075" y="1025122"/>
                  <a:pt x="1536133" y="1003045"/>
                  <a:pt x="1408551" y="983420"/>
                </a:cubicBezTo>
                <a:cubicBezTo>
                  <a:pt x="1072422" y="931906"/>
                  <a:pt x="807445" y="890204"/>
                  <a:pt x="557189" y="1837083"/>
                </a:cubicBezTo>
                <a:cubicBezTo>
                  <a:pt x="525293" y="1962188"/>
                  <a:pt x="478677" y="2033327"/>
                  <a:pt x="414886" y="2057857"/>
                </a:cubicBezTo>
                <a:cubicBezTo>
                  <a:pt x="397711" y="2062764"/>
                  <a:pt x="378084" y="2067670"/>
                  <a:pt x="360909" y="2067670"/>
                </a:cubicBezTo>
                <a:cubicBezTo>
                  <a:pt x="270130" y="2067670"/>
                  <a:pt x="164630" y="1996531"/>
                  <a:pt x="54223" y="1922940"/>
                </a:cubicBezTo>
                <a:cubicBezTo>
                  <a:pt x="44408" y="1915580"/>
                  <a:pt x="34595" y="1908221"/>
                  <a:pt x="24781" y="1903315"/>
                </a:cubicBezTo>
                <a:cubicBezTo>
                  <a:pt x="24781" y="1900862"/>
                  <a:pt x="24781" y="1898409"/>
                  <a:pt x="24781" y="1895956"/>
                </a:cubicBezTo>
                <a:cubicBezTo>
                  <a:pt x="34595" y="1903315"/>
                  <a:pt x="46862" y="1910674"/>
                  <a:pt x="56676" y="1918033"/>
                </a:cubicBezTo>
                <a:cubicBezTo>
                  <a:pt x="184257" y="2001437"/>
                  <a:pt x="314293" y="2089747"/>
                  <a:pt x="412433" y="2052951"/>
                </a:cubicBezTo>
                <a:cubicBezTo>
                  <a:pt x="476223" y="2028421"/>
                  <a:pt x="520386" y="1957282"/>
                  <a:pt x="552282" y="1837083"/>
                </a:cubicBezTo>
                <a:cubicBezTo>
                  <a:pt x="667596" y="1400439"/>
                  <a:pt x="795178" y="1142869"/>
                  <a:pt x="949748" y="1032481"/>
                </a:cubicBezTo>
                <a:cubicBezTo>
                  <a:pt x="1089597" y="929453"/>
                  <a:pt x="1244167" y="953983"/>
                  <a:pt x="1408551" y="978514"/>
                </a:cubicBezTo>
                <a:cubicBezTo>
                  <a:pt x="1536133" y="998138"/>
                  <a:pt x="1671075" y="1020216"/>
                  <a:pt x="1815831" y="988326"/>
                </a:cubicBezTo>
                <a:cubicBezTo>
                  <a:pt x="1847727" y="983420"/>
                  <a:pt x="1882076" y="976061"/>
                  <a:pt x="1916425" y="971155"/>
                </a:cubicBezTo>
                <a:cubicBezTo>
                  <a:pt x="2151960" y="929453"/>
                  <a:pt x="2473368" y="873033"/>
                  <a:pt x="2502810" y="620368"/>
                </a:cubicBezTo>
                <a:cubicBezTo>
                  <a:pt x="2512624" y="527152"/>
                  <a:pt x="2546973" y="436389"/>
                  <a:pt x="2610764" y="340720"/>
                </a:cubicBezTo>
                <a:close/>
                <a:moveTo>
                  <a:pt x="2556687" y="299420"/>
                </a:moveTo>
                <a:cubicBezTo>
                  <a:pt x="2559140" y="301873"/>
                  <a:pt x="2559140" y="301873"/>
                  <a:pt x="2561593" y="304325"/>
                </a:cubicBezTo>
                <a:cubicBezTo>
                  <a:pt x="2500271" y="402426"/>
                  <a:pt x="2463477" y="490717"/>
                  <a:pt x="2451213" y="583913"/>
                </a:cubicBezTo>
                <a:cubicBezTo>
                  <a:pt x="2414419" y="843880"/>
                  <a:pt x="2107808" y="897836"/>
                  <a:pt x="1862518" y="941981"/>
                </a:cubicBezTo>
                <a:cubicBezTo>
                  <a:pt x="1820819" y="949339"/>
                  <a:pt x="1781573" y="954244"/>
                  <a:pt x="1747232" y="961601"/>
                </a:cubicBezTo>
                <a:cubicBezTo>
                  <a:pt x="1600058" y="993484"/>
                  <a:pt x="1470055" y="971412"/>
                  <a:pt x="1340051" y="951791"/>
                </a:cubicBezTo>
                <a:cubicBezTo>
                  <a:pt x="1180613" y="927266"/>
                  <a:pt x="1030987" y="905193"/>
                  <a:pt x="891172" y="1000842"/>
                </a:cubicBezTo>
                <a:cubicBezTo>
                  <a:pt x="736640" y="1106300"/>
                  <a:pt x="611542" y="1346648"/>
                  <a:pt x="496256" y="1756219"/>
                </a:cubicBezTo>
                <a:cubicBezTo>
                  <a:pt x="461915" y="1871488"/>
                  <a:pt x="415310" y="1940158"/>
                  <a:pt x="353988" y="1962231"/>
                </a:cubicBezTo>
                <a:cubicBezTo>
                  <a:pt x="336817" y="1969588"/>
                  <a:pt x="317195" y="1972041"/>
                  <a:pt x="300024" y="1972041"/>
                </a:cubicBezTo>
                <a:cubicBezTo>
                  <a:pt x="214173" y="1972041"/>
                  <a:pt x="113604" y="1910728"/>
                  <a:pt x="15489" y="1846962"/>
                </a:cubicBezTo>
                <a:cubicBezTo>
                  <a:pt x="15489" y="1844510"/>
                  <a:pt x="15489" y="1842057"/>
                  <a:pt x="15489" y="1839605"/>
                </a:cubicBezTo>
                <a:cubicBezTo>
                  <a:pt x="135680" y="1918085"/>
                  <a:pt x="255872" y="1991661"/>
                  <a:pt x="351535" y="1957326"/>
                </a:cubicBezTo>
                <a:cubicBezTo>
                  <a:pt x="412858" y="1935253"/>
                  <a:pt x="457010" y="1869035"/>
                  <a:pt x="488897" y="1753766"/>
                </a:cubicBezTo>
                <a:cubicBezTo>
                  <a:pt x="606636" y="1341743"/>
                  <a:pt x="731734" y="1101395"/>
                  <a:pt x="888719" y="993484"/>
                </a:cubicBezTo>
                <a:cubicBezTo>
                  <a:pt x="1028534" y="897836"/>
                  <a:pt x="1180613" y="922361"/>
                  <a:pt x="1342504" y="946886"/>
                </a:cubicBezTo>
                <a:cubicBezTo>
                  <a:pt x="1470055" y="966506"/>
                  <a:pt x="1600058" y="986127"/>
                  <a:pt x="1744779" y="956696"/>
                </a:cubicBezTo>
                <a:cubicBezTo>
                  <a:pt x="1781573" y="949339"/>
                  <a:pt x="1820819" y="941981"/>
                  <a:pt x="1862518" y="934624"/>
                </a:cubicBezTo>
                <a:cubicBezTo>
                  <a:pt x="2105355" y="892931"/>
                  <a:pt x="2407061" y="838975"/>
                  <a:pt x="2443854" y="581460"/>
                </a:cubicBezTo>
                <a:cubicBezTo>
                  <a:pt x="2458572" y="490717"/>
                  <a:pt x="2492912" y="397521"/>
                  <a:pt x="2556687" y="299420"/>
                </a:cubicBezTo>
                <a:close/>
                <a:moveTo>
                  <a:pt x="2500545" y="262251"/>
                </a:moveTo>
                <a:cubicBezTo>
                  <a:pt x="2502998" y="262251"/>
                  <a:pt x="2505451" y="264705"/>
                  <a:pt x="2507904" y="267159"/>
                </a:cubicBezTo>
                <a:cubicBezTo>
                  <a:pt x="2446578" y="365307"/>
                  <a:pt x="2409783" y="453640"/>
                  <a:pt x="2395064" y="544427"/>
                </a:cubicBezTo>
                <a:cubicBezTo>
                  <a:pt x="2348457" y="811881"/>
                  <a:pt x="2049186" y="863408"/>
                  <a:pt x="1806336" y="905121"/>
                </a:cubicBezTo>
                <a:cubicBezTo>
                  <a:pt x="1759728" y="914936"/>
                  <a:pt x="1718026" y="922297"/>
                  <a:pt x="1676325" y="929658"/>
                </a:cubicBezTo>
                <a:cubicBezTo>
                  <a:pt x="1531596" y="961557"/>
                  <a:pt x="1401585" y="939473"/>
                  <a:pt x="1274027" y="922297"/>
                </a:cubicBezTo>
                <a:cubicBezTo>
                  <a:pt x="1117033" y="897760"/>
                  <a:pt x="967397" y="875677"/>
                  <a:pt x="830028" y="964010"/>
                </a:cubicBezTo>
                <a:cubicBezTo>
                  <a:pt x="677939" y="1062158"/>
                  <a:pt x="550382" y="1287899"/>
                  <a:pt x="432636" y="1675584"/>
                </a:cubicBezTo>
                <a:cubicBezTo>
                  <a:pt x="398294" y="1783547"/>
                  <a:pt x="354139" y="1847344"/>
                  <a:pt x="292813" y="1869427"/>
                </a:cubicBezTo>
                <a:cubicBezTo>
                  <a:pt x="273188" y="1876788"/>
                  <a:pt x="256017" y="1879242"/>
                  <a:pt x="236393" y="1879242"/>
                </a:cubicBezTo>
                <a:cubicBezTo>
                  <a:pt x="167708" y="1879242"/>
                  <a:pt x="89211" y="1839982"/>
                  <a:pt x="10714" y="1790908"/>
                </a:cubicBezTo>
                <a:cubicBezTo>
                  <a:pt x="8260" y="1788455"/>
                  <a:pt x="8260" y="1786001"/>
                  <a:pt x="8260" y="1781094"/>
                </a:cubicBezTo>
                <a:cubicBezTo>
                  <a:pt x="108835" y="1842436"/>
                  <a:pt x="209410" y="1891510"/>
                  <a:pt x="287906" y="1862066"/>
                </a:cubicBezTo>
                <a:cubicBezTo>
                  <a:pt x="349232" y="1839982"/>
                  <a:pt x="393387" y="1778640"/>
                  <a:pt x="425277" y="1673131"/>
                </a:cubicBezTo>
                <a:cubicBezTo>
                  <a:pt x="543022" y="1285445"/>
                  <a:pt x="670580" y="1057251"/>
                  <a:pt x="827575" y="956649"/>
                </a:cubicBezTo>
                <a:cubicBezTo>
                  <a:pt x="967397" y="865862"/>
                  <a:pt x="1117033" y="890399"/>
                  <a:pt x="1274027" y="914936"/>
                </a:cubicBezTo>
                <a:cubicBezTo>
                  <a:pt x="1401585" y="932112"/>
                  <a:pt x="1531596" y="951742"/>
                  <a:pt x="1673872" y="922297"/>
                </a:cubicBezTo>
                <a:cubicBezTo>
                  <a:pt x="1715573" y="914936"/>
                  <a:pt x="1759728" y="905121"/>
                  <a:pt x="1806336" y="897760"/>
                </a:cubicBezTo>
                <a:cubicBezTo>
                  <a:pt x="2056546" y="856047"/>
                  <a:pt x="2341098" y="806973"/>
                  <a:pt x="2387705" y="541973"/>
                </a:cubicBezTo>
                <a:cubicBezTo>
                  <a:pt x="2402424" y="451186"/>
                  <a:pt x="2439219" y="360399"/>
                  <a:pt x="2500545" y="262251"/>
                </a:cubicBezTo>
                <a:close/>
                <a:moveTo>
                  <a:pt x="2443758" y="226114"/>
                </a:moveTo>
                <a:cubicBezTo>
                  <a:pt x="2446211" y="228567"/>
                  <a:pt x="2448664" y="231021"/>
                  <a:pt x="2451117" y="231021"/>
                </a:cubicBezTo>
                <a:cubicBezTo>
                  <a:pt x="2392247" y="329155"/>
                  <a:pt x="2355453" y="417476"/>
                  <a:pt x="2338283" y="505797"/>
                </a:cubicBezTo>
                <a:cubicBezTo>
                  <a:pt x="2284318" y="780574"/>
                  <a:pt x="1999779" y="829641"/>
                  <a:pt x="1749581" y="871348"/>
                </a:cubicBezTo>
                <a:cubicBezTo>
                  <a:pt x="1700522" y="881162"/>
                  <a:pt x="1651464" y="888522"/>
                  <a:pt x="1604858" y="898335"/>
                </a:cubicBezTo>
                <a:cubicBezTo>
                  <a:pt x="1462588" y="927776"/>
                  <a:pt x="1332583" y="908149"/>
                  <a:pt x="1205031" y="890975"/>
                </a:cubicBezTo>
                <a:cubicBezTo>
                  <a:pt x="898416" y="844361"/>
                  <a:pt x="631047" y="805108"/>
                  <a:pt x="368584" y="1595090"/>
                </a:cubicBezTo>
                <a:cubicBezTo>
                  <a:pt x="336696" y="1693225"/>
                  <a:pt x="290091" y="1754559"/>
                  <a:pt x="231220" y="1774186"/>
                </a:cubicBezTo>
                <a:cubicBezTo>
                  <a:pt x="211597" y="1781546"/>
                  <a:pt x="194427" y="1783999"/>
                  <a:pt x="174803" y="1783999"/>
                </a:cubicBezTo>
                <a:cubicBezTo>
                  <a:pt x="120839" y="1783999"/>
                  <a:pt x="64422" y="1761919"/>
                  <a:pt x="3098" y="1732478"/>
                </a:cubicBezTo>
                <a:cubicBezTo>
                  <a:pt x="3098" y="1727572"/>
                  <a:pt x="3098" y="1725118"/>
                  <a:pt x="3098" y="1722665"/>
                </a:cubicBezTo>
                <a:cubicBezTo>
                  <a:pt x="84045" y="1764372"/>
                  <a:pt x="162539" y="1791359"/>
                  <a:pt x="226314" y="1766826"/>
                </a:cubicBezTo>
                <a:cubicBezTo>
                  <a:pt x="285185" y="1747199"/>
                  <a:pt x="326885" y="1688318"/>
                  <a:pt x="361225" y="1590183"/>
                </a:cubicBezTo>
                <a:cubicBezTo>
                  <a:pt x="623689" y="795294"/>
                  <a:pt x="893510" y="834548"/>
                  <a:pt x="1207484" y="881162"/>
                </a:cubicBezTo>
                <a:cubicBezTo>
                  <a:pt x="1332583" y="900789"/>
                  <a:pt x="1462588" y="920416"/>
                  <a:pt x="1602405" y="888522"/>
                </a:cubicBezTo>
                <a:cubicBezTo>
                  <a:pt x="1649011" y="878708"/>
                  <a:pt x="1698069" y="871348"/>
                  <a:pt x="1749581" y="861535"/>
                </a:cubicBezTo>
                <a:cubicBezTo>
                  <a:pt x="1997326" y="819828"/>
                  <a:pt x="2276959" y="773214"/>
                  <a:pt x="2330924" y="503344"/>
                </a:cubicBezTo>
                <a:cubicBezTo>
                  <a:pt x="2348094" y="415023"/>
                  <a:pt x="2384888" y="326702"/>
                  <a:pt x="2443758" y="226114"/>
                </a:cubicBezTo>
                <a:close/>
                <a:moveTo>
                  <a:pt x="2386971" y="194107"/>
                </a:moveTo>
                <a:cubicBezTo>
                  <a:pt x="2389424" y="196560"/>
                  <a:pt x="2391877" y="196560"/>
                  <a:pt x="2394330" y="199012"/>
                </a:cubicBezTo>
                <a:cubicBezTo>
                  <a:pt x="2345266" y="282400"/>
                  <a:pt x="2303561" y="373145"/>
                  <a:pt x="2281483" y="466343"/>
                </a:cubicBezTo>
                <a:cubicBezTo>
                  <a:pt x="2217699" y="748388"/>
                  <a:pt x="1950300" y="792535"/>
                  <a:pt x="1692713" y="836681"/>
                </a:cubicBezTo>
                <a:cubicBezTo>
                  <a:pt x="1641196" y="844039"/>
                  <a:pt x="1584772" y="853849"/>
                  <a:pt x="1533255" y="866112"/>
                </a:cubicBezTo>
                <a:cubicBezTo>
                  <a:pt x="1393422" y="895543"/>
                  <a:pt x="1263402" y="875922"/>
                  <a:pt x="1138288" y="858754"/>
                </a:cubicBezTo>
                <a:cubicBezTo>
                  <a:pt x="834091" y="814608"/>
                  <a:pt x="571597" y="775367"/>
                  <a:pt x="304198" y="1511138"/>
                </a:cubicBezTo>
                <a:cubicBezTo>
                  <a:pt x="272306" y="1604336"/>
                  <a:pt x="225695" y="1660745"/>
                  <a:pt x="169272" y="1680366"/>
                </a:cubicBezTo>
                <a:cubicBezTo>
                  <a:pt x="149646" y="1687724"/>
                  <a:pt x="130021" y="1690176"/>
                  <a:pt x="110395" y="1690176"/>
                </a:cubicBezTo>
                <a:cubicBezTo>
                  <a:pt x="76050" y="1690176"/>
                  <a:pt x="39252" y="1680366"/>
                  <a:pt x="0" y="1665650"/>
                </a:cubicBezTo>
                <a:cubicBezTo>
                  <a:pt x="0" y="1663198"/>
                  <a:pt x="0" y="1658293"/>
                  <a:pt x="0" y="1655840"/>
                </a:cubicBezTo>
                <a:cubicBezTo>
                  <a:pt x="58878" y="1677913"/>
                  <a:pt x="115302" y="1687724"/>
                  <a:pt x="164365" y="1670556"/>
                </a:cubicBezTo>
                <a:cubicBezTo>
                  <a:pt x="220789" y="1650935"/>
                  <a:pt x="262494" y="1599431"/>
                  <a:pt x="294385" y="1508686"/>
                </a:cubicBezTo>
                <a:cubicBezTo>
                  <a:pt x="564238" y="763104"/>
                  <a:pt x="829185" y="802345"/>
                  <a:pt x="1138288" y="848944"/>
                </a:cubicBezTo>
                <a:cubicBezTo>
                  <a:pt x="1263402" y="866112"/>
                  <a:pt x="1393422" y="885732"/>
                  <a:pt x="1530801" y="856302"/>
                </a:cubicBezTo>
                <a:cubicBezTo>
                  <a:pt x="1582319" y="844039"/>
                  <a:pt x="1638742" y="834228"/>
                  <a:pt x="1692713" y="826871"/>
                </a:cubicBezTo>
                <a:cubicBezTo>
                  <a:pt x="1945393" y="782724"/>
                  <a:pt x="2210340" y="738578"/>
                  <a:pt x="2271670" y="463890"/>
                </a:cubicBezTo>
                <a:cubicBezTo>
                  <a:pt x="2293749" y="370692"/>
                  <a:pt x="2335453" y="279947"/>
                  <a:pt x="2386971" y="194107"/>
                </a:cubicBezTo>
                <a:close/>
                <a:moveTo>
                  <a:pt x="2326307" y="164165"/>
                </a:moveTo>
                <a:cubicBezTo>
                  <a:pt x="2331214" y="164165"/>
                  <a:pt x="2333668" y="166619"/>
                  <a:pt x="2338576" y="169073"/>
                </a:cubicBezTo>
                <a:cubicBezTo>
                  <a:pt x="2289498" y="250052"/>
                  <a:pt x="2250235" y="338393"/>
                  <a:pt x="2225696" y="426734"/>
                </a:cubicBezTo>
                <a:cubicBezTo>
                  <a:pt x="2152079" y="716296"/>
                  <a:pt x="1891965" y="760467"/>
                  <a:pt x="1636758" y="799729"/>
                </a:cubicBezTo>
                <a:cubicBezTo>
                  <a:pt x="1580318" y="809545"/>
                  <a:pt x="1518970" y="819361"/>
                  <a:pt x="1462530" y="831630"/>
                </a:cubicBezTo>
                <a:cubicBezTo>
                  <a:pt x="1322658" y="863531"/>
                  <a:pt x="1195054" y="843900"/>
                  <a:pt x="1069905" y="826723"/>
                </a:cubicBezTo>
                <a:cubicBezTo>
                  <a:pt x="770528" y="782552"/>
                  <a:pt x="510414" y="745743"/>
                  <a:pt x="240483" y="1430386"/>
                </a:cubicBezTo>
                <a:cubicBezTo>
                  <a:pt x="208583" y="1516273"/>
                  <a:pt x="164412" y="1567805"/>
                  <a:pt x="107972" y="1587437"/>
                </a:cubicBezTo>
                <a:cubicBezTo>
                  <a:pt x="88341" y="1594798"/>
                  <a:pt x="68710" y="1597252"/>
                  <a:pt x="49079" y="1597252"/>
                </a:cubicBezTo>
                <a:cubicBezTo>
                  <a:pt x="31901" y="1597252"/>
                  <a:pt x="17178" y="1594798"/>
                  <a:pt x="0" y="1592344"/>
                </a:cubicBezTo>
                <a:cubicBezTo>
                  <a:pt x="0" y="1587437"/>
                  <a:pt x="0" y="1582529"/>
                  <a:pt x="0" y="1580075"/>
                </a:cubicBezTo>
                <a:cubicBezTo>
                  <a:pt x="36809" y="1587437"/>
                  <a:pt x="71164" y="1587437"/>
                  <a:pt x="103065" y="1577621"/>
                </a:cubicBezTo>
                <a:cubicBezTo>
                  <a:pt x="157051" y="1557990"/>
                  <a:pt x="198767" y="1508911"/>
                  <a:pt x="230668" y="1427932"/>
                </a:cubicBezTo>
                <a:cubicBezTo>
                  <a:pt x="503052" y="733474"/>
                  <a:pt x="765620" y="772736"/>
                  <a:pt x="1072359" y="816907"/>
                </a:cubicBezTo>
                <a:cubicBezTo>
                  <a:pt x="1195054" y="834084"/>
                  <a:pt x="1322658" y="851262"/>
                  <a:pt x="1460076" y="821815"/>
                </a:cubicBezTo>
                <a:cubicBezTo>
                  <a:pt x="1518970" y="809545"/>
                  <a:pt x="1577864" y="799729"/>
                  <a:pt x="1636758" y="789914"/>
                </a:cubicBezTo>
                <a:cubicBezTo>
                  <a:pt x="1896872" y="745743"/>
                  <a:pt x="2144717" y="706481"/>
                  <a:pt x="2215881" y="424280"/>
                </a:cubicBezTo>
                <a:cubicBezTo>
                  <a:pt x="2237966" y="333485"/>
                  <a:pt x="2279682" y="247598"/>
                  <a:pt x="2326307" y="164165"/>
                </a:cubicBezTo>
                <a:close/>
                <a:moveTo>
                  <a:pt x="2266817" y="135256"/>
                </a:moveTo>
                <a:cubicBezTo>
                  <a:pt x="2269269" y="137709"/>
                  <a:pt x="2274175" y="137709"/>
                  <a:pt x="2276627" y="140161"/>
                </a:cubicBezTo>
                <a:cubicBezTo>
                  <a:pt x="2225123" y="230899"/>
                  <a:pt x="2193240" y="309375"/>
                  <a:pt x="2171167" y="387851"/>
                </a:cubicBezTo>
                <a:cubicBezTo>
                  <a:pt x="2087780" y="684589"/>
                  <a:pt x="1840070" y="723828"/>
                  <a:pt x="1580098" y="765518"/>
                </a:cubicBezTo>
                <a:cubicBezTo>
                  <a:pt x="1518784" y="775327"/>
                  <a:pt x="1455017" y="787589"/>
                  <a:pt x="1391251" y="799851"/>
                </a:cubicBezTo>
                <a:cubicBezTo>
                  <a:pt x="1253907" y="831732"/>
                  <a:pt x="1126374" y="812113"/>
                  <a:pt x="1001293" y="794947"/>
                </a:cubicBezTo>
                <a:cubicBezTo>
                  <a:pt x="706985" y="753256"/>
                  <a:pt x="449465" y="716470"/>
                  <a:pt x="179684" y="1349185"/>
                </a:cubicBezTo>
                <a:cubicBezTo>
                  <a:pt x="145348" y="1427661"/>
                  <a:pt x="101201" y="1474256"/>
                  <a:pt x="47245" y="1493875"/>
                </a:cubicBezTo>
                <a:cubicBezTo>
                  <a:pt x="32529" y="1498780"/>
                  <a:pt x="17813" y="1501232"/>
                  <a:pt x="3098" y="1501232"/>
                </a:cubicBezTo>
                <a:cubicBezTo>
                  <a:pt x="5551" y="1496327"/>
                  <a:pt x="5551" y="1493875"/>
                  <a:pt x="5551" y="1488970"/>
                </a:cubicBezTo>
                <a:cubicBezTo>
                  <a:pt x="17813" y="1488970"/>
                  <a:pt x="30076" y="1486518"/>
                  <a:pt x="42339" y="1481613"/>
                </a:cubicBezTo>
                <a:cubicBezTo>
                  <a:pt x="93844" y="1464446"/>
                  <a:pt x="135537" y="1417851"/>
                  <a:pt x="167421" y="1344280"/>
                </a:cubicBezTo>
                <a:cubicBezTo>
                  <a:pt x="442108" y="704208"/>
                  <a:pt x="714343" y="743447"/>
                  <a:pt x="1003745" y="782685"/>
                </a:cubicBezTo>
                <a:cubicBezTo>
                  <a:pt x="1126374" y="799851"/>
                  <a:pt x="1253907" y="819470"/>
                  <a:pt x="1388798" y="787589"/>
                </a:cubicBezTo>
                <a:cubicBezTo>
                  <a:pt x="1452565" y="775327"/>
                  <a:pt x="1516332" y="763066"/>
                  <a:pt x="1577646" y="753256"/>
                </a:cubicBezTo>
                <a:cubicBezTo>
                  <a:pt x="1835165" y="711566"/>
                  <a:pt x="2077969" y="672328"/>
                  <a:pt x="2158904" y="385399"/>
                </a:cubicBezTo>
                <a:cubicBezTo>
                  <a:pt x="2180977" y="306923"/>
                  <a:pt x="2215313" y="225994"/>
                  <a:pt x="2266817" y="135256"/>
                </a:cubicBezTo>
                <a:close/>
                <a:moveTo>
                  <a:pt x="2203445" y="110476"/>
                </a:moveTo>
                <a:cubicBezTo>
                  <a:pt x="2208351" y="110476"/>
                  <a:pt x="2213258" y="112930"/>
                  <a:pt x="2215711" y="115384"/>
                </a:cubicBezTo>
                <a:cubicBezTo>
                  <a:pt x="2169098" y="201279"/>
                  <a:pt x="2137205" y="274903"/>
                  <a:pt x="2115126" y="348527"/>
                </a:cubicBezTo>
                <a:cubicBezTo>
                  <a:pt x="2021900" y="652840"/>
                  <a:pt x="1791290" y="689652"/>
                  <a:pt x="1523880" y="731372"/>
                </a:cubicBezTo>
                <a:cubicBezTo>
                  <a:pt x="1457641" y="741189"/>
                  <a:pt x="1388949" y="753459"/>
                  <a:pt x="1320256" y="768184"/>
                </a:cubicBezTo>
                <a:cubicBezTo>
                  <a:pt x="1185325" y="800088"/>
                  <a:pt x="1055300" y="780455"/>
                  <a:pt x="932635" y="763276"/>
                </a:cubicBezTo>
                <a:cubicBezTo>
                  <a:pt x="640692" y="724010"/>
                  <a:pt x="390455" y="689652"/>
                  <a:pt x="115686" y="1268828"/>
                </a:cubicBezTo>
                <a:cubicBezTo>
                  <a:pt x="88700" y="1325273"/>
                  <a:pt x="56806" y="1364539"/>
                  <a:pt x="17554" y="1386626"/>
                </a:cubicBezTo>
                <a:cubicBezTo>
                  <a:pt x="17554" y="1379264"/>
                  <a:pt x="17554" y="1374356"/>
                  <a:pt x="20007" y="1369447"/>
                </a:cubicBezTo>
                <a:cubicBezTo>
                  <a:pt x="51900" y="1347360"/>
                  <a:pt x="78886" y="1313002"/>
                  <a:pt x="103419" y="1263919"/>
                </a:cubicBezTo>
                <a:cubicBezTo>
                  <a:pt x="380642" y="674927"/>
                  <a:pt x="650505" y="711739"/>
                  <a:pt x="935088" y="751005"/>
                </a:cubicBezTo>
                <a:cubicBezTo>
                  <a:pt x="1057753" y="768184"/>
                  <a:pt x="1182871" y="785363"/>
                  <a:pt x="1317803" y="755914"/>
                </a:cubicBezTo>
                <a:cubicBezTo>
                  <a:pt x="1386495" y="738735"/>
                  <a:pt x="1455188" y="728918"/>
                  <a:pt x="1521427" y="719102"/>
                </a:cubicBezTo>
                <a:cubicBezTo>
                  <a:pt x="1783930" y="677381"/>
                  <a:pt x="2012087" y="640569"/>
                  <a:pt x="2100406" y="343619"/>
                </a:cubicBezTo>
                <a:cubicBezTo>
                  <a:pt x="2124939" y="269995"/>
                  <a:pt x="2156832" y="196371"/>
                  <a:pt x="2203445" y="110476"/>
                </a:cubicBezTo>
                <a:close/>
                <a:moveTo>
                  <a:pt x="2139045" y="85696"/>
                </a:moveTo>
                <a:cubicBezTo>
                  <a:pt x="2143950" y="88149"/>
                  <a:pt x="2148856" y="90602"/>
                  <a:pt x="2153761" y="90602"/>
                </a:cubicBezTo>
                <a:cubicBezTo>
                  <a:pt x="2112064" y="171552"/>
                  <a:pt x="2080179" y="242690"/>
                  <a:pt x="2058104" y="308922"/>
                </a:cubicBezTo>
                <a:cubicBezTo>
                  <a:pt x="1955088" y="620457"/>
                  <a:pt x="1729435" y="654800"/>
                  <a:pt x="1466990" y="696501"/>
                </a:cubicBezTo>
                <a:cubicBezTo>
                  <a:pt x="1395860" y="706313"/>
                  <a:pt x="1324730" y="718578"/>
                  <a:pt x="1248695" y="735750"/>
                </a:cubicBezTo>
                <a:cubicBezTo>
                  <a:pt x="1113793" y="765186"/>
                  <a:pt x="986250" y="748015"/>
                  <a:pt x="863612" y="730844"/>
                </a:cubicBezTo>
                <a:cubicBezTo>
                  <a:pt x="591357" y="696501"/>
                  <a:pt x="336270" y="659706"/>
                  <a:pt x="64015" y="1162577"/>
                </a:cubicBezTo>
                <a:cubicBezTo>
                  <a:pt x="71373" y="1138047"/>
                  <a:pt x="78731" y="1115970"/>
                  <a:pt x="86089" y="1093892"/>
                </a:cubicBezTo>
                <a:cubicBezTo>
                  <a:pt x="350987" y="647440"/>
                  <a:pt x="601168" y="681783"/>
                  <a:pt x="866065" y="716125"/>
                </a:cubicBezTo>
                <a:cubicBezTo>
                  <a:pt x="986250" y="733297"/>
                  <a:pt x="1113793" y="750468"/>
                  <a:pt x="1246242" y="721031"/>
                </a:cubicBezTo>
                <a:cubicBezTo>
                  <a:pt x="1319825" y="703860"/>
                  <a:pt x="1393407" y="691595"/>
                  <a:pt x="1464537" y="681783"/>
                </a:cubicBezTo>
                <a:cubicBezTo>
                  <a:pt x="1731887" y="640081"/>
                  <a:pt x="1945277" y="605739"/>
                  <a:pt x="2043387" y="304016"/>
                </a:cubicBezTo>
                <a:cubicBezTo>
                  <a:pt x="2065462" y="237784"/>
                  <a:pt x="2097348" y="166646"/>
                  <a:pt x="2139045" y="85696"/>
                </a:cubicBezTo>
                <a:close/>
                <a:moveTo>
                  <a:pt x="1128505" y="74339"/>
                </a:moveTo>
                <a:cubicBezTo>
                  <a:pt x="1018361" y="184417"/>
                  <a:pt x="918009" y="213772"/>
                  <a:pt x="778493" y="233341"/>
                </a:cubicBezTo>
                <a:cubicBezTo>
                  <a:pt x="805418" y="218664"/>
                  <a:pt x="832341" y="201541"/>
                  <a:pt x="859266" y="186864"/>
                </a:cubicBezTo>
                <a:cubicBezTo>
                  <a:pt x="927799" y="172187"/>
                  <a:pt x="988990" y="147725"/>
                  <a:pt x="1050181" y="101247"/>
                </a:cubicBezTo>
                <a:cubicBezTo>
                  <a:pt x="1074657" y="91462"/>
                  <a:pt x="1101581" y="84124"/>
                  <a:pt x="1128505" y="74339"/>
                </a:cubicBezTo>
                <a:close/>
                <a:moveTo>
                  <a:pt x="2076059" y="66079"/>
                </a:moveTo>
                <a:cubicBezTo>
                  <a:pt x="2080966" y="66079"/>
                  <a:pt x="2085873" y="68531"/>
                  <a:pt x="2090780" y="70984"/>
                </a:cubicBezTo>
                <a:cubicBezTo>
                  <a:pt x="2053978" y="144561"/>
                  <a:pt x="2024536" y="208328"/>
                  <a:pt x="2002454" y="269642"/>
                </a:cubicBezTo>
                <a:cubicBezTo>
                  <a:pt x="1889594" y="588476"/>
                  <a:pt x="1678593" y="620359"/>
                  <a:pt x="1408709" y="662053"/>
                </a:cubicBezTo>
                <a:cubicBezTo>
                  <a:pt x="1335104" y="671863"/>
                  <a:pt x="1259046" y="684126"/>
                  <a:pt x="1178081" y="703746"/>
                </a:cubicBezTo>
                <a:cubicBezTo>
                  <a:pt x="1045592" y="733177"/>
                  <a:pt x="918011" y="716009"/>
                  <a:pt x="792883" y="701294"/>
                </a:cubicBezTo>
                <a:cubicBezTo>
                  <a:pt x="594149" y="674316"/>
                  <a:pt x="402777" y="649790"/>
                  <a:pt x="206497" y="823922"/>
                </a:cubicBezTo>
                <a:cubicBezTo>
                  <a:pt x="213858" y="811659"/>
                  <a:pt x="221219" y="796944"/>
                  <a:pt x="231032" y="782229"/>
                </a:cubicBezTo>
                <a:cubicBezTo>
                  <a:pt x="419951" y="635075"/>
                  <a:pt x="603963" y="659600"/>
                  <a:pt x="795336" y="684126"/>
                </a:cubicBezTo>
                <a:cubicBezTo>
                  <a:pt x="918011" y="701294"/>
                  <a:pt x="1043138" y="718462"/>
                  <a:pt x="1175627" y="686578"/>
                </a:cubicBezTo>
                <a:cubicBezTo>
                  <a:pt x="1256592" y="669410"/>
                  <a:pt x="1332651" y="657148"/>
                  <a:pt x="1406256" y="644885"/>
                </a:cubicBezTo>
                <a:cubicBezTo>
                  <a:pt x="1671233" y="605644"/>
                  <a:pt x="1877326" y="573760"/>
                  <a:pt x="1987733" y="264737"/>
                </a:cubicBezTo>
                <a:cubicBezTo>
                  <a:pt x="2009815" y="203423"/>
                  <a:pt x="2036803" y="139656"/>
                  <a:pt x="2076059" y="66079"/>
                </a:cubicBezTo>
                <a:close/>
                <a:moveTo>
                  <a:pt x="2009592" y="46462"/>
                </a:moveTo>
                <a:cubicBezTo>
                  <a:pt x="2016952" y="48917"/>
                  <a:pt x="2021859" y="51373"/>
                  <a:pt x="2026766" y="51373"/>
                </a:cubicBezTo>
                <a:cubicBezTo>
                  <a:pt x="1992418" y="117673"/>
                  <a:pt x="1967884" y="176605"/>
                  <a:pt x="1945803" y="230627"/>
                </a:cubicBezTo>
                <a:cubicBezTo>
                  <a:pt x="1823132" y="554757"/>
                  <a:pt x="1614590" y="586679"/>
                  <a:pt x="1349620" y="628423"/>
                </a:cubicBezTo>
                <a:cubicBezTo>
                  <a:pt x="1273564" y="638245"/>
                  <a:pt x="1195054" y="650523"/>
                  <a:pt x="1109184" y="670167"/>
                </a:cubicBezTo>
                <a:cubicBezTo>
                  <a:pt x="974246" y="702089"/>
                  <a:pt x="846668" y="684900"/>
                  <a:pt x="721543" y="670167"/>
                </a:cubicBezTo>
                <a:cubicBezTo>
                  <a:pt x="576791" y="650523"/>
                  <a:pt x="434492" y="633334"/>
                  <a:pt x="292193" y="687356"/>
                </a:cubicBezTo>
                <a:cubicBezTo>
                  <a:pt x="299554" y="679989"/>
                  <a:pt x="304460" y="670167"/>
                  <a:pt x="311821" y="662801"/>
                </a:cubicBezTo>
                <a:cubicBezTo>
                  <a:pt x="449213" y="616146"/>
                  <a:pt x="584151" y="633334"/>
                  <a:pt x="723997" y="652979"/>
                </a:cubicBezTo>
                <a:cubicBezTo>
                  <a:pt x="846668" y="667712"/>
                  <a:pt x="974246" y="684900"/>
                  <a:pt x="1104278" y="655434"/>
                </a:cubicBezTo>
                <a:cubicBezTo>
                  <a:pt x="1190147" y="633334"/>
                  <a:pt x="1271111" y="621057"/>
                  <a:pt x="1347167" y="611234"/>
                </a:cubicBezTo>
                <a:cubicBezTo>
                  <a:pt x="1617044" y="569490"/>
                  <a:pt x="1810865" y="540024"/>
                  <a:pt x="1931083" y="225716"/>
                </a:cubicBezTo>
                <a:cubicBezTo>
                  <a:pt x="1950710" y="169239"/>
                  <a:pt x="1977698" y="112761"/>
                  <a:pt x="2009592" y="46462"/>
                </a:cubicBezTo>
                <a:close/>
                <a:moveTo>
                  <a:pt x="1251370" y="42332"/>
                </a:moveTo>
                <a:cubicBezTo>
                  <a:pt x="1096742" y="236153"/>
                  <a:pt x="969113" y="253327"/>
                  <a:pt x="760488" y="280314"/>
                </a:cubicBezTo>
                <a:cubicBezTo>
                  <a:pt x="738398" y="282768"/>
                  <a:pt x="716309" y="287675"/>
                  <a:pt x="691764" y="290128"/>
                </a:cubicBezTo>
                <a:cubicBezTo>
                  <a:pt x="711400" y="277861"/>
                  <a:pt x="728580" y="265594"/>
                  <a:pt x="748216" y="253327"/>
                </a:cubicBezTo>
                <a:cubicBezTo>
                  <a:pt x="750670" y="253327"/>
                  <a:pt x="753125" y="250873"/>
                  <a:pt x="755579" y="250873"/>
                </a:cubicBezTo>
                <a:cubicBezTo>
                  <a:pt x="949477" y="223886"/>
                  <a:pt x="1067289" y="209165"/>
                  <a:pt x="1202282" y="52146"/>
                </a:cubicBezTo>
                <a:cubicBezTo>
                  <a:pt x="1219463" y="49692"/>
                  <a:pt x="1234189" y="44785"/>
                  <a:pt x="1251370" y="42332"/>
                </a:cubicBezTo>
                <a:close/>
                <a:moveTo>
                  <a:pt x="1943510" y="32007"/>
                </a:moveTo>
                <a:cubicBezTo>
                  <a:pt x="1948418" y="34461"/>
                  <a:pt x="1955779" y="34461"/>
                  <a:pt x="1960687" y="36915"/>
                </a:cubicBezTo>
                <a:cubicBezTo>
                  <a:pt x="1933694" y="90906"/>
                  <a:pt x="1909155" y="142443"/>
                  <a:pt x="1889524" y="191526"/>
                </a:cubicBezTo>
                <a:cubicBezTo>
                  <a:pt x="1757013" y="522834"/>
                  <a:pt x="1563154" y="552284"/>
                  <a:pt x="1293225" y="594004"/>
                </a:cubicBezTo>
                <a:cubicBezTo>
                  <a:pt x="1212246" y="603821"/>
                  <a:pt x="1128813" y="616091"/>
                  <a:pt x="1038018" y="638178"/>
                </a:cubicBezTo>
                <a:cubicBezTo>
                  <a:pt x="903054" y="670082"/>
                  <a:pt x="772998" y="652903"/>
                  <a:pt x="647848" y="638178"/>
                </a:cubicBezTo>
                <a:cubicBezTo>
                  <a:pt x="544784" y="625908"/>
                  <a:pt x="441720" y="611183"/>
                  <a:pt x="338655" y="623454"/>
                </a:cubicBezTo>
                <a:cubicBezTo>
                  <a:pt x="343563" y="618545"/>
                  <a:pt x="348471" y="611183"/>
                  <a:pt x="355833" y="603821"/>
                </a:cubicBezTo>
                <a:cubicBezTo>
                  <a:pt x="453989" y="594004"/>
                  <a:pt x="552146" y="606275"/>
                  <a:pt x="650302" y="618545"/>
                </a:cubicBezTo>
                <a:cubicBezTo>
                  <a:pt x="775450" y="635724"/>
                  <a:pt x="903054" y="650449"/>
                  <a:pt x="1033111" y="620999"/>
                </a:cubicBezTo>
                <a:cubicBezTo>
                  <a:pt x="1126359" y="598912"/>
                  <a:pt x="1212246" y="586642"/>
                  <a:pt x="1290771" y="574371"/>
                </a:cubicBezTo>
                <a:cubicBezTo>
                  <a:pt x="1553339" y="535105"/>
                  <a:pt x="1744743" y="505655"/>
                  <a:pt x="1872347" y="186618"/>
                </a:cubicBezTo>
                <a:cubicBezTo>
                  <a:pt x="1891978" y="137535"/>
                  <a:pt x="1916517" y="85998"/>
                  <a:pt x="1943510" y="32007"/>
                </a:cubicBezTo>
                <a:close/>
                <a:moveTo>
                  <a:pt x="1874981" y="19618"/>
                </a:moveTo>
                <a:cubicBezTo>
                  <a:pt x="1882341" y="22072"/>
                  <a:pt x="1887248" y="22072"/>
                  <a:pt x="1894608" y="24526"/>
                </a:cubicBezTo>
                <a:cubicBezTo>
                  <a:pt x="1872528" y="68702"/>
                  <a:pt x="1852900" y="112878"/>
                  <a:pt x="1833273" y="154599"/>
                </a:cubicBezTo>
                <a:cubicBezTo>
                  <a:pt x="1690976" y="490824"/>
                  <a:pt x="1499612" y="517820"/>
                  <a:pt x="1234645" y="557088"/>
                </a:cubicBezTo>
                <a:cubicBezTo>
                  <a:pt x="1153683" y="569359"/>
                  <a:pt x="1065361" y="584084"/>
                  <a:pt x="967225" y="606172"/>
                </a:cubicBezTo>
                <a:cubicBezTo>
                  <a:pt x="832289" y="638076"/>
                  <a:pt x="702259" y="620897"/>
                  <a:pt x="574682" y="606172"/>
                </a:cubicBezTo>
                <a:cubicBezTo>
                  <a:pt x="503534" y="596355"/>
                  <a:pt x="437292" y="588992"/>
                  <a:pt x="368597" y="586538"/>
                </a:cubicBezTo>
                <a:cubicBezTo>
                  <a:pt x="373505" y="581630"/>
                  <a:pt x="380865" y="574267"/>
                  <a:pt x="385771" y="569359"/>
                </a:cubicBezTo>
                <a:cubicBezTo>
                  <a:pt x="449560" y="571813"/>
                  <a:pt x="513348" y="579175"/>
                  <a:pt x="577136" y="586538"/>
                </a:cubicBezTo>
                <a:cubicBezTo>
                  <a:pt x="702259" y="601263"/>
                  <a:pt x="832289" y="618443"/>
                  <a:pt x="962318" y="586538"/>
                </a:cubicBezTo>
                <a:cubicBezTo>
                  <a:pt x="1060454" y="564450"/>
                  <a:pt x="1151230" y="549725"/>
                  <a:pt x="1232192" y="537454"/>
                </a:cubicBezTo>
                <a:cubicBezTo>
                  <a:pt x="1499612" y="498187"/>
                  <a:pt x="1678710" y="473645"/>
                  <a:pt x="1816100" y="144782"/>
                </a:cubicBezTo>
                <a:cubicBezTo>
                  <a:pt x="1833273" y="105515"/>
                  <a:pt x="1852900" y="63793"/>
                  <a:pt x="1874981" y="19618"/>
                </a:cubicBezTo>
                <a:close/>
                <a:moveTo>
                  <a:pt x="1354619" y="19618"/>
                </a:moveTo>
                <a:cubicBezTo>
                  <a:pt x="1185391" y="264930"/>
                  <a:pt x="1052952" y="284555"/>
                  <a:pt x="819958" y="313993"/>
                </a:cubicBezTo>
                <a:cubicBezTo>
                  <a:pt x="758643" y="323805"/>
                  <a:pt x="692423" y="333618"/>
                  <a:pt x="616394" y="345883"/>
                </a:cubicBezTo>
                <a:cubicBezTo>
                  <a:pt x="628656" y="336071"/>
                  <a:pt x="640920" y="326258"/>
                  <a:pt x="653182" y="316446"/>
                </a:cubicBezTo>
                <a:cubicBezTo>
                  <a:pt x="658087" y="313993"/>
                  <a:pt x="660540" y="311539"/>
                  <a:pt x="665445" y="309086"/>
                </a:cubicBezTo>
                <a:cubicBezTo>
                  <a:pt x="719402" y="299274"/>
                  <a:pt x="768453" y="294368"/>
                  <a:pt x="815052" y="287008"/>
                </a:cubicBezTo>
                <a:cubicBezTo>
                  <a:pt x="1030879" y="257571"/>
                  <a:pt x="1158413" y="240399"/>
                  <a:pt x="1312925" y="26977"/>
                </a:cubicBezTo>
                <a:cubicBezTo>
                  <a:pt x="1327641" y="24524"/>
                  <a:pt x="1339904" y="22071"/>
                  <a:pt x="1354619" y="19618"/>
                </a:cubicBezTo>
                <a:close/>
                <a:moveTo>
                  <a:pt x="1803353" y="10325"/>
                </a:moveTo>
                <a:cubicBezTo>
                  <a:pt x="1810713" y="12776"/>
                  <a:pt x="1818072" y="12776"/>
                  <a:pt x="1825432" y="12776"/>
                </a:cubicBezTo>
                <a:cubicBezTo>
                  <a:pt x="1808259" y="49551"/>
                  <a:pt x="1791087" y="81422"/>
                  <a:pt x="1776367" y="115745"/>
                </a:cubicBezTo>
                <a:cubicBezTo>
                  <a:pt x="1624265" y="458971"/>
                  <a:pt x="1445178" y="483487"/>
                  <a:pt x="1175320" y="522713"/>
                </a:cubicBezTo>
                <a:cubicBezTo>
                  <a:pt x="1091910" y="534971"/>
                  <a:pt x="998686" y="549681"/>
                  <a:pt x="895650" y="574197"/>
                </a:cubicBezTo>
                <a:cubicBezTo>
                  <a:pt x="760721" y="606068"/>
                  <a:pt x="625792" y="588907"/>
                  <a:pt x="495769" y="574197"/>
                </a:cubicBezTo>
                <a:cubicBezTo>
                  <a:pt x="461424" y="569294"/>
                  <a:pt x="424625" y="564391"/>
                  <a:pt x="390279" y="561939"/>
                </a:cubicBezTo>
                <a:cubicBezTo>
                  <a:pt x="395186" y="554584"/>
                  <a:pt x="402545" y="549681"/>
                  <a:pt x="407452" y="542326"/>
                </a:cubicBezTo>
                <a:cubicBezTo>
                  <a:pt x="436891" y="544778"/>
                  <a:pt x="468784" y="549681"/>
                  <a:pt x="498223" y="552133"/>
                </a:cubicBezTo>
                <a:cubicBezTo>
                  <a:pt x="633151" y="569294"/>
                  <a:pt x="760721" y="584004"/>
                  <a:pt x="890743" y="552133"/>
                </a:cubicBezTo>
                <a:cubicBezTo>
                  <a:pt x="993779" y="527616"/>
                  <a:pt x="1089456" y="515358"/>
                  <a:pt x="1172867" y="503100"/>
                </a:cubicBezTo>
                <a:cubicBezTo>
                  <a:pt x="1435365" y="463874"/>
                  <a:pt x="1609546" y="439358"/>
                  <a:pt x="1759194" y="105938"/>
                </a:cubicBezTo>
                <a:cubicBezTo>
                  <a:pt x="1771461" y="76519"/>
                  <a:pt x="1786180" y="44648"/>
                  <a:pt x="1803353" y="10325"/>
                </a:cubicBezTo>
                <a:close/>
                <a:moveTo>
                  <a:pt x="1445478" y="7228"/>
                </a:moveTo>
                <a:cubicBezTo>
                  <a:pt x="1266420" y="296674"/>
                  <a:pt x="1124155" y="316298"/>
                  <a:pt x="878870" y="350639"/>
                </a:cubicBezTo>
                <a:cubicBezTo>
                  <a:pt x="783210" y="362903"/>
                  <a:pt x="675284" y="377621"/>
                  <a:pt x="540377" y="411962"/>
                </a:cubicBezTo>
                <a:cubicBezTo>
                  <a:pt x="540377" y="411962"/>
                  <a:pt x="537924" y="411962"/>
                  <a:pt x="537924" y="411962"/>
                </a:cubicBezTo>
                <a:cubicBezTo>
                  <a:pt x="552642" y="399697"/>
                  <a:pt x="567359" y="384980"/>
                  <a:pt x="582076" y="372715"/>
                </a:cubicBezTo>
                <a:cubicBezTo>
                  <a:pt x="697360" y="348186"/>
                  <a:pt x="790568" y="333468"/>
                  <a:pt x="876417" y="323657"/>
                </a:cubicBezTo>
                <a:cubicBezTo>
                  <a:pt x="1114344" y="289315"/>
                  <a:pt x="1244345" y="272145"/>
                  <a:pt x="1411138" y="12134"/>
                </a:cubicBezTo>
                <a:cubicBezTo>
                  <a:pt x="1423403" y="9681"/>
                  <a:pt x="1433214" y="9681"/>
                  <a:pt x="1445478" y="7228"/>
                </a:cubicBezTo>
                <a:close/>
                <a:moveTo>
                  <a:pt x="1732112" y="3098"/>
                </a:moveTo>
                <a:cubicBezTo>
                  <a:pt x="1739472" y="5548"/>
                  <a:pt x="1746831" y="5548"/>
                  <a:pt x="1754190" y="5548"/>
                </a:cubicBezTo>
                <a:cubicBezTo>
                  <a:pt x="1744378" y="30053"/>
                  <a:pt x="1732112" y="54558"/>
                  <a:pt x="1722300" y="76613"/>
                </a:cubicBezTo>
                <a:cubicBezTo>
                  <a:pt x="1557943" y="424582"/>
                  <a:pt x="1383773" y="451538"/>
                  <a:pt x="1116386" y="488295"/>
                </a:cubicBezTo>
                <a:cubicBezTo>
                  <a:pt x="1030528" y="500547"/>
                  <a:pt x="934858" y="515250"/>
                  <a:pt x="824469" y="542206"/>
                </a:cubicBezTo>
                <a:cubicBezTo>
                  <a:pt x="689549" y="574062"/>
                  <a:pt x="554629" y="556909"/>
                  <a:pt x="414803" y="542206"/>
                </a:cubicBezTo>
                <a:cubicBezTo>
                  <a:pt x="412349" y="539755"/>
                  <a:pt x="409897" y="539755"/>
                  <a:pt x="409897" y="539755"/>
                </a:cubicBezTo>
                <a:cubicBezTo>
                  <a:pt x="414803" y="534854"/>
                  <a:pt x="422162" y="527503"/>
                  <a:pt x="427068" y="520151"/>
                </a:cubicBezTo>
                <a:cubicBezTo>
                  <a:pt x="561988" y="537305"/>
                  <a:pt x="692002" y="549557"/>
                  <a:pt x="819563" y="520151"/>
                </a:cubicBezTo>
                <a:cubicBezTo>
                  <a:pt x="929951" y="493196"/>
                  <a:pt x="1028075" y="478493"/>
                  <a:pt x="1113933" y="466241"/>
                </a:cubicBezTo>
                <a:cubicBezTo>
                  <a:pt x="1381320" y="429483"/>
                  <a:pt x="1543224" y="404978"/>
                  <a:pt x="1700222" y="66811"/>
                </a:cubicBezTo>
                <a:cubicBezTo>
                  <a:pt x="1710035" y="47207"/>
                  <a:pt x="1719847" y="25152"/>
                  <a:pt x="1732112" y="3098"/>
                </a:cubicBezTo>
                <a:close/>
                <a:moveTo>
                  <a:pt x="1499676" y="3098"/>
                </a:moveTo>
                <a:cubicBezTo>
                  <a:pt x="1509487" y="3098"/>
                  <a:pt x="1519298" y="3098"/>
                  <a:pt x="1529109" y="3098"/>
                </a:cubicBezTo>
                <a:cubicBezTo>
                  <a:pt x="1347605" y="329142"/>
                  <a:pt x="1200440" y="348754"/>
                  <a:pt x="940448" y="385526"/>
                </a:cubicBezTo>
                <a:cubicBezTo>
                  <a:pt x="844791" y="397783"/>
                  <a:pt x="739322" y="412492"/>
                  <a:pt x="611778" y="444361"/>
                </a:cubicBezTo>
                <a:cubicBezTo>
                  <a:pt x="570082" y="454167"/>
                  <a:pt x="528385" y="459070"/>
                  <a:pt x="484236" y="461521"/>
                </a:cubicBezTo>
                <a:cubicBezTo>
                  <a:pt x="494046" y="451715"/>
                  <a:pt x="503858" y="444361"/>
                  <a:pt x="513668" y="434555"/>
                </a:cubicBezTo>
                <a:cubicBezTo>
                  <a:pt x="545554" y="432104"/>
                  <a:pt x="574987" y="427201"/>
                  <a:pt x="606873" y="419846"/>
                </a:cubicBezTo>
                <a:cubicBezTo>
                  <a:pt x="734416" y="387977"/>
                  <a:pt x="842338" y="373269"/>
                  <a:pt x="935542" y="358560"/>
                </a:cubicBezTo>
                <a:cubicBezTo>
                  <a:pt x="1183271" y="324239"/>
                  <a:pt x="1325530" y="304628"/>
                  <a:pt x="1499676" y="3098"/>
                </a:cubicBezTo>
                <a:close/>
                <a:moveTo>
                  <a:pt x="1655966" y="0"/>
                </a:moveTo>
                <a:cubicBezTo>
                  <a:pt x="1665778" y="0"/>
                  <a:pt x="1673137" y="0"/>
                  <a:pt x="1682948" y="0"/>
                </a:cubicBezTo>
                <a:cubicBezTo>
                  <a:pt x="1675589" y="12267"/>
                  <a:pt x="1670684" y="24533"/>
                  <a:pt x="1665778" y="36800"/>
                </a:cubicBezTo>
                <a:cubicBezTo>
                  <a:pt x="1491622" y="392533"/>
                  <a:pt x="1327277" y="414613"/>
                  <a:pt x="1057457" y="453866"/>
                </a:cubicBezTo>
                <a:cubicBezTo>
                  <a:pt x="969152" y="466133"/>
                  <a:pt x="868584" y="480853"/>
                  <a:pt x="753297" y="507840"/>
                </a:cubicBezTo>
                <a:cubicBezTo>
                  <a:pt x="647822" y="534826"/>
                  <a:pt x="539894" y="529919"/>
                  <a:pt x="429513" y="520106"/>
                </a:cubicBezTo>
                <a:cubicBezTo>
                  <a:pt x="434419" y="512746"/>
                  <a:pt x="441778" y="505386"/>
                  <a:pt x="449137" y="498026"/>
                </a:cubicBezTo>
                <a:cubicBezTo>
                  <a:pt x="552159" y="507840"/>
                  <a:pt x="650275" y="510293"/>
                  <a:pt x="748391" y="485760"/>
                </a:cubicBezTo>
                <a:cubicBezTo>
                  <a:pt x="863678" y="458773"/>
                  <a:pt x="964247" y="444053"/>
                  <a:pt x="1055004" y="431786"/>
                </a:cubicBezTo>
                <a:cubicBezTo>
                  <a:pt x="1317465" y="392533"/>
                  <a:pt x="1476904" y="370453"/>
                  <a:pt x="1643702" y="26987"/>
                </a:cubicBezTo>
                <a:cubicBezTo>
                  <a:pt x="1648608" y="17173"/>
                  <a:pt x="1653513" y="9813"/>
                  <a:pt x="1655966" y="0"/>
                </a:cubicBezTo>
                <a:close/>
                <a:moveTo>
                  <a:pt x="1580217" y="0"/>
                </a:moveTo>
                <a:cubicBezTo>
                  <a:pt x="1590026" y="0"/>
                  <a:pt x="1599835" y="0"/>
                  <a:pt x="1609643" y="0"/>
                </a:cubicBezTo>
                <a:cubicBezTo>
                  <a:pt x="1425732" y="361120"/>
                  <a:pt x="1263890" y="383230"/>
                  <a:pt x="999058" y="420079"/>
                </a:cubicBezTo>
                <a:cubicBezTo>
                  <a:pt x="908329" y="432362"/>
                  <a:pt x="805338" y="447102"/>
                  <a:pt x="682731" y="476581"/>
                </a:cubicBezTo>
                <a:cubicBezTo>
                  <a:pt x="609166" y="496234"/>
                  <a:pt x="530697" y="498690"/>
                  <a:pt x="452228" y="493777"/>
                </a:cubicBezTo>
                <a:cubicBezTo>
                  <a:pt x="459585" y="486407"/>
                  <a:pt x="469393" y="479037"/>
                  <a:pt x="476749" y="471668"/>
                </a:cubicBezTo>
                <a:cubicBezTo>
                  <a:pt x="545411" y="471668"/>
                  <a:pt x="611618" y="469211"/>
                  <a:pt x="677826" y="452015"/>
                </a:cubicBezTo>
                <a:cubicBezTo>
                  <a:pt x="800434" y="422536"/>
                  <a:pt x="903424" y="407796"/>
                  <a:pt x="994153" y="395513"/>
                </a:cubicBezTo>
                <a:cubicBezTo>
                  <a:pt x="1258986" y="358664"/>
                  <a:pt x="1406115" y="336554"/>
                  <a:pt x="1580217" y="0"/>
                </a:cubicBezTo>
                <a:close/>
              </a:path>
            </a:pathLst>
          </a:custGeom>
          <a:gradFill>
            <a:gsLst>
              <a:gs pos="53000">
                <a:schemeClr val="bg1">
                  <a:lumMod val="95000"/>
                </a:schemeClr>
              </a:gs>
              <a:gs pos="0">
                <a:schemeClr val="accent1">
                  <a:lumMod val="20000"/>
                  <a:lumOff val="80000"/>
                </a:schemeClr>
              </a:gs>
              <a:gs pos="100000">
                <a:schemeClr val="accent1"/>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sp>
        <p:nvSpPr>
          <p:cNvPr id="2" name="제목 1">
            <a:extLst>
              <a:ext uri="{FF2B5EF4-FFF2-40B4-BE49-F238E27FC236}">
                <a16:creationId xmlns:a16="http://schemas.microsoft.com/office/drawing/2014/main" id="{E48D3C57-B9F6-44B9-B3B9-A828741D3A60}"/>
              </a:ext>
            </a:extLst>
          </p:cNvPr>
          <p:cNvSpPr>
            <a:spLocks noGrp="1"/>
          </p:cNvSpPr>
          <p:nvPr>
            <p:ph type="title"/>
          </p:nvPr>
        </p:nvSpPr>
        <p:spPr/>
        <p:txBody>
          <a:bodyPr>
            <a:normAutofit/>
          </a:bodyPr>
          <a:lstStyle/>
          <a:p>
            <a:r>
              <a:rPr lang="en-US" altLang="ko-KR" sz="4400"/>
              <a:t>Applicant Interview is Key!</a:t>
            </a:r>
            <a:endParaRPr lang="ko-KR" altLang="en-US" sz="4400"/>
          </a:p>
        </p:txBody>
      </p:sp>
      <p:sp>
        <p:nvSpPr>
          <p:cNvPr id="4" name="타원 3">
            <a:extLst>
              <a:ext uri="{FF2B5EF4-FFF2-40B4-BE49-F238E27FC236}">
                <a16:creationId xmlns:a16="http://schemas.microsoft.com/office/drawing/2014/main" id="{3D8B14EF-1ED7-4C47-A988-508ED7B2DE30}"/>
              </a:ext>
            </a:extLst>
          </p:cNvPr>
          <p:cNvSpPr/>
          <p:nvPr/>
        </p:nvSpPr>
        <p:spPr>
          <a:xfrm>
            <a:off x="5233987" y="1598426"/>
            <a:ext cx="904875" cy="9048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a:cs typeface="+mn-cs"/>
            </a:endParaRPr>
          </a:p>
        </p:txBody>
      </p:sp>
      <p:sp>
        <p:nvSpPr>
          <p:cNvPr id="5" name="타원 4">
            <a:extLst>
              <a:ext uri="{FF2B5EF4-FFF2-40B4-BE49-F238E27FC236}">
                <a16:creationId xmlns:a16="http://schemas.microsoft.com/office/drawing/2014/main" id="{A83E7F41-B26E-4686-AB79-21A16C395D51}"/>
              </a:ext>
            </a:extLst>
          </p:cNvPr>
          <p:cNvSpPr/>
          <p:nvPr/>
        </p:nvSpPr>
        <p:spPr>
          <a:xfrm>
            <a:off x="5233987" y="2777591"/>
            <a:ext cx="904875" cy="904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a:cs typeface="+mn-cs"/>
            </a:endParaRPr>
          </a:p>
        </p:txBody>
      </p:sp>
      <p:sp>
        <p:nvSpPr>
          <p:cNvPr id="14" name="TextBox 13">
            <a:extLst>
              <a:ext uri="{FF2B5EF4-FFF2-40B4-BE49-F238E27FC236}">
                <a16:creationId xmlns:a16="http://schemas.microsoft.com/office/drawing/2014/main" id="{5B8C2092-8DAD-4865-A85E-2F0C4869A345}"/>
              </a:ext>
            </a:extLst>
          </p:cNvPr>
          <p:cNvSpPr txBox="1"/>
          <p:nvPr/>
        </p:nvSpPr>
        <p:spPr>
          <a:xfrm>
            <a:off x="1200150" y="2570051"/>
            <a:ext cx="3181350" cy="3108543"/>
          </a:xfrm>
          <a:prstGeom prst="rect">
            <a:avLst/>
          </a:prstGeom>
          <a:noFill/>
        </p:spPr>
        <p:txBody>
          <a:bodyPr wrap="squar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383F73"/>
                </a:solidFill>
                <a:effectLst/>
                <a:uLnTx/>
                <a:uFillTx/>
                <a:latin typeface="Calibri"/>
                <a:ea typeface="맑은 고딕"/>
                <a:cs typeface="+mn-cs"/>
              </a:rPr>
              <a:t>Single most important part of the clinical assessment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srgbClr val="383F73"/>
                </a:solidFill>
                <a:effectLst/>
                <a:uLnTx/>
                <a:uFillTx/>
                <a:latin typeface="Calibri"/>
                <a:ea typeface="맑은 고딕"/>
                <a:cs typeface="+mn-cs"/>
              </a:rPr>
              <a:t>particularly if there are no records and no CCMP.</a:t>
            </a:r>
          </a:p>
        </p:txBody>
      </p:sp>
      <p:sp>
        <p:nvSpPr>
          <p:cNvPr id="22" name="TextBox 21">
            <a:extLst>
              <a:ext uri="{FF2B5EF4-FFF2-40B4-BE49-F238E27FC236}">
                <a16:creationId xmlns:a16="http://schemas.microsoft.com/office/drawing/2014/main" id="{35B365B5-E9AC-403E-A7C1-AF2DF84AA45B}"/>
              </a:ext>
            </a:extLst>
          </p:cNvPr>
          <p:cNvSpPr txBox="1"/>
          <p:nvPr/>
        </p:nvSpPr>
        <p:spPr>
          <a:xfrm>
            <a:off x="6572248" y="2664360"/>
            <a:ext cx="4979672" cy="3800977"/>
          </a:xfrm>
          <a:prstGeom prst="rect">
            <a:avLst/>
          </a:prstGeom>
          <a:noFill/>
        </p:spPr>
        <p:txBody>
          <a:bodyPr wrap="square" rtlCol="0">
            <a:spAutoFit/>
          </a:bodyPr>
          <a:lstStyle/>
          <a:p>
            <a:pPr marL="342900" marR="0" lvl="0" indent="-342900" algn="l" defTabSz="914400" rtl="0" eaLnBrk="1" fontAlgn="auto" latinLnBrk="1" hangingPunct="1">
              <a:lnSpc>
                <a:spcPct val="114000"/>
              </a:lnSpc>
              <a:spcBef>
                <a:spcPts val="1200"/>
              </a:spcBef>
              <a:spcAft>
                <a:spcPts val="0"/>
              </a:spcAft>
              <a:buClr>
                <a:srgbClr val="7B9D77"/>
              </a:buClr>
              <a:buSzTx/>
              <a:buFont typeface="Wingdings" panose="05000000000000000000" pitchFamily="2" charset="2"/>
              <a:buChar char="§"/>
              <a:tabLst/>
              <a:defRPr/>
            </a:pPr>
            <a:r>
              <a:rPr kumimoji="0" lang="en-US" altLang="ko-KR" sz="2800" b="0" i="0" u="none" strike="noStrike" kern="1200" cap="none" spc="0" normalizeH="0" baseline="0" noProof="0">
                <a:ln>
                  <a:noFill/>
                </a:ln>
                <a:solidFill>
                  <a:prstClr val="black"/>
                </a:solidFill>
                <a:effectLst/>
                <a:uLnTx/>
                <a:uFillTx/>
                <a:ea typeface="맑은 고딕"/>
                <a:cs typeface="+mn-cs"/>
              </a:rPr>
              <a:t>Should be conducted with applicant alone (in whole or in part)</a:t>
            </a:r>
            <a:r>
              <a:rPr kumimoji="0" lang="en-US" altLang="ko-KR" sz="2400" b="0" i="0" u="none" strike="noStrike" kern="1200" cap="none" spc="0" normalizeH="0" baseline="0" noProof="0">
                <a:ln>
                  <a:noFill/>
                </a:ln>
                <a:solidFill>
                  <a:prstClr val="black"/>
                </a:solidFill>
                <a:effectLst/>
                <a:uLnTx/>
                <a:uFillTx/>
                <a:ea typeface="맑은 고딕"/>
                <a:cs typeface="+mn-cs"/>
              </a:rPr>
              <a:t>.</a:t>
            </a:r>
          </a:p>
          <a:p>
            <a:pPr marL="800100" lvl="1" indent="-342900">
              <a:lnSpc>
                <a:spcPct val="114000"/>
              </a:lnSpc>
              <a:spcBef>
                <a:spcPts val="1200"/>
              </a:spcBef>
              <a:buClr>
                <a:srgbClr val="7B9D77"/>
              </a:buClr>
              <a:buFont typeface="Wingdings" panose="05000000000000000000" pitchFamily="2" charset="2"/>
              <a:buChar char="§"/>
              <a:defRPr/>
            </a:pPr>
            <a:r>
              <a:rPr kumimoji="0" lang="en-US" altLang="ko-KR" sz="2400" b="0" i="0" u="none" strike="noStrike" kern="1200" cap="none" spc="0" normalizeH="0" baseline="0" noProof="0">
                <a:ln>
                  <a:noFill/>
                </a:ln>
                <a:solidFill>
                  <a:prstClr val="black"/>
                </a:solidFill>
                <a:effectLst/>
                <a:uLnTx/>
                <a:uFillTx/>
                <a:ea typeface="맑은 고딕"/>
                <a:cs typeface="+mn-cs"/>
              </a:rPr>
              <a:t>For minors, parents/guardians should be invited to participate. Even then, you should request for some part of the interview to be with the applicant alone.</a:t>
            </a:r>
          </a:p>
        </p:txBody>
      </p:sp>
      <p:sp>
        <p:nvSpPr>
          <p:cNvPr id="23" name="TextBox 22">
            <a:extLst>
              <a:ext uri="{FF2B5EF4-FFF2-40B4-BE49-F238E27FC236}">
                <a16:creationId xmlns:a16="http://schemas.microsoft.com/office/drawing/2014/main" id="{E5CE7B4F-2345-4655-AFF7-0ED9FC4EFA92}"/>
              </a:ext>
            </a:extLst>
          </p:cNvPr>
          <p:cNvSpPr txBox="1"/>
          <p:nvPr/>
        </p:nvSpPr>
        <p:spPr>
          <a:xfrm>
            <a:off x="6572248" y="1756419"/>
            <a:ext cx="4292601" cy="523220"/>
          </a:xfrm>
          <a:prstGeom prst="rect">
            <a:avLst/>
          </a:prstGeom>
          <a:noFill/>
        </p:spPr>
        <p:txBody>
          <a:bodyPr wrap="square" rtlCol="0">
            <a:spAutoFit/>
          </a:bodyPr>
          <a:lstStyle/>
          <a:p>
            <a:pPr marL="457200" marR="0" lvl="0" indent="-457200" algn="l" defTabSz="914400" rtl="0" eaLnBrk="1" fontAlgn="auto" latinLnBrk="1" hangingPunct="1">
              <a:lnSpc>
                <a:spcPct val="100000"/>
              </a:lnSpc>
              <a:spcBef>
                <a:spcPts val="0"/>
              </a:spcBef>
              <a:spcAft>
                <a:spcPts val="0"/>
              </a:spcAft>
              <a:buClr>
                <a:srgbClr val="7B9D77"/>
              </a:buClr>
              <a:buSzTx/>
              <a:buFont typeface="Wingdings" panose="05000000000000000000" pitchFamily="2" charset="2"/>
              <a:buChar char="§"/>
              <a:tabLst/>
              <a:defRPr/>
            </a:pPr>
            <a:r>
              <a:rPr kumimoji="0" lang="en-US" altLang="ko-KR" sz="2800" i="0" u="none" strike="noStrike" kern="1200" cap="none" spc="0" normalizeH="0" noProof="0">
                <a:ln>
                  <a:noFill/>
                </a:ln>
                <a:effectLst/>
                <a:uLnTx/>
                <a:uFillTx/>
                <a:ea typeface="맑은 고딕"/>
                <a:cs typeface="+mn-cs"/>
              </a:rPr>
              <a:t>Interactive</a:t>
            </a:r>
            <a:r>
              <a:rPr kumimoji="0" lang="en-US" altLang="ko-KR" sz="2800" i="0" u="none" strike="noStrike" kern="1200" cap="none" spc="0" normalizeH="0" baseline="0" noProof="0">
                <a:ln>
                  <a:noFill/>
                </a:ln>
                <a:effectLst/>
                <a:uLnTx/>
                <a:uFillTx/>
                <a:ea typeface="맑은 고딕"/>
                <a:cs typeface="+mn-cs"/>
              </a:rPr>
              <a:t> and 1:1</a:t>
            </a:r>
          </a:p>
        </p:txBody>
      </p:sp>
      <p:pic>
        <p:nvPicPr>
          <p:cNvPr id="7" name="Graphic 6" descr="Chat bubble with solid fill">
            <a:extLst>
              <a:ext uri="{FF2B5EF4-FFF2-40B4-BE49-F238E27FC236}">
                <a16:creationId xmlns:a16="http://schemas.microsoft.com/office/drawing/2014/main" id="{CE0AABAF-5A8C-4292-92E5-2703DE0AC0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3171" y="1791268"/>
            <a:ext cx="626505" cy="626505"/>
          </a:xfrm>
          <a:prstGeom prst="rect">
            <a:avLst/>
          </a:prstGeom>
        </p:spPr>
      </p:pic>
      <p:pic>
        <p:nvPicPr>
          <p:cNvPr id="25" name="Graphic 24" descr="Boardroom with solid fill">
            <a:extLst>
              <a:ext uri="{FF2B5EF4-FFF2-40B4-BE49-F238E27FC236}">
                <a16:creationId xmlns:a16="http://schemas.microsoft.com/office/drawing/2014/main" id="{8C69162E-A876-4614-9C2C-5F10D027CA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25267" y="2868869"/>
            <a:ext cx="722313" cy="722313"/>
          </a:xfrm>
          <a:prstGeom prst="rect">
            <a:avLst/>
          </a:prstGeom>
        </p:spPr>
      </p:pic>
      <p:sp>
        <p:nvSpPr>
          <p:cNvPr id="11" name="슬라이드 번호 개체 틀 5">
            <a:extLst>
              <a:ext uri="{FF2B5EF4-FFF2-40B4-BE49-F238E27FC236}">
                <a16:creationId xmlns:a16="http://schemas.microsoft.com/office/drawing/2014/main" id="{E548627B-2DFA-4881-B334-0FAA081BF89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37</a:t>
            </a:fld>
            <a:endParaRPr kumimoji="0" lang="ko-KR" altLang="en-US" sz="1200" b="0" i="0" u="none" strike="noStrike" kern="1200" cap="none" spc="0" normalizeH="0" baseline="0" noProof="0">
              <a:ln>
                <a:noFill/>
              </a:ln>
              <a:solidFill>
                <a:prstClr val="black"/>
              </a:solidFill>
              <a:effectLst/>
              <a:uLnTx/>
              <a:uFillTx/>
              <a:latin typeface="Calibri"/>
              <a:ea typeface="맑은 고딕"/>
              <a:cs typeface="+mn-cs"/>
            </a:endParaRPr>
          </a:p>
        </p:txBody>
      </p:sp>
    </p:spTree>
    <p:extLst>
      <p:ext uri="{BB962C8B-B14F-4D97-AF65-F5344CB8AC3E}">
        <p14:creationId xmlns:p14="http://schemas.microsoft.com/office/powerpoint/2010/main" val="1458104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5CD3711D-C8FA-487F-AA2B-19BE15D7E6D5}"/>
              </a:ext>
            </a:extLst>
          </p:cNvPr>
          <p:cNvSpPr>
            <a:spLocks noGrp="1"/>
          </p:cNvSpPr>
          <p:nvPr>
            <p:ph type="title"/>
          </p:nvPr>
        </p:nvSpPr>
        <p:spPr/>
        <p:txBody>
          <a:bodyPr>
            <a:noAutofit/>
          </a:bodyPr>
          <a:lstStyle/>
          <a:p>
            <a:r>
              <a:rPr lang="en-US" altLang="ko-KR" sz="4400"/>
              <a:t>In person, Telephone or Videoconference</a:t>
            </a:r>
            <a:endParaRPr lang="ko-KR" altLang="en-US" sz="4400"/>
          </a:p>
        </p:txBody>
      </p:sp>
      <p:sp>
        <p:nvSpPr>
          <p:cNvPr id="5" name="화살표: 갈매기형 수장 4">
            <a:extLst>
              <a:ext uri="{FF2B5EF4-FFF2-40B4-BE49-F238E27FC236}">
                <a16:creationId xmlns:a16="http://schemas.microsoft.com/office/drawing/2014/main" id="{572FF597-453E-4892-9FF3-E4CB50A0A546}"/>
              </a:ext>
            </a:extLst>
          </p:cNvPr>
          <p:cNvSpPr/>
          <p:nvPr/>
        </p:nvSpPr>
        <p:spPr>
          <a:xfrm>
            <a:off x="848333" y="2006223"/>
            <a:ext cx="3848100" cy="4136270"/>
          </a:xfrm>
          <a:prstGeom prst="chevron">
            <a:avLst>
              <a:gd name="adj" fmla="val 1660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sp>
        <p:nvSpPr>
          <p:cNvPr id="6" name="화살표: 갈매기형 수장 5">
            <a:extLst>
              <a:ext uri="{FF2B5EF4-FFF2-40B4-BE49-F238E27FC236}">
                <a16:creationId xmlns:a16="http://schemas.microsoft.com/office/drawing/2014/main" id="{C6B5B8F7-3F18-4A0D-8969-896021D441AA}"/>
              </a:ext>
            </a:extLst>
          </p:cNvPr>
          <p:cNvSpPr/>
          <p:nvPr/>
        </p:nvSpPr>
        <p:spPr>
          <a:xfrm>
            <a:off x="4171950" y="2006223"/>
            <a:ext cx="3848100" cy="4136270"/>
          </a:xfrm>
          <a:prstGeom prst="chevron">
            <a:avLst>
              <a:gd name="adj" fmla="val 1660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sp>
        <p:nvSpPr>
          <p:cNvPr id="7" name="화살표: 갈매기형 수장 6">
            <a:extLst>
              <a:ext uri="{FF2B5EF4-FFF2-40B4-BE49-F238E27FC236}">
                <a16:creationId xmlns:a16="http://schemas.microsoft.com/office/drawing/2014/main" id="{2363BC41-8BEB-47BB-A38F-4673F30B39B2}"/>
              </a:ext>
            </a:extLst>
          </p:cNvPr>
          <p:cNvSpPr/>
          <p:nvPr/>
        </p:nvSpPr>
        <p:spPr>
          <a:xfrm>
            <a:off x="7495569" y="2006223"/>
            <a:ext cx="3848100" cy="4136270"/>
          </a:xfrm>
          <a:prstGeom prst="chevron">
            <a:avLst>
              <a:gd name="adj" fmla="val 1660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sp>
        <p:nvSpPr>
          <p:cNvPr id="9" name="TextBox 8">
            <a:extLst>
              <a:ext uri="{FF2B5EF4-FFF2-40B4-BE49-F238E27FC236}">
                <a16:creationId xmlns:a16="http://schemas.microsoft.com/office/drawing/2014/main" id="{3C9886BD-ABF7-41D0-A16E-1EB5D060486D}"/>
              </a:ext>
            </a:extLst>
          </p:cNvPr>
          <p:cNvSpPr txBox="1"/>
          <p:nvPr/>
        </p:nvSpPr>
        <p:spPr>
          <a:xfrm>
            <a:off x="1537129" y="2674838"/>
            <a:ext cx="2747496" cy="2879250"/>
          </a:xfrm>
          <a:prstGeom prst="rect">
            <a:avLst/>
          </a:prstGeom>
          <a:noFill/>
        </p:spPr>
        <p:txBody>
          <a:bodyPr wrap="square" rtlCol="0">
            <a:spAutoFit/>
          </a:bodyPr>
          <a:lstStyle/>
          <a:p>
            <a:pPr marL="0" marR="0" lvl="0" indent="0" algn="ctr" defTabSz="914400" rtl="0" eaLnBrk="0" fontAlgn="auto" latinLnBrk="0" hangingPunct="0">
              <a:lnSpc>
                <a:spcPct val="114000"/>
              </a:lnSpc>
              <a:spcBef>
                <a:spcPts val="0"/>
              </a:spcBef>
              <a:spcAft>
                <a:spcPts val="0"/>
              </a:spcAft>
              <a:buClrTx/>
              <a:buSzTx/>
              <a:buFontTx/>
              <a:buNone/>
              <a:tabLst/>
              <a:defRPr/>
            </a:pPr>
            <a:r>
              <a:rPr kumimoji="0" lang="en-US" altLang="ko-KR" sz="2000" b="0" i="0" u="none" strike="noStrike" kern="1200" cap="none" spc="0" normalizeH="0" baseline="0" noProof="0">
                <a:ln>
                  <a:noFill/>
                </a:ln>
                <a:solidFill>
                  <a:prstClr val="white"/>
                </a:solidFill>
                <a:effectLst/>
                <a:uLnTx/>
                <a:uFillTx/>
                <a:latin typeface="Calibri"/>
                <a:ea typeface="맑은 고딕"/>
                <a:cs typeface="+mn-cs"/>
              </a:rPr>
              <a:t>Only specific questions may be asked regarding any conditions, symptoms or behaviors that have been disclosed or documented anywhere in the applicant file.</a:t>
            </a:r>
          </a:p>
        </p:txBody>
      </p:sp>
      <p:sp>
        <p:nvSpPr>
          <p:cNvPr id="11" name="TextBox 10">
            <a:extLst>
              <a:ext uri="{FF2B5EF4-FFF2-40B4-BE49-F238E27FC236}">
                <a16:creationId xmlns:a16="http://schemas.microsoft.com/office/drawing/2014/main" id="{9DCFAF39-5FC4-4FE7-86BC-18228AC5E98D}"/>
              </a:ext>
            </a:extLst>
          </p:cNvPr>
          <p:cNvSpPr txBox="1"/>
          <p:nvPr/>
        </p:nvSpPr>
        <p:spPr>
          <a:xfrm>
            <a:off x="1649808" y="2047448"/>
            <a:ext cx="2085190" cy="64633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a:ln>
                  <a:noFill/>
                </a:ln>
                <a:solidFill>
                  <a:prstClr val="white"/>
                </a:solidFill>
                <a:effectLst/>
                <a:uLnTx/>
                <a:uFillTx/>
                <a:latin typeface="Arial Black" panose="020B0A04020102020204" pitchFamily="34" charset="0"/>
                <a:ea typeface="맑은 고딕"/>
                <a:cs typeface="+mn-cs"/>
              </a:rPr>
              <a:t>A</a:t>
            </a:r>
            <a:endParaRPr kumimoji="0" lang="ko-KR" altLang="en-US" sz="3600" b="0" i="0" u="none" strike="noStrike" kern="1200" cap="none" spc="0" normalizeH="0" baseline="0" noProof="0">
              <a:ln>
                <a:noFill/>
              </a:ln>
              <a:solidFill>
                <a:prstClr val="white"/>
              </a:solidFill>
              <a:effectLst/>
              <a:uLnTx/>
              <a:uFillTx/>
              <a:latin typeface="Arial Black" panose="020B0A04020102020204" pitchFamily="34" charset="0"/>
              <a:ea typeface="맑은 고딕"/>
              <a:cs typeface="+mn-cs"/>
            </a:endParaRPr>
          </a:p>
        </p:txBody>
      </p:sp>
      <p:sp>
        <p:nvSpPr>
          <p:cNvPr id="14" name="TextBox 13">
            <a:extLst>
              <a:ext uri="{FF2B5EF4-FFF2-40B4-BE49-F238E27FC236}">
                <a16:creationId xmlns:a16="http://schemas.microsoft.com/office/drawing/2014/main" id="{74FD2D2B-8ED0-4787-BB36-29B56435B51F}"/>
              </a:ext>
            </a:extLst>
          </p:cNvPr>
          <p:cNvSpPr txBox="1"/>
          <p:nvPr/>
        </p:nvSpPr>
        <p:spPr>
          <a:xfrm>
            <a:off x="4834927" y="2674838"/>
            <a:ext cx="2660642" cy="2528384"/>
          </a:xfrm>
          <a:prstGeom prst="rect">
            <a:avLst/>
          </a:prstGeom>
          <a:noFill/>
        </p:spPr>
        <p:txBody>
          <a:bodyPr wrap="square" rtlCol="0">
            <a:spAutoFit/>
          </a:bodyPr>
          <a:lstStyle/>
          <a:p>
            <a:pPr marL="0" marR="0" lvl="0" indent="0" algn="ctr" defTabSz="914400" rtl="0" eaLnBrk="0" fontAlgn="auto" latinLnBrk="0" hangingPunct="0">
              <a:lnSpc>
                <a:spcPct val="114000"/>
              </a:lnSpc>
              <a:spcBef>
                <a:spcPts val="0"/>
              </a:spcBef>
              <a:spcAft>
                <a:spcPts val="0"/>
              </a:spcAft>
              <a:buClrTx/>
              <a:buSzTx/>
              <a:buFontTx/>
              <a:buNone/>
              <a:tabLst/>
              <a:defRPr/>
            </a:pPr>
            <a:r>
              <a:rPr kumimoji="0" lang="en-US" altLang="ko-KR" sz="2000" b="0" i="0" u="none" strike="noStrike" kern="1200" cap="none" spc="0" normalizeH="0" baseline="0" noProof="0">
                <a:ln>
                  <a:noFill/>
                </a:ln>
                <a:solidFill>
                  <a:prstClr val="white"/>
                </a:solidFill>
                <a:effectLst/>
                <a:uLnTx/>
                <a:uFillTx/>
                <a:latin typeface="Calibri"/>
                <a:ea typeface="맑은 고딕"/>
                <a:cs typeface="+mn-cs"/>
              </a:rPr>
              <a:t>See new </a:t>
            </a:r>
            <a:r>
              <a:rPr kumimoji="0" lang="en-US" altLang="ko-KR" sz="2000" b="1" i="0" u="none" strike="noStrike" kern="1200" cap="none" spc="0" normalizeH="0" baseline="0" noProof="0">
                <a:ln>
                  <a:noFill/>
                </a:ln>
                <a:solidFill>
                  <a:prstClr val="white"/>
                </a:solidFill>
                <a:effectLst/>
                <a:uLnTx/>
                <a:uFillTx/>
                <a:latin typeface="Calibri"/>
                <a:ea typeface="맑은 고딕"/>
                <a:cs typeface="+mn-cs"/>
              </a:rPr>
              <a:t>Sample Interview Questions </a:t>
            </a:r>
            <a:r>
              <a:rPr kumimoji="0" lang="en-US" altLang="ko-KR" sz="2000" b="0" i="0" u="none" strike="noStrike" kern="1200" cap="none" spc="0" normalizeH="0" baseline="0" noProof="0">
                <a:ln>
                  <a:noFill/>
                </a:ln>
                <a:solidFill>
                  <a:prstClr val="white"/>
                </a:solidFill>
                <a:effectLst/>
                <a:uLnTx/>
                <a:uFillTx/>
                <a:latin typeface="Calibri"/>
                <a:ea typeface="맑은 고딕"/>
                <a:cs typeface="+mn-cs"/>
              </a:rPr>
              <a:t>-- specifically designed to ask about current behaviors/ symptoms and functional limitations.</a:t>
            </a:r>
          </a:p>
        </p:txBody>
      </p:sp>
      <p:sp>
        <p:nvSpPr>
          <p:cNvPr id="15" name="TextBox 14">
            <a:extLst>
              <a:ext uri="{FF2B5EF4-FFF2-40B4-BE49-F238E27FC236}">
                <a16:creationId xmlns:a16="http://schemas.microsoft.com/office/drawing/2014/main" id="{6E0EA20E-FB88-4D0F-AD40-542FCFD8D35B}"/>
              </a:ext>
            </a:extLst>
          </p:cNvPr>
          <p:cNvSpPr txBox="1"/>
          <p:nvPr/>
        </p:nvSpPr>
        <p:spPr>
          <a:xfrm>
            <a:off x="4973424" y="1979701"/>
            <a:ext cx="2085190" cy="64633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a:ln>
                  <a:noFill/>
                </a:ln>
                <a:solidFill>
                  <a:prstClr val="white"/>
                </a:solidFill>
                <a:effectLst/>
                <a:uLnTx/>
                <a:uFillTx/>
                <a:latin typeface="Arial Black" panose="020B0A04020102020204" pitchFamily="34" charset="0"/>
                <a:ea typeface="맑은 고딕"/>
                <a:cs typeface="+mn-cs"/>
              </a:rPr>
              <a:t>B</a:t>
            </a:r>
            <a:endParaRPr kumimoji="0" lang="ko-KR" altLang="en-US" sz="3600" b="0" i="0" u="none" strike="noStrike" kern="1200" cap="none" spc="0" normalizeH="0" baseline="0" noProof="0">
              <a:ln>
                <a:noFill/>
              </a:ln>
              <a:solidFill>
                <a:prstClr val="white"/>
              </a:solidFill>
              <a:effectLst/>
              <a:uLnTx/>
              <a:uFillTx/>
              <a:latin typeface="Arial Black" panose="020B0A04020102020204" pitchFamily="34" charset="0"/>
              <a:ea typeface="맑은 고딕"/>
              <a:cs typeface="+mn-cs"/>
            </a:endParaRPr>
          </a:p>
        </p:txBody>
      </p:sp>
      <p:sp>
        <p:nvSpPr>
          <p:cNvPr id="18" name="TextBox 17">
            <a:extLst>
              <a:ext uri="{FF2B5EF4-FFF2-40B4-BE49-F238E27FC236}">
                <a16:creationId xmlns:a16="http://schemas.microsoft.com/office/drawing/2014/main" id="{4CB0631F-EFDA-49CC-9123-8AE0F124B4C2}"/>
              </a:ext>
            </a:extLst>
          </p:cNvPr>
          <p:cNvSpPr txBox="1"/>
          <p:nvPr/>
        </p:nvSpPr>
        <p:spPr>
          <a:xfrm>
            <a:off x="8158544" y="2674838"/>
            <a:ext cx="2474502" cy="1475789"/>
          </a:xfrm>
          <a:prstGeom prst="rect">
            <a:avLst/>
          </a:prstGeom>
          <a:noFill/>
        </p:spPr>
        <p:txBody>
          <a:bodyPr wrap="square" rtlCol="0">
            <a:spAutoFit/>
          </a:bodyPr>
          <a:lstStyle/>
          <a:p>
            <a:pPr marL="0" marR="0" lvl="0" indent="0" algn="ctr" defTabSz="914400" rtl="0" eaLnBrk="1" fontAlgn="auto" latinLnBrk="1" hangingPunct="1">
              <a:lnSpc>
                <a:spcPct val="114000"/>
              </a:lnSpc>
              <a:spcBef>
                <a:spcPts val="0"/>
              </a:spcBef>
              <a:spcAft>
                <a:spcPts val="0"/>
              </a:spcAft>
              <a:buClrTx/>
              <a:buSzTx/>
              <a:buFontTx/>
              <a:buNone/>
              <a:tabLst/>
              <a:defRPr/>
            </a:pPr>
            <a:r>
              <a:rPr kumimoji="0" lang="en-US" altLang="ko-KR" sz="2000" b="0" i="0" u="none" strike="noStrike" kern="1200" cap="none" spc="0" normalizeH="0" baseline="0" noProof="0">
                <a:ln>
                  <a:noFill/>
                </a:ln>
                <a:solidFill>
                  <a:prstClr val="white"/>
                </a:solidFill>
                <a:effectLst/>
                <a:uLnTx/>
                <a:uFillTx/>
                <a:latin typeface="Calibri"/>
                <a:ea typeface="맑은 고딕"/>
                <a:cs typeface="+mn-cs"/>
              </a:rPr>
              <a:t>Specific behavioral or clinical observations from interview should be documented.</a:t>
            </a:r>
          </a:p>
        </p:txBody>
      </p:sp>
      <p:sp>
        <p:nvSpPr>
          <p:cNvPr id="19" name="TextBox 18">
            <a:extLst>
              <a:ext uri="{FF2B5EF4-FFF2-40B4-BE49-F238E27FC236}">
                <a16:creationId xmlns:a16="http://schemas.microsoft.com/office/drawing/2014/main" id="{FE5F15B9-F8F4-414B-8DB5-9E562591405D}"/>
              </a:ext>
            </a:extLst>
          </p:cNvPr>
          <p:cNvSpPr txBox="1"/>
          <p:nvPr/>
        </p:nvSpPr>
        <p:spPr>
          <a:xfrm>
            <a:off x="8182367" y="2047448"/>
            <a:ext cx="2085190" cy="64633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600" b="0" i="0" u="none" strike="noStrike" kern="1200" cap="none" spc="0" normalizeH="0" baseline="0" noProof="0">
                <a:ln>
                  <a:noFill/>
                </a:ln>
                <a:solidFill>
                  <a:prstClr val="white"/>
                </a:solidFill>
                <a:effectLst/>
                <a:uLnTx/>
                <a:uFillTx/>
                <a:latin typeface="Arial Black" panose="020B0A04020102020204" pitchFamily="34" charset="0"/>
                <a:ea typeface="맑은 고딕"/>
                <a:cs typeface="+mn-cs"/>
              </a:rPr>
              <a:t>C</a:t>
            </a:r>
            <a:endParaRPr kumimoji="0" lang="ko-KR" altLang="en-US" sz="3600" b="0" i="0" u="none" strike="noStrike" kern="1200" cap="none" spc="0" normalizeH="0" baseline="0" noProof="0">
              <a:ln>
                <a:noFill/>
              </a:ln>
              <a:solidFill>
                <a:prstClr val="white"/>
              </a:solidFill>
              <a:effectLst/>
              <a:uLnTx/>
              <a:uFillTx/>
              <a:latin typeface="Arial Black" panose="020B0A04020102020204" pitchFamily="34" charset="0"/>
              <a:ea typeface="맑은 고딕"/>
              <a:cs typeface="+mn-cs"/>
            </a:endParaRPr>
          </a:p>
        </p:txBody>
      </p:sp>
      <p:sp>
        <p:nvSpPr>
          <p:cNvPr id="12" name="슬라이드 번호 개체 틀 5">
            <a:extLst>
              <a:ext uri="{FF2B5EF4-FFF2-40B4-BE49-F238E27FC236}">
                <a16:creationId xmlns:a16="http://schemas.microsoft.com/office/drawing/2014/main" id="{356D88C7-DCCD-4765-8116-4A2A83F32D5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38</a:t>
            </a:fld>
            <a:endParaRPr kumimoji="0" lang="ko-KR" altLang="en-US" sz="1200" b="0" i="0" u="none" strike="noStrike" kern="1200" cap="none" spc="0" normalizeH="0" baseline="0" noProof="0">
              <a:ln>
                <a:noFill/>
              </a:ln>
              <a:solidFill>
                <a:prstClr val="black"/>
              </a:solidFill>
              <a:effectLst/>
              <a:uLnTx/>
              <a:uFillTx/>
              <a:latin typeface="Calibri"/>
              <a:ea typeface="맑은 고딕"/>
              <a:cs typeface="+mn-cs"/>
            </a:endParaRPr>
          </a:p>
        </p:txBody>
      </p:sp>
    </p:spTree>
    <p:extLst>
      <p:ext uri="{BB962C8B-B14F-4D97-AF65-F5344CB8AC3E}">
        <p14:creationId xmlns:p14="http://schemas.microsoft.com/office/powerpoint/2010/main" val="2316329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p:nvPr/>
        </p:nvSpPr>
        <p:spPr>
          <a:xfrm>
            <a:off x="6096000" y="0"/>
            <a:ext cx="6096000" cy="68580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92" name="Google Shape;92;p2"/>
          <p:cNvSpPr txBox="1"/>
          <p:nvPr/>
        </p:nvSpPr>
        <p:spPr>
          <a:xfrm>
            <a:off x="220108" y="358981"/>
            <a:ext cx="5298945" cy="1200288"/>
          </a:xfrm>
          <a:prstGeom prst="rect">
            <a:avLst/>
          </a:prstGeom>
          <a:noFill/>
          <a:ln>
            <a:noFill/>
          </a:ln>
        </p:spPr>
        <p:txBody>
          <a:bodyPr spcFirstLastPara="1" wrap="square" lIns="91433" tIns="45700" rIns="91433" bIns="45700" anchor="t" anchorCtr="0">
            <a:spAutoFit/>
          </a:bodyPr>
          <a:lstStyle/>
          <a:p>
            <a:pPr algn="ctr">
              <a:defRPr/>
            </a:pPr>
            <a:r>
              <a:rPr lang="en-US" sz="3600">
                <a:solidFill>
                  <a:srgbClr val="383F73"/>
                </a:solidFill>
                <a:latin typeface="Arial Black"/>
                <a:ea typeface="Varela"/>
                <a:cs typeface="Varela"/>
                <a:sym typeface="Varela"/>
              </a:rPr>
              <a:t>Mental Status Exam (MSE)</a:t>
            </a:r>
            <a:endParaRPr lang="en-US" sz="3600" b="0" i="0" u="none" strike="noStrike" kern="1200" cap="none" spc="0" normalizeH="0" baseline="0" noProof="0">
              <a:ln>
                <a:noFill/>
              </a:ln>
              <a:solidFill>
                <a:srgbClr val="383F73"/>
              </a:solidFill>
              <a:effectLst/>
              <a:uLnTx/>
              <a:uFillTx/>
              <a:latin typeface="Arial Black" panose="020B0A04020102020204" pitchFamily="34" charset="0"/>
              <a:ea typeface="Varela"/>
              <a:cs typeface="Varela"/>
            </a:endParaRPr>
          </a:p>
        </p:txBody>
      </p:sp>
      <p:sp>
        <p:nvSpPr>
          <p:cNvPr id="93" name="Google Shape;93;p2"/>
          <p:cNvSpPr txBox="1"/>
          <p:nvPr/>
        </p:nvSpPr>
        <p:spPr>
          <a:xfrm>
            <a:off x="673189" y="1632950"/>
            <a:ext cx="4620171" cy="3711617"/>
          </a:xfrm>
          <a:prstGeom prst="rect">
            <a:avLst/>
          </a:prstGeom>
          <a:noFill/>
          <a:ln>
            <a:noFill/>
          </a:ln>
        </p:spPr>
        <p:txBody>
          <a:bodyPr spcFirstLastPara="1" wrap="square" lIns="91433" tIns="45700" rIns="91433" bIns="45700" anchor="t" anchorCtr="0">
            <a:spAutoFit/>
          </a:bodyPr>
          <a:lstStyle/>
          <a:p>
            <a:pPr marL="342900" marR="0" lvl="0" indent="-342900" algn="l" defTabSz="914400" rtl="0" eaLnBrk="0" fontAlgn="auto" latinLnBrk="0" hangingPunct="0">
              <a:lnSpc>
                <a:spcPct val="114000"/>
              </a:lnSpc>
              <a:spcBef>
                <a:spcPts val="1200"/>
              </a:spcBef>
              <a:spcAft>
                <a:spcPts val="0"/>
              </a:spcAft>
              <a:buClr>
                <a:srgbClr val="7B9D77"/>
              </a:buClr>
              <a:buSzTx/>
              <a:buFont typeface="Wingdings" panose="05000000000000000000" pitchFamily="2" charset="2"/>
              <a:buChar char="§"/>
              <a:tabLst/>
              <a:defRPr/>
            </a:pPr>
            <a:r>
              <a:rPr kumimoji="0" lang="en-US" sz="2400" b="0" i="0" u="none" strike="noStrike" kern="1200" cap="none" spc="0" normalizeH="0" baseline="0" noProof="0">
                <a:ln>
                  <a:noFill/>
                </a:ln>
                <a:effectLst/>
                <a:uLnTx/>
                <a:uFillTx/>
                <a:latin typeface="Calibri"/>
                <a:ea typeface="Calibri"/>
                <a:cs typeface="Calibri"/>
                <a:sym typeface="Calibri"/>
              </a:rPr>
              <a:t>Specific behaviors and clinical </a:t>
            </a:r>
            <a:r>
              <a:rPr lang="en-US" sz="2400">
                <a:latin typeface="Calibri"/>
                <a:ea typeface="Calibri"/>
                <a:cs typeface="Calibri"/>
                <a:sym typeface="Calibri"/>
              </a:rPr>
              <a:t>observations</a:t>
            </a:r>
            <a:r>
              <a:rPr kumimoji="0" lang="en-US" sz="2400" b="0" i="0" u="none" strike="noStrike" kern="1200" cap="none" spc="0" normalizeH="0" baseline="0" noProof="0">
                <a:ln>
                  <a:noFill/>
                </a:ln>
                <a:effectLst/>
                <a:uLnTx/>
                <a:uFillTx/>
                <a:latin typeface="Calibri"/>
                <a:ea typeface="Calibri"/>
                <a:cs typeface="Calibri"/>
                <a:sym typeface="Calibri"/>
              </a:rPr>
              <a:t> made during the clinician’s time with the applicant are documented.</a:t>
            </a:r>
          </a:p>
          <a:p>
            <a:pPr marL="800100" marR="0" lvl="1" indent="-342900" algn="l" defTabSz="914400" rtl="0" eaLnBrk="0" fontAlgn="auto" latinLnBrk="0" hangingPunct="0">
              <a:lnSpc>
                <a:spcPct val="114000"/>
              </a:lnSpc>
              <a:spcBef>
                <a:spcPts val="1200"/>
              </a:spcBef>
              <a:spcAft>
                <a:spcPts val="0"/>
              </a:spcAft>
              <a:buClr>
                <a:srgbClr val="7B9D77"/>
              </a:buClr>
              <a:buSzTx/>
              <a:buFont typeface="Wingdings" panose="05000000000000000000" pitchFamily="2" charset="2"/>
              <a:buChar char="§"/>
              <a:tabLst/>
              <a:defRPr/>
            </a:pPr>
            <a:r>
              <a:rPr kumimoji="0" lang="en-US" sz="2000" b="0" i="0" u="none" strike="noStrike" kern="1200" cap="none" spc="0" normalizeH="0" baseline="0" noProof="0">
                <a:ln>
                  <a:noFill/>
                </a:ln>
                <a:effectLst/>
                <a:highlight>
                  <a:srgbClr val="FFFF00"/>
                </a:highlight>
                <a:uLnTx/>
                <a:uFillTx/>
                <a:latin typeface="Calibri"/>
                <a:ea typeface="Calibri"/>
                <a:cs typeface="Calibri"/>
                <a:sym typeface="Calibri"/>
              </a:rPr>
              <a:t>Yellow highlighting </a:t>
            </a:r>
            <a:r>
              <a:rPr kumimoji="0" lang="en-US" sz="2000" b="0" i="0" u="none" strike="noStrike" kern="1200" cap="none" spc="0" normalizeH="0" baseline="0" noProof="0">
                <a:ln>
                  <a:noFill/>
                </a:ln>
                <a:effectLst/>
                <a:uLnTx/>
                <a:uFillTx/>
                <a:latin typeface="Calibri"/>
                <a:ea typeface="Calibri"/>
                <a:cs typeface="Calibri"/>
                <a:sym typeface="Calibri"/>
              </a:rPr>
              <a:t>indicates which areas can be “</a:t>
            </a:r>
            <a:r>
              <a:rPr lang="en-US" sz="2000">
                <a:latin typeface="Calibri"/>
                <a:ea typeface="Calibri"/>
                <a:cs typeface="Calibri"/>
                <a:sym typeface="Calibri"/>
              </a:rPr>
              <a:t>assessed</a:t>
            </a:r>
            <a:r>
              <a:rPr kumimoji="0" lang="en-US" sz="2000" b="0" i="0" u="none" strike="noStrike" kern="1200" cap="none" spc="0" normalizeH="0" baseline="0" noProof="0">
                <a:ln>
                  <a:noFill/>
                </a:ln>
                <a:effectLst/>
                <a:uLnTx/>
                <a:uFillTx/>
                <a:latin typeface="Calibri"/>
                <a:ea typeface="Calibri"/>
                <a:cs typeface="Calibri"/>
                <a:sym typeface="Calibri"/>
              </a:rPr>
              <a:t>” during a telephone interview.</a:t>
            </a:r>
            <a:endParaRPr lang="en-US" sz="2000" b="0" i="0" u="none" strike="noStrike" kern="1200" cap="none" spc="0" normalizeH="0" baseline="0" noProof="0">
              <a:ln>
                <a:noFill/>
              </a:ln>
              <a:effectLst/>
              <a:uLnTx/>
              <a:uFillTx/>
              <a:latin typeface="Calibri"/>
              <a:ea typeface="Calibri"/>
              <a:cs typeface="Calibri"/>
            </a:endParaRPr>
          </a:p>
          <a:p>
            <a:pPr marL="342900" marR="0" lvl="0" indent="-342900" algn="l" defTabSz="914400" rtl="0" eaLnBrk="0" fontAlgn="auto" latinLnBrk="0" hangingPunct="0">
              <a:lnSpc>
                <a:spcPct val="114000"/>
              </a:lnSpc>
              <a:spcBef>
                <a:spcPts val="1200"/>
              </a:spcBef>
              <a:spcAft>
                <a:spcPts val="0"/>
              </a:spcAft>
              <a:buClr>
                <a:srgbClr val="7B9D77"/>
              </a:buClr>
              <a:buSzTx/>
              <a:buFont typeface="Wingdings" panose="05000000000000000000" pitchFamily="2" charset="2"/>
              <a:buChar char="§"/>
              <a:tabLst/>
              <a:defRPr/>
            </a:pPr>
            <a:r>
              <a:rPr kumimoji="0" lang="en-US" sz="2400" b="0" i="0" u="none" strike="noStrike" kern="1200" cap="none" spc="0" normalizeH="0" baseline="0" noProof="0">
                <a:ln>
                  <a:noFill/>
                </a:ln>
                <a:effectLst/>
                <a:uLnTx/>
                <a:uFillTx/>
                <a:latin typeface="Calibri"/>
                <a:ea typeface="Calibri"/>
                <a:cs typeface="Calibri"/>
                <a:sym typeface="Calibri"/>
              </a:rPr>
              <a:t>In </a:t>
            </a:r>
            <a:r>
              <a:rPr kumimoji="0" lang="en-US" sz="2400" b="1" i="0" u="none" strike="noStrike" kern="1200" cap="none" spc="0" normalizeH="0" baseline="0" noProof="0">
                <a:ln>
                  <a:noFill/>
                </a:ln>
                <a:solidFill>
                  <a:srgbClr val="7B9D77"/>
                </a:solidFill>
                <a:effectLst/>
                <a:uLnTx/>
                <a:uFillTx/>
                <a:latin typeface="Calibri"/>
                <a:ea typeface="Calibri"/>
                <a:cs typeface="Calibri"/>
                <a:sym typeface="Calibri"/>
              </a:rPr>
              <a:t>Sample Applicant Interview</a:t>
            </a:r>
            <a:r>
              <a:rPr kumimoji="0" lang="en-US" sz="2400" b="0" i="0" u="none" strike="noStrike" kern="1200" cap="none" spc="0" normalizeH="0" baseline="0" noProof="0">
                <a:ln>
                  <a:noFill/>
                </a:ln>
                <a:effectLst/>
                <a:uLnTx/>
                <a:uFillTx/>
                <a:latin typeface="Calibri"/>
                <a:ea typeface="Calibri"/>
                <a:cs typeface="Calibri"/>
                <a:sym typeface="Calibri"/>
              </a:rPr>
              <a:t>.</a:t>
            </a:r>
            <a:endParaRPr lang="en-US" sz="2400" b="0" i="0" u="none" strike="noStrike" kern="1200" cap="none" spc="0" normalizeH="0" baseline="0" noProof="0">
              <a:ln>
                <a:noFill/>
              </a:ln>
              <a:effectLst/>
              <a:uLnTx/>
              <a:uFillTx/>
              <a:latin typeface="Calibri"/>
              <a:ea typeface="Calibri"/>
              <a:cs typeface="Calibri"/>
            </a:endParaRPr>
          </a:p>
        </p:txBody>
      </p:sp>
      <p:pic>
        <p:nvPicPr>
          <p:cNvPr id="6" name="Picture 5">
            <a:extLst>
              <a:ext uri="{FF2B5EF4-FFF2-40B4-BE49-F238E27FC236}">
                <a16:creationId xmlns:a16="http://schemas.microsoft.com/office/drawing/2014/main" id="{4E740DDD-D36A-4713-9C6D-6E8E69662D70}"/>
              </a:ext>
            </a:extLst>
          </p:cNvPr>
          <p:cNvPicPr>
            <a:picLocks noChangeAspect="1"/>
          </p:cNvPicPr>
          <p:nvPr/>
        </p:nvPicPr>
        <p:blipFill>
          <a:blip r:embed="rId3"/>
          <a:stretch>
            <a:fillRect/>
          </a:stretch>
        </p:blipFill>
        <p:spPr>
          <a:xfrm>
            <a:off x="6312977" y="1248250"/>
            <a:ext cx="5662046" cy="4361500"/>
          </a:xfrm>
          <a:prstGeom prst="rect">
            <a:avLst/>
          </a:prstGeom>
          <a:ln>
            <a:solidFill>
              <a:schemeClr val="tx1"/>
            </a:solidFill>
          </a:ln>
        </p:spPr>
      </p:pic>
      <p:sp>
        <p:nvSpPr>
          <p:cNvPr id="7" name="슬라이드 번호 개체 틀 5">
            <a:extLst>
              <a:ext uri="{FF2B5EF4-FFF2-40B4-BE49-F238E27FC236}">
                <a16:creationId xmlns:a16="http://schemas.microsoft.com/office/drawing/2014/main" id="{FCB422DC-3C87-4E8B-B859-3CB5CCDC5F5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white"/>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39</a:t>
            </a:fld>
            <a:endParaRPr kumimoji="0" lang="ko-KR" altLang="en-US" sz="1200" b="0" i="0" u="none" strike="noStrike" kern="1200" cap="none" spc="0" normalizeH="0" baseline="0" noProof="0">
              <a:ln>
                <a:noFill/>
              </a:ln>
              <a:solidFill>
                <a:prstClr val="white"/>
              </a:solidFill>
              <a:effectLst/>
              <a:uLnTx/>
              <a:uFillTx/>
              <a:latin typeface="Calibri"/>
              <a:ea typeface="맑은 고딕"/>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 name="자유형: 도형 70">
            <a:extLst>
              <a:ext uri="{FF2B5EF4-FFF2-40B4-BE49-F238E27FC236}">
                <a16:creationId xmlns:a16="http://schemas.microsoft.com/office/drawing/2014/main" id="{A1B1C299-A3AC-4C3E-9CF6-B5BC895BFC31}"/>
              </a:ext>
            </a:extLst>
          </p:cNvPr>
          <p:cNvSpPr>
            <a:spLocks/>
          </p:cNvSpPr>
          <p:nvPr/>
        </p:nvSpPr>
        <p:spPr bwMode="auto">
          <a:xfrm>
            <a:off x="0" y="0"/>
            <a:ext cx="12192000" cy="6858000"/>
          </a:xfrm>
          <a:custGeom>
            <a:avLst/>
            <a:gdLst>
              <a:gd name="connsiteX0" fmla="*/ 0 w 6223000"/>
              <a:gd name="connsiteY0" fmla="*/ 3630815 h 3644900"/>
              <a:gd name="connsiteX1" fmla="*/ 46467 w 6223000"/>
              <a:gd name="connsiteY1" fmla="*/ 3644900 h 3644900"/>
              <a:gd name="connsiteX2" fmla="*/ 0 w 6223000"/>
              <a:gd name="connsiteY2" fmla="*/ 3644900 h 3644900"/>
              <a:gd name="connsiteX3" fmla="*/ 0 w 6223000"/>
              <a:gd name="connsiteY3" fmla="*/ 3577296 h 3644900"/>
              <a:gd name="connsiteX4" fmla="*/ 182293 w 6223000"/>
              <a:gd name="connsiteY4" fmla="*/ 3644898 h 3644900"/>
              <a:gd name="connsiteX5" fmla="*/ 71487 w 6223000"/>
              <a:gd name="connsiteY5" fmla="*/ 3644898 h 3644900"/>
              <a:gd name="connsiteX6" fmla="*/ 0 w 6223000"/>
              <a:gd name="connsiteY6" fmla="*/ 3619547 h 3644900"/>
              <a:gd name="connsiteX7" fmla="*/ 0 w 6223000"/>
              <a:gd name="connsiteY7" fmla="*/ 3532227 h 3644900"/>
              <a:gd name="connsiteX8" fmla="*/ 191229 w 6223000"/>
              <a:gd name="connsiteY8" fmla="*/ 3597013 h 3644900"/>
              <a:gd name="connsiteX9" fmla="*/ 546880 w 6223000"/>
              <a:gd name="connsiteY9" fmla="*/ 3644898 h 3644900"/>
              <a:gd name="connsiteX10" fmla="*/ 305609 w 6223000"/>
              <a:gd name="connsiteY10" fmla="*/ 3644898 h 3644900"/>
              <a:gd name="connsiteX11" fmla="*/ 169783 w 6223000"/>
              <a:gd name="connsiteY11" fmla="*/ 3625181 h 3644900"/>
              <a:gd name="connsiteX12" fmla="*/ 0 w 6223000"/>
              <a:gd name="connsiteY12" fmla="*/ 3563212 h 3644900"/>
              <a:gd name="connsiteX13" fmla="*/ 0 w 6223000"/>
              <a:gd name="connsiteY13" fmla="*/ 3470259 h 3644900"/>
              <a:gd name="connsiteX14" fmla="*/ 173357 w 6223000"/>
              <a:gd name="connsiteY14" fmla="*/ 3532228 h 3644900"/>
              <a:gd name="connsiteX15" fmla="*/ 941850 w 6223000"/>
              <a:gd name="connsiteY15" fmla="*/ 3644899 h 3644900"/>
              <a:gd name="connsiteX16" fmla="*/ 713089 w 6223000"/>
              <a:gd name="connsiteY16" fmla="*/ 3644899 h 3644900"/>
              <a:gd name="connsiteX17" fmla="*/ 148337 w 6223000"/>
              <a:gd name="connsiteY17" fmla="*/ 3563213 h 3644900"/>
              <a:gd name="connsiteX18" fmla="*/ 0 w 6223000"/>
              <a:gd name="connsiteY18" fmla="*/ 3509694 h 3644900"/>
              <a:gd name="connsiteX19" fmla="*/ 0 w 6223000"/>
              <a:gd name="connsiteY19" fmla="*/ 3411107 h 3644900"/>
              <a:gd name="connsiteX20" fmla="*/ 157273 w 6223000"/>
              <a:gd name="connsiteY20" fmla="*/ 3464626 h 3644900"/>
              <a:gd name="connsiteX21" fmla="*/ 1311798 w 6223000"/>
              <a:gd name="connsiteY21" fmla="*/ 3644900 h 3644900"/>
              <a:gd name="connsiteX22" fmla="*/ 1095548 w 6223000"/>
              <a:gd name="connsiteY22" fmla="*/ 3644900 h 3644900"/>
              <a:gd name="connsiteX23" fmla="*/ 135826 w 6223000"/>
              <a:gd name="connsiteY23" fmla="*/ 3498428 h 3644900"/>
              <a:gd name="connsiteX24" fmla="*/ 0 w 6223000"/>
              <a:gd name="connsiteY24" fmla="*/ 3450542 h 3644900"/>
              <a:gd name="connsiteX25" fmla="*/ 0 w 6223000"/>
              <a:gd name="connsiteY25" fmla="*/ 3349138 h 3644900"/>
              <a:gd name="connsiteX26" fmla="*/ 148337 w 6223000"/>
              <a:gd name="connsiteY26" fmla="*/ 3397024 h 3644900"/>
              <a:gd name="connsiteX27" fmla="*/ 1660301 w 6223000"/>
              <a:gd name="connsiteY27" fmla="*/ 3644900 h 3644900"/>
              <a:gd name="connsiteX28" fmla="*/ 1451199 w 6223000"/>
              <a:gd name="connsiteY28" fmla="*/ 3644900 h 3644900"/>
              <a:gd name="connsiteX29" fmla="*/ 126890 w 6223000"/>
              <a:gd name="connsiteY29" fmla="*/ 3430825 h 3644900"/>
              <a:gd name="connsiteX30" fmla="*/ 0 w 6223000"/>
              <a:gd name="connsiteY30" fmla="*/ 3382940 h 3644900"/>
              <a:gd name="connsiteX31" fmla="*/ 0 w 6223000"/>
              <a:gd name="connsiteY31" fmla="*/ 3281536 h 3644900"/>
              <a:gd name="connsiteX32" fmla="*/ 144762 w 6223000"/>
              <a:gd name="connsiteY32" fmla="*/ 3329421 h 3644900"/>
              <a:gd name="connsiteX33" fmla="*/ 1987356 w 6223000"/>
              <a:gd name="connsiteY33" fmla="*/ 3644900 h 3644900"/>
              <a:gd name="connsiteX34" fmla="*/ 1790765 w 6223000"/>
              <a:gd name="connsiteY34" fmla="*/ 3644900 h 3644900"/>
              <a:gd name="connsiteX35" fmla="*/ 123316 w 6223000"/>
              <a:gd name="connsiteY35" fmla="*/ 3357589 h 3644900"/>
              <a:gd name="connsiteX36" fmla="*/ 0 w 6223000"/>
              <a:gd name="connsiteY36" fmla="*/ 3315338 h 3644900"/>
              <a:gd name="connsiteX37" fmla="*/ 0 w 6223000"/>
              <a:gd name="connsiteY37" fmla="*/ 3216749 h 3644900"/>
              <a:gd name="connsiteX38" fmla="*/ 144762 w 6223000"/>
              <a:gd name="connsiteY38" fmla="*/ 3256184 h 3644900"/>
              <a:gd name="connsiteX39" fmla="*/ 2296541 w 6223000"/>
              <a:gd name="connsiteY39" fmla="*/ 3644898 h 3644900"/>
              <a:gd name="connsiteX40" fmla="*/ 2108886 w 6223000"/>
              <a:gd name="connsiteY40" fmla="*/ 3644898 h 3644900"/>
              <a:gd name="connsiteX41" fmla="*/ 123316 w 6223000"/>
              <a:gd name="connsiteY41" fmla="*/ 3289985 h 3644900"/>
              <a:gd name="connsiteX42" fmla="*/ 0 w 6223000"/>
              <a:gd name="connsiteY42" fmla="*/ 3247734 h 3644900"/>
              <a:gd name="connsiteX43" fmla="*/ 0 w 6223000"/>
              <a:gd name="connsiteY43" fmla="*/ 3140698 h 3644900"/>
              <a:gd name="connsiteX44" fmla="*/ 148337 w 6223000"/>
              <a:gd name="connsiteY44" fmla="*/ 3188583 h 3644900"/>
              <a:gd name="connsiteX45" fmla="*/ 2584278 w 6223000"/>
              <a:gd name="connsiteY45" fmla="*/ 3644900 h 3644900"/>
              <a:gd name="connsiteX46" fmla="*/ 2407346 w 6223000"/>
              <a:gd name="connsiteY46" fmla="*/ 3644900 h 3644900"/>
              <a:gd name="connsiteX47" fmla="*/ 126890 w 6223000"/>
              <a:gd name="connsiteY47" fmla="*/ 3216751 h 3644900"/>
              <a:gd name="connsiteX48" fmla="*/ 0 w 6223000"/>
              <a:gd name="connsiteY48" fmla="*/ 3174499 h 3644900"/>
              <a:gd name="connsiteX49" fmla="*/ 0 w 6223000"/>
              <a:gd name="connsiteY49" fmla="*/ 3067462 h 3644900"/>
              <a:gd name="connsiteX50" fmla="*/ 157273 w 6223000"/>
              <a:gd name="connsiteY50" fmla="*/ 3115347 h 3644900"/>
              <a:gd name="connsiteX51" fmla="*/ 2855931 w 6223000"/>
              <a:gd name="connsiteY51" fmla="*/ 3644900 h 3644900"/>
              <a:gd name="connsiteX52" fmla="*/ 2686148 w 6223000"/>
              <a:gd name="connsiteY52" fmla="*/ 3644900 h 3644900"/>
              <a:gd name="connsiteX53" fmla="*/ 135826 w 6223000"/>
              <a:gd name="connsiteY53" fmla="*/ 3140698 h 3644900"/>
              <a:gd name="connsiteX54" fmla="*/ 0 w 6223000"/>
              <a:gd name="connsiteY54" fmla="*/ 3101263 h 3644900"/>
              <a:gd name="connsiteX55" fmla="*/ 0 w 6223000"/>
              <a:gd name="connsiteY55" fmla="*/ 2994226 h 3644900"/>
              <a:gd name="connsiteX56" fmla="*/ 173357 w 6223000"/>
              <a:gd name="connsiteY56" fmla="*/ 3047745 h 3644900"/>
              <a:gd name="connsiteX57" fmla="*/ 3111500 w 6223000"/>
              <a:gd name="connsiteY57" fmla="*/ 3644900 h 3644900"/>
              <a:gd name="connsiteX58" fmla="*/ 2950653 w 6223000"/>
              <a:gd name="connsiteY58" fmla="*/ 3644900 h 3644900"/>
              <a:gd name="connsiteX59" fmla="*/ 153698 w 6223000"/>
              <a:gd name="connsiteY59" fmla="*/ 3073096 h 3644900"/>
              <a:gd name="connsiteX60" fmla="*/ 0 w 6223000"/>
              <a:gd name="connsiteY60" fmla="*/ 3028027 h 3644900"/>
              <a:gd name="connsiteX61" fmla="*/ 0 w 6223000"/>
              <a:gd name="connsiteY61" fmla="*/ 2920990 h 3644900"/>
              <a:gd name="connsiteX62" fmla="*/ 194804 w 6223000"/>
              <a:gd name="connsiteY62" fmla="*/ 2974509 h 3644900"/>
              <a:gd name="connsiteX63" fmla="*/ 3349196 w 6223000"/>
              <a:gd name="connsiteY63" fmla="*/ 3644900 h 3644900"/>
              <a:gd name="connsiteX64" fmla="*/ 3195497 w 6223000"/>
              <a:gd name="connsiteY64" fmla="*/ 3644900 h 3644900"/>
              <a:gd name="connsiteX65" fmla="*/ 173357 w 6223000"/>
              <a:gd name="connsiteY65" fmla="*/ 2999860 h 3644900"/>
              <a:gd name="connsiteX66" fmla="*/ 0 w 6223000"/>
              <a:gd name="connsiteY66" fmla="*/ 2954791 h 3644900"/>
              <a:gd name="connsiteX67" fmla="*/ 0 w 6223000"/>
              <a:gd name="connsiteY67" fmla="*/ 2839302 h 3644900"/>
              <a:gd name="connsiteX68" fmla="*/ 221611 w 6223000"/>
              <a:gd name="connsiteY68" fmla="*/ 2901271 h 3644900"/>
              <a:gd name="connsiteX69" fmla="*/ 3574382 w 6223000"/>
              <a:gd name="connsiteY69" fmla="*/ 3644898 h 3644900"/>
              <a:gd name="connsiteX70" fmla="*/ 3429619 w 6223000"/>
              <a:gd name="connsiteY70" fmla="*/ 3644898 h 3644900"/>
              <a:gd name="connsiteX71" fmla="*/ 200165 w 6223000"/>
              <a:gd name="connsiteY71" fmla="*/ 2926622 h 3644900"/>
              <a:gd name="connsiteX72" fmla="*/ 0 w 6223000"/>
              <a:gd name="connsiteY72" fmla="*/ 2873103 h 3644900"/>
              <a:gd name="connsiteX73" fmla="*/ 0 w 6223000"/>
              <a:gd name="connsiteY73" fmla="*/ 2766067 h 3644900"/>
              <a:gd name="connsiteX74" fmla="*/ 250206 w 6223000"/>
              <a:gd name="connsiteY74" fmla="*/ 2833670 h 3644900"/>
              <a:gd name="connsiteX75" fmla="*/ 3781696 w 6223000"/>
              <a:gd name="connsiteY75" fmla="*/ 3644899 h 3644900"/>
              <a:gd name="connsiteX76" fmla="*/ 3645869 w 6223000"/>
              <a:gd name="connsiteY76" fmla="*/ 3644899 h 3644900"/>
              <a:gd name="connsiteX77" fmla="*/ 234122 w 6223000"/>
              <a:gd name="connsiteY77" fmla="*/ 2859021 h 3644900"/>
              <a:gd name="connsiteX78" fmla="*/ 0 w 6223000"/>
              <a:gd name="connsiteY78" fmla="*/ 2791418 h 3644900"/>
              <a:gd name="connsiteX79" fmla="*/ 0 w 6223000"/>
              <a:gd name="connsiteY79" fmla="*/ 2684381 h 3644900"/>
              <a:gd name="connsiteX80" fmla="*/ 289525 w 6223000"/>
              <a:gd name="connsiteY80" fmla="*/ 2757617 h 3644900"/>
              <a:gd name="connsiteX81" fmla="*/ 3981861 w 6223000"/>
              <a:gd name="connsiteY81" fmla="*/ 3644900 h 3644900"/>
              <a:gd name="connsiteX82" fmla="*/ 3846035 w 6223000"/>
              <a:gd name="connsiteY82" fmla="*/ 3644900 h 3644900"/>
              <a:gd name="connsiteX83" fmla="*/ 271653 w 6223000"/>
              <a:gd name="connsiteY83" fmla="*/ 2785785 h 3644900"/>
              <a:gd name="connsiteX84" fmla="*/ 0 w 6223000"/>
              <a:gd name="connsiteY84" fmla="*/ 2718183 h 3644900"/>
              <a:gd name="connsiteX85" fmla="*/ 0 w 6223000"/>
              <a:gd name="connsiteY85" fmla="*/ 2605512 h 3644900"/>
              <a:gd name="connsiteX86" fmla="*/ 335992 w 6223000"/>
              <a:gd name="connsiteY86" fmla="*/ 2692832 h 3644900"/>
              <a:gd name="connsiteX87" fmla="*/ 4164155 w 6223000"/>
              <a:gd name="connsiteY87" fmla="*/ 3644900 h 3644900"/>
              <a:gd name="connsiteX88" fmla="*/ 4037265 w 6223000"/>
              <a:gd name="connsiteY88" fmla="*/ 3644900 h 3644900"/>
              <a:gd name="connsiteX89" fmla="*/ 314545 w 6223000"/>
              <a:gd name="connsiteY89" fmla="*/ 2718183 h 3644900"/>
              <a:gd name="connsiteX90" fmla="*/ 0 w 6223000"/>
              <a:gd name="connsiteY90" fmla="*/ 2639313 h 3644900"/>
              <a:gd name="connsiteX91" fmla="*/ 0 w 6223000"/>
              <a:gd name="connsiteY91" fmla="*/ 2523824 h 3644900"/>
              <a:gd name="connsiteX92" fmla="*/ 382459 w 6223000"/>
              <a:gd name="connsiteY92" fmla="*/ 2616778 h 3644900"/>
              <a:gd name="connsiteX93" fmla="*/ 4337513 w 6223000"/>
              <a:gd name="connsiteY93" fmla="*/ 3644898 h 3644900"/>
              <a:gd name="connsiteX94" fmla="*/ 4214197 w 6223000"/>
              <a:gd name="connsiteY94" fmla="*/ 3644898 h 3644900"/>
              <a:gd name="connsiteX95" fmla="*/ 364587 w 6223000"/>
              <a:gd name="connsiteY95" fmla="*/ 2644945 h 3644900"/>
              <a:gd name="connsiteX96" fmla="*/ 0 w 6223000"/>
              <a:gd name="connsiteY96" fmla="*/ 2557625 h 3644900"/>
              <a:gd name="connsiteX97" fmla="*/ 0 w 6223000"/>
              <a:gd name="connsiteY97" fmla="*/ 2442139 h 3644900"/>
              <a:gd name="connsiteX98" fmla="*/ 441436 w 6223000"/>
              <a:gd name="connsiteY98" fmla="*/ 2551993 h 3644900"/>
              <a:gd name="connsiteX99" fmla="*/ 4498360 w 6223000"/>
              <a:gd name="connsiteY99" fmla="*/ 3644900 h 3644900"/>
              <a:gd name="connsiteX100" fmla="*/ 4383980 w 6223000"/>
              <a:gd name="connsiteY100" fmla="*/ 3644900 h 3644900"/>
              <a:gd name="connsiteX101" fmla="*/ 419990 w 6223000"/>
              <a:gd name="connsiteY101" fmla="*/ 2577344 h 3644900"/>
              <a:gd name="connsiteX102" fmla="*/ 0 w 6223000"/>
              <a:gd name="connsiteY102" fmla="*/ 2475940 h 3644900"/>
              <a:gd name="connsiteX103" fmla="*/ 0 w 6223000"/>
              <a:gd name="connsiteY103" fmla="*/ 2363270 h 3644900"/>
              <a:gd name="connsiteX104" fmla="*/ 505775 w 6223000"/>
              <a:gd name="connsiteY104" fmla="*/ 2484391 h 3644900"/>
              <a:gd name="connsiteX105" fmla="*/ 4652059 w 6223000"/>
              <a:gd name="connsiteY105" fmla="*/ 3644900 h 3644900"/>
              <a:gd name="connsiteX106" fmla="*/ 4541253 w 6223000"/>
              <a:gd name="connsiteY106" fmla="*/ 3644900 h 3644900"/>
              <a:gd name="connsiteX107" fmla="*/ 484329 w 6223000"/>
              <a:gd name="connsiteY107" fmla="*/ 2509742 h 3644900"/>
              <a:gd name="connsiteX108" fmla="*/ 0 w 6223000"/>
              <a:gd name="connsiteY108" fmla="*/ 2397071 h 3644900"/>
              <a:gd name="connsiteX109" fmla="*/ 0 w 6223000"/>
              <a:gd name="connsiteY109" fmla="*/ 2290034 h 3644900"/>
              <a:gd name="connsiteX110" fmla="*/ 577262 w 6223000"/>
              <a:gd name="connsiteY110" fmla="*/ 2416789 h 3644900"/>
              <a:gd name="connsiteX111" fmla="*/ 4791459 w 6223000"/>
              <a:gd name="connsiteY111" fmla="*/ 3644900 h 3644900"/>
              <a:gd name="connsiteX112" fmla="*/ 4686015 w 6223000"/>
              <a:gd name="connsiteY112" fmla="*/ 3644900 h 3644900"/>
              <a:gd name="connsiteX113" fmla="*/ 555816 w 6223000"/>
              <a:gd name="connsiteY113" fmla="*/ 2442140 h 3644900"/>
              <a:gd name="connsiteX114" fmla="*/ 0 w 6223000"/>
              <a:gd name="connsiteY114" fmla="*/ 2315385 h 3644900"/>
              <a:gd name="connsiteX115" fmla="*/ 0 w 6223000"/>
              <a:gd name="connsiteY115" fmla="*/ 2208346 h 3644900"/>
              <a:gd name="connsiteX116" fmla="*/ 654112 w 6223000"/>
              <a:gd name="connsiteY116" fmla="*/ 2354818 h 3644900"/>
              <a:gd name="connsiteX117" fmla="*/ 657686 w 6223000"/>
              <a:gd name="connsiteY117" fmla="*/ 2354818 h 3644900"/>
              <a:gd name="connsiteX118" fmla="*/ 4927286 w 6223000"/>
              <a:gd name="connsiteY118" fmla="*/ 3644898 h 3644900"/>
              <a:gd name="connsiteX119" fmla="*/ 4825416 w 6223000"/>
              <a:gd name="connsiteY119" fmla="*/ 3644898 h 3644900"/>
              <a:gd name="connsiteX120" fmla="*/ 636240 w 6223000"/>
              <a:gd name="connsiteY120" fmla="*/ 2382986 h 3644900"/>
              <a:gd name="connsiteX121" fmla="*/ 0 w 6223000"/>
              <a:gd name="connsiteY121" fmla="*/ 2242147 h 3644900"/>
              <a:gd name="connsiteX122" fmla="*/ 0 w 6223000"/>
              <a:gd name="connsiteY122" fmla="*/ 2135110 h 3644900"/>
              <a:gd name="connsiteX123" fmla="*/ 743471 w 6223000"/>
              <a:gd name="connsiteY123" fmla="*/ 2295666 h 3644900"/>
              <a:gd name="connsiteX124" fmla="*/ 5055964 w 6223000"/>
              <a:gd name="connsiteY124" fmla="*/ 3644898 h 3644900"/>
              <a:gd name="connsiteX125" fmla="*/ 4957669 w 6223000"/>
              <a:gd name="connsiteY125" fmla="*/ 3644898 h 3644900"/>
              <a:gd name="connsiteX126" fmla="*/ 722025 w 6223000"/>
              <a:gd name="connsiteY126" fmla="*/ 2315383 h 3644900"/>
              <a:gd name="connsiteX127" fmla="*/ 0 w 6223000"/>
              <a:gd name="connsiteY127" fmla="*/ 2160461 h 3644900"/>
              <a:gd name="connsiteX128" fmla="*/ 0 w 6223000"/>
              <a:gd name="connsiteY128" fmla="*/ 2061874 h 3644900"/>
              <a:gd name="connsiteX129" fmla="*/ 836405 w 6223000"/>
              <a:gd name="connsiteY129" fmla="*/ 2236514 h 3644900"/>
              <a:gd name="connsiteX130" fmla="*/ 5173918 w 6223000"/>
              <a:gd name="connsiteY130" fmla="*/ 3644898 h 3644900"/>
              <a:gd name="connsiteX131" fmla="*/ 5080984 w 6223000"/>
              <a:gd name="connsiteY131" fmla="*/ 3644898 h 3644900"/>
              <a:gd name="connsiteX132" fmla="*/ 814959 w 6223000"/>
              <a:gd name="connsiteY132" fmla="*/ 2261865 h 3644900"/>
              <a:gd name="connsiteX133" fmla="*/ 0 w 6223000"/>
              <a:gd name="connsiteY133" fmla="*/ 2087225 h 3644900"/>
              <a:gd name="connsiteX134" fmla="*/ 0 w 6223000"/>
              <a:gd name="connsiteY134" fmla="*/ 1985823 h 3644900"/>
              <a:gd name="connsiteX135" fmla="*/ 938275 w 6223000"/>
              <a:gd name="connsiteY135" fmla="*/ 2174547 h 3644900"/>
              <a:gd name="connsiteX136" fmla="*/ 5288299 w 6223000"/>
              <a:gd name="connsiteY136" fmla="*/ 3644900 h 3644900"/>
              <a:gd name="connsiteX137" fmla="*/ 5198939 w 6223000"/>
              <a:gd name="connsiteY137" fmla="*/ 3644900 h 3644900"/>
              <a:gd name="connsiteX138" fmla="*/ 916829 w 6223000"/>
              <a:gd name="connsiteY138" fmla="*/ 2202714 h 3644900"/>
              <a:gd name="connsiteX139" fmla="*/ 0 w 6223000"/>
              <a:gd name="connsiteY139" fmla="*/ 2013991 h 3644900"/>
              <a:gd name="connsiteX140" fmla="*/ 0 w 6223000"/>
              <a:gd name="connsiteY140" fmla="*/ 1912587 h 3644900"/>
              <a:gd name="connsiteX141" fmla="*/ 1043719 w 6223000"/>
              <a:gd name="connsiteY141" fmla="*/ 2121028 h 3644900"/>
              <a:gd name="connsiteX142" fmla="*/ 1049081 w 6223000"/>
              <a:gd name="connsiteY142" fmla="*/ 2121028 h 3644900"/>
              <a:gd name="connsiteX143" fmla="*/ 5399104 w 6223000"/>
              <a:gd name="connsiteY143" fmla="*/ 3644900 h 3644900"/>
              <a:gd name="connsiteX144" fmla="*/ 5313319 w 6223000"/>
              <a:gd name="connsiteY144" fmla="*/ 3644900 h 3644900"/>
              <a:gd name="connsiteX145" fmla="*/ 1027635 w 6223000"/>
              <a:gd name="connsiteY145" fmla="*/ 2149196 h 3644900"/>
              <a:gd name="connsiteX146" fmla="*/ 0 w 6223000"/>
              <a:gd name="connsiteY146" fmla="*/ 1940755 h 3644900"/>
              <a:gd name="connsiteX147" fmla="*/ 0 w 6223000"/>
              <a:gd name="connsiteY147" fmla="*/ 1844984 h 3644900"/>
              <a:gd name="connsiteX148" fmla="*/ 1163461 w 6223000"/>
              <a:gd name="connsiteY148" fmla="*/ 2073142 h 3644900"/>
              <a:gd name="connsiteX149" fmla="*/ 1167036 w 6223000"/>
              <a:gd name="connsiteY149" fmla="*/ 2073142 h 3644900"/>
              <a:gd name="connsiteX150" fmla="*/ 5500974 w 6223000"/>
              <a:gd name="connsiteY150" fmla="*/ 3644900 h 3644900"/>
              <a:gd name="connsiteX151" fmla="*/ 5420551 w 6223000"/>
              <a:gd name="connsiteY151" fmla="*/ 3644900 h 3644900"/>
              <a:gd name="connsiteX152" fmla="*/ 1145589 w 6223000"/>
              <a:gd name="connsiteY152" fmla="*/ 2095677 h 3644900"/>
              <a:gd name="connsiteX153" fmla="*/ 0 w 6223000"/>
              <a:gd name="connsiteY153" fmla="*/ 1873152 h 3644900"/>
              <a:gd name="connsiteX154" fmla="*/ 0 w 6223000"/>
              <a:gd name="connsiteY154" fmla="*/ 1780198 h 3644900"/>
              <a:gd name="connsiteX155" fmla="*/ 1290352 w 6223000"/>
              <a:gd name="connsiteY155" fmla="*/ 2019623 h 3644900"/>
              <a:gd name="connsiteX156" fmla="*/ 1293926 w 6223000"/>
              <a:gd name="connsiteY156" fmla="*/ 2028074 h 3644900"/>
              <a:gd name="connsiteX157" fmla="*/ 5602844 w 6223000"/>
              <a:gd name="connsiteY157" fmla="*/ 3644899 h 3644900"/>
              <a:gd name="connsiteX158" fmla="*/ 5522421 w 6223000"/>
              <a:gd name="connsiteY158" fmla="*/ 3644899 h 3644900"/>
              <a:gd name="connsiteX159" fmla="*/ 1274267 w 6223000"/>
              <a:gd name="connsiteY159" fmla="*/ 2047791 h 3644900"/>
              <a:gd name="connsiteX160" fmla="*/ 0 w 6223000"/>
              <a:gd name="connsiteY160" fmla="*/ 1799916 h 3644900"/>
              <a:gd name="connsiteX161" fmla="*/ 0 w 6223000"/>
              <a:gd name="connsiteY161" fmla="*/ 1712595 h 3644900"/>
              <a:gd name="connsiteX162" fmla="*/ 1426178 w 6223000"/>
              <a:gd name="connsiteY162" fmla="*/ 1980188 h 3644900"/>
              <a:gd name="connsiteX163" fmla="*/ 5701139 w 6223000"/>
              <a:gd name="connsiteY163" fmla="*/ 3644898 h 3644900"/>
              <a:gd name="connsiteX164" fmla="*/ 5624290 w 6223000"/>
              <a:gd name="connsiteY164" fmla="*/ 3644898 h 3644900"/>
              <a:gd name="connsiteX165" fmla="*/ 1410093 w 6223000"/>
              <a:gd name="connsiteY165" fmla="*/ 1999905 h 3644900"/>
              <a:gd name="connsiteX166" fmla="*/ 0 w 6223000"/>
              <a:gd name="connsiteY166" fmla="*/ 1737946 h 3644900"/>
              <a:gd name="connsiteX167" fmla="*/ 0 w 6223000"/>
              <a:gd name="connsiteY167" fmla="*/ 1650626 h 3644900"/>
              <a:gd name="connsiteX168" fmla="*/ 1570941 w 6223000"/>
              <a:gd name="connsiteY168" fmla="*/ 1932303 h 3644900"/>
              <a:gd name="connsiteX169" fmla="*/ 1574515 w 6223000"/>
              <a:gd name="connsiteY169" fmla="*/ 1940753 h 3644900"/>
              <a:gd name="connsiteX170" fmla="*/ 5794073 w 6223000"/>
              <a:gd name="connsiteY170" fmla="*/ 3644898 h 3644900"/>
              <a:gd name="connsiteX171" fmla="*/ 5720798 w 6223000"/>
              <a:gd name="connsiteY171" fmla="*/ 3644898 h 3644900"/>
              <a:gd name="connsiteX172" fmla="*/ 1553069 w 6223000"/>
              <a:gd name="connsiteY172" fmla="*/ 1960471 h 3644900"/>
              <a:gd name="connsiteX173" fmla="*/ 0 w 6223000"/>
              <a:gd name="connsiteY173" fmla="*/ 1678794 h 3644900"/>
              <a:gd name="connsiteX174" fmla="*/ 0 w 6223000"/>
              <a:gd name="connsiteY174" fmla="*/ 1591475 h 3644900"/>
              <a:gd name="connsiteX175" fmla="*/ 1722852 w 6223000"/>
              <a:gd name="connsiteY175" fmla="*/ 1898503 h 3644900"/>
              <a:gd name="connsiteX176" fmla="*/ 5890581 w 6223000"/>
              <a:gd name="connsiteY176" fmla="*/ 3644900 h 3644900"/>
              <a:gd name="connsiteX177" fmla="*/ 5819093 w 6223000"/>
              <a:gd name="connsiteY177" fmla="*/ 3644900 h 3644900"/>
              <a:gd name="connsiteX178" fmla="*/ 1706767 w 6223000"/>
              <a:gd name="connsiteY178" fmla="*/ 1921037 h 3644900"/>
              <a:gd name="connsiteX179" fmla="*/ 0 w 6223000"/>
              <a:gd name="connsiteY179" fmla="*/ 1616826 h 3644900"/>
              <a:gd name="connsiteX180" fmla="*/ 0 w 6223000"/>
              <a:gd name="connsiteY180" fmla="*/ 1537956 h 3644900"/>
              <a:gd name="connsiteX181" fmla="*/ 1885486 w 6223000"/>
              <a:gd name="connsiteY181" fmla="*/ 1859068 h 3644900"/>
              <a:gd name="connsiteX182" fmla="*/ 5985303 w 6223000"/>
              <a:gd name="connsiteY182" fmla="*/ 3644899 h 3644900"/>
              <a:gd name="connsiteX183" fmla="*/ 5917389 w 6223000"/>
              <a:gd name="connsiteY183" fmla="*/ 3644899 h 3644900"/>
              <a:gd name="connsiteX184" fmla="*/ 1867615 w 6223000"/>
              <a:gd name="connsiteY184" fmla="*/ 1887235 h 3644900"/>
              <a:gd name="connsiteX185" fmla="*/ 0 w 6223000"/>
              <a:gd name="connsiteY185" fmla="*/ 1563307 h 3644900"/>
              <a:gd name="connsiteX186" fmla="*/ 0 w 6223000"/>
              <a:gd name="connsiteY186" fmla="*/ 1484438 h 3644900"/>
              <a:gd name="connsiteX187" fmla="*/ 2058844 w 6223000"/>
              <a:gd name="connsiteY187" fmla="*/ 1833718 h 3644900"/>
              <a:gd name="connsiteX188" fmla="*/ 2062418 w 6223000"/>
              <a:gd name="connsiteY188" fmla="*/ 1833718 h 3644900"/>
              <a:gd name="connsiteX189" fmla="*/ 6078237 w 6223000"/>
              <a:gd name="connsiteY189" fmla="*/ 3644900 h 3644900"/>
              <a:gd name="connsiteX190" fmla="*/ 6013898 w 6223000"/>
              <a:gd name="connsiteY190" fmla="*/ 3644900 h 3644900"/>
              <a:gd name="connsiteX191" fmla="*/ 2040972 w 6223000"/>
              <a:gd name="connsiteY191" fmla="*/ 1853435 h 3644900"/>
              <a:gd name="connsiteX192" fmla="*/ 0 w 6223000"/>
              <a:gd name="connsiteY192" fmla="*/ 1509789 h 3644900"/>
              <a:gd name="connsiteX193" fmla="*/ 0 w 6223000"/>
              <a:gd name="connsiteY193" fmla="*/ 1436552 h 3644900"/>
              <a:gd name="connsiteX194" fmla="*/ 2241138 w 6223000"/>
              <a:gd name="connsiteY194" fmla="*/ 1805549 h 3644900"/>
              <a:gd name="connsiteX195" fmla="*/ 6171171 w 6223000"/>
              <a:gd name="connsiteY195" fmla="*/ 3644898 h 3644900"/>
              <a:gd name="connsiteX196" fmla="*/ 6108619 w 6223000"/>
              <a:gd name="connsiteY196" fmla="*/ 3644898 h 3644900"/>
              <a:gd name="connsiteX197" fmla="*/ 2225053 w 6223000"/>
              <a:gd name="connsiteY197" fmla="*/ 1825266 h 3644900"/>
              <a:gd name="connsiteX198" fmla="*/ 0 w 6223000"/>
              <a:gd name="connsiteY198" fmla="*/ 1464720 h 3644900"/>
              <a:gd name="connsiteX199" fmla="*/ 0 w 6223000"/>
              <a:gd name="connsiteY199" fmla="*/ 1397117 h 3644900"/>
              <a:gd name="connsiteX200" fmla="*/ 2432367 w 6223000"/>
              <a:gd name="connsiteY200" fmla="*/ 1785831 h 3644900"/>
              <a:gd name="connsiteX201" fmla="*/ 6222999 w 6223000"/>
              <a:gd name="connsiteY201" fmla="*/ 3625181 h 3644900"/>
              <a:gd name="connsiteX202" fmla="*/ 6222999 w 6223000"/>
              <a:gd name="connsiteY202" fmla="*/ 3644898 h 3644900"/>
              <a:gd name="connsiteX203" fmla="*/ 6210489 w 6223000"/>
              <a:gd name="connsiteY203" fmla="*/ 3644898 h 3644900"/>
              <a:gd name="connsiteX204" fmla="*/ 2414495 w 6223000"/>
              <a:gd name="connsiteY204" fmla="*/ 1805549 h 3644900"/>
              <a:gd name="connsiteX205" fmla="*/ 0 w 6223000"/>
              <a:gd name="connsiteY205" fmla="*/ 1416835 h 3644900"/>
              <a:gd name="connsiteX206" fmla="*/ 0 w 6223000"/>
              <a:gd name="connsiteY206" fmla="*/ 1354866 h 3644900"/>
              <a:gd name="connsiteX207" fmla="*/ 2636107 w 6223000"/>
              <a:gd name="connsiteY207" fmla="*/ 1766115 h 3644900"/>
              <a:gd name="connsiteX208" fmla="*/ 6222999 w 6223000"/>
              <a:gd name="connsiteY208" fmla="*/ 3577297 h 3644900"/>
              <a:gd name="connsiteX209" fmla="*/ 6222999 w 6223000"/>
              <a:gd name="connsiteY209" fmla="*/ 3605465 h 3644900"/>
              <a:gd name="connsiteX210" fmla="*/ 2618235 w 6223000"/>
              <a:gd name="connsiteY210" fmla="*/ 1785832 h 3644900"/>
              <a:gd name="connsiteX211" fmla="*/ 0 w 6223000"/>
              <a:gd name="connsiteY211" fmla="*/ 1377400 h 3644900"/>
              <a:gd name="connsiteX212" fmla="*/ 0 w 6223000"/>
              <a:gd name="connsiteY212" fmla="*/ 1321065 h 3644900"/>
              <a:gd name="connsiteX213" fmla="*/ 2848782 w 6223000"/>
              <a:gd name="connsiteY213" fmla="*/ 1752031 h 3644900"/>
              <a:gd name="connsiteX214" fmla="*/ 6222999 w 6223000"/>
              <a:gd name="connsiteY214" fmla="*/ 3518145 h 3644900"/>
              <a:gd name="connsiteX215" fmla="*/ 6222999 w 6223000"/>
              <a:gd name="connsiteY215" fmla="*/ 3551946 h 3644900"/>
              <a:gd name="connsiteX216" fmla="*/ 2830910 w 6223000"/>
              <a:gd name="connsiteY216" fmla="*/ 1771748 h 3644900"/>
              <a:gd name="connsiteX217" fmla="*/ 0 w 6223000"/>
              <a:gd name="connsiteY217" fmla="*/ 1343599 h 3644900"/>
              <a:gd name="connsiteX218" fmla="*/ 0 w 6223000"/>
              <a:gd name="connsiteY218" fmla="*/ 1295713 h 3644900"/>
              <a:gd name="connsiteX219" fmla="*/ 3072181 w 6223000"/>
              <a:gd name="connsiteY219" fmla="*/ 1746396 h 3644900"/>
              <a:gd name="connsiteX220" fmla="*/ 6222999 w 6223000"/>
              <a:gd name="connsiteY220" fmla="*/ 3456175 h 3644900"/>
              <a:gd name="connsiteX221" fmla="*/ 6222999 w 6223000"/>
              <a:gd name="connsiteY221" fmla="*/ 3484343 h 3644900"/>
              <a:gd name="connsiteX222" fmla="*/ 3052522 w 6223000"/>
              <a:gd name="connsiteY222" fmla="*/ 1766114 h 3644900"/>
              <a:gd name="connsiteX223" fmla="*/ 0 w 6223000"/>
              <a:gd name="connsiteY223" fmla="*/ 1315431 h 3644900"/>
              <a:gd name="connsiteX224" fmla="*/ 0 w 6223000"/>
              <a:gd name="connsiteY224" fmla="*/ 1247829 h 3644900"/>
              <a:gd name="connsiteX225" fmla="*/ 3506469 w 6223000"/>
              <a:gd name="connsiteY225" fmla="*/ 1737947 h 3644900"/>
              <a:gd name="connsiteX226" fmla="*/ 6222999 w 6223000"/>
              <a:gd name="connsiteY226" fmla="*/ 3329421 h 3644900"/>
              <a:gd name="connsiteX227" fmla="*/ 6222999 w 6223000"/>
              <a:gd name="connsiteY227" fmla="*/ 3357589 h 3644900"/>
              <a:gd name="connsiteX228" fmla="*/ 3488597 w 6223000"/>
              <a:gd name="connsiteY228" fmla="*/ 1757664 h 3644900"/>
              <a:gd name="connsiteX229" fmla="*/ 109 w 6223000"/>
              <a:gd name="connsiteY229" fmla="*/ 1267562 h 3644900"/>
              <a:gd name="connsiteX230" fmla="*/ 3302729 w 6223000"/>
              <a:gd name="connsiteY230" fmla="*/ 1746397 h 3644900"/>
              <a:gd name="connsiteX231" fmla="*/ 6222999 w 6223000"/>
              <a:gd name="connsiteY231" fmla="*/ 3388573 h 3644900"/>
              <a:gd name="connsiteX232" fmla="*/ 6222999 w 6223000"/>
              <a:gd name="connsiteY232" fmla="*/ 3416741 h 3644900"/>
              <a:gd name="connsiteX233" fmla="*/ 3284857 w 6223000"/>
              <a:gd name="connsiteY233" fmla="*/ 1766114 h 3644900"/>
              <a:gd name="connsiteX234" fmla="*/ 0 w 6223000"/>
              <a:gd name="connsiteY234" fmla="*/ 1290080 h 3644900"/>
              <a:gd name="connsiteX235" fmla="*/ 0 w 6223000"/>
              <a:gd name="connsiteY235" fmla="*/ 1267547 h 3644900"/>
              <a:gd name="connsiteX236" fmla="*/ 0 w 6223000"/>
              <a:gd name="connsiteY236" fmla="*/ 1267546 h 3644900"/>
              <a:gd name="connsiteX237" fmla="*/ 0 w 6223000"/>
              <a:gd name="connsiteY237" fmla="*/ 1222477 h 3644900"/>
              <a:gd name="connsiteX238" fmla="*/ 3701273 w 6223000"/>
              <a:gd name="connsiteY238" fmla="*/ 1723862 h 3644900"/>
              <a:gd name="connsiteX239" fmla="*/ 6222999 w 6223000"/>
              <a:gd name="connsiteY239" fmla="*/ 3256184 h 3644900"/>
              <a:gd name="connsiteX240" fmla="*/ 6222999 w 6223000"/>
              <a:gd name="connsiteY240" fmla="*/ 3289985 h 3644900"/>
              <a:gd name="connsiteX241" fmla="*/ 3679826 w 6223000"/>
              <a:gd name="connsiteY241" fmla="*/ 1746396 h 3644900"/>
              <a:gd name="connsiteX242" fmla="*/ 0 w 6223000"/>
              <a:gd name="connsiteY242" fmla="*/ 1242195 h 3644900"/>
              <a:gd name="connsiteX243" fmla="*/ 0 w 6223000"/>
              <a:gd name="connsiteY243" fmla="*/ 1194310 h 3644900"/>
              <a:gd name="connsiteX244" fmla="*/ 3879991 w 6223000"/>
              <a:gd name="connsiteY244" fmla="*/ 1704145 h 3644900"/>
              <a:gd name="connsiteX245" fmla="*/ 6222999 w 6223000"/>
              <a:gd name="connsiteY245" fmla="*/ 3182949 h 3644900"/>
              <a:gd name="connsiteX246" fmla="*/ 6222999 w 6223000"/>
              <a:gd name="connsiteY246" fmla="*/ 3216750 h 3644900"/>
              <a:gd name="connsiteX247" fmla="*/ 3862120 w 6223000"/>
              <a:gd name="connsiteY247" fmla="*/ 1723863 h 3644900"/>
              <a:gd name="connsiteX248" fmla="*/ 0 w 6223000"/>
              <a:gd name="connsiteY248" fmla="*/ 1214028 h 3644900"/>
              <a:gd name="connsiteX249" fmla="*/ 0 w 6223000"/>
              <a:gd name="connsiteY249" fmla="*/ 1160509 h 3644900"/>
              <a:gd name="connsiteX250" fmla="*/ 4053349 w 6223000"/>
              <a:gd name="connsiteY250" fmla="*/ 1684428 h 3644900"/>
              <a:gd name="connsiteX251" fmla="*/ 4056923 w 6223000"/>
              <a:gd name="connsiteY251" fmla="*/ 1684428 h 3644900"/>
              <a:gd name="connsiteX252" fmla="*/ 6222999 w 6223000"/>
              <a:gd name="connsiteY252" fmla="*/ 3106896 h 3644900"/>
              <a:gd name="connsiteX253" fmla="*/ 6222999 w 6223000"/>
              <a:gd name="connsiteY253" fmla="*/ 3135064 h 3644900"/>
              <a:gd name="connsiteX254" fmla="*/ 4037265 w 6223000"/>
              <a:gd name="connsiteY254" fmla="*/ 1704146 h 3644900"/>
              <a:gd name="connsiteX255" fmla="*/ 0 w 6223000"/>
              <a:gd name="connsiteY255" fmla="*/ 1180227 h 3644900"/>
              <a:gd name="connsiteX256" fmla="*/ 0 w 6223000"/>
              <a:gd name="connsiteY256" fmla="*/ 1126707 h 3644900"/>
              <a:gd name="connsiteX257" fmla="*/ 4214197 w 6223000"/>
              <a:gd name="connsiteY257" fmla="*/ 1659076 h 3644900"/>
              <a:gd name="connsiteX258" fmla="*/ 6222999 w 6223000"/>
              <a:gd name="connsiteY258" fmla="*/ 3028026 h 3644900"/>
              <a:gd name="connsiteX259" fmla="*/ 6222999 w 6223000"/>
              <a:gd name="connsiteY259" fmla="*/ 3053377 h 3644900"/>
              <a:gd name="connsiteX260" fmla="*/ 4198111 w 6223000"/>
              <a:gd name="connsiteY260" fmla="*/ 1670344 h 3644900"/>
              <a:gd name="connsiteX261" fmla="*/ 0 w 6223000"/>
              <a:gd name="connsiteY261" fmla="*/ 1149241 h 3644900"/>
              <a:gd name="connsiteX262" fmla="*/ 0 w 6223000"/>
              <a:gd name="connsiteY262" fmla="*/ 1087273 h 3644900"/>
              <a:gd name="connsiteX263" fmla="*/ 4362533 w 6223000"/>
              <a:gd name="connsiteY263" fmla="*/ 1625276 h 3644900"/>
              <a:gd name="connsiteX264" fmla="*/ 4367895 w 6223000"/>
              <a:gd name="connsiteY264" fmla="*/ 1625276 h 3644900"/>
              <a:gd name="connsiteX265" fmla="*/ 6222999 w 6223000"/>
              <a:gd name="connsiteY265" fmla="*/ 2940707 h 3644900"/>
              <a:gd name="connsiteX266" fmla="*/ 6222999 w 6223000"/>
              <a:gd name="connsiteY266" fmla="*/ 2966058 h 3644900"/>
              <a:gd name="connsiteX267" fmla="*/ 4346449 w 6223000"/>
              <a:gd name="connsiteY267" fmla="*/ 1636543 h 3644900"/>
              <a:gd name="connsiteX268" fmla="*/ 0 w 6223000"/>
              <a:gd name="connsiteY268" fmla="*/ 1106991 h 3644900"/>
              <a:gd name="connsiteX269" fmla="*/ 0 w 6223000"/>
              <a:gd name="connsiteY269" fmla="*/ 1047838 h 3644900"/>
              <a:gd name="connsiteX270" fmla="*/ 4507295 w 6223000"/>
              <a:gd name="connsiteY270" fmla="*/ 1583024 h 3644900"/>
              <a:gd name="connsiteX271" fmla="*/ 6222999 w 6223000"/>
              <a:gd name="connsiteY271" fmla="*/ 2853386 h 3644900"/>
              <a:gd name="connsiteX272" fmla="*/ 6222999 w 6223000"/>
              <a:gd name="connsiteY272" fmla="*/ 2878737 h 3644900"/>
              <a:gd name="connsiteX273" fmla="*/ 4491211 w 6223000"/>
              <a:gd name="connsiteY273" fmla="*/ 1605558 h 3644900"/>
              <a:gd name="connsiteX274" fmla="*/ 0 w 6223000"/>
              <a:gd name="connsiteY274" fmla="*/ 1067555 h 3644900"/>
              <a:gd name="connsiteX275" fmla="*/ 0 w 6223000"/>
              <a:gd name="connsiteY275" fmla="*/ 1005587 h 3644900"/>
              <a:gd name="connsiteX276" fmla="*/ 4639548 w 6223000"/>
              <a:gd name="connsiteY276" fmla="*/ 1543590 h 3644900"/>
              <a:gd name="connsiteX277" fmla="*/ 4643122 w 6223000"/>
              <a:gd name="connsiteY277" fmla="*/ 1543590 h 3644900"/>
              <a:gd name="connsiteX278" fmla="*/ 6222999 w 6223000"/>
              <a:gd name="connsiteY278" fmla="*/ 2757617 h 3644900"/>
              <a:gd name="connsiteX279" fmla="*/ 6222999 w 6223000"/>
              <a:gd name="connsiteY279" fmla="*/ 2785785 h 3644900"/>
              <a:gd name="connsiteX280" fmla="*/ 4621676 w 6223000"/>
              <a:gd name="connsiteY280" fmla="*/ 1557674 h 3644900"/>
              <a:gd name="connsiteX281" fmla="*/ 0 w 6223000"/>
              <a:gd name="connsiteY281" fmla="*/ 1019671 h 3644900"/>
              <a:gd name="connsiteX282" fmla="*/ 0 w 6223000"/>
              <a:gd name="connsiteY282" fmla="*/ 960519 h 3644900"/>
              <a:gd name="connsiteX283" fmla="*/ 4766439 w 6223000"/>
              <a:gd name="connsiteY283" fmla="*/ 1495705 h 3644900"/>
              <a:gd name="connsiteX284" fmla="*/ 6222999 w 6223000"/>
              <a:gd name="connsiteY284" fmla="*/ 2659031 h 3644900"/>
              <a:gd name="connsiteX285" fmla="*/ 6222999 w 6223000"/>
              <a:gd name="connsiteY285" fmla="*/ 2692832 h 3644900"/>
              <a:gd name="connsiteX286" fmla="*/ 4750353 w 6223000"/>
              <a:gd name="connsiteY286" fmla="*/ 1509789 h 3644900"/>
              <a:gd name="connsiteX287" fmla="*/ 0 w 6223000"/>
              <a:gd name="connsiteY287" fmla="*/ 974603 h 3644900"/>
              <a:gd name="connsiteX288" fmla="*/ 0 w 6223000"/>
              <a:gd name="connsiteY288" fmla="*/ 906999 h 3644900"/>
              <a:gd name="connsiteX289" fmla="*/ 4880819 w 6223000"/>
              <a:gd name="connsiteY289" fmla="*/ 1442185 h 3644900"/>
              <a:gd name="connsiteX290" fmla="*/ 6222999 w 6223000"/>
              <a:gd name="connsiteY290" fmla="*/ 2557626 h 3644900"/>
              <a:gd name="connsiteX291" fmla="*/ 6222999 w 6223000"/>
              <a:gd name="connsiteY291" fmla="*/ 2585793 h 3644900"/>
              <a:gd name="connsiteX292" fmla="*/ 4864734 w 6223000"/>
              <a:gd name="connsiteY292" fmla="*/ 1456269 h 3644900"/>
              <a:gd name="connsiteX293" fmla="*/ 0 w 6223000"/>
              <a:gd name="connsiteY293" fmla="*/ 926717 h 3644900"/>
              <a:gd name="connsiteX294" fmla="*/ 0 w 6223000"/>
              <a:gd name="connsiteY294" fmla="*/ 859115 h 3644900"/>
              <a:gd name="connsiteX295" fmla="*/ 4991625 w 6223000"/>
              <a:gd name="connsiteY295" fmla="*/ 1388668 h 3644900"/>
              <a:gd name="connsiteX296" fmla="*/ 6222999 w 6223000"/>
              <a:gd name="connsiteY296" fmla="*/ 2456223 h 3644900"/>
              <a:gd name="connsiteX297" fmla="*/ 6222999 w 6223000"/>
              <a:gd name="connsiteY297" fmla="*/ 2484391 h 3644900"/>
              <a:gd name="connsiteX298" fmla="*/ 4973753 w 6223000"/>
              <a:gd name="connsiteY298" fmla="*/ 1402752 h 3644900"/>
              <a:gd name="connsiteX299" fmla="*/ 0 w 6223000"/>
              <a:gd name="connsiteY299" fmla="*/ 873199 h 3644900"/>
              <a:gd name="connsiteX300" fmla="*/ 0 w 6223000"/>
              <a:gd name="connsiteY300" fmla="*/ 799962 h 3644900"/>
              <a:gd name="connsiteX301" fmla="*/ 5097069 w 6223000"/>
              <a:gd name="connsiteY301" fmla="*/ 1329515 h 3644900"/>
              <a:gd name="connsiteX302" fmla="*/ 5102431 w 6223000"/>
              <a:gd name="connsiteY302" fmla="*/ 1329515 h 3644900"/>
              <a:gd name="connsiteX303" fmla="*/ 6222999 w 6223000"/>
              <a:gd name="connsiteY303" fmla="*/ 2343551 h 3644900"/>
              <a:gd name="connsiteX304" fmla="*/ 6222999 w 6223000"/>
              <a:gd name="connsiteY304" fmla="*/ 2377352 h 3644900"/>
              <a:gd name="connsiteX305" fmla="*/ 5080984 w 6223000"/>
              <a:gd name="connsiteY305" fmla="*/ 1343598 h 3644900"/>
              <a:gd name="connsiteX306" fmla="*/ 0 w 6223000"/>
              <a:gd name="connsiteY306" fmla="*/ 819680 h 3644900"/>
              <a:gd name="connsiteX307" fmla="*/ 0 w 6223000"/>
              <a:gd name="connsiteY307" fmla="*/ 737993 h 3644900"/>
              <a:gd name="connsiteX308" fmla="*/ 5195364 w 6223000"/>
              <a:gd name="connsiteY308" fmla="*/ 1261913 h 3644900"/>
              <a:gd name="connsiteX309" fmla="*/ 5198939 w 6223000"/>
              <a:gd name="connsiteY309" fmla="*/ 1267546 h 3644900"/>
              <a:gd name="connsiteX310" fmla="*/ 6222999 w 6223000"/>
              <a:gd name="connsiteY310" fmla="*/ 2236515 h 3644900"/>
              <a:gd name="connsiteX311" fmla="*/ 6222999 w 6223000"/>
              <a:gd name="connsiteY311" fmla="*/ 2261866 h 3644900"/>
              <a:gd name="connsiteX312" fmla="*/ 5177493 w 6223000"/>
              <a:gd name="connsiteY312" fmla="*/ 1275996 h 3644900"/>
              <a:gd name="connsiteX313" fmla="*/ 0 w 6223000"/>
              <a:gd name="connsiteY313" fmla="*/ 757711 h 3644900"/>
              <a:gd name="connsiteX314" fmla="*/ 0 w 6223000"/>
              <a:gd name="connsiteY314" fmla="*/ 678842 h 3644900"/>
              <a:gd name="connsiteX315" fmla="*/ 5288298 w 6223000"/>
              <a:gd name="connsiteY315" fmla="*/ 1194311 h 3644900"/>
              <a:gd name="connsiteX316" fmla="*/ 6222999 w 6223000"/>
              <a:gd name="connsiteY316" fmla="*/ 2115394 h 3644900"/>
              <a:gd name="connsiteX317" fmla="*/ 6222999 w 6223000"/>
              <a:gd name="connsiteY317" fmla="*/ 2149195 h 3644900"/>
              <a:gd name="connsiteX318" fmla="*/ 5272213 w 6223000"/>
              <a:gd name="connsiteY318" fmla="*/ 1208395 h 3644900"/>
              <a:gd name="connsiteX319" fmla="*/ 0 w 6223000"/>
              <a:gd name="connsiteY319" fmla="*/ 690109 h 3644900"/>
              <a:gd name="connsiteX320" fmla="*/ 0 w 6223000"/>
              <a:gd name="connsiteY320" fmla="*/ 611240 h 3644900"/>
              <a:gd name="connsiteX321" fmla="*/ 5374083 w 6223000"/>
              <a:gd name="connsiteY321" fmla="*/ 1121075 h 3644900"/>
              <a:gd name="connsiteX322" fmla="*/ 6222999 w 6223000"/>
              <a:gd name="connsiteY322" fmla="*/ 1994274 h 3644900"/>
              <a:gd name="connsiteX323" fmla="*/ 6222999 w 6223000"/>
              <a:gd name="connsiteY323" fmla="*/ 2028075 h 3644900"/>
              <a:gd name="connsiteX324" fmla="*/ 5356211 w 6223000"/>
              <a:gd name="connsiteY324" fmla="*/ 1135159 h 3644900"/>
              <a:gd name="connsiteX325" fmla="*/ 0 w 6223000"/>
              <a:gd name="connsiteY325" fmla="*/ 630958 h 3644900"/>
              <a:gd name="connsiteX326" fmla="*/ 0 w 6223000"/>
              <a:gd name="connsiteY326" fmla="*/ 543637 h 3644900"/>
              <a:gd name="connsiteX327" fmla="*/ 5458081 w 6223000"/>
              <a:gd name="connsiteY327" fmla="*/ 1047839 h 3644900"/>
              <a:gd name="connsiteX328" fmla="*/ 6222999 w 6223000"/>
              <a:gd name="connsiteY328" fmla="*/ 1873152 h 3644900"/>
              <a:gd name="connsiteX329" fmla="*/ 6222999 w 6223000"/>
              <a:gd name="connsiteY329" fmla="*/ 1898503 h 3644900"/>
              <a:gd name="connsiteX330" fmla="*/ 5441997 w 6223000"/>
              <a:gd name="connsiteY330" fmla="*/ 1061923 h 3644900"/>
              <a:gd name="connsiteX331" fmla="*/ 0 w 6223000"/>
              <a:gd name="connsiteY331" fmla="*/ 557721 h 3644900"/>
              <a:gd name="connsiteX332" fmla="*/ 0 w 6223000"/>
              <a:gd name="connsiteY332" fmla="*/ 470401 h 3644900"/>
              <a:gd name="connsiteX333" fmla="*/ 5534931 w 6223000"/>
              <a:gd name="connsiteY333" fmla="*/ 966152 h 3644900"/>
              <a:gd name="connsiteX334" fmla="*/ 6222999 w 6223000"/>
              <a:gd name="connsiteY334" fmla="*/ 1737947 h 3644900"/>
              <a:gd name="connsiteX335" fmla="*/ 6222999 w 6223000"/>
              <a:gd name="connsiteY335" fmla="*/ 1771748 h 3644900"/>
              <a:gd name="connsiteX336" fmla="*/ 5522420 w 6223000"/>
              <a:gd name="connsiteY336" fmla="*/ 980236 h 3644900"/>
              <a:gd name="connsiteX337" fmla="*/ 0 w 6223000"/>
              <a:gd name="connsiteY337" fmla="*/ 484485 h 3644900"/>
              <a:gd name="connsiteX338" fmla="*/ 0 w 6223000"/>
              <a:gd name="connsiteY338" fmla="*/ 397165 h 3644900"/>
              <a:gd name="connsiteX339" fmla="*/ 5611779 w 6223000"/>
              <a:gd name="connsiteY339" fmla="*/ 878832 h 3644900"/>
              <a:gd name="connsiteX340" fmla="*/ 5615354 w 6223000"/>
              <a:gd name="connsiteY340" fmla="*/ 887283 h 3644900"/>
              <a:gd name="connsiteX341" fmla="*/ 6222999 w 6223000"/>
              <a:gd name="connsiteY341" fmla="*/ 1605559 h 3644900"/>
              <a:gd name="connsiteX342" fmla="*/ 6222999 w 6223000"/>
              <a:gd name="connsiteY342" fmla="*/ 1636543 h 3644900"/>
              <a:gd name="connsiteX343" fmla="*/ 5599269 w 6223000"/>
              <a:gd name="connsiteY343" fmla="*/ 892916 h 3644900"/>
              <a:gd name="connsiteX344" fmla="*/ 0 w 6223000"/>
              <a:gd name="connsiteY344" fmla="*/ 408432 h 3644900"/>
              <a:gd name="connsiteX345" fmla="*/ 0 w 6223000"/>
              <a:gd name="connsiteY345" fmla="*/ 315478 h 3644900"/>
              <a:gd name="connsiteX346" fmla="*/ 5683267 w 6223000"/>
              <a:gd name="connsiteY346" fmla="*/ 791512 h 3644900"/>
              <a:gd name="connsiteX347" fmla="*/ 6222999 w 6223000"/>
              <a:gd name="connsiteY347" fmla="*/ 1464721 h 3644900"/>
              <a:gd name="connsiteX348" fmla="*/ 6222999 w 6223000"/>
              <a:gd name="connsiteY348" fmla="*/ 1495705 h 3644900"/>
              <a:gd name="connsiteX349" fmla="*/ 5670757 w 6223000"/>
              <a:gd name="connsiteY349" fmla="*/ 805596 h 3644900"/>
              <a:gd name="connsiteX350" fmla="*/ 0 w 6223000"/>
              <a:gd name="connsiteY350" fmla="*/ 329562 h 3644900"/>
              <a:gd name="connsiteX351" fmla="*/ 0 w 6223000"/>
              <a:gd name="connsiteY351" fmla="*/ 233793 h 3644900"/>
              <a:gd name="connsiteX352" fmla="*/ 5754755 w 6223000"/>
              <a:gd name="connsiteY352" fmla="*/ 704193 h 3644900"/>
              <a:gd name="connsiteX353" fmla="*/ 6222999 w 6223000"/>
              <a:gd name="connsiteY353" fmla="*/ 1315432 h 3644900"/>
              <a:gd name="connsiteX354" fmla="*/ 6222999 w 6223000"/>
              <a:gd name="connsiteY354" fmla="*/ 1349233 h 3644900"/>
              <a:gd name="connsiteX355" fmla="*/ 5738670 w 6223000"/>
              <a:gd name="connsiteY355" fmla="*/ 718277 h 3644900"/>
              <a:gd name="connsiteX356" fmla="*/ 0 w 6223000"/>
              <a:gd name="connsiteY356" fmla="*/ 247877 h 3644900"/>
              <a:gd name="connsiteX357" fmla="*/ 0 w 6223000"/>
              <a:gd name="connsiteY357" fmla="*/ 154923 h 3644900"/>
              <a:gd name="connsiteX358" fmla="*/ 5822668 w 6223000"/>
              <a:gd name="connsiteY358" fmla="*/ 611240 h 3644900"/>
              <a:gd name="connsiteX359" fmla="*/ 5828030 w 6223000"/>
              <a:gd name="connsiteY359" fmla="*/ 611240 h 3644900"/>
              <a:gd name="connsiteX360" fmla="*/ 6222999 w 6223000"/>
              <a:gd name="connsiteY360" fmla="*/ 1160510 h 3644900"/>
              <a:gd name="connsiteX361" fmla="*/ 6222999 w 6223000"/>
              <a:gd name="connsiteY361" fmla="*/ 1188678 h 3644900"/>
              <a:gd name="connsiteX362" fmla="*/ 5810158 w 6223000"/>
              <a:gd name="connsiteY362" fmla="*/ 625324 h 3644900"/>
              <a:gd name="connsiteX363" fmla="*/ 0 w 6223000"/>
              <a:gd name="connsiteY363" fmla="*/ 169007 h 3644900"/>
              <a:gd name="connsiteX364" fmla="*/ 0 w 6223000"/>
              <a:gd name="connsiteY364" fmla="*/ 67602 h 3644900"/>
              <a:gd name="connsiteX365" fmla="*/ 5890581 w 6223000"/>
              <a:gd name="connsiteY365" fmla="*/ 515469 h 3644900"/>
              <a:gd name="connsiteX366" fmla="*/ 6222999 w 6223000"/>
              <a:gd name="connsiteY366" fmla="*/ 994320 h 3644900"/>
              <a:gd name="connsiteX367" fmla="*/ 6222999 w 6223000"/>
              <a:gd name="connsiteY367" fmla="*/ 1028121 h 3644900"/>
              <a:gd name="connsiteX368" fmla="*/ 5874497 w 6223000"/>
              <a:gd name="connsiteY368" fmla="*/ 523919 h 3644900"/>
              <a:gd name="connsiteX369" fmla="*/ 0 w 6223000"/>
              <a:gd name="connsiteY369" fmla="*/ 81686 h 3644900"/>
              <a:gd name="connsiteX370" fmla="*/ 6210489 w 6223000"/>
              <a:gd name="connsiteY370" fmla="*/ 0 h 3644900"/>
              <a:gd name="connsiteX371" fmla="*/ 6222999 w 6223000"/>
              <a:gd name="connsiteY371" fmla="*/ 0 h 3644900"/>
              <a:gd name="connsiteX372" fmla="*/ 6222999 w 6223000"/>
              <a:gd name="connsiteY372" fmla="*/ 28168 h 3644900"/>
              <a:gd name="connsiteX373" fmla="*/ 4473340 w 6223000"/>
              <a:gd name="connsiteY373" fmla="*/ 0 h 3644900"/>
              <a:gd name="connsiteX374" fmla="*/ 4634187 w 6223000"/>
              <a:gd name="connsiteY374" fmla="*/ 0 h 3644900"/>
              <a:gd name="connsiteX375" fmla="*/ 6155087 w 6223000"/>
              <a:gd name="connsiteY375" fmla="*/ 101404 h 3644900"/>
              <a:gd name="connsiteX376" fmla="*/ 6223000 w 6223000"/>
              <a:gd name="connsiteY376" fmla="*/ 222526 h 3644900"/>
              <a:gd name="connsiteX377" fmla="*/ 6223000 w 6223000"/>
              <a:gd name="connsiteY377" fmla="*/ 256327 h 3644900"/>
              <a:gd name="connsiteX378" fmla="*/ 6142576 w 6223000"/>
              <a:gd name="connsiteY378" fmla="*/ 107038 h 3644900"/>
              <a:gd name="connsiteX379" fmla="*/ 2889888 w 6223000"/>
              <a:gd name="connsiteY379" fmla="*/ 0 h 3644900"/>
              <a:gd name="connsiteX380" fmla="*/ 3052522 w 6223000"/>
              <a:gd name="connsiteY380" fmla="*/ 0 h 3644900"/>
              <a:gd name="connsiteX381" fmla="*/ 6090748 w 6223000"/>
              <a:gd name="connsiteY381" fmla="*/ 208441 h 3644900"/>
              <a:gd name="connsiteX382" fmla="*/ 6223000 w 6223000"/>
              <a:gd name="connsiteY382" fmla="*/ 436600 h 3644900"/>
              <a:gd name="connsiteX383" fmla="*/ 6223000 w 6223000"/>
              <a:gd name="connsiteY383" fmla="*/ 470401 h 3644900"/>
              <a:gd name="connsiteX384" fmla="*/ 6074663 w 6223000"/>
              <a:gd name="connsiteY384" fmla="*/ 214075 h 3644900"/>
              <a:gd name="connsiteX385" fmla="*/ 1451199 w 6223000"/>
              <a:gd name="connsiteY385" fmla="*/ 0 h 3644900"/>
              <a:gd name="connsiteX386" fmla="*/ 1613833 w 6223000"/>
              <a:gd name="connsiteY386" fmla="*/ 0 h 3644900"/>
              <a:gd name="connsiteX387" fmla="*/ 6022833 w 6223000"/>
              <a:gd name="connsiteY387" fmla="*/ 315478 h 3644900"/>
              <a:gd name="connsiteX388" fmla="*/ 6222999 w 6223000"/>
              <a:gd name="connsiteY388" fmla="*/ 636590 h 3644900"/>
              <a:gd name="connsiteX389" fmla="*/ 6222999 w 6223000"/>
              <a:gd name="connsiteY389" fmla="*/ 670391 h 3644900"/>
              <a:gd name="connsiteX390" fmla="*/ 6010323 w 6223000"/>
              <a:gd name="connsiteY390" fmla="*/ 321112 h 3644900"/>
              <a:gd name="connsiteX391" fmla="*/ 139401 w 6223000"/>
              <a:gd name="connsiteY391" fmla="*/ 0 h 3644900"/>
              <a:gd name="connsiteX392" fmla="*/ 302035 w 6223000"/>
              <a:gd name="connsiteY392" fmla="*/ 0 h 3644900"/>
              <a:gd name="connsiteX393" fmla="*/ 5954921 w 6223000"/>
              <a:gd name="connsiteY393" fmla="*/ 416882 h 3644900"/>
              <a:gd name="connsiteX394" fmla="*/ 6222999 w 6223000"/>
              <a:gd name="connsiteY394" fmla="*/ 819681 h 3644900"/>
              <a:gd name="connsiteX395" fmla="*/ 6222999 w 6223000"/>
              <a:gd name="connsiteY395" fmla="*/ 853482 h 3644900"/>
              <a:gd name="connsiteX396" fmla="*/ 5942410 w 6223000"/>
              <a:gd name="connsiteY396" fmla="*/ 422516 h 364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Lst>
            <a:rect l="l" t="t" r="r" b="b"/>
            <a:pathLst>
              <a:path w="6223000" h="3644900">
                <a:moveTo>
                  <a:pt x="0" y="3630815"/>
                </a:moveTo>
                <a:lnTo>
                  <a:pt x="46467" y="3644900"/>
                </a:lnTo>
                <a:lnTo>
                  <a:pt x="0" y="3644900"/>
                </a:lnTo>
                <a:close/>
                <a:moveTo>
                  <a:pt x="0" y="3577296"/>
                </a:moveTo>
                <a:lnTo>
                  <a:pt x="182293" y="3644898"/>
                </a:lnTo>
                <a:lnTo>
                  <a:pt x="71487" y="3644898"/>
                </a:lnTo>
                <a:lnTo>
                  <a:pt x="0" y="3619547"/>
                </a:lnTo>
                <a:close/>
                <a:moveTo>
                  <a:pt x="0" y="3532227"/>
                </a:moveTo>
                <a:lnTo>
                  <a:pt x="191229" y="3597013"/>
                </a:lnTo>
                <a:lnTo>
                  <a:pt x="546880" y="3644898"/>
                </a:lnTo>
                <a:lnTo>
                  <a:pt x="305609" y="3644898"/>
                </a:lnTo>
                <a:lnTo>
                  <a:pt x="169783" y="3625181"/>
                </a:lnTo>
                <a:lnTo>
                  <a:pt x="0" y="3563212"/>
                </a:lnTo>
                <a:close/>
                <a:moveTo>
                  <a:pt x="0" y="3470259"/>
                </a:moveTo>
                <a:lnTo>
                  <a:pt x="173357" y="3532228"/>
                </a:lnTo>
                <a:lnTo>
                  <a:pt x="941850" y="3644899"/>
                </a:lnTo>
                <a:lnTo>
                  <a:pt x="713089" y="3644899"/>
                </a:lnTo>
                <a:lnTo>
                  <a:pt x="148337" y="3563213"/>
                </a:lnTo>
                <a:lnTo>
                  <a:pt x="0" y="3509694"/>
                </a:lnTo>
                <a:close/>
                <a:moveTo>
                  <a:pt x="0" y="3411107"/>
                </a:moveTo>
                <a:lnTo>
                  <a:pt x="157273" y="3464626"/>
                </a:lnTo>
                <a:lnTo>
                  <a:pt x="1311798" y="3644900"/>
                </a:lnTo>
                <a:lnTo>
                  <a:pt x="1095548" y="3644900"/>
                </a:lnTo>
                <a:lnTo>
                  <a:pt x="135826" y="3498428"/>
                </a:lnTo>
                <a:lnTo>
                  <a:pt x="0" y="3450542"/>
                </a:lnTo>
                <a:close/>
                <a:moveTo>
                  <a:pt x="0" y="3349138"/>
                </a:moveTo>
                <a:lnTo>
                  <a:pt x="148337" y="3397024"/>
                </a:lnTo>
                <a:lnTo>
                  <a:pt x="1660301" y="3644900"/>
                </a:lnTo>
                <a:lnTo>
                  <a:pt x="1451199" y="3644900"/>
                </a:lnTo>
                <a:lnTo>
                  <a:pt x="126890" y="3430825"/>
                </a:lnTo>
                <a:lnTo>
                  <a:pt x="0" y="3382940"/>
                </a:lnTo>
                <a:close/>
                <a:moveTo>
                  <a:pt x="0" y="3281536"/>
                </a:moveTo>
                <a:lnTo>
                  <a:pt x="144762" y="3329421"/>
                </a:lnTo>
                <a:lnTo>
                  <a:pt x="1987356" y="3644900"/>
                </a:lnTo>
                <a:lnTo>
                  <a:pt x="1790765" y="3644900"/>
                </a:lnTo>
                <a:lnTo>
                  <a:pt x="123316" y="3357589"/>
                </a:lnTo>
                <a:lnTo>
                  <a:pt x="0" y="3315338"/>
                </a:lnTo>
                <a:close/>
                <a:moveTo>
                  <a:pt x="0" y="3216749"/>
                </a:moveTo>
                <a:lnTo>
                  <a:pt x="144762" y="3256184"/>
                </a:lnTo>
                <a:lnTo>
                  <a:pt x="2296541" y="3644898"/>
                </a:lnTo>
                <a:lnTo>
                  <a:pt x="2108886" y="3644898"/>
                </a:lnTo>
                <a:lnTo>
                  <a:pt x="123316" y="3289985"/>
                </a:lnTo>
                <a:lnTo>
                  <a:pt x="0" y="3247734"/>
                </a:lnTo>
                <a:close/>
                <a:moveTo>
                  <a:pt x="0" y="3140698"/>
                </a:moveTo>
                <a:lnTo>
                  <a:pt x="148337" y="3188583"/>
                </a:lnTo>
                <a:lnTo>
                  <a:pt x="2584278" y="3644900"/>
                </a:lnTo>
                <a:lnTo>
                  <a:pt x="2407346" y="3644900"/>
                </a:lnTo>
                <a:lnTo>
                  <a:pt x="126890" y="3216751"/>
                </a:lnTo>
                <a:lnTo>
                  <a:pt x="0" y="3174499"/>
                </a:lnTo>
                <a:close/>
                <a:moveTo>
                  <a:pt x="0" y="3067462"/>
                </a:moveTo>
                <a:lnTo>
                  <a:pt x="157273" y="3115347"/>
                </a:lnTo>
                <a:lnTo>
                  <a:pt x="2855931" y="3644900"/>
                </a:lnTo>
                <a:lnTo>
                  <a:pt x="2686148" y="3644900"/>
                </a:lnTo>
                <a:lnTo>
                  <a:pt x="135826" y="3140698"/>
                </a:lnTo>
                <a:lnTo>
                  <a:pt x="0" y="3101263"/>
                </a:lnTo>
                <a:close/>
                <a:moveTo>
                  <a:pt x="0" y="2994226"/>
                </a:moveTo>
                <a:lnTo>
                  <a:pt x="173357" y="3047745"/>
                </a:lnTo>
                <a:lnTo>
                  <a:pt x="3111500" y="3644900"/>
                </a:lnTo>
                <a:lnTo>
                  <a:pt x="2950653" y="3644900"/>
                </a:lnTo>
                <a:lnTo>
                  <a:pt x="153698" y="3073096"/>
                </a:lnTo>
                <a:lnTo>
                  <a:pt x="0" y="3028027"/>
                </a:lnTo>
                <a:close/>
                <a:moveTo>
                  <a:pt x="0" y="2920990"/>
                </a:moveTo>
                <a:lnTo>
                  <a:pt x="194804" y="2974509"/>
                </a:lnTo>
                <a:lnTo>
                  <a:pt x="3349196" y="3644900"/>
                </a:lnTo>
                <a:lnTo>
                  <a:pt x="3195497" y="3644900"/>
                </a:lnTo>
                <a:lnTo>
                  <a:pt x="173357" y="2999860"/>
                </a:lnTo>
                <a:lnTo>
                  <a:pt x="0" y="2954791"/>
                </a:lnTo>
                <a:close/>
                <a:moveTo>
                  <a:pt x="0" y="2839302"/>
                </a:moveTo>
                <a:lnTo>
                  <a:pt x="221611" y="2901271"/>
                </a:lnTo>
                <a:lnTo>
                  <a:pt x="3574382" y="3644898"/>
                </a:lnTo>
                <a:lnTo>
                  <a:pt x="3429619" y="3644898"/>
                </a:lnTo>
                <a:lnTo>
                  <a:pt x="200165" y="2926622"/>
                </a:lnTo>
                <a:lnTo>
                  <a:pt x="0" y="2873103"/>
                </a:lnTo>
                <a:close/>
                <a:moveTo>
                  <a:pt x="0" y="2766067"/>
                </a:moveTo>
                <a:lnTo>
                  <a:pt x="250206" y="2833670"/>
                </a:lnTo>
                <a:lnTo>
                  <a:pt x="3781696" y="3644899"/>
                </a:lnTo>
                <a:lnTo>
                  <a:pt x="3645869" y="3644899"/>
                </a:lnTo>
                <a:lnTo>
                  <a:pt x="234122" y="2859021"/>
                </a:lnTo>
                <a:lnTo>
                  <a:pt x="0" y="2791418"/>
                </a:lnTo>
                <a:close/>
                <a:moveTo>
                  <a:pt x="0" y="2684381"/>
                </a:moveTo>
                <a:lnTo>
                  <a:pt x="289525" y="2757617"/>
                </a:lnTo>
                <a:lnTo>
                  <a:pt x="3981861" y="3644900"/>
                </a:lnTo>
                <a:lnTo>
                  <a:pt x="3846035" y="3644900"/>
                </a:lnTo>
                <a:lnTo>
                  <a:pt x="271653" y="2785785"/>
                </a:lnTo>
                <a:lnTo>
                  <a:pt x="0" y="2718183"/>
                </a:lnTo>
                <a:close/>
                <a:moveTo>
                  <a:pt x="0" y="2605512"/>
                </a:moveTo>
                <a:lnTo>
                  <a:pt x="335992" y="2692832"/>
                </a:lnTo>
                <a:lnTo>
                  <a:pt x="4164155" y="3644900"/>
                </a:lnTo>
                <a:lnTo>
                  <a:pt x="4037265" y="3644900"/>
                </a:lnTo>
                <a:lnTo>
                  <a:pt x="314545" y="2718183"/>
                </a:lnTo>
                <a:lnTo>
                  <a:pt x="0" y="2639313"/>
                </a:lnTo>
                <a:close/>
                <a:moveTo>
                  <a:pt x="0" y="2523824"/>
                </a:moveTo>
                <a:lnTo>
                  <a:pt x="382459" y="2616778"/>
                </a:lnTo>
                <a:lnTo>
                  <a:pt x="4337513" y="3644898"/>
                </a:lnTo>
                <a:lnTo>
                  <a:pt x="4214197" y="3644898"/>
                </a:lnTo>
                <a:lnTo>
                  <a:pt x="364587" y="2644945"/>
                </a:lnTo>
                <a:lnTo>
                  <a:pt x="0" y="2557625"/>
                </a:lnTo>
                <a:close/>
                <a:moveTo>
                  <a:pt x="0" y="2442139"/>
                </a:moveTo>
                <a:lnTo>
                  <a:pt x="441436" y="2551993"/>
                </a:lnTo>
                <a:lnTo>
                  <a:pt x="4498360" y="3644900"/>
                </a:lnTo>
                <a:lnTo>
                  <a:pt x="4383980" y="3644900"/>
                </a:lnTo>
                <a:lnTo>
                  <a:pt x="419990" y="2577344"/>
                </a:lnTo>
                <a:lnTo>
                  <a:pt x="0" y="2475940"/>
                </a:lnTo>
                <a:close/>
                <a:moveTo>
                  <a:pt x="0" y="2363270"/>
                </a:moveTo>
                <a:lnTo>
                  <a:pt x="505775" y="2484391"/>
                </a:lnTo>
                <a:lnTo>
                  <a:pt x="4652059" y="3644900"/>
                </a:lnTo>
                <a:lnTo>
                  <a:pt x="4541253" y="3644900"/>
                </a:lnTo>
                <a:lnTo>
                  <a:pt x="484329" y="2509742"/>
                </a:lnTo>
                <a:lnTo>
                  <a:pt x="0" y="2397071"/>
                </a:lnTo>
                <a:close/>
                <a:moveTo>
                  <a:pt x="0" y="2290034"/>
                </a:moveTo>
                <a:lnTo>
                  <a:pt x="577262" y="2416789"/>
                </a:lnTo>
                <a:lnTo>
                  <a:pt x="4791459" y="3644900"/>
                </a:lnTo>
                <a:lnTo>
                  <a:pt x="4686015" y="3644900"/>
                </a:lnTo>
                <a:lnTo>
                  <a:pt x="555816" y="2442140"/>
                </a:lnTo>
                <a:lnTo>
                  <a:pt x="0" y="2315385"/>
                </a:lnTo>
                <a:close/>
                <a:moveTo>
                  <a:pt x="0" y="2208346"/>
                </a:moveTo>
                <a:lnTo>
                  <a:pt x="654112" y="2354818"/>
                </a:lnTo>
                <a:lnTo>
                  <a:pt x="657686" y="2354818"/>
                </a:lnTo>
                <a:lnTo>
                  <a:pt x="4927286" y="3644898"/>
                </a:lnTo>
                <a:lnTo>
                  <a:pt x="4825416" y="3644898"/>
                </a:lnTo>
                <a:lnTo>
                  <a:pt x="636240" y="2382986"/>
                </a:lnTo>
                <a:lnTo>
                  <a:pt x="0" y="2242147"/>
                </a:lnTo>
                <a:close/>
                <a:moveTo>
                  <a:pt x="0" y="2135110"/>
                </a:moveTo>
                <a:lnTo>
                  <a:pt x="743471" y="2295666"/>
                </a:lnTo>
                <a:lnTo>
                  <a:pt x="5055964" y="3644898"/>
                </a:lnTo>
                <a:lnTo>
                  <a:pt x="4957669" y="3644898"/>
                </a:lnTo>
                <a:lnTo>
                  <a:pt x="722025" y="2315383"/>
                </a:lnTo>
                <a:lnTo>
                  <a:pt x="0" y="2160461"/>
                </a:lnTo>
                <a:close/>
                <a:moveTo>
                  <a:pt x="0" y="2061874"/>
                </a:moveTo>
                <a:lnTo>
                  <a:pt x="836405" y="2236514"/>
                </a:lnTo>
                <a:lnTo>
                  <a:pt x="5173918" y="3644898"/>
                </a:lnTo>
                <a:lnTo>
                  <a:pt x="5080984" y="3644898"/>
                </a:lnTo>
                <a:lnTo>
                  <a:pt x="814959" y="2261865"/>
                </a:lnTo>
                <a:lnTo>
                  <a:pt x="0" y="2087225"/>
                </a:lnTo>
                <a:close/>
                <a:moveTo>
                  <a:pt x="0" y="1985823"/>
                </a:moveTo>
                <a:lnTo>
                  <a:pt x="938275" y="2174547"/>
                </a:lnTo>
                <a:lnTo>
                  <a:pt x="5288299" y="3644900"/>
                </a:lnTo>
                <a:lnTo>
                  <a:pt x="5198939" y="3644900"/>
                </a:lnTo>
                <a:lnTo>
                  <a:pt x="916829" y="2202714"/>
                </a:lnTo>
                <a:lnTo>
                  <a:pt x="0" y="2013991"/>
                </a:lnTo>
                <a:close/>
                <a:moveTo>
                  <a:pt x="0" y="1912587"/>
                </a:moveTo>
                <a:lnTo>
                  <a:pt x="1043719" y="2121028"/>
                </a:lnTo>
                <a:lnTo>
                  <a:pt x="1049081" y="2121028"/>
                </a:lnTo>
                <a:lnTo>
                  <a:pt x="5399104" y="3644900"/>
                </a:lnTo>
                <a:lnTo>
                  <a:pt x="5313319" y="3644900"/>
                </a:lnTo>
                <a:lnTo>
                  <a:pt x="1027635" y="2149196"/>
                </a:lnTo>
                <a:lnTo>
                  <a:pt x="0" y="1940755"/>
                </a:lnTo>
                <a:close/>
                <a:moveTo>
                  <a:pt x="0" y="1844984"/>
                </a:moveTo>
                <a:lnTo>
                  <a:pt x="1163461" y="2073142"/>
                </a:lnTo>
                <a:lnTo>
                  <a:pt x="1167036" y="2073142"/>
                </a:lnTo>
                <a:lnTo>
                  <a:pt x="5500974" y="3644900"/>
                </a:lnTo>
                <a:lnTo>
                  <a:pt x="5420551" y="3644900"/>
                </a:lnTo>
                <a:lnTo>
                  <a:pt x="1145589" y="2095677"/>
                </a:lnTo>
                <a:lnTo>
                  <a:pt x="0" y="1873152"/>
                </a:lnTo>
                <a:close/>
                <a:moveTo>
                  <a:pt x="0" y="1780198"/>
                </a:moveTo>
                <a:lnTo>
                  <a:pt x="1290352" y="2019623"/>
                </a:lnTo>
                <a:lnTo>
                  <a:pt x="1293926" y="2028074"/>
                </a:lnTo>
                <a:lnTo>
                  <a:pt x="5602844" y="3644899"/>
                </a:lnTo>
                <a:lnTo>
                  <a:pt x="5522421" y="3644899"/>
                </a:lnTo>
                <a:lnTo>
                  <a:pt x="1274267" y="2047791"/>
                </a:lnTo>
                <a:lnTo>
                  <a:pt x="0" y="1799916"/>
                </a:lnTo>
                <a:close/>
                <a:moveTo>
                  <a:pt x="0" y="1712595"/>
                </a:moveTo>
                <a:lnTo>
                  <a:pt x="1426178" y="1980188"/>
                </a:lnTo>
                <a:lnTo>
                  <a:pt x="5701139" y="3644898"/>
                </a:lnTo>
                <a:lnTo>
                  <a:pt x="5624290" y="3644898"/>
                </a:lnTo>
                <a:lnTo>
                  <a:pt x="1410093" y="1999905"/>
                </a:lnTo>
                <a:lnTo>
                  <a:pt x="0" y="1737946"/>
                </a:lnTo>
                <a:close/>
                <a:moveTo>
                  <a:pt x="0" y="1650626"/>
                </a:moveTo>
                <a:lnTo>
                  <a:pt x="1570941" y="1932303"/>
                </a:lnTo>
                <a:lnTo>
                  <a:pt x="1574515" y="1940753"/>
                </a:lnTo>
                <a:lnTo>
                  <a:pt x="5794073" y="3644898"/>
                </a:lnTo>
                <a:lnTo>
                  <a:pt x="5720798" y="3644898"/>
                </a:lnTo>
                <a:lnTo>
                  <a:pt x="1553069" y="1960471"/>
                </a:lnTo>
                <a:lnTo>
                  <a:pt x="0" y="1678794"/>
                </a:lnTo>
                <a:close/>
                <a:moveTo>
                  <a:pt x="0" y="1591475"/>
                </a:moveTo>
                <a:lnTo>
                  <a:pt x="1722852" y="1898503"/>
                </a:lnTo>
                <a:lnTo>
                  <a:pt x="5890581" y="3644900"/>
                </a:lnTo>
                <a:lnTo>
                  <a:pt x="5819093" y="3644900"/>
                </a:lnTo>
                <a:lnTo>
                  <a:pt x="1706767" y="1921037"/>
                </a:lnTo>
                <a:lnTo>
                  <a:pt x="0" y="1616826"/>
                </a:lnTo>
                <a:close/>
                <a:moveTo>
                  <a:pt x="0" y="1537956"/>
                </a:moveTo>
                <a:lnTo>
                  <a:pt x="1885486" y="1859068"/>
                </a:lnTo>
                <a:lnTo>
                  <a:pt x="5985303" y="3644899"/>
                </a:lnTo>
                <a:lnTo>
                  <a:pt x="5917389" y="3644899"/>
                </a:lnTo>
                <a:lnTo>
                  <a:pt x="1867615" y="1887235"/>
                </a:lnTo>
                <a:lnTo>
                  <a:pt x="0" y="1563307"/>
                </a:lnTo>
                <a:close/>
                <a:moveTo>
                  <a:pt x="0" y="1484438"/>
                </a:moveTo>
                <a:lnTo>
                  <a:pt x="2058844" y="1833718"/>
                </a:lnTo>
                <a:lnTo>
                  <a:pt x="2062418" y="1833718"/>
                </a:lnTo>
                <a:lnTo>
                  <a:pt x="6078237" y="3644900"/>
                </a:lnTo>
                <a:lnTo>
                  <a:pt x="6013898" y="3644900"/>
                </a:lnTo>
                <a:lnTo>
                  <a:pt x="2040972" y="1853435"/>
                </a:lnTo>
                <a:lnTo>
                  <a:pt x="0" y="1509789"/>
                </a:lnTo>
                <a:close/>
                <a:moveTo>
                  <a:pt x="0" y="1436552"/>
                </a:moveTo>
                <a:lnTo>
                  <a:pt x="2241138" y="1805549"/>
                </a:lnTo>
                <a:lnTo>
                  <a:pt x="6171171" y="3644898"/>
                </a:lnTo>
                <a:lnTo>
                  <a:pt x="6108619" y="3644898"/>
                </a:lnTo>
                <a:lnTo>
                  <a:pt x="2225053" y="1825266"/>
                </a:lnTo>
                <a:lnTo>
                  <a:pt x="0" y="1464720"/>
                </a:lnTo>
                <a:close/>
                <a:moveTo>
                  <a:pt x="0" y="1397117"/>
                </a:moveTo>
                <a:lnTo>
                  <a:pt x="2432367" y="1785831"/>
                </a:lnTo>
                <a:lnTo>
                  <a:pt x="6222999" y="3625181"/>
                </a:lnTo>
                <a:lnTo>
                  <a:pt x="6222999" y="3644898"/>
                </a:lnTo>
                <a:lnTo>
                  <a:pt x="6210489" y="3644898"/>
                </a:lnTo>
                <a:lnTo>
                  <a:pt x="2414495" y="1805549"/>
                </a:lnTo>
                <a:lnTo>
                  <a:pt x="0" y="1416835"/>
                </a:lnTo>
                <a:close/>
                <a:moveTo>
                  <a:pt x="0" y="1354866"/>
                </a:moveTo>
                <a:lnTo>
                  <a:pt x="2636107" y="1766115"/>
                </a:lnTo>
                <a:lnTo>
                  <a:pt x="6222999" y="3577297"/>
                </a:lnTo>
                <a:lnTo>
                  <a:pt x="6222999" y="3605465"/>
                </a:lnTo>
                <a:lnTo>
                  <a:pt x="2618235" y="1785832"/>
                </a:lnTo>
                <a:lnTo>
                  <a:pt x="0" y="1377400"/>
                </a:lnTo>
                <a:close/>
                <a:moveTo>
                  <a:pt x="0" y="1321065"/>
                </a:moveTo>
                <a:lnTo>
                  <a:pt x="2848782" y="1752031"/>
                </a:lnTo>
                <a:lnTo>
                  <a:pt x="6222999" y="3518145"/>
                </a:lnTo>
                <a:lnTo>
                  <a:pt x="6222999" y="3551946"/>
                </a:lnTo>
                <a:lnTo>
                  <a:pt x="2830910" y="1771748"/>
                </a:lnTo>
                <a:lnTo>
                  <a:pt x="0" y="1343599"/>
                </a:lnTo>
                <a:close/>
                <a:moveTo>
                  <a:pt x="0" y="1295713"/>
                </a:moveTo>
                <a:lnTo>
                  <a:pt x="3072181" y="1746396"/>
                </a:lnTo>
                <a:lnTo>
                  <a:pt x="6222999" y="3456175"/>
                </a:lnTo>
                <a:lnTo>
                  <a:pt x="6222999" y="3484343"/>
                </a:lnTo>
                <a:lnTo>
                  <a:pt x="3052522" y="1766114"/>
                </a:lnTo>
                <a:lnTo>
                  <a:pt x="0" y="1315431"/>
                </a:lnTo>
                <a:close/>
                <a:moveTo>
                  <a:pt x="0" y="1247829"/>
                </a:moveTo>
                <a:lnTo>
                  <a:pt x="3506469" y="1737947"/>
                </a:lnTo>
                <a:lnTo>
                  <a:pt x="6222999" y="3329421"/>
                </a:lnTo>
                <a:lnTo>
                  <a:pt x="6222999" y="3357589"/>
                </a:lnTo>
                <a:lnTo>
                  <a:pt x="3488597" y="1757664"/>
                </a:lnTo>
                <a:lnTo>
                  <a:pt x="109" y="1267562"/>
                </a:lnTo>
                <a:lnTo>
                  <a:pt x="3302729" y="1746397"/>
                </a:lnTo>
                <a:lnTo>
                  <a:pt x="6222999" y="3388573"/>
                </a:lnTo>
                <a:lnTo>
                  <a:pt x="6222999" y="3416741"/>
                </a:lnTo>
                <a:lnTo>
                  <a:pt x="3284857" y="1766114"/>
                </a:lnTo>
                <a:lnTo>
                  <a:pt x="0" y="1290080"/>
                </a:lnTo>
                <a:lnTo>
                  <a:pt x="0" y="1267547"/>
                </a:lnTo>
                <a:lnTo>
                  <a:pt x="0" y="1267546"/>
                </a:lnTo>
                <a:close/>
                <a:moveTo>
                  <a:pt x="0" y="1222477"/>
                </a:moveTo>
                <a:lnTo>
                  <a:pt x="3701273" y="1723862"/>
                </a:lnTo>
                <a:lnTo>
                  <a:pt x="6222999" y="3256184"/>
                </a:lnTo>
                <a:lnTo>
                  <a:pt x="6222999" y="3289985"/>
                </a:lnTo>
                <a:lnTo>
                  <a:pt x="3679826" y="1746396"/>
                </a:lnTo>
                <a:lnTo>
                  <a:pt x="0" y="1242195"/>
                </a:lnTo>
                <a:close/>
                <a:moveTo>
                  <a:pt x="0" y="1194310"/>
                </a:moveTo>
                <a:lnTo>
                  <a:pt x="3879991" y="1704145"/>
                </a:lnTo>
                <a:lnTo>
                  <a:pt x="6222999" y="3182949"/>
                </a:lnTo>
                <a:lnTo>
                  <a:pt x="6222999" y="3216750"/>
                </a:lnTo>
                <a:lnTo>
                  <a:pt x="3862120" y="1723863"/>
                </a:lnTo>
                <a:lnTo>
                  <a:pt x="0" y="1214028"/>
                </a:lnTo>
                <a:close/>
                <a:moveTo>
                  <a:pt x="0" y="1160509"/>
                </a:moveTo>
                <a:lnTo>
                  <a:pt x="4053349" y="1684428"/>
                </a:lnTo>
                <a:lnTo>
                  <a:pt x="4056923" y="1684428"/>
                </a:lnTo>
                <a:lnTo>
                  <a:pt x="6222999" y="3106896"/>
                </a:lnTo>
                <a:lnTo>
                  <a:pt x="6222999" y="3135064"/>
                </a:lnTo>
                <a:lnTo>
                  <a:pt x="4037265" y="1704146"/>
                </a:lnTo>
                <a:lnTo>
                  <a:pt x="0" y="1180227"/>
                </a:lnTo>
                <a:close/>
                <a:moveTo>
                  <a:pt x="0" y="1126707"/>
                </a:moveTo>
                <a:lnTo>
                  <a:pt x="4214197" y="1659076"/>
                </a:lnTo>
                <a:lnTo>
                  <a:pt x="6222999" y="3028026"/>
                </a:lnTo>
                <a:lnTo>
                  <a:pt x="6222999" y="3053377"/>
                </a:lnTo>
                <a:lnTo>
                  <a:pt x="4198111" y="1670344"/>
                </a:lnTo>
                <a:lnTo>
                  <a:pt x="0" y="1149241"/>
                </a:lnTo>
                <a:close/>
                <a:moveTo>
                  <a:pt x="0" y="1087273"/>
                </a:moveTo>
                <a:lnTo>
                  <a:pt x="4362533" y="1625276"/>
                </a:lnTo>
                <a:lnTo>
                  <a:pt x="4367895" y="1625276"/>
                </a:lnTo>
                <a:lnTo>
                  <a:pt x="6222999" y="2940707"/>
                </a:lnTo>
                <a:lnTo>
                  <a:pt x="6222999" y="2966058"/>
                </a:lnTo>
                <a:lnTo>
                  <a:pt x="4346449" y="1636543"/>
                </a:lnTo>
                <a:lnTo>
                  <a:pt x="0" y="1106991"/>
                </a:lnTo>
                <a:close/>
                <a:moveTo>
                  <a:pt x="0" y="1047838"/>
                </a:moveTo>
                <a:lnTo>
                  <a:pt x="4507295" y="1583024"/>
                </a:lnTo>
                <a:lnTo>
                  <a:pt x="6222999" y="2853386"/>
                </a:lnTo>
                <a:lnTo>
                  <a:pt x="6222999" y="2878737"/>
                </a:lnTo>
                <a:lnTo>
                  <a:pt x="4491211" y="1605558"/>
                </a:lnTo>
                <a:lnTo>
                  <a:pt x="0" y="1067555"/>
                </a:lnTo>
                <a:close/>
                <a:moveTo>
                  <a:pt x="0" y="1005587"/>
                </a:moveTo>
                <a:lnTo>
                  <a:pt x="4639548" y="1543590"/>
                </a:lnTo>
                <a:lnTo>
                  <a:pt x="4643122" y="1543590"/>
                </a:lnTo>
                <a:lnTo>
                  <a:pt x="6222999" y="2757617"/>
                </a:lnTo>
                <a:lnTo>
                  <a:pt x="6222999" y="2785785"/>
                </a:lnTo>
                <a:lnTo>
                  <a:pt x="4621676" y="1557674"/>
                </a:lnTo>
                <a:lnTo>
                  <a:pt x="0" y="1019671"/>
                </a:lnTo>
                <a:close/>
                <a:moveTo>
                  <a:pt x="0" y="960519"/>
                </a:moveTo>
                <a:lnTo>
                  <a:pt x="4766439" y="1495705"/>
                </a:lnTo>
                <a:lnTo>
                  <a:pt x="6222999" y="2659031"/>
                </a:lnTo>
                <a:lnTo>
                  <a:pt x="6222999" y="2692832"/>
                </a:lnTo>
                <a:lnTo>
                  <a:pt x="4750353" y="1509789"/>
                </a:lnTo>
                <a:lnTo>
                  <a:pt x="0" y="974603"/>
                </a:lnTo>
                <a:close/>
                <a:moveTo>
                  <a:pt x="0" y="906999"/>
                </a:moveTo>
                <a:lnTo>
                  <a:pt x="4880819" y="1442185"/>
                </a:lnTo>
                <a:lnTo>
                  <a:pt x="6222999" y="2557626"/>
                </a:lnTo>
                <a:lnTo>
                  <a:pt x="6222999" y="2585793"/>
                </a:lnTo>
                <a:lnTo>
                  <a:pt x="4864734" y="1456269"/>
                </a:lnTo>
                <a:lnTo>
                  <a:pt x="0" y="926717"/>
                </a:lnTo>
                <a:close/>
                <a:moveTo>
                  <a:pt x="0" y="859115"/>
                </a:moveTo>
                <a:lnTo>
                  <a:pt x="4991625" y="1388668"/>
                </a:lnTo>
                <a:lnTo>
                  <a:pt x="6222999" y="2456223"/>
                </a:lnTo>
                <a:lnTo>
                  <a:pt x="6222999" y="2484391"/>
                </a:lnTo>
                <a:lnTo>
                  <a:pt x="4973753" y="1402752"/>
                </a:lnTo>
                <a:lnTo>
                  <a:pt x="0" y="873199"/>
                </a:lnTo>
                <a:close/>
                <a:moveTo>
                  <a:pt x="0" y="799962"/>
                </a:moveTo>
                <a:lnTo>
                  <a:pt x="5097069" y="1329515"/>
                </a:lnTo>
                <a:lnTo>
                  <a:pt x="5102431" y="1329515"/>
                </a:lnTo>
                <a:lnTo>
                  <a:pt x="6222999" y="2343551"/>
                </a:lnTo>
                <a:lnTo>
                  <a:pt x="6222999" y="2377352"/>
                </a:lnTo>
                <a:lnTo>
                  <a:pt x="5080984" y="1343598"/>
                </a:lnTo>
                <a:lnTo>
                  <a:pt x="0" y="819680"/>
                </a:lnTo>
                <a:close/>
                <a:moveTo>
                  <a:pt x="0" y="737993"/>
                </a:moveTo>
                <a:lnTo>
                  <a:pt x="5195364" y="1261913"/>
                </a:lnTo>
                <a:lnTo>
                  <a:pt x="5198939" y="1267546"/>
                </a:lnTo>
                <a:lnTo>
                  <a:pt x="6222999" y="2236515"/>
                </a:lnTo>
                <a:lnTo>
                  <a:pt x="6222999" y="2261866"/>
                </a:lnTo>
                <a:lnTo>
                  <a:pt x="5177493" y="1275996"/>
                </a:lnTo>
                <a:lnTo>
                  <a:pt x="0" y="757711"/>
                </a:lnTo>
                <a:close/>
                <a:moveTo>
                  <a:pt x="0" y="678842"/>
                </a:moveTo>
                <a:lnTo>
                  <a:pt x="5288298" y="1194311"/>
                </a:lnTo>
                <a:lnTo>
                  <a:pt x="6222999" y="2115394"/>
                </a:lnTo>
                <a:lnTo>
                  <a:pt x="6222999" y="2149195"/>
                </a:lnTo>
                <a:lnTo>
                  <a:pt x="5272213" y="1208395"/>
                </a:lnTo>
                <a:lnTo>
                  <a:pt x="0" y="690109"/>
                </a:lnTo>
                <a:close/>
                <a:moveTo>
                  <a:pt x="0" y="611240"/>
                </a:moveTo>
                <a:lnTo>
                  <a:pt x="5374083" y="1121075"/>
                </a:lnTo>
                <a:lnTo>
                  <a:pt x="6222999" y="1994274"/>
                </a:lnTo>
                <a:lnTo>
                  <a:pt x="6222999" y="2028075"/>
                </a:lnTo>
                <a:lnTo>
                  <a:pt x="5356211" y="1135159"/>
                </a:lnTo>
                <a:lnTo>
                  <a:pt x="0" y="630958"/>
                </a:lnTo>
                <a:close/>
                <a:moveTo>
                  <a:pt x="0" y="543637"/>
                </a:moveTo>
                <a:lnTo>
                  <a:pt x="5458081" y="1047839"/>
                </a:lnTo>
                <a:lnTo>
                  <a:pt x="6222999" y="1873152"/>
                </a:lnTo>
                <a:lnTo>
                  <a:pt x="6222999" y="1898503"/>
                </a:lnTo>
                <a:lnTo>
                  <a:pt x="5441997" y="1061923"/>
                </a:lnTo>
                <a:lnTo>
                  <a:pt x="0" y="557721"/>
                </a:lnTo>
                <a:close/>
                <a:moveTo>
                  <a:pt x="0" y="470401"/>
                </a:moveTo>
                <a:lnTo>
                  <a:pt x="5534931" y="966152"/>
                </a:lnTo>
                <a:lnTo>
                  <a:pt x="6222999" y="1737947"/>
                </a:lnTo>
                <a:lnTo>
                  <a:pt x="6222999" y="1771748"/>
                </a:lnTo>
                <a:lnTo>
                  <a:pt x="5522420" y="980236"/>
                </a:lnTo>
                <a:lnTo>
                  <a:pt x="0" y="484485"/>
                </a:lnTo>
                <a:close/>
                <a:moveTo>
                  <a:pt x="0" y="397165"/>
                </a:moveTo>
                <a:lnTo>
                  <a:pt x="5611779" y="878832"/>
                </a:lnTo>
                <a:lnTo>
                  <a:pt x="5615354" y="887283"/>
                </a:lnTo>
                <a:lnTo>
                  <a:pt x="6222999" y="1605559"/>
                </a:lnTo>
                <a:lnTo>
                  <a:pt x="6222999" y="1636543"/>
                </a:lnTo>
                <a:lnTo>
                  <a:pt x="5599269" y="892916"/>
                </a:lnTo>
                <a:lnTo>
                  <a:pt x="0" y="408432"/>
                </a:lnTo>
                <a:close/>
                <a:moveTo>
                  <a:pt x="0" y="315478"/>
                </a:moveTo>
                <a:lnTo>
                  <a:pt x="5683267" y="791512"/>
                </a:lnTo>
                <a:lnTo>
                  <a:pt x="6222999" y="1464721"/>
                </a:lnTo>
                <a:lnTo>
                  <a:pt x="6222999" y="1495705"/>
                </a:lnTo>
                <a:lnTo>
                  <a:pt x="5670757" y="805596"/>
                </a:lnTo>
                <a:lnTo>
                  <a:pt x="0" y="329562"/>
                </a:lnTo>
                <a:close/>
                <a:moveTo>
                  <a:pt x="0" y="233793"/>
                </a:moveTo>
                <a:lnTo>
                  <a:pt x="5754755" y="704193"/>
                </a:lnTo>
                <a:lnTo>
                  <a:pt x="6222999" y="1315432"/>
                </a:lnTo>
                <a:lnTo>
                  <a:pt x="6222999" y="1349233"/>
                </a:lnTo>
                <a:lnTo>
                  <a:pt x="5738670" y="718277"/>
                </a:lnTo>
                <a:lnTo>
                  <a:pt x="0" y="247877"/>
                </a:lnTo>
                <a:close/>
                <a:moveTo>
                  <a:pt x="0" y="154923"/>
                </a:moveTo>
                <a:lnTo>
                  <a:pt x="5822668" y="611240"/>
                </a:lnTo>
                <a:lnTo>
                  <a:pt x="5828030" y="611240"/>
                </a:lnTo>
                <a:lnTo>
                  <a:pt x="6222999" y="1160510"/>
                </a:lnTo>
                <a:lnTo>
                  <a:pt x="6222999" y="1188678"/>
                </a:lnTo>
                <a:lnTo>
                  <a:pt x="5810158" y="625324"/>
                </a:lnTo>
                <a:lnTo>
                  <a:pt x="0" y="169007"/>
                </a:lnTo>
                <a:close/>
                <a:moveTo>
                  <a:pt x="0" y="67602"/>
                </a:moveTo>
                <a:lnTo>
                  <a:pt x="5890581" y="515469"/>
                </a:lnTo>
                <a:lnTo>
                  <a:pt x="6222999" y="994320"/>
                </a:lnTo>
                <a:lnTo>
                  <a:pt x="6222999" y="1028121"/>
                </a:lnTo>
                <a:lnTo>
                  <a:pt x="5874497" y="523919"/>
                </a:lnTo>
                <a:lnTo>
                  <a:pt x="0" y="81686"/>
                </a:lnTo>
                <a:close/>
                <a:moveTo>
                  <a:pt x="6210489" y="0"/>
                </a:moveTo>
                <a:lnTo>
                  <a:pt x="6222999" y="0"/>
                </a:lnTo>
                <a:lnTo>
                  <a:pt x="6222999" y="28168"/>
                </a:lnTo>
                <a:close/>
                <a:moveTo>
                  <a:pt x="4473340" y="0"/>
                </a:moveTo>
                <a:lnTo>
                  <a:pt x="4634187" y="0"/>
                </a:lnTo>
                <a:lnTo>
                  <a:pt x="6155087" y="101404"/>
                </a:lnTo>
                <a:lnTo>
                  <a:pt x="6223000" y="222526"/>
                </a:lnTo>
                <a:lnTo>
                  <a:pt x="6223000" y="256327"/>
                </a:lnTo>
                <a:lnTo>
                  <a:pt x="6142576" y="107038"/>
                </a:lnTo>
                <a:close/>
                <a:moveTo>
                  <a:pt x="2889888" y="0"/>
                </a:moveTo>
                <a:lnTo>
                  <a:pt x="3052522" y="0"/>
                </a:lnTo>
                <a:lnTo>
                  <a:pt x="6090748" y="208441"/>
                </a:lnTo>
                <a:lnTo>
                  <a:pt x="6223000" y="436600"/>
                </a:lnTo>
                <a:lnTo>
                  <a:pt x="6223000" y="470401"/>
                </a:lnTo>
                <a:lnTo>
                  <a:pt x="6074663" y="214075"/>
                </a:lnTo>
                <a:close/>
                <a:moveTo>
                  <a:pt x="1451199" y="0"/>
                </a:moveTo>
                <a:lnTo>
                  <a:pt x="1613833" y="0"/>
                </a:lnTo>
                <a:lnTo>
                  <a:pt x="6022833" y="315478"/>
                </a:lnTo>
                <a:lnTo>
                  <a:pt x="6222999" y="636590"/>
                </a:lnTo>
                <a:lnTo>
                  <a:pt x="6222999" y="670391"/>
                </a:lnTo>
                <a:lnTo>
                  <a:pt x="6010323" y="321112"/>
                </a:lnTo>
                <a:close/>
                <a:moveTo>
                  <a:pt x="139401" y="0"/>
                </a:moveTo>
                <a:lnTo>
                  <a:pt x="302035" y="0"/>
                </a:lnTo>
                <a:lnTo>
                  <a:pt x="5954921" y="416882"/>
                </a:lnTo>
                <a:lnTo>
                  <a:pt x="6222999" y="819681"/>
                </a:lnTo>
                <a:lnTo>
                  <a:pt x="6222999" y="853482"/>
                </a:lnTo>
                <a:lnTo>
                  <a:pt x="5942410" y="422516"/>
                </a:lnTo>
                <a:close/>
              </a:path>
            </a:pathLst>
          </a:custGeom>
          <a:gradFill flip="none" rotWithShape="1">
            <a:gsLst>
              <a:gs pos="54000">
                <a:schemeClr val="accent1">
                  <a:lumMod val="60000"/>
                  <a:lumOff val="40000"/>
                  <a:alpha val="2000"/>
                </a:schemeClr>
              </a:gs>
              <a:gs pos="0">
                <a:schemeClr val="accent1">
                  <a:lumMod val="60000"/>
                  <a:lumOff val="40000"/>
                  <a:alpha val="60000"/>
                </a:schemeClr>
              </a:gs>
              <a:gs pos="100000">
                <a:schemeClr val="accent2">
                  <a:lumMod val="60000"/>
                  <a:lumOff val="40000"/>
                  <a:alpha val="20000"/>
                </a:schemeClr>
              </a:gs>
            </a:gsLst>
            <a:lin ang="2700000" scaled="1"/>
            <a:tileRect/>
          </a:gradFill>
          <a:ln w="9525">
            <a:noFill/>
            <a:round/>
            <a:headEnd/>
            <a:tailEnd/>
          </a:ln>
        </p:spPr>
        <p:txBody>
          <a:bodyPr vert="horz" wrap="square" lIns="91440" tIns="45720" rIns="91440" bIns="45720" numCol="1" anchor="t" anchorCtr="0" compatLnSpc="1">
            <a:prstTxWarp prst="textNoShape">
              <a:avLst/>
            </a:prstTxWarp>
            <a:noAutofit/>
          </a:bodyPr>
          <a:lstStyle/>
          <a:p>
            <a:endParaRPr lang="ko-KR" altLang="en-US"/>
          </a:p>
        </p:txBody>
      </p:sp>
      <p:sp>
        <p:nvSpPr>
          <p:cNvPr id="4" name="TextBox 3">
            <a:extLst>
              <a:ext uri="{FF2B5EF4-FFF2-40B4-BE49-F238E27FC236}">
                <a16:creationId xmlns:a16="http://schemas.microsoft.com/office/drawing/2014/main" id="{9A3CB51F-5D62-4B60-9DBD-32CB7A7EA1D0}"/>
              </a:ext>
            </a:extLst>
          </p:cNvPr>
          <p:cNvSpPr txBox="1"/>
          <p:nvPr/>
        </p:nvSpPr>
        <p:spPr>
          <a:xfrm>
            <a:off x="1376364" y="1959025"/>
            <a:ext cx="8743949" cy="2308324"/>
          </a:xfrm>
          <a:prstGeom prst="rect">
            <a:avLst/>
          </a:prstGeom>
          <a:noFill/>
        </p:spPr>
        <p:txBody>
          <a:bodyPr wrap="square" rtlCol="0">
            <a:spAutoFit/>
          </a:bodyPr>
          <a:lstStyle/>
          <a:p>
            <a:r>
              <a:rPr lang="en-US" altLang="ko-KR" sz="7200" b="1">
                <a:solidFill>
                  <a:schemeClr val="bg1"/>
                </a:solidFill>
                <a:latin typeface="Arial Black" panose="020B0A04020102020204" pitchFamily="34" charset="0"/>
              </a:rPr>
              <a:t>Medical Separations</a:t>
            </a:r>
            <a:endParaRPr lang="ko-KR" altLang="en-US" sz="7200" b="1">
              <a:solidFill>
                <a:schemeClr val="bg1"/>
              </a:solidFill>
              <a:latin typeface="Arial Black" panose="020B0A04020102020204" pitchFamily="34" charset="0"/>
            </a:endParaRPr>
          </a:p>
        </p:txBody>
      </p:sp>
      <p:sp>
        <p:nvSpPr>
          <p:cNvPr id="72" name="직사각형 71">
            <a:extLst>
              <a:ext uri="{FF2B5EF4-FFF2-40B4-BE49-F238E27FC236}">
                <a16:creationId xmlns:a16="http://schemas.microsoft.com/office/drawing/2014/main" id="{300ECFF1-92BD-4BD9-8E5D-6B9CA161A3A4}"/>
              </a:ext>
            </a:extLst>
          </p:cNvPr>
          <p:cNvSpPr/>
          <p:nvPr/>
        </p:nvSpPr>
        <p:spPr>
          <a:xfrm rot="16200000">
            <a:off x="-1158061" y="3372624"/>
            <a:ext cx="2428875" cy="112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026" name="Picture 2">
            <a:extLst>
              <a:ext uri="{FF2B5EF4-FFF2-40B4-BE49-F238E27FC236}">
                <a16:creationId xmlns:a16="http://schemas.microsoft.com/office/drawing/2014/main" id="{9D3B3FA2-DED0-4444-9D82-05388ACB197E}"/>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91463" y="1628924"/>
            <a:ext cx="2638425" cy="2638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B55B753-3D82-427A-844B-B98A74F81139}"/>
              </a:ext>
            </a:extLst>
          </p:cNvPr>
          <p:cNvSpPr txBox="1"/>
          <p:nvPr/>
        </p:nvSpPr>
        <p:spPr>
          <a:xfrm>
            <a:off x="1376364" y="4366617"/>
            <a:ext cx="5967413" cy="461665"/>
          </a:xfrm>
          <a:prstGeom prst="rect">
            <a:avLst/>
          </a:prstGeom>
          <a:noFill/>
        </p:spPr>
        <p:txBody>
          <a:bodyPr wrap="square" rtlCol="0">
            <a:spAutoFit/>
          </a:bodyPr>
          <a:lstStyle/>
          <a:p>
            <a:r>
              <a:rPr lang="en-US" sz="2400">
                <a:solidFill>
                  <a:schemeClr val="bg1"/>
                </a:solidFill>
              </a:rPr>
              <a:t>PRH Chapter 6, Section 6.2 R5</a:t>
            </a:r>
          </a:p>
        </p:txBody>
      </p:sp>
      <p:sp>
        <p:nvSpPr>
          <p:cNvPr id="7" name="슬라이드 번호 개체 틀 5">
            <a:extLst>
              <a:ext uri="{FF2B5EF4-FFF2-40B4-BE49-F238E27FC236}">
                <a16:creationId xmlns:a16="http://schemas.microsoft.com/office/drawing/2014/main" id="{40F75ED7-3725-466C-A6D8-BA2767D3616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solidFill>
                  <a:schemeClr val="bg1"/>
                </a:solidFill>
              </a:rPr>
              <a:pPr/>
              <a:t>4</a:t>
            </a:fld>
            <a:endParaRPr lang="ko-KR" altLang="en-US">
              <a:solidFill>
                <a:schemeClr val="bg1"/>
              </a:solidFill>
            </a:endParaRPr>
          </a:p>
        </p:txBody>
      </p:sp>
    </p:spTree>
    <p:extLst>
      <p:ext uri="{BB962C8B-B14F-4D97-AF65-F5344CB8AC3E}">
        <p14:creationId xmlns:p14="http://schemas.microsoft.com/office/powerpoint/2010/main" val="3816793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48D3C57-B9F6-44B9-B3B9-A828741D3A60}"/>
              </a:ext>
            </a:extLst>
          </p:cNvPr>
          <p:cNvSpPr>
            <a:spLocks noGrp="1"/>
          </p:cNvSpPr>
          <p:nvPr>
            <p:ph type="title"/>
          </p:nvPr>
        </p:nvSpPr>
        <p:spPr>
          <a:xfrm>
            <a:off x="838200" y="462718"/>
            <a:ext cx="10515600" cy="816450"/>
          </a:xfrm>
        </p:spPr>
        <p:txBody>
          <a:bodyPr>
            <a:normAutofit/>
          </a:bodyPr>
          <a:lstStyle/>
          <a:p>
            <a:r>
              <a:rPr lang="en-US" altLang="ko-KR" sz="4400"/>
              <a:t>Direct Threat to Others?</a:t>
            </a:r>
            <a:endParaRPr lang="ko-KR" altLang="en-US" sz="4400"/>
          </a:p>
        </p:txBody>
      </p:sp>
      <p:sp>
        <p:nvSpPr>
          <p:cNvPr id="12" name="직사각형 11">
            <a:extLst>
              <a:ext uri="{FF2B5EF4-FFF2-40B4-BE49-F238E27FC236}">
                <a16:creationId xmlns:a16="http://schemas.microsoft.com/office/drawing/2014/main" id="{A74A592B-629F-4B0F-8F16-DE96AD4897AC}"/>
              </a:ext>
            </a:extLst>
          </p:cNvPr>
          <p:cNvSpPr/>
          <p:nvPr/>
        </p:nvSpPr>
        <p:spPr>
          <a:xfrm>
            <a:off x="4881563" y="0"/>
            <a:ext cx="2428875" cy="1127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a:cs typeface="+mn-cs"/>
            </a:endParaRPr>
          </a:p>
        </p:txBody>
      </p:sp>
      <p:pic>
        <p:nvPicPr>
          <p:cNvPr id="18" name="Picture 17">
            <a:extLst>
              <a:ext uri="{FF2B5EF4-FFF2-40B4-BE49-F238E27FC236}">
                <a16:creationId xmlns:a16="http://schemas.microsoft.com/office/drawing/2014/main" id="{D9943669-5C50-481A-B2CD-36755742C995}"/>
              </a:ext>
            </a:extLst>
          </p:cNvPr>
          <p:cNvPicPr>
            <a:picLocks noChangeAspect="1"/>
          </p:cNvPicPr>
          <p:nvPr/>
        </p:nvPicPr>
        <p:blipFill>
          <a:blip r:embed="rId3"/>
          <a:stretch>
            <a:fillRect/>
          </a:stretch>
        </p:blipFill>
        <p:spPr>
          <a:xfrm>
            <a:off x="905524" y="1511244"/>
            <a:ext cx="10380952" cy="4180952"/>
          </a:xfrm>
          <a:prstGeom prst="rect">
            <a:avLst/>
          </a:prstGeom>
        </p:spPr>
      </p:pic>
      <p:sp>
        <p:nvSpPr>
          <p:cNvPr id="16" name="타원 6">
            <a:extLst>
              <a:ext uri="{FF2B5EF4-FFF2-40B4-BE49-F238E27FC236}">
                <a16:creationId xmlns:a16="http://schemas.microsoft.com/office/drawing/2014/main" id="{41A5EBB4-9114-4929-B9A6-BEA1750FF062}"/>
              </a:ext>
            </a:extLst>
          </p:cNvPr>
          <p:cNvSpPr/>
          <p:nvPr/>
        </p:nvSpPr>
        <p:spPr>
          <a:xfrm>
            <a:off x="678329" y="1511244"/>
            <a:ext cx="756621" cy="756621"/>
          </a:xfrm>
          <a:prstGeom prst="ellipse">
            <a:avLst/>
          </a:prstGeom>
          <a:solidFill>
            <a:srgbClr val="6D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srgbClr val="FFFFFF"/>
                </a:solidFill>
                <a:effectLst/>
                <a:uLnTx/>
                <a:uFillTx/>
                <a:latin typeface="Calibri Light" panose="020F0302020204030204" pitchFamily="34" charset="0"/>
                <a:ea typeface="맑은 고딕"/>
                <a:cs typeface="Calibri Light" panose="020F0302020204030204" pitchFamily="34" charset="0"/>
              </a:rPr>
              <a:t>06</a:t>
            </a:r>
            <a:endParaRPr kumimoji="0" lang="ko-KR" altLang="en-US" sz="1800" b="0" i="0" u="none" strike="noStrike" kern="1200" cap="none" spc="0" normalizeH="0" baseline="0" noProof="0">
              <a:ln>
                <a:noFill/>
              </a:ln>
              <a:solidFill>
                <a:srgbClr val="FFFFFF"/>
              </a:solidFill>
              <a:effectLst/>
              <a:uLnTx/>
              <a:uFillTx/>
              <a:latin typeface="Calibri Light" panose="020F0302020204030204" pitchFamily="34" charset="0"/>
              <a:ea typeface="맑은 고딕"/>
              <a:cs typeface="Calibri Light" panose="020F0302020204030204" pitchFamily="34" charset="0"/>
            </a:endParaRPr>
          </a:p>
        </p:txBody>
      </p:sp>
      <p:sp>
        <p:nvSpPr>
          <p:cNvPr id="6" name="슬라이드 번호 개체 틀 5">
            <a:extLst>
              <a:ext uri="{FF2B5EF4-FFF2-40B4-BE49-F238E27FC236}">
                <a16:creationId xmlns:a16="http://schemas.microsoft.com/office/drawing/2014/main" id="{A1EB6588-688A-4734-930B-58476E5EAFD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40</a:t>
            </a:fld>
            <a:endParaRPr kumimoji="0" lang="ko-KR" altLang="en-US" sz="1200" b="0" i="0" u="none" strike="noStrike" kern="1200" cap="none" spc="0" normalizeH="0" baseline="0" noProof="0">
              <a:ln>
                <a:noFill/>
              </a:ln>
              <a:solidFill>
                <a:prstClr val="black"/>
              </a:solidFill>
              <a:effectLst/>
              <a:uLnTx/>
              <a:uFillTx/>
              <a:latin typeface="Calibri"/>
              <a:ea typeface="맑은 고딕"/>
              <a:cs typeface="+mn-cs"/>
            </a:endParaRPr>
          </a:p>
        </p:txBody>
      </p:sp>
    </p:spTree>
    <p:extLst>
      <p:ext uri="{BB962C8B-B14F-4D97-AF65-F5344CB8AC3E}">
        <p14:creationId xmlns:p14="http://schemas.microsoft.com/office/powerpoint/2010/main" val="3296367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person, outdoor&#10;&#10;Description automatically generated">
            <a:extLst>
              <a:ext uri="{FF2B5EF4-FFF2-40B4-BE49-F238E27FC236}">
                <a16:creationId xmlns:a16="http://schemas.microsoft.com/office/drawing/2014/main" id="{335B7D88-9786-44F9-9593-08AFA7D9F96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grpSp>
        <p:nvGrpSpPr>
          <p:cNvPr id="19" name="그룹 18"/>
          <p:cNvGrpSpPr/>
          <p:nvPr/>
        </p:nvGrpSpPr>
        <p:grpSpPr>
          <a:xfrm>
            <a:off x="2132112" y="1929425"/>
            <a:ext cx="7927777" cy="2995000"/>
            <a:chOff x="2238632" y="3006762"/>
            <a:chExt cx="5950368" cy="4184122"/>
          </a:xfrm>
        </p:grpSpPr>
        <p:sp>
          <p:nvSpPr>
            <p:cNvPr id="6" name="직사각형 5"/>
            <p:cNvSpPr/>
            <p:nvPr/>
          </p:nvSpPr>
          <p:spPr>
            <a:xfrm>
              <a:off x="2238632" y="3006762"/>
              <a:ext cx="5950368" cy="4184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63"/>
            </a:p>
          </p:txBody>
        </p:sp>
        <p:sp>
          <p:nvSpPr>
            <p:cNvPr id="15" name="TextBox 14"/>
            <p:cNvSpPr txBox="1"/>
            <p:nvPr/>
          </p:nvSpPr>
          <p:spPr>
            <a:xfrm>
              <a:off x="2468523" y="3986935"/>
              <a:ext cx="5490585" cy="2223776"/>
            </a:xfrm>
            <a:prstGeom prst="rect">
              <a:avLst/>
            </a:prstGeom>
            <a:noFill/>
          </p:spPr>
          <p:txBody>
            <a:bodyPr wrap="square" rtlCol="0">
              <a:spAutoFit/>
            </a:bodyPr>
            <a:lstStyle/>
            <a:p>
              <a:pPr algn="ctr" defTabSz="1625382" latinLnBrk="1">
                <a:lnSpc>
                  <a:spcPct val="114000"/>
                </a:lnSpc>
                <a:spcBef>
                  <a:spcPts val="600"/>
                </a:spcBef>
              </a:pPr>
              <a:r>
                <a:rPr lang="en-US" altLang="ko-KR" sz="4400">
                  <a:ln>
                    <a:solidFill>
                      <a:srgbClr val="D95D4F">
                        <a:alpha val="0"/>
                      </a:srgbClr>
                    </a:solidFill>
                  </a:ln>
                  <a:solidFill>
                    <a:srgbClr val="7B9D77"/>
                  </a:solidFill>
                  <a:latin typeface="Arial Black" panose="020B0A04020102020204" pitchFamily="34" charset="0"/>
                  <a:cs typeface="Calibri" panose="020F0502020204030204" pitchFamily="34" charset="0"/>
                </a:rPr>
                <a:t>Student Medical Separation Process</a:t>
              </a:r>
            </a:p>
          </p:txBody>
        </p:sp>
      </p:grpSp>
      <p:sp>
        <p:nvSpPr>
          <p:cNvPr id="2" name="TextBox 1">
            <a:extLst>
              <a:ext uri="{FF2B5EF4-FFF2-40B4-BE49-F238E27FC236}">
                <a16:creationId xmlns:a16="http://schemas.microsoft.com/office/drawing/2014/main" id="{6864744B-4310-BC3A-F0B4-6547EAFF0581}"/>
              </a:ext>
            </a:extLst>
          </p:cNvPr>
          <p:cNvSpPr txBox="1"/>
          <p:nvPr/>
        </p:nvSpPr>
        <p:spPr>
          <a:xfrm>
            <a:off x="11301046" y="6377354"/>
            <a:ext cx="668216" cy="276999"/>
          </a:xfrm>
          <a:prstGeom prst="rect">
            <a:avLst/>
          </a:prstGeom>
          <a:noFill/>
        </p:spPr>
        <p:txBody>
          <a:bodyPr wrap="square" rtlCol="0">
            <a:spAutoFit/>
          </a:bodyPr>
          <a:lstStyle/>
          <a:p>
            <a:r>
              <a:rPr lang="en-US" sz="1200">
                <a:latin typeface="Malgun Gothic" panose="020B0503020000020004" pitchFamily="34" charset="-127"/>
                <a:ea typeface="Malgun Gothic" panose="020B0503020000020004" pitchFamily="34" charset="-127"/>
              </a:rPr>
              <a:t>41</a:t>
            </a:r>
          </a:p>
        </p:txBody>
      </p:sp>
    </p:spTree>
    <p:extLst>
      <p:ext uri="{BB962C8B-B14F-4D97-AF65-F5344CB8AC3E}">
        <p14:creationId xmlns:p14="http://schemas.microsoft.com/office/powerpoint/2010/main" val="34010868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2F5AE52-6F82-407E-9CBD-894E33FED994}"/>
              </a:ext>
            </a:extLst>
          </p:cNvPr>
          <p:cNvSpPr/>
          <p:nvPr/>
        </p:nvSpPr>
        <p:spPr>
          <a:xfrm>
            <a:off x="1381" y="0"/>
            <a:ext cx="12188825" cy="4336257"/>
          </a:xfrm>
          <a:prstGeom prst="rect">
            <a:avLst/>
          </a:prstGeom>
          <a:solidFill>
            <a:srgbClr val="7B9D77">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ctr" defTabSz="913607" rtl="0" eaLnBrk="0" fontAlgn="base" latinLnBrk="1" hangingPunct="0">
              <a:lnSpc>
                <a:spcPct val="100000"/>
              </a:lnSpc>
              <a:spcBef>
                <a:spcPct val="0"/>
              </a:spcBef>
              <a:spcAft>
                <a:spcPct val="0"/>
              </a:spcAft>
              <a:buClrTx/>
              <a:buSzTx/>
              <a:buFontTx/>
              <a:buNone/>
              <a:tabLst/>
              <a:defRPr/>
            </a:pPr>
            <a:endParaRPr kumimoji="0" lang="ru-RU" sz="9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63491" name="TextBox 22">
            <a:extLst>
              <a:ext uri="{FF2B5EF4-FFF2-40B4-BE49-F238E27FC236}">
                <a16:creationId xmlns:a16="http://schemas.microsoft.com/office/drawing/2014/main" id="{F4FF601A-CA11-478A-9D2A-0461A79BC4F3}"/>
              </a:ext>
            </a:extLst>
          </p:cNvPr>
          <p:cNvSpPr txBox="1">
            <a:spLocks noChangeArrowheads="1"/>
          </p:cNvSpPr>
          <p:nvPr/>
        </p:nvSpPr>
        <p:spPr bwMode="auto">
          <a:xfrm>
            <a:off x="530225" y="571500"/>
            <a:ext cx="5946775" cy="64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l" defTabSz="913607" rtl="0" eaLnBrk="0" fontAlgn="base" latinLnBrk="1" hangingPunct="0">
              <a:lnSpc>
                <a:spcPct val="80000"/>
              </a:lnSpc>
              <a:spcBef>
                <a:spcPts val="2100"/>
              </a:spcBef>
              <a:spcAft>
                <a:spcPct val="0"/>
              </a:spcAft>
              <a:buClrTx/>
              <a:buSzTx/>
              <a:buFontTx/>
              <a:buNone/>
              <a:tabLst/>
              <a:defRPr/>
            </a:pPr>
            <a:r>
              <a:rPr kumimoji="0" lang="en-US" altLang="ru-RU" sz="4400" b="0" i="0" u="none" strike="noStrike" kern="1200" cap="none" spc="0" normalizeH="0" baseline="0" noProof="0">
                <a:ln>
                  <a:noFill/>
                </a:ln>
                <a:solidFill>
                  <a:prstClr val="white"/>
                </a:solidFill>
                <a:effectLst/>
                <a:uLnTx/>
                <a:uFillTx/>
                <a:latin typeface="Arial Black" panose="020B0A04020102020204" pitchFamily="34" charset="0"/>
                <a:ea typeface="+mn-ea"/>
                <a:cs typeface="+mn-cs"/>
              </a:rPr>
              <a:t>Where to Start?</a:t>
            </a:r>
          </a:p>
        </p:txBody>
      </p:sp>
      <p:sp>
        <p:nvSpPr>
          <p:cNvPr id="12" name="Rectangle 11">
            <a:extLst>
              <a:ext uri="{FF2B5EF4-FFF2-40B4-BE49-F238E27FC236}">
                <a16:creationId xmlns:a16="http://schemas.microsoft.com/office/drawing/2014/main" id="{1AFE2A5D-E88B-46D9-A35A-FB4AC2955457}"/>
              </a:ext>
            </a:extLst>
          </p:cNvPr>
          <p:cNvSpPr/>
          <p:nvPr/>
        </p:nvSpPr>
        <p:spPr>
          <a:xfrm>
            <a:off x="491429" y="3227214"/>
            <a:ext cx="3551636" cy="3013077"/>
          </a:xfrm>
          <a:prstGeom prst="rect">
            <a:avLst/>
          </a:prstGeom>
          <a:solidFill>
            <a:srgbClr val="383F73"/>
          </a:solidFill>
          <a:ln>
            <a:noFill/>
          </a:ln>
          <a:effectLst>
            <a:outerShdw blurRad="1003300" dist="228600" dir="768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ctr" defTabSz="913607" rtl="0" eaLnBrk="0" fontAlgn="base" latinLnBrk="1" hangingPunct="0">
              <a:lnSpc>
                <a:spcPct val="100000"/>
              </a:lnSpc>
              <a:spcBef>
                <a:spcPct val="0"/>
              </a:spcBef>
              <a:spcAft>
                <a:spcPct val="0"/>
              </a:spcAft>
              <a:buClrTx/>
              <a:buSzTx/>
              <a:buFontTx/>
              <a:buNone/>
              <a:tabLst/>
              <a:defRPr/>
            </a:pPr>
            <a:endParaRPr kumimoji="0" lang="ru-RU" sz="9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14" name="Rectangle 13">
            <a:extLst>
              <a:ext uri="{FF2B5EF4-FFF2-40B4-BE49-F238E27FC236}">
                <a16:creationId xmlns:a16="http://schemas.microsoft.com/office/drawing/2014/main" id="{15B4603A-83D2-492E-B174-9A4AC113FDFD}"/>
              </a:ext>
            </a:extLst>
          </p:cNvPr>
          <p:cNvSpPr/>
          <p:nvPr/>
        </p:nvSpPr>
        <p:spPr>
          <a:xfrm>
            <a:off x="7772918" y="3227213"/>
            <a:ext cx="3766268" cy="3013077"/>
          </a:xfrm>
          <a:prstGeom prst="rect">
            <a:avLst/>
          </a:prstGeom>
          <a:solidFill>
            <a:srgbClr val="383F73"/>
          </a:solidFill>
          <a:ln>
            <a:noFill/>
          </a:ln>
          <a:effectLst>
            <a:outerShdw blurRad="1003300" dist="228600" dir="768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ctr" defTabSz="913607" rtl="0" eaLnBrk="0" fontAlgn="base" latinLnBrk="1" hangingPunct="0">
              <a:lnSpc>
                <a:spcPct val="100000"/>
              </a:lnSpc>
              <a:spcBef>
                <a:spcPct val="0"/>
              </a:spcBef>
              <a:spcAft>
                <a:spcPct val="0"/>
              </a:spcAft>
              <a:buClrTx/>
              <a:buSzTx/>
              <a:buFontTx/>
              <a:buNone/>
              <a:tabLst/>
              <a:defRPr/>
            </a:pPr>
            <a:endParaRPr kumimoji="0" lang="ru-RU" sz="9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63503" name="TextBox 16">
            <a:extLst>
              <a:ext uri="{FF2B5EF4-FFF2-40B4-BE49-F238E27FC236}">
                <a16:creationId xmlns:a16="http://schemas.microsoft.com/office/drawing/2014/main" id="{6E16677B-E18E-4945-A990-DB112F5B8F68}"/>
              </a:ext>
            </a:extLst>
          </p:cNvPr>
          <p:cNvSpPr txBox="1">
            <a:spLocks noChangeArrowheads="1"/>
          </p:cNvSpPr>
          <p:nvPr/>
        </p:nvSpPr>
        <p:spPr bwMode="auto">
          <a:xfrm>
            <a:off x="582560" y="3277453"/>
            <a:ext cx="3408740" cy="327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l" defTabSz="913607" rtl="0" eaLnBrk="0" fontAlgn="base" latinLnBrk="0" hangingPunct="0">
              <a:lnSpc>
                <a:spcPct val="114000"/>
              </a:lnSpc>
              <a:spcBef>
                <a:spcPts val="600"/>
              </a:spcBef>
              <a:spcAft>
                <a:spcPct val="0"/>
              </a:spcAft>
              <a:buClrTx/>
              <a:buSzTx/>
              <a:buFontTx/>
              <a:buNone/>
              <a:tabLst/>
              <a:defRPr/>
            </a:pPr>
            <a:r>
              <a:rPr kumimoji="0" lang="en-US" altLang="ru-RU" sz="2000" b="0" i="0" u="none" strike="noStrike" kern="1200" cap="none" spc="0" normalizeH="0" baseline="0" noProof="0">
                <a:ln>
                  <a:noFill/>
                </a:ln>
                <a:solidFill>
                  <a:prstClr val="white"/>
                </a:solidFill>
                <a:effectLst/>
                <a:uLnTx/>
                <a:uFillTx/>
                <a:latin typeface="Montserrat Semi Bold" pitchFamily="50" charset="0"/>
                <a:ea typeface="+mn-ea"/>
                <a:cs typeface="+mn-cs"/>
              </a:rPr>
              <a:t>Check relevant information in the SHR which may include:</a:t>
            </a:r>
          </a:p>
          <a:p>
            <a:pPr marL="342900" indent="-342900" latinLnBrk="0">
              <a:lnSpc>
                <a:spcPct val="114000"/>
              </a:lnSpc>
              <a:spcBef>
                <a:spcPts val="600"/>
              </a:spcBef>
              <a:buFont typeface="Wingdings" panose="05000000000000000000" pitchFamily="2" charset="2"/>
              <a:buChar char="§"/>
              <a:defRPr/>
            </a:pPr>
            <a:r>
              <a:rPr lang="en-US" altLang="ru-RU" sz="1600">
                <a:solidFill>
                  <a:schemeClr val="bg1"/>
                </a:solidFill>
                <a:latin typeface="Montserrat Semi Bold"/>
              </a:rPr>
              <a:t>ETA 653</a:t>
            </a:r>
            <a:endParaRPr lang="en-US" altLang="ru-RU" sz="1600" b="0" i="0" u="none" strike="noStrike" kern="1200" cap="none" spc="0" normalizeH="0" baseline="0" noProof="0">
              <a:ln>
                <a:noFill/>
              </a:ln>
              <a:solidFill>
                <a:schemeClr val="bg1"/>
              </a:solidFill>
              <a:effectLst/>
              <a:uLnTx/>
              <a:uFillTx/>
              <a:latin typeface="Montserrat Semi Bold" pitchFamily="50" charset="0"/>
            </a:endParaRPr>
          </a:p>
          <a:p>
            <a:pPr marL="342900" marR="0" lvl="0" indent="-342900" algn="l" defTabSz="913607" rtl="0" eaLnBrk="0" fontAlgn="base" latinLnBrk="0" hangingPunct="0">
              <a:lnSpc>
                <a:spcPct val="114000"/>
              </a:lnSpc>
              <a:spcBef>
                <a:spcPts val="600"/>
              </a:spcBef>
              <a:spcAft>
                <a:spcPct val="0"/>
              </a:spcAft>
              <a:buClrTx/>
              <a:buSzTx/>
              <a:buFont typeface="Wingdings" panose="05000000000000000000" pitchFamily="2" charset="2"/>
              <a:buChar char="§"/>
              <a:tabLst/>
              <a:defRPr/>
            </a:pPr>
            <a:r>
              <a:rPr kumimoji="0" lang="en-US" altLang="ru-RU" sz="1600" b="0" i="0" u="none" strike="noStrike" kern="1200" cap="none" spc="0" normalizeH="0" baseline="0" noProof="0">
                <a:ln>
                  <a:noFill/>
                </a:ln>
                <a:solidFill>
                  <a:prstClr val="white"/>
                </a:solidFill>
                <a:effectLst/>
                <a:uLnTx/>
                <a:uFillTx/>
                <a:latin typeface="Montserrat Semi Bold" pitchFamily="50" charset="0"/>
                <a:ea typeface="+mn-ea"/>
                <a:cs typeface="+mn-cs"/>
              </a:rPr>
              <a:t>CCMPs</a:t>
            </a:r>
          </a:p>
          <a:p>
            <a:pPr marL="342900" marR="0" lvl="0" indent="-342900" algn="l" defTabSz="913607" rtl="0" eaLnBrk="0" fontAlgn="base" latinLnBrk="0" hangingPunct="0">
              <a:lnSpc>
                <a:spcPct val="114000"/>
              </a:lnSpc>
              <a:spcBef>
                <a:spcPts val="600"/>
              </a:spcBef>
              <a:spcAft>
                <a:spcPct val="0"/>
              </a:spcAft>
              <a:buClrTx/>
              <a:buSzTx/>
              <a:buFont typeface="Wingdings" panose="05000000000000000000" pitchFamily="2" charset="2"/>
              <a:buChar char="§"/>
              <a:tabLst/>
              <a:defRPr/>
            </a:pPr>
            <a:r>
              <a:rPr kumimoji="0" lang="en-US" altLang="ru-RU" sz="1600" b="0" i="0" u="none" strike="noStrike" kern="1200" cap="none" spc="0" normalizeH="0" baseline="0" noProof="0">
                <a:ln>
                  <a:noFill/>
                </a:ln>
                <a:solidFill>
                  <a:prstClr val="white"/>
                </a:solidFill>
                <a:effectLst/>
                <a:uLnTx/>
                <a:uFillTx/>
                <a:latin typeface="Montserrat Semi Bold" pitchFamily="50" charset="0"/>
                <a:ea typeface="+mn-ea"/>
                <a:cs typeface="+mn-cs"/>
              </a:rPr>
              <a:t>Mental Health Notes</a:t>
            </a:r>
          </a:p>
          <a:p>
            <a:pPr marL="342900" marR="0" lvl="0" indent="-342900" algn="l" defTabSz="913607" rtl="0" eaLnBrk="0" fontAlgn="base" latinLnBrk="0" hangingPunct="0">
              <a:lnSpc>
                <a:spcPct val="114000"/>
              </a:lnSpc>
              <a:spcBef>
                <a:spcPts val="600"/>
              </a:spcBef>
              <a:spcAft>
                <a:spcPct val="0"/>
              </a:spcAft>
              <a:buClrTx/>
              <a:buSzTx/>
              <a:buFont typeface="Wingdings" panose="05000000000000000000" pitchFamily="2" charset="2"/>
              <a:buChar char="§"/>
              <a:tabLst/>
              <a:defRPr/>
            </a:pPr>
            <a:r>
              <a:rPr kumimoji="0" lang="en-US" altLang="ru-RU" sz="1600" b="0" i="0" u="none" strike="noStrike" kern="1200" cap="none" spc="0" normalizeH="0" baseline="0" noProof="0">
                <a:ln>
                  <a:noFill/>
                </a:ln>
                <a:solidFill>
                  <a:prstClr val="white"/>
                </a:solidFill>
                <a:effectLst/>
                <a:uLnTx/>
                <a:uFillTx/>
                <a:latin typeface="Montserrat Semi Bold" pitchFamily="50" charset="0"/>
                <a:ea typeface="+mn-ea"/>
                <a:cs typeface="+mn-cs"/>
              </a:rPr>
              <a:t>Any psychiatric or psychological evaluations</a:t>
            </a:r>
          </a:p>
          <a:p>
            <a:pPr marL="342900" marR="0" lvl="0" indent="-342900" algn="l" defTabSz="913607" rtl="0" eaLnBrk="0" fontAlgn="base" latinLnBrk="0" hangingPunct="0">
              <a:lnSpc>
                <a:spcPct val="114000"/>
              </a:lnSpc>
              <a:spcBef>
                <a:spcPts val="600"/>
              </a:spcBef>
              <a:spcAft>
                <a:spcPct val="0"/>
              </a:spcAft>
              <a:buClrTx/>
              <a:buSzTx/>
              <a:buFont typeface="Wingdings" panose="05000000000000000000" pitchFamily="2" charset="2"/>
              <a:buChar char="§"/>
              <a:tabLst/>
              <a:defRPr/>
            </a:pPr>
            <a:r>
              <a:rPr lang="en-US" altLang="ru-RU" sz="1600">
                <a:solidFill>
                  <a:prstClr val="white"/>
                </a:solidFill>
                <a:latin typeface="Montserrat Semi Bold" pitchFamily="50" charset="0"/>
              </a:rPr>
              <a:t>SF-600 Chronological Record</a:t>
            </a:r>
            <a:endParaRPr kumimoji="0" lang="en-US" altLang="ru-RU" sz="1600" b="0" i="0" u="none" strike="noStrike" kern="1200" cap="none" spc="0" normalizeH="0" baseline="0" noProof="0">
              <a:ln>
                <a:noFill/>
              </a:ln>
              <a:solidFill>
                <a:prstClr val="white"/>
              </a:solidFill>
              <a:effectLst/>
              <a:uLnTx/>
              <a:uFillTx/>
              <a:latin typeface="Montserrat Semi Bold" pitchFamily="50" charset="0"/>
              <a:ea typeface="+mn-ea"/>
              <a:cs typeface="+mn-cs"/>
            </a:endParaRPr>
          </a:p>
          <a:p>
            <a:pPr marL="342900" marR="0" lvl="0" indent="-342900" algn="l" defTabSz="913607" rtl="0" eaLnBrk="0" fontAlgn="base" latinLnBrk="0" hangingPunct="0">
              <a:lnSpc>
                <a:spcPct val="114000"/>
              </a:lnSpc>
              <a:spcBef>
                <a:spcPts val="600"/>
              </a:spcBef>
              <a:spcAft>
                <a:spcPct val="0"/>
              </a:spcAft>
              <a:buClrTx/>
              <a:buSzTx/>
              <a:buFont typeface="Wingdings" panose="05000000000000000000" pitchFamily="2" charset="2"/>
              <a:buChar char="§"/>
              <a:tabLst/>
              <a:defRPr/>
            </a:pPr>
            <a:endParaRPr kumimoji="0" lang="en-US" altLang="ru-RU" sz="2000" b="0" i="0" u="none" strike="noStrike" kern="1200" cap="none" spc="0" normalizeH="0" baseline="0" noProof="0">
              <a:ln>
                <a:noFill/>
              </a:ln>
              <a:solidFill>
                <a:prstClr val="white"/>
              </a:solidFill>
              <a:effectLst/>
              <a:uLnTx/>
              <a:uFillTx/>
              <a:latin typeface="Montserrat Semi Bold" pitchFamily="50" charset="0"/>
              <a:ea typeface="+mn-ea"/>
              <a:cs typeface="+mn-cs"/>
            </a:endParaRPr>
          </a:p>
        </p:txBody>
      </p:sp>
      <p:sp>
        <p:nvSpPr>
          <p:cNvPr id="22" name="TextBox 21">
            <a:extLst>
              <a:ext uri="{FF2B5EF4-FFF2-40B4-BE49-F238E27FC236}">
                <a16:creationId xmlns:a16="http://schemas.microsoft.com/office/drawing/2014/main" id="{93F2A5ED-B5E7-4056-9D2B-EBF798A29E5D}"/>
              </a:ext>
            </a:extLst>
          </p:cNvPr>
          <p:cNvSpPr txBox="1"/>
          <p:nvPr/>
        </p:nvSpPr>
        <p:spPr>
          <a:xfrm>
            <a:off x="951481" y="1508985"/>
            <a:ext cx="2631531" cy="1532334"/>
          </a:xfrm>
          <a:prstGeom prst="roundRect">
            <a:avLst/>
          </a:prstGeom>
          <a:solidFill>
            <a:srgbClr val="6D728D"/>
          </a:solidFill>
          <a:ln>
            <a:noFill/>
          </a:ln>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Review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Documentation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in SHR</a:t>
            </a:r>
          </a:p>
        </p:txBody>
      </p:sp>
      <p:sp>
        <p:nvSpPr>
          <p:cNvPr id="23" name="TextBox 16">
            <a:extLst>
              <a:ext uri="{FF2B5EF4-FFF2-40B4-BE49-F238E27FC236}">
                <a16:creationId xmlns:a16="http://schemas.microsoft.com/office/drawing/2014/main" id="{2CAC400B-A556-4256-A17F-C43EAAF2F2EF}"/>
              </a:ext>
            </a:extLst>
          </p:cNvPr>
          <p:cNvSpPr txBox="1">
            <a:spLocks noChangeArrowheads="1"/>
          </p:cNvSpPr>
          <p:nvPr/>
        </p:nvSpPr>
        <p:spPr bwMode="auto">
          <a:xfrm>
            <a:off x="7817081" y="3277453"/>
            <a:ext cx="3565594" cy="1826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l" defTabSz="913607" rtl="0" eaLnBrk="0" fontAlgn="base" latinLnBrk="0" hangingPunct="0">
              <a:lnSpc>
                <a:spcPct val="114000"/>
              </a:lnSpc>
              <a:spcBef>
                <a:spcPts val="600"/>
              </a:spcBef>
              <a:spcAft>
                <a:spcPct val="0"/>
              </a:spcAft>
              <a:buClrTx/>
              <a:buSzTx/>
              <a:buFontTx/>
              <a:buNone/>
              <a:tabLst/>
              <a:defRPr/>
            </a:pPr>
            <a:r>
              <a:rPr kumimoji="0" lang="en-US" altLang="ru-RU" sz="2000" b="0" i="0" u="none" strike="noStrike" kern="1200" cap="none" spc="0" normalizeH="0" baseline="0" noProof="0">
                <a:ln>
                  <a:noFill/>
                </a:ln>
                <a:solidFill>
                  <a:prstClr val="white"/>
                </a:solidFill>
                <a:effectLst/>
                <a:uLnTx/>
                <a:uFillTx/>
                <a:latin typeface="Montserrat Semi Bold" pitchFamily="50" charset="0"/>
                <a:ea typeface="+mn-ea"/>
                <a:cs typeface="+mn-cs"/>
              </a:rPr>
              <a:t>Check to see if there are case notes that may describe behaviors on center and interactions with staff and other students. </a:t>
            </a:r>
          </a:p>
        </p:txBody>
      </p:sp>
      <p:sp>
        <p:nvSpPr>
          <p:cNvPr id="10" name="슬라이드 번호 개체 틀 5">
            <a:extLst>
              <a:ext uri="{FF2B5EF4-FFF2-40B4-BE49-F238E27FC236}">
                <a16:creationId xmlns:a16="http://schemas.microsoft.com/office/drawing/2014/main" id="{967D8DFC-55D3-4750-B8E0-A7A584DAF230}"/>
              </a:ext>
            </a:extLst>
          </p:cNvPr>
          <p:cNvSpPr txBox="1">
            <a:spLocks/>
          </p:cNvSpPr>
          <p:nvPr/>
        </p:nvSpPr>
        <p:spPr>
          <a:xfrm>
            <a:off x="8610600" y="637667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42</a:t>
            </a:fld>
            <a:endParaRPr kumimoji="0" lang="ko-KR" altLang="en-US" sz="12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15" name="Rectangle 14">
            <a:extLst>
              <a:ext uri="{FF2B5EF4-FFF2-40B4-BE49-F238E27FC236}">
                <a16:creationId xmlns:a16="http://schemas.microsoft.com/office/drawing/2014/main" id="{C904AFAC-4F78-4DCA-86C8-04D86D135D41}"/>
              </a:ext>
            </a:extLst>
          </p:cNvPr>
          <p:cNvSpPr/>
          <p:nvPr/>
        </p:nvSpPr>
        <p:spPr>
          <a:xfrm>
            <a:off x="4134196" y="3227213"/>
            <a:ext cx="3551636" cy="3013077"/>
          </a:xfrm>
          <a:prstGeom prst="rect">
            <a:avLst/>
          </a:prstGeom>
          <a:solidFill>
            <a:srgbClr val="383F73"/>
          </a:solidFill>
          <a:ln>
            <a:noFill/>
          </a:ln>
          <a:effectLst>
            <a:outerShdw blurRad="1003300" dist="228600" dir="768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ctr" defTabSz="913607" rtl="0" eaLnBrk="0" fontAlgn="base" latinLnBrk="1" hangingPunct="0">
              <a:lnSpc>
                <a:spcPct val="100000"/>
              </a:lnSpc>
              <a:spcBef>
                <a:spcPct val="0"/>
              </a:spcBef>
              <a:spcAft>
                <a:spcPct val="0"/>
              </a:spcAft>
              <a:buClrTx/>
              <a:buSzTx/>
              <a:buFontTx/>
              <a:buNone/>
              <a:tabLst/>
              <a:defRPr/>
            </a:pPr>
            <a:endParaRPr kumimoji="0" lang="ru-RU" sz="900" b="0" i="0" u="none" strike="noStrike" kern="1200" cap="none" spc="0" normalizeH="0" baseline="0" noProof="0">
              <a:ln>
                <a:noFill/>
              </a:ln>
              <a:solidFill>
                <a:prstClr val="black"/>
              </a:solidFill>
              <a:effectLst/>
              <a:uLnTx/>
              <a:uFillTx/>
              <a:latin typeface="Lato Light" panose="020F0502020204030203" pitchFamily="34" charset="0"/>
              <a:ea typeface="+mn-ea"/>
              <a:cs typeface="+mn-cs"/>
            </a:endParaRPr>
          </a:p>
        </p:txBody>
      </p:sp>
      <p:sp>
        <p:nvSpPr>
          <p:cNvPr id="13" name="TextBox 16">
            <a:extLst>
              <a:ext uri="{FF2B5EF4-FFF2-40B4-BE49-F238E27FC236}">
                <a16:creationId xmlns:a16="http://schemas.microsoft.com/office/drawing/2014/main" id="{D4274E32-0C65-41A9-97CE-2C9573381790}"/>
              </a:ext>
            </a:extLst>
          </p:cNvPr>
          <p:cNvSpPr txBox="1">
            <a:spLocks noChangeArrowheads="1"/>
          </p:cNvSpPr>
          <p:nvPr/>
        </p:nvSpPr>
        <p:spPr bwMode="auto">
          <a:xfrm>
            <a:off x="4210060" y="3277453"/>
            <a:ext cx="2895263" cy="147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502020204030203" pitchFamily="34" charset="0"/>
                <a:ea typeface="+mn-ea"/>
                <a:cs typeface="+mn-cs"/>
              </a:defRPr>
            </a:lvl5pPr>
            <a:lvl6pPr marL="1143000" algn="l" defTabSz="457200" rtl="0" eaLnBrk="1" latinLnBrk="0" hangingPunct="1">
              <a:defRPr sz="1800" kern="1200">
                <a:solidFill>
                  <a:schemeClr val="tx1"/>
                </a:solidFill>
                <a:latin typeface="Lato Light" panose="020F0502020204030203" pitchFamily="34" charset="0"/>
                <a:ea typeface="+mn-ea"/>
                <a:cs typeface="+mn-cs"/>
              </a:defRPr>
            </a:lvl6pPr>
            <a:lvl7pPr marL="1371600" algn="l" defTabSz="457200" rtl="0" eaLnBrk="1" latinLnBrk="0" hangingPunct="1">
              <a:defRPr sz="1800" kern="1200">
                <a:solidFill>
                  <a:schemeClr val="tx1"/>
                </a:solidFill>
                <a:latin typeface="Lato Light" panose="020F0502020204030203" pitchFamily="34" charset="0"/>
                <a:ea typeface="+mn-ea"/>
                <a:cs typeface="+mn-cs"/>
              </a:defRPr>
            </a:lvl7pPr>
            <a:lvl8pPr marL="1600200" algn="l" defTabSz="457200" rtl="0" eaLnBrk="1" latinLnBrk="0" hangingPunct="1">
              <a:defRPr sz="1800" kern="1200">
                <a:solidFill>
                  <a:schemeClr val="tx1"/>
                </a:solidFill>
                <a:latin typeface="Lato Light" panose="020F0502020204030203" pitchFamily="34" charset="0"/>
                <a:ea typeface="+mn-ea"/>
                <a:cs typeface="+mn-cs"/>
              </a:defRPr>
            </a:lvl8pPr>
            <a:lvl9pPr marL="1828800" algn="l" defTabSz="457200" rtl="0" eaLnBrk="1" latinLnBrk="0" hangingPunct="1">
              <a:defRPr sz="1800" kern="1200">
                <a:solidFill>
                  <a:schemeClr val="tx1"/>
                </a:solidFill>
                <a:latin typeface="Lato Light" panose="020F0502020204030203" pitchFamily="34" charset="0"/>
                <a:ea typeface="+mn-ea"/>
                <a:cs typeface="+mn-cs"/>
              </a:defRPr>
            </a:lvl9pPr>
          </a:lstStyle>
          <a:p>
            <a:pPr marL="0" marR="0" lvl="0" indent="0" algn="l" defTabSz="913607" rtl="0" eaLnBrk="0" fontAlgn="base" latinLnBrk="0" hangingPunct="0">
              <a:lnSpc>
                <a:spcPct val="114000"/>
              </a:lnSpc>
              <a:spcBef>
                <a:spcPts val="600"/>
              </a:spcBef>
              <a:spcAft>
                <a:spcPct val="0"/>
              </a:spcAft>
              <a:buClrTx/>
              <a:buSzTx/>
              <a:buFontTx/>
              <a:buNone/>
              <a:tabLst/>
              <a:defRPr/>
            </a:pPr>
            <a:r>
              <a:rPr kumimoji="0" lang="en-US" altLang="ru-RU" sz="2000" b="0" i="0" u="none" strike="noStrike" kern="1200" cap="none" spc="0" normalizeH="0" baseline="0" noProof="0">
                <a:ln>
                  <a:noFill/>
                </a:ln>
                <a:solidFill>
                  <a:prstClr val="white"/>
                </a:solidFill>
                <a:effectLst/>
                <a:uLnTx/>
                <a:uFillTx/>
                <a:latin typeface="Montserrat Semi Bold" pitchFamily="50" charset="0"/>
                <a:ea typeface="+mn-ea"/>
                <a:cs typeface="+mn-cs"/>
              </a:rPr>
              <a:t>Check to see if an incident on center prompted the concern about danger to others.</a:t>
            </a:r>
          </a:p>
        </p:txBody>
      </p:sp>
      <p:sp>
        <p:nvSpPr>
          <p:cNvPr id="3" name="Rectangle: Rounded Corners 2">
            <a:extLst>
              <a:ext uri="{FF2B5EF4-FFF2-40B4-BE49-F238E27FC236}">
                <a16:creationId xmlns:a16="http://schemas.microsoft.com/office/drawing/2014/main" id="{EAC00E0A-F3AE-4C0E-AB8B-80AFE249CF2A}"/>
              </a:ext>
            </a:extLst>
          </p:cNvPr>
          <p:cNvSpPr/>
          <p:nvPr/>
        </p:nvSpPr>
        <p:spPr>
          <a:xfrm>
            <a:off x="4594249" y="1508985"/>
            <a:ext cx="2631530" cy="1384994"/>
          </a:xfrm>
          <a:prstGeom prst="roundRect">
            <a:avLst/>
          </a:prstGeom>
          <a:solidFill>
            <a:srgbClr val="6D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latinLnBrk="0" hangingPunct="0"/>
            <a:r>
              <a:rPr lang="en-US" sz="2800"/>
              <a:t>SIR and/or Incident Report</a:t>
            </a:r>
          </a:p>
        </p:txBody>
      </p:sp>
      <p:sp>
        <p:nvSpPr>
          <p:cNvPr id="16" name="Rectangle: Rounded Corners 15">
            <a:extLst>
              <a:ext uri="{FF2B5EF4-FFF2-40B4-BE49-F238E27FC236}">
                <a16:creationId xmlns:a16="http://schemas.microsoft.com/office/drawing/2014/main" id="{CBECE7E1-52FA-4074-BBD8-B31394A6D2B9}"/>
              </a:ext>
            </a:extLst>
          </p:cNvPr>
          <p:cNvSpPr/>
          <p:nvPr/>
        </p:nvSpPr>
        <p:spPr>
          <a:xfrm>
            <a:off x="8340287" y="1508985"/>
            <a:ext cx="2631530" cy="1384994"/>
          </a:xfrm>
          <a:prstGeom prst="roundRect">
            <a:avLst/>
          </a:prstGeom>
          <a:solidFill>
            <a:srgbClr val="6D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CIS Case Notes</a:t>
            </a:r>
          </a:p>
        </p:txBody>
      </p:sp>
    </p:spTree>
    <p:extLst>
      <p:ext uri="{BB962C8B-B14F-4D97-AF65-F5344CB8AC3E}">
        <p14:creationId xmlns:p14="http://schemas.microsoft.com/office/powerpoint/2010/main" val="4783554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자유형: 도형 90">
            <a:extLst>
              <a:ext uri="{FF2B5EF4-FFF2-40B4-BE49-F238E27FC236}">
                <a16:creationId xmlns:a16="http://schemas.microsoft.com/office/drawing/2014/main" id="{8ED14DA5-60AC-4CB1-B3F7-D6C5309B55BD}"/>
              </a:ext>
            </a:extLst>
          </p:cNvPr>
          <p:cNvSpPr>
            <a:spLocks/>
          </p:cNvSpPr>
          <p:nvPr/>
        </p:nvSpPr>
        <p:spPr bwMode="auto">
          <a:xfrm>
            <a:off x="724771" y="1897960"/>
            <a:ext cx="4019550" cy="4018266"/>
          </a:xfrm>
          <a:custGeom>
            <a:avLst/>
            <a:gdLst>
              <a:gd name="connsiteX0" fmla="*/ 2458344 w 3233740"/>
              <a:gd name="connsiteY0" fmla="*/ 2997300 h 3232706"/>
              <a:gd name="connsiteX1" fmla="*/ 2446067 w 3233740"/>
              <a:gd name="connsiteY1" fmla="*/ 3004662 h 3232706"/>
              <a:gd name="connsiteX2" fmla="*/ 2092480 w 3233740"/>
              <a:gd name="connsiteY2" fmla="*/ 3161719 h 3232706"/>
              <a:gd name="connsiteX3" fmla="*/ 2075292 w 3233740"/>
              <a:gd name="connsiteY3" fmla="*/ 3166627 h 3232706"/>
              <a:gd name="connsiteX4" fmla="*/ 2458344 w 3233740"/>
              <a:gd name="connsiteY4" fmla="*/ 2997300 h 3232706"/>
              <a:gd name="connsiteX5" fmla="*/ 2789771 w 3233740"/>
              <a:gd name="connsiteY5" fmla="*/ 2729886 h 3232706"/>
              <a:gd name="connsiteX6" fmla="*/ 2738210 w 3233740"/>
              <a:gd name="connsiteY6" fmla="*/ 2781439 h 3232706"/>
              <a:gd name="connsiteX7" fmla="*/ 2460762 w 3233740"/>
              <a:gd name="connsiteY7" fmla="*/ 2945917 h 3232706"/>
              <a:gd name="connsiteX8" fmla="*/ 1996711 w 3233740"/>
              <a:gd name="connsiteY8" fmla="*/ 3188951 h 3232706"/>
              <a:gd name="connsiteX9" fmla="*/ 1984434 w 3233740"/>
              <a:gd name="connsiteY9" fmla="*/ 3191406 h 3232706"/>
              <a:gd name="connsiteX10" fmla="*/ 2460762 w 3233740"/>
              <a:gd name="connsiteY10" fmla="*/ 2941007 h 3232706"/>
              <a:gd name="connsiteX11" fmla="*/ 2789771 w 3233740"/>
              <a:gd name="connsiteY11" fmla="*/ 2729886 h 3232706"/>
              <a:gd name="connsiteX12" fmla="*/ 3005561 w 3233740"/>
              <a:gd name="connsiteY12" fmla="*/ 2445954 h 3232706"/>
              <a:gd name="connsiteX13" fmla="*/ 2990847 w 3233740"/>
              <a:gd name="connsiteY13" fmla="*/ 2470467 h 3232706"/>
              <a:gd name="connsiteX14" fmla="*/ 2463572 w 3233740"/>
              <a:gd name="connsiteY14" fmla="*/ 2889642 h 3232706"/>
              <a:gd name="connsiteX15" fmla="*/ 1926487 w 3233740"/>
              <a:gd name="connsiteY15" fmla="*/ 3203411 h 3232706"/>
              <a:gd name="connsiteX16" fmla="*/ 1914225 w 3233740"/>
              <a:gd name="connsiteY16" fmla="*/ 3205862 h 3232706"/>
              <a:gd name="connsiteX17" fmla="*/ 2463572 w 3233740"/>
              <a:gd name="connsiteY17" fmla="*/ 2882289 h 3232706"/>
              <a:gd name="connsiteX18" fmla="*/ 3005561 w 3233740"/>
              <a:gd name="connsiteY18" fmla="*/ 2445954 h 3232706"/>
              <a:gd name="connsiteX19" fmla="*/ 3084030 w 3233740"/>
              <a:gd name="connsiteY19" fmla="*/ 2296243 h 3232706"/>
              <a:gd name="connsiteX20" fmla="*/ 3076669 w 3233740"/>
              <a:gd name="connsiteY20" fmla="*/ 2313416 h 3232706"/>
              <a:gd name="connsiteX21" fmla="*/ 2465699 w 3233740"/>
              <a:gd name="connsiteY21" fmla="*/ 2833490 h 3232706"/>
              <a:gd name="connsiteX22" fmla="*/ 1862091 w 3233740"/>
              <a:gd name="connsiteY22" fmla="*/ 3213733 h 3232706"/>
              <a:gd name="connsiteX23" fmla="*/ 1852276 w 3233740"/>
              <a:gd name="connsiteY23" fmla="*/ 3216186 h 3232706"/>
              <a:gd name="connsiteX24" fmla="*/ 2465699 w 3233740"/>
              <a:gd name="connsiteY24" fmla="*/ 2826130 h 3232706"/>
              <a:gd name="connsiteX25" fmla="*/ 3084030 w 3233740"/>
              <a:gd name="connsiteY25" fmla="*/ 2296243 h 3232706"/>
              <a:gd name="connsiteX26" fmla="*/ 3130492 w 3233740"/>
              <a:gd name="connsiteY26" fmla="*/ 2180605 h 3232706"/>
              <a:gd name="connsiteX27" fmla="*/ 3125586 w 3233740"/>
              <a:gd name="connsiteY27" fmla="*/ 2197781 h 3232706"/>
              <a:gd name="connsiteX28" fmla="*/ 2470545 w 3233740"/>
              <a:gd name="connsiteY28" fmla="*/ 2776846 h 3232706"/>
              <a:gd name="connsiteX29" fmla="*/ 1803238 w 3233740"/>
              <a:gd name="connsiteY29" fmla="*/ 3223413 h 3232706"/>
              <a:gd name="connsiteX30" fmla="*/ 1793425 w 3233740"/>
              <a:gd name="connsiteY30" fmla="*/ 3223413 h 3232706"/>
              <a:gd name="connsiteX31" fmla="*/ 2465639 w 3233740"/>
              <a:gd name="connsiteY31" fmla="*/ 2769485 h 3232706"/>
              <a:gd name="connsiteX32" fmla="*/ 3130492 w 3233740"/>
              <a:gd name="connsiteY32" fmla="*/ 2180605 h 3232706"/>
              <a:gd name="connsiteX33" fmla="*/ 3162499 w 3233740"/>
              <a:gd name="connsiteY33" fmla="*/ 2087682 h 3232706"/>
              <a:gd name="connsiteX34" fmla="*/ 3157594 w 3233740"/>
              <a:gd name="connsiteY34" fmla="*/ 2102403 h 3232706"/>
              <a:gd name="connsiteX35" fmla="*/ 2473383 w 3233740"/>
              <a:gd name="connsiteY35" fmla="*/ 2720695 h 3232706"/>
              <a:gd name="connsiteX36" fmla="*/ 1747481 w 3233740"/>
              <a:gd name="connsiteY36" fmla="*/ 3228577 h 3232706"/>
              <a:gd name="connsiteX37" fmla="*/ 1737671 w 3233740"/>
              <a:gd name="connsiteY37" fmla="*/ 3228577 h 3232706"/>
              <a:gd name="connsiteX38" fmla="*/ 2468478 w 3233740"/>
              <a:gd name="connsiteY38" fmla="*/ 2713334 h 3232706"/>
              <a:gd name="connsiteX39" fmla="*/ 3162499 w 3233740"/>
              <a:gd name="connsiteY39" fmla="*/ 2087682 h 3232706"/>
              <a:gd name="connsiteX40" fmla="*/ 3187278 w 3233740"/>
              <a:gd name="connsiteY40" fmla="*/ 2007148 h 3232706"/>
              <a:gd name="connsiteX41" fmla="*/ 3182373 w 3233740"/>
              <a:gd name="connsiteY41" fmla="*/ 2021860 h 3232706"/>
              <a:gd name="connsiteX42" fmla="*/ 2475972 w 3233740"/>
              <a:gd name="connsiteY42" fmla="*/ 2664255 h 3232706"/>
              <a:gd name="connsiteX43" fmla="*/ 2419558 w 3233740"/>
              <a:gd name="connsiteY43" fmla="*/ 2698581 h 3232706"/>
              <a:gd name="connsiteX44" fmla="*/ 1691083 w 3233740"/>
              <a:gd name="connsiteY44" fmla="*/ 3230641 h 3232706"/>
              <a:gd name="connsiteX45" fmla="*/ 1678819 w 3233740"/>
              <a:gd name="connsiteY45" fmla="*/ 3230641 h 3232706"/>
              <a:gd name="connsiteX46" fmla="*/ 2414653 w 3233740"/>
              <a:gd name="connsiteY46" fmla="*/ 2691225 h 3232706"/>
              <a:gd name="connsiteX47" fmla="*/ 2471067 w 3233740"/>
              <a:gd name="connsiteY47" fmla="*/ 2656899 h 3232706"/>
              <a:gd name="connsiteX48" fmla="*/ 3187278 w 3233740"/>
              <a:gd name="connsiteY48" fmla="*/ 2007148 h 3232706"/>
              <a:gd name="connsiteX49" fmla="*/ 3201733 w 3233740"/>
              <a:gd name="connsiteY49" fmla="*/ 1932809 h 3232706"/>
              <a:gd name="connsiteX50" fmla="*/ 3199279 w 3233740"/>
              <a:gd name="connsiteY50" fmla="*/ 1947525 h 3232706"/>
              <a:gd name="connsiteX51" fmla="*/ 2477818 w 3233740"/>
              <a:gd name="connsiteY51" fmla="*/ 2607284 h 3232706"/>
              <a:gd name="connsiteX52" fmla="*/ 2249600 w 3233740"/>
              <a:gd name="connsiteY52" fmla="*/ 2759347 h 3232706"/>
              <a:gd name="connsiteX53" fmla="*/ 1631205 w 3233740"/>
              <a:gd name="connsiteY53" fmla="*/ 3232706 h 3232706"/>
              <a:gd name="connsiteX54" fmla="*/ 1618935 w 3233740"/>
              <a:gd name="connsiteY54" fmla="*/ 3232706 h 3232706"/>
              <a:gd name="connsiteX55" fmla="*/ 2244693 w 3233740"/>
              <a:gd name="connsiteY55" fmla="*/ 2754442 h 3232706"/>
              <a:gd name="connsiteX56" fmla="*/ 2472910 w 3233740"/>
              <a:gd name="connsiteY56" fmla="*/ 2599926 h 3232706"/>
              <a:gd name="connsiteX57" fmla="*/ 3201733 w 3233740"/>
              <a:gd name="connsiteY57" fmla="*/ 1932809 h 3232706"/>
              <a:gd name="connsiteX58" fmla="*/ 3214122 w 3233740"/>
              <a:gd name="connsiteY58" fmla="*/ 1866730 h 3232706"/>
              <a:gd name="connsiteX59" fmla="*/ 3211669 w 3233740"/>
              <a:gd name="connsiteY59" fmla="*/ 1878992 h 3232706"/>
              <a:gd name="connsiteX60" fmla="*/ 2480529 w 3233740"/>
              <a:gd name="connsiteY60" fmla="*/ 2550944 h 3232706"/>
              <a:gd name="connsiteX61" fmla="*/ 2137041 w 3233740"/>
              <a:gd name="connsiteY61" fmla="*/ 2791278 h 3232706"/>
              <a:gd name="connsiteX62" fmla="*/ 1567832 w 3233740"/>
              <a:gd name="connsiteY62" fmla="*/ 3232706 h 3232706"/>
              <a:gd name="connsiteX63" fmla="*/ 1558018 w 3233740"/>
              <a:gd name="connsiteY63" fmla="*/ 3230254 h 3232706"/>
              <a:gd name="connsiteX64" fmla="*/ 2132134 w 3233740"/>
              <a:gd name="connsiteY64" fmla="*/ 2783921 h 3232706"/>
              <a:gd name="connsiteX65" fmla="*/ 2475622 w 3233740"/>
              <a:gd name="connsiteY65" fmla="*/ 2543587 h 3232706"/>
              <a:gd name="connsiteX66" fmla="*/ 3214122 w 3233740"/>
              <a:gd name="connsiteY66" fmla="*/ 1866730 h 3232706"/>
              <a:gd name="connsiteX67" fmla="*/ 3221350 w 3233740"/>
              <a:gd name="connsiteY67" fmla="*/ 1805814 h 3232706"/>
              <a:gd name="connsiteX68" fmla="*/ 3221350 w 3233740"/>
              <a:gd name="connsiteY68" fmla="*/ 1818079 h 3232706"/>
              <a:gd name="connsiteX69" fmla="*/ 2482812 w 3233740"/>
              <a:gd name="connsiteY69" fmla="*/ 2495118 h 3232706"/>
              <a:gd name="connsiteX70" fmla="*/ 2055882 w 3233740"/>
              <a:gd name="connsiteY70" fmla="*/ 2801748 h 3232706"/>
              <a:gd name="connsiteX71" fmla="*/ 1503819 w 3233740"/>
              <a:gd name="connsiteY71" fmla="*/ 3228576 h 3232706"/>
              <a:gd name="connsiteX72" fmla="*/ 1494004 w 3233740"/>
              <a:gd name="connsiteY72" fmla="*/ 3228576 h 3232706"/>
              <a:gd name="connsiteX73" fmla="*/ 2050975 w 3233740"/>
              <a:gd name="connsiteY73" fmla="*/ 2794389 h 3232706"/>
              <a:gd name="connsiteX74" fmla="*/ 2477904 w 3233740"/>
              <a:gd name="connsiteY74" fmla="*/ 2487759 h 3232706"/>
              <a:gd name="connsiteX75" fmla="*/ 3221350 w 3233740"/>
              <a:gd name="connsiteY75" fmla="*/ 1805814 h 3232706"/>
              <a:gd name="connsiteX76" fmla="*/ 3228577 w 3233740"/>
              <a:gd name="connsiteY76" fmla="*/ 1746962 h 3232706"/>
              <a:gd name="connsiteX77" fmla="*/ 3226124 w 3233740"/>
              <a:gd name="connsiteY77" fmla="*/ 1761678 h 3232706"/>
              <a:gd name="connsiteX78" fmla="*/ 2973444 w 3233740"/>
              <a:gd name="connsiteY78" fmla="*/ 1989767 h 3232706"/>
              <a:gd name="connsiteX79" fmla="*/ 2485256 w 3233740"/>
              <a:gd name="connsiteY79" fmla="*/ 2438589 h 3232706"/>
              <a:gd name="connsiteX80" fmla="*/ 1997069 w 3233740"/>
              <a:gd name="connsiteY80" fmla="*/ 2791760 h 3232706"/>
              <a:gd name="connsiteX81" fmla="*/ 1440191 w 3233740"/>
              <a:gd name="connsiteY81" fmla="*/ 3223413 h 3232706"/>
              <a:gd name="connsiteX82" fmla="*/ 1427925 w 3233740"/>
              <a:gd name="connsiteY82" fmla="*/ 3220961 h 3232706"/>
              <a:gd name="connsiteX83" fmla="*/ 1992162 w 3233740"/>
              <a:gd name="connsiteY83" fmla="*/ 2784402 h 3232706"/>
              <a:gd name="connsiteX84" fmla="*/ 2480350 w 3233740"/>
              <a:gd name="connsiteY84" fmla="*/ 2431231 h 3232706"/>
              <a:gd name="connsiteX85" fmla="*/ 2966084 w 3233740"/>
              <a:gd name="connsiteY85" fmla="*/ 1982410 h 3232706"/>
              <a:gd name="connsiteX86" fmla="*/ 3228577 w 3233740"/>
              <a:gd name="connsiteY86" fmla="*/ 1746962 h 3232706"/>
              <a:gd name="connsiteX87" fmla="*/ 3230642 w 3233740"/>
              <a:gd name="connsiteY87" fmla="*/ 1693273 h 3232706"/>
              <a:gd name="connsiteX88" fmla="*/ 3230642 w 3233740"/>
              <a:gd name="connsiteY88" fmla="*/ 1707981 h 3232706"/>
              <a:gd name="connsiteX89" fmla="*/ 3029496 w 3233740"/>
              <a:gd name="connsiteY89" fmla="*/ 1882025 h 3232706"/>
              <a:gd name="connsiteX90" fmla="*/ 2487384 w 3233740"/>
              <a:gd name="connsiteY90" fmla="*/ 2382093 h 3232706"/>
              <a:gd name="connsiteX91" fmla="*/ 1952631 w 3233740"/>
              <a:gd name="connsiteY91" fmla="*/ 2769401 h 3232706"/>
              <a:gd name="connsiteX92" fmla="*/ 1373723 w 3233740"/>
              <a:gd name="connsiteY92" fmla="*/ 3213089 h 3232706"/>
              <a:gd name="connsiteX93" fmla="*/ 1363911 w 3233740"/>
              <a:gd name="connsiteY93" fmla="*/ 3213089 h 3232706"/>
              <a:gd name="connsiteX94" fmla="*/ 1945272 w 3233740"/>
              <a:gd name="connsiteY94" fmla="*/ 2759596 h 3232706"/>
              <a:gd name="connsiteX95" fmla="*/ 2480025 w 3233740"/>
              <a:gd name="connsiteY95" fmla="*/ 2374739 h 3232706"/>
              <a:gd name="connsiteX96" fmla="*/ 3022137 w 3233740"/>
              <a:gd name="connsiteY96" fmla="*/ 1874671 h 3232706"/>
              <a:gd name="connsiteX97" fmla="*/ 3230642 w 3233740"/>
              <a:gd name="connsiteY97" fmla="*/ 1693273 h 3232706"/>
              <a:gd name="connsiteX98" fmla="*/ 3233740 w 3233740"/>
              <a:gd name="connsiteY98" fmla="*/ 1643714 h 3232706"/>
              <a:gd name="connsiteX99" fmla="*/ 3233740 w 3233740"/>
              <a:gd name="connsiteY99" fmla="*/ 1658432 h 3232706"/>
              <a:gd name="connsiteX100" fmla="*/ 3039904 w 3233740"/>
              <a:gd name="connsiteY100" fmla="*/ 1817874 h 3232706"/>
              <a:gd name="connsiteX101" fmla="*/ 2492746 w 3233740"/>
              <a:gd name="connsiteY101" fmla="*/ 2325637 h 3232706"/>
              <a:gd name="connsiteX102" fmla="*/ 1918599 w 3233740"/>
              <a:gd name="connsiteY102" fmla="*/ 2735282 h 3232706"/>
              <a:gd name="connsiteX103" fmla="*/ 1317461 w 3233740"/>
              <a:gd name="connsiteY103" fmla="*/ 3193985 h 3232706"/>
              <a:gd name="connsiteX104" fmla="*/ 1310100 w 3233740"/>
              <a:gd name="connsiteY104" fmla="*/ 3203797 h 3232706"/>
              <a:gd name="connsiteX105" fmla="*/ 1297832 w 3233740"/>
              <a:gd name="connsiteY105" fmla="*/ 3201344 h 3232706"/>
              <a:gd name="connsiteX106" fmla="*/ 1307647 w 3233740"/>
              <a:gd name="connsiteY106" fmla="*/ 3189079 h 3232706"/>
              <a:gd name="connsiteX107" fmla="*/ 1913691 w 3233740"/>
              <a:gd name="connsiteY107" fmla="*/ 2725470 h 3232706"/>
              <a:gd name="connsiteX108" fmla="*/ 2482932 w 3233740"/>
              <a:gd name="connsiteY108" fmla="*/ 2318278 h 3232706"/>
              <a:gd name="connsiteX109" fmla="*/ 3032543 w 3233740"/>
              <a:gd name="connsiteY109" fmla="*/ 1810516 h 3232706"/>
              <a:gd name="connsiteX110" fmla="*/ 3233740 w 3233740"/>
              <a:gd name="connsiteY110" fmla="*/ 1643714 h 3232706"/>
              <a:gd name="connsiteX111" fmla="*/ 3233740 w 3233740"/>
              <a:gd name="connsiteY111" fmla="*/ 1597252 h 3232706"/>
              <a:gd name="connsiteX112" fmla="*/ 3233740 w 3233740"/>
              <a:gd name="connsiteY112" fmla="*/ 1611967 h 3232706"/>
              <a:gd name="connsiteX113" fmla="*/ 3037492 w 3233740"/>
              <a:gd name="connsiteY113" fmla="*/ 1766478 h 3232706"/>
              <a:gd name="connsiteX114" fmla="*/ 2495357 w 3233740"/>
              <a:gd name="connsiteY114" fmla="*/ 2269249 h 3232706"/>
              <a:gd name="connsiteX115" fmla="*/ 1894347 w 3233740"/>
              <a:gd name="connsiteY115" fmla="*/ 2688635 h 3232706"/>
              <a:gd name="connsiteX116" fmla="*/ 1320322 w 3233740"/>
              <a:gd name="connsiteY116" fmla="*/ 3085947 h 3232706"/>
              <a:gd name="connsiteX117" fmla="*/ 1249182 w 3233740"/>
              <a:gd name="connsiteY117" fmla="*/ 3191406 h 3232706"/>
              <a:gd name="connsiteX118" fmla="*/ 1236916 w 3233740"/>
              <a:gd name="connsiteY118" fmla="*/ 3188954 h 3232706"/>
              <a:gd name="connsiteX119" fmla="*/ 1312962 w 3233740"/>
              <a:gd name="connsiteY119" fmla="*/ 3078589 h 3232706"/>
              <a:gd name="connsiteX120" fmla="*/ 1889441 w 3233740"/>
              <a:gd name="connsiteY120" fmla="*/ 2678824 h 3232706"/>
              <a:gd name="connsiteX121" fmla="*/ 2485544 w 3233740"/>
              <a:gd name="connsiteY121" fmla="*/ 2261892 h 3232706"/>
              <a:gd name="connsiteX122" fmla="*/ 3030133 w 3233740"/>
              <a:gd name="connsiteY122" fmla="*/ 1756668 h 3232706"/>
              <a:gd name="connsiteX123" fmla="*/ 3233740 w 3233740"/>
              <a:gd name="connsiteY123" fmla="*/ 1597252 h 3232706"/>
              <a:gd name="connsiteX124" fmla="*/ 3233739 w 3233740"/>
              <a:gd name="connsiteY124" fmla="*/ 1550790 h 3232706"/>
              <a:gd name="connsiteX125" fmla="*/ 3233739 w 3233740"/>
              <a:gd name="connsiteY125" fmla="*/ 1565507 h 3232706"/>
              <a:gd name="connsiteX126" fmla="*/ 3030160 w 3233740"/>
              <a:gd name="connsiteY126" fmla="*/ 1717576 h 3232706"/>
              <a:gd name="connsiteX127" fmla="*/ 2497909 w 3233740"/>
              <a:gd name="connsiteY127" fmla="*/ 2210575 h 3232706"/>
              <a:gd name="connsiteX128" fmla="*/ 1879812 w 3233740"/>
              <a:gd name="connsiteY128" fmla="*/ 2637351 h 3232706"/>
              <a:gd name="connsiteX129" fmla="*/ 1325487 w 3233740"/>
              <a:gd name="connsiteY129" fmla="*/ 2978281 h 3232706"/>
              <a:gd name="connsiteX130" fmla="*/ 1195490 w 3233740"/>
              <a:gd name="connsiteY130" fmla="*/ 3176952 h 3232706"/>
              <a:gd name="connsiteX131" fmla="*/ 1183226 w 3233740"/>
              <a:gd name="connsiteY131" fmla="*/ 3174499 h 3232706"/>
              <a:gd name="connsiteX132" fmla="*/ 1315676 w 3233740"/>
              <a:gd name="connsiteY132" fmla="*/ 2970923 h 3232706"/>
              <a:gd name="connsiteX133" fmla="*/ 1874906 w 3233740"/>
              <a:gd name="connsiteY133" fmla="*/ 2627540 h 3232706"/>
              <a:gd name="connsiteX134" fmla="*/ 2488098 w 3233740"/>
              <a:gd name="connsiteY134" fmla="*/ 2205670 h 3232706"/>
              <a:gd name="connsiteX135" fmla="*/ 3022801 w 3233740"/>
              <a:gd name="connsiteY135" fmla="*/ 1707765 h 3232706"/>
              <a:gd name="connsiteX136" fmla="*/ 3233739 w 3233740"/>
              <a:gd name="connsiteY136" fmla="*/ 1550790 h 3232706"/>
              <a:gd name="connsiteX137" fmla="*/ 3230642 w 3233740"/>
              <a:gd name="connsiteY137" fmla="*/ 1508459 h 3232706"/>
              <a:gd name="connsiteX138" fmla="*/ 3230642 w 3233740"/>
              <a:gd name="connsiteY138" fmla="*/ 1523180 h 3232706"/>
              <a:gd name="connsiteX139" fmla="*/ 3022158 w 3233740"/>
              <a:gd name="connsiteY139" fmla="*/ 1670389 h 3232706"/>
              <a:gd name="connsiteX140" fmla="*/ 2499721 w 3233740"/>
              <a:gd name="connsiteY140" fmla="*/ 2153726 h 3232706"/>
              <a:gd name="connsiteX141" fmla="*/ 1866911 w 3233740"/>
              <a:gd name="connsiteY141" fmla="*/ 2578179 h 3232706"/>
              <a:gd name="connsiteX142" fmla="*/ 1329757 w 3233740"/>
              <a:gd name="connsiteY142" fmla="*/ 2867690 h 3232706"/>
              <a:gd name="connsiteX143" fmla="*/ 1153159 w 3233740"/>
              <a:gd name="connsiteY143" fmla="*/ 3164562 h 3232706"/>
              <a:gd name="connsiteX144" fmla="*/ 1140895 w 3233740"/>
              <a:gd name="connsiteY144" fmla="*/ 3162109 h 3232706"/>
              <a:gd name="connsiteX145" fmla="*/ 1319946 w 3233740"/>
              <a:gd name="connsiteY145" fmla="*/ 2860330 h 3232706"/>
              <a:gd name="connsiteX146" fmla="*/ 1864458 w 3233740"/>
              <a:gd name="connsiteY146" fmla="*/ 2568365 h 3232706"/>
              <a:gd name="connsiteX147" fmla="*/ 2489910 w 3233740"/>
              <a:gd name="connsiteY147" fmla="*/ 2148819 h 3232706"/>
              <a:gd name="connsiteX148" fmla="*/ 3014800 w 3233740"/>
              <a:gd name="connsiteY148" fmla="*/ 1658122 h 3232706"/>
              <a:gd name="connsiteX149" fmla="*/ 3230642 w 3233740"/>
              <a:gd name="connsiteY149" fmla="*/ 1508459 h 3232706"/>
              <a:gd name="connsiteX150" fmla="*/ 3226125 w 3233740"/>
              <a:gd name="connsiteY150" fmla="*/ 1467159 h 3232706"/>
              <a:gd name="connsiteX151" fmla="*/ 3228577 w 3233740"/>
              <a:gd name="connsiteY151" fmla="*/ 1481878 h 3232706"/>
              <a:gd name="connsiteX152" fmla="*/ 3012749 w 3233740"/>
              <a:gd name="connsiteY152" fmla="*/ 1624157 h 3232706"/>
              <a:gd name="connsiteX153" fmla="*/ 2502608 w 3233740"/>
              <a:gd name="connsiteY153" fmla="*/ 2097602 h 3232706"/>
              <a:gd name="connsiteX154" fmla="*/ 1862480 w 3233740"/>
              <a:gd name="connsiteY154" fmla="*/ 2514627 h 3232706"/>
              <a:gd name="connsiteX155" fmla="*/ 1332719 w 3233740"/>
              <a:gd name="connsiteY155" fmla="*/ 2759935 h 3232706"/>
              <a:gd name="connsiteX156" fmla="*/ 1124248 w 3233740"/>
              <a:gd name="connsiteY156" fmla="*/ 3157335 h 3232706"/>
              <a:gd name="connsiteX157" fmla="*/ 1111985 w 3233740"/>
              <a:gd name="connsiteY157" fmla="*/ 3152429 h 3232706"/>
              <a:gd name="connsiteX158" fmla="*/ 1325361 w 3233740"/>
              <a:gd name="connsiteY158" fmla="*/ 2750123 h 3232706"/>
              <a:gd name="connsiteX159" fmla="*/ 1860028 w 3233740"/>
              <a:gd name="connsiteY159" fmla="*/ 2502361 h 3232706"/>
              <a:gd name="connsiteX160" fmla="*/ 2492798 w 3233740"/>
              <a:gd name="connsiteY160" fmla="*/ 2092696 h 3232706"/>
              <a:gd name="connsiteX161" fmla="*/ 3005391 w 3233740"/>
              <a:gd name="connsiteY161" fmla="*/ 1611891 h 3232706"/>
              <a:gd name="connsiteX162" fmla="*/ 3226125 w 3233740"/>
              <a:gd name="connsiteY162" fmla="*/ 1467159 h 3232706"/>
              <a:gd name="connsiteX163" fmla="*/ 3223414 w 3233740"/>
              <a:gd name="connsiteY163" fmla="*/ 1427925 h 3232706"/>
              <a:gd name="connsiteX164" fmla="*/ 3223414 w 3233740"/>
              <a:gd name="connsiteY164" fmla="*/ 1442645 h 3232706"/>
              <a:gd name="connsiteX165" fmla="*/ 3002694 w 3233740"/>
              <a:gd name="connsiteY165" fmla="*/ 1577573 h 3232706"/>
              <a:gd name="connsiteX166" fmla="*/ 2504848 w 3233740"/>
              <a:gd name="connsiteY166" fmla="*/ 2041238 h 3232706"/>
              <a:gd name="connsiteX167" fmla="*/ 1862308 w 3233740"/>
              <a:gd name="connsiteY167" fmla="*/ 2448478 h 3232706"/>
              <a:gd name="connsiteX168" fmla="*/ 1337485 w 3233740"/>
              <a:gd name="connsiteY168" fmla="*/ 2652097 h 3232706"/>
              <a:gd name="connsiteX169" fmla="*/ 1106955 w 3233740"/>
              <a:gd name="connsiteY169" fmla="*/ 3150107 h 3232706"/>
              <a:gd name="connsiteX170" fmla="*/ 1092240 w 3233740"/>
              <a:gd name="connsiteY170" fmla="*/ 3145201 h 3232706"/>
              <a:gd name="connsiteX171" fmla="*/ 1327675 w 3233740"/>
              <a:gd name="connsiteY171" fmla="*/ 2642284 h 3232706"/>
              <a:gd name="connsiteX172" fmla="*/ 1859855 w 3233740"/>
              <a:gd name="connsiteY172" fmla="*/ 2436211 h 3232706"/>
              <a:gd name="connsiteX173" fmla="*/ 2492586 w 3233740"/>
              <a:gd name="connsiteY173" fmla="*/ 2036331 h 3232706"/>
              <a:gd name="connsiteX174" fmla="*/ 2995337 w 3233740"/>
              <a:gd name="connsiteY174" fmla="*/ 1565307 h 3232706"/>
              <a:gd name="connsiteX175" fmla="*/ 3223414 w 3233740"/>
              <a:gd name="connsiteY175" fmla="*/ 1427925 h 3232706"/>
              <a:gd name="connsiteX176" fmla="*/ 3218252 w 3233740"/>
              <a:gd name="connsiteY176" fmla="*/ 1388691 h 3232706"/>
              <a:gd name="connsiteX177" fmla="*/ 3218252 w 3233740"/>
              <a:gd name="connsiteY177" fmla="*/ 1405861 h 3232706"/>
              <a:gd name="connsiteX178" fmla="*/ 2992601 w 3233740"/>
              <a:gd name="connsiteY178" fmla="*/ 1533410 h 3232706"/>
              <a:gd name="connsiteX179" fmla="*/ 2506960 w 3233740"/>
              <a:gd name="connsiteY179" fmla="*/ 1984739 h 3232706"/>
              <a:gd name="connsiteX180" fmla="*/ 1864344 w 3233740"/>
              <a:gd name="connsiteY180" fmla="*/ 2379651 h 3232706"/>
              <a:gd name="connsiteX181" fmla="*/ 1339459 w 3233740"/>
              <a:gd name="connsiteY181" fmla="*/ 2541540 h 3232706"/>
              <a:gd name="connsiteX182" fmla="*/ 1091733 w 3233740"/>
              <a:gd name="connsiteY182" fmla="*/ 3144946 h 3232706"/>
              <a:gd name="connsiteX183" fmla="*/ 1077016 w 3233740"/>
              <a:gd name="connsiteY183" fmla="*/ 3140040 h 3232706"/>
              <a:gd name="connsiteX184" fmla="*/ 1332100 w 3233740"/>
              <a:gd name="connsiteY184" fmla="*/ 2531729 h 3232706"/>
              <a:gd name="connsiteX185" fmla="*/ 1861891 w 3233740"/>
              <a:gd name="connsiteY185" fmla="*/ 2364934 h 3232706"/>
              <a:gd name="connsiteX186" fmla="*/ 2494696 w 3233740"/>
              <a:gd name="connsiteY186" fmla="*/ 1979833 h 3232706"/>
              <a:gd name="connsiteX187" fmla="*/ 2985243 w 3233740"/>
              <a:gd name="connsiteY187" fmla="*/ 1521146 h 3232706"/>
              <a:gd name="connsiteX188" fmla="*/ 3218252 w 3233740"/>
              <a:gd name="connsiteY188" fmla="*/ 1388691 h 3232706"/>
              <a:gd name="connsiteX189" fmla="*/ 3211670 w 3233740"/>
              <a:gd name="connsiteY189" fmla="*/ 1354618 h 3232706"/>
              <a:gd name="connsiteX190" fmla="*/ 3214123 w 3233740"/>
              <a:gd name="connsiteY190" fmla="*/ 1369331 h 3232706"/>
              <a:gd name="connsiteX191" fmla="*/ 2983499 w 3233740"/>
              <a:gd name="connsiteY191" fmla="*/ 1487034 h 3232706"/>
              <a:gd name="connsiteX192" fmla="*/ 2512436 w 3233740"/>
              <a:gd name="connsiteY192" fmla="*/ 1928421 h 3232706"/>
              <a:gd name="connsiteX193" fmla="*/ 1872086 w 3233740"/>
              <a:gd name="connsiteY193" fmla="*/ 2306052 h 3232706"/>
              <a:gd name="connsiteX194" fmla="*/ 1344594 w 3233740"/>
              <a:gd name="connsiteY194" fmla="*/ 2433563 h 3232706"/>
              <a:gd name="connsiteX195" fmla="*/ 1074715 w 3233740"/>
              <a:gd name="connsiteY195" fmla="*/ 3139782 h 3232706"/>
              <a:gd name="connsiteX196" fmla="*/ 1059994 w 3233740"/>
              <a:gd name="connsiteY196" fmla="*/ 3134878 h 3232706"/>
              <a:gd name="connsiteX197" fmla="*/ 1337234 w 3233740"/>
              <a:gd name="connsiteY197" fmla="*/ 2421303 h 3232706"/>
              <a:gd name="connsiteX198" fmla="*/ 1869632 w 3233740"/>
              <a:gd name="connsiteY198" fmla="*/ 2291339 h 3232706"/>
              <a:gd name="connsiteX199" fmla="*/ 2497716 w 3233740"/>
              <a:gd name="connsiteY199" fmla="*/ 1923517 h 3232706"/>
              <a:gd name="connsiteX200" fmla="*/ 2978592 w 3233740"/>
              <a:gd name="connsiteY200" fmla="*/ 1474773 h 3232706"/>
              <a:gd name="connsiteX201" fmla="*/ 3211670 w 3233740"/>
              <a:gd name="connsiteY201" fmla="*/ 1354618 h 3232706"/>
              <a:gd name="connsiteX202" fmla="*/ 3206507 w 3233740"/>
              <a:gd name="connsiteY202" fmla="*/ 1317449 h 3232706"/>
              <a:gd name="connsiteX203" fmla="*/ 3208960 w 3233740"/>
              <a:gd name="connsiteY203" fmla="*/ 1334623 h 3232706"/>
              <a:gd name="connsiteX204" fmla="*/ 2973499 w 3233740"/>
              <a:gd name="connsiteY204" fmla="*/ 1442571 h 3232706"/>
              <a:gd name="connsiteX205" fmla="*/ 2514841 w 3233740"/>
              <a:gd name="connsiteY205" fmla="*/ 1871911 h 3232706"/>
              <a:gd name="connsiteX206" fmla="*/ 1879587 w 3233740"/>
              <a:gd name="connsiteY206" fmla="*/ 2235010 h 3232706"/>
              <a:gd name="connsiteX207" fmla="*/ 1349800 w 3233740"/>
              <a:gd name="connsiteY207" fmla="*/ 2325785 h 3232706"/>
              <a:gd name="connsiteX208" fmla="*/ 1053021 w 3233740"/>
              <a:gd name="connsiteY208" fmla="*/ 3130490 h 3232706"/>
              <a:gd name="connsiteX209" fmla="*/ 1035852 w 3233740"/>
              <a:gd name="connsiteY209" fmla="*/ 3125583 h 3232706"/>
              <a:gd name="connsiteX210" fmla="*/ 1342442 w 3233740"/>
              <a:gd name="connsiteY210" fmla="*/ 2311064 h 3232706"/>
              <a:gd name="connsiteX211" fmla="*/ 1882040 w 3233740"/>
              <a:gd name="connsiteY211" fmla="*/ 2217836 h 3232706"/>
              <a:gd name="connsiteX212" fmla="*/ 2500125 w 3233740"/>
              <a:gd name="connsiteY212" fmla="*/ 1867004 h 3232706"/>
              <a:gd name="connsiteX213" fmla="*/ 2968594 w 3233740"/>
              <a:gd name="connsiteY213" fmla="*/ 1427851 h 3232706"/>
              <a:gd name="connsiteX214" fmla="*/ 3206507 w 3233740"/>
              <a:gd name="connsiteY214" fmla="*/ 1317449 h 3232706"/>
              <a:gd name="connsiteX215" fmla="*/ 3199280 w 3233740"/>
              <a:gd name="connsiteY215" fmla="*/ 1283377 h 3232706"/>
              <a:gd name="connsiteX216" fmla="*/ 3201733 w 3233740"/>
              <a:gd name="connsiteY216" fmla="*/ 1300543 h 3232706"/>
              <a:gd name="connsiteX217" fmla="*/ 2963766 w 3233740"/>
              <a:gd name="connsiteY217" fmla="*/ 1398636 h 3232706"/>
              <a:gd name="connsiteX218" fmla="*/ 2517270 w 3233740"/>
              <a:gd name="connsiteY218" fmla="*/ 1815531 h 3232706"/>
              <a:gd name="connsiteX219" fmla="*/ 1891686 w 3233740"/>
              <a:gd name="connsiteY219" fmla="*/ 2158856 h 3232706"/>
              <a:gd name="connsiteX220" fmla="*/ 1351966 w 3233740"/>
              <a:gd name="connsiteY220" fmla="*/ 2217711 h 3232706"/>
              <a:gd name="connsiteX221" fmla="*/ 1020775 w 3233740"/>
              <a:gd name="connsiteY221" fmla="*/ 3095642 h 3232706"/>
              <a:gd name="connsiteX222" fmla="*/ 1023228 w 3233740"/>
              <a:gd name="connsiteY222" fmla="*/ 3120165 h 3232706"/>
              <a:gd name="connsiteX223" fmla="*/ 1006055 w 3233740"/>
              <a:gd name="connsiteY223" fmla="*/ 3112808 h 3232706"/>
              <a:gd name="connsiteX224" fmla="*/ 1006055 w 3233740"/>
              <a:gd name="connsiteY224" fmla="*/ 3098094 h 3232706"/>
              <a:gd name="connsiteX225" fmla="*/ 1347060 w 3233740"/>
              <a:gd name="connsiteY225" fmla="*/ 2202997 h 3232706"/>
              <a:gd name="connsiteX226" fmla="*/ 1894139 w 3233740"/>
              <a:gd name="connsiteY226" fmla="*/ 2144142 h 3232706"/>
              <a:gd name="connsiteX227" fmla="*/ 2502551 w 3233740"/>
              <a:gd name="connsiteY227" fmla="*/ 1810626 h 3232706"/>
              <a:gd name="connsiteX228" fmla="*/ 2961313 w 3233740"/>
              <a:gd name="connsiteY228" fmla="*/ 1383922 h 3232706"/>
              <a:gd name="connsiteX229" fmla="*/ 3199280 w 3233740"/>
              <a:gd name="connsiteY229" fmla="*/ 1283377 h 3232706"/>
              <a:gd name="connsiteX230" fmla="*/ 3192052 w 3233740"/>
              <a:gd name="connsiteY230" fmla="*/ 1248273 h 3232706"/>
              <a:gd name="connsiteX231" fmla="*/ 3194505 w 3233740"/>
              <a:gd name="connsiteY231" fmla="*/ 1265449 h 3232706"/>
              <a:gd name="connsiteX232" fmla="*/ 2956552 w 3233740"/>
              <a:gd name="connsiteY232" fmla="*/ 1351328 h 3232706"/>
              <a:gd name="connsiteX233" fmla="*/ 2519895 w 3233740"/>
              <a:gd name="connsiteY233" fmla="*/ 1758639 h 3232706"/>
              <a:gd name="connsiteX234" fmla="*/ 1906613 w 3233740"/>
              <a:gd name="connsiteY234" fmla="*/ 2084979 h 3232706"/>
              <a:gd name="connsiteX235" fmla="*/ 1357112 w 3233740"/>
              <a:gd name="connsiteY235" fmla="*/ 2107062 h 3232706"/>
              <a:gd name="connsiteX236" fmla="*/ 981784 w 3233740"/>
              <a:gd name="connsiteY236" fmla="*/ 3014925 h 3232706"/>
              <a:gd name="connsiteX237" fmla="*/ 986690 w 3233740"/>
              <a:gd name="connsiteY237" fmla="*/ 3105711 h 3232706"/>
              <a:gd name="connsiteX238" fmla="*/ 969518 w 3233740"/>
              <a:gd name="connsiteY238" fmla="*/ 3098350 h 3232706"/>
              <a:gd name="connsiteX239" fmla="*/ 967065 w 3233740"/>
              <a:gd name="connsiteY239" fmla="*/ 3014925 h 3232706"/>
              <a:gd name="connsiteX240" fmla="*/ 1349753 w 3233740"/>
              <a:gd name="connsiteY240" fmla="*/ 2092340 h 3232706"/>
              <a:gd name="connsiteX241" fmla="*/ 1909066 w 3233740"/>
              <a:gd name="connsiteY241" fmla="*/ 2070257 h 3232706"/>
              <a:gd name="connsiteX242" fmla="*/ 2505176 w 3233740"/>
              <a:gd name="connsiteY242" fmla="*/ 1753732 h 3232706"/>
              <a:gd name="connsiteX243" fmla="*/ 2951646 w 3233740"/>
              <a:gd name="connsiteY243" fmla="*/ 1336606 h 3232706"/>
              <a:gd name="connsiteX244" fmla="*/ 3192052 w 3233740"/>
              <a:gd name="connsiteY244" fmla="*/ 1248273 h 3232706"/>
              <a:gd name="connsiteX245" fmla="*/ 3182372 w 3233740"/>
              <a:gd name="connsiteY245" fmla="*/ 1209038 h 3232706"/>
              <a:gd name="connsiteX246" fmla="*/ 3187278 w 3233740"/>
              <a:gd name="connsiteY246" fmla="*/ 1223757 h 3232706"/>
              <a:gd name="connsiteX247" fmla="*/ 3106320 w 3233740"/>
              <a:gd name="connsiteY247" fmla="*/ 1270367 h 3232706"/>
              <a:gd name="connsiteX248" fmla="*/ 2924778 w 3233740"/>
              <a:gd name="connsiteY248" fmla="*/ 1334149 h 3232706"/>
              <a:gd name="connsiteX249" fmla="*/ 2493002 w 3233740"/>
              <a:gd name="connsiteY249" fmla="*/ 1726655 h 3232706"/>
              <a:gd name="connsiteX250" fmla="*/ 1884591 w 3233740"/>
              <a:gd name="connsiteY250" fmla="*/ 2043112 h 3232706"/>
              <a:gd name="connsiteX251" fmla="*/ 1330151 w 3233740"/>
              <a:gd name="connsiteY251" fmla="*/ 2079910 h 3232706"/>
              <a:gd name="connsiteX252" fmla="*/ 1016133 w 3233740"/>
              <a:gd name="connsiteY252" fmla="*/ 2396367 h 3232706"/>
              <a:gd name="connsiteX253" fmla="*/ 949894 w 3233740"/>
              <a:gd name="connsiteY253" fmla="*/ 2963047 h 3232706"/>
              <a:gd name="connsiteX254" fmla="*/ 949894 w 3233740"/>
              <a:gd name="connsiteY254" fmla="*/ 3088158 h 3232706"/>
              <a:gd name="connsiteX255" fmla="*/ 935175 w 3233740"/>
              <a:gd name="connsiteY255" fmla="*/ 3083252 h 3232706"/>
              <a:gd name="connsiteX256" fmla="*/ 935175 w 3233740"/>
              <a:gd name="connsiteY256" fmla="*/ 2963047 h 3232706"/>
              <a:gd name="connsiteX257" fmla="*/ 1003866 w 3233740"/>
              <a:gd name="connsiteY257" fmla="*/ 2389008 h 3232706"/>
              <a:gd name="connsiteX258" fmla="*/ 1325245 w 3233740"/>
              <a:gd name="connsiteY258" fmla="*/ 2065191 h 3232706"/>
              <a:gd name="connsiteX259" fmla="*/ 1887044 w 3233740"/>
              <a:gd name="connsiteY259" fmla="*/ 2028393 h 3232706"/>
              <a:gd name="connsiteX260" fmla="*/ 2478283 w 3233740"/>
              <a:gd name="connsiteY260" fmla="*/ 1721749 h 3232706"/>
              <a:gd name="connsiteX261" fmla="*/ 2919872 w 3233740"/>
              <a:gd name="connsiteY261" fmla="*/ 1319430 h 3232706"/>
              <a:gd name="connsiteX262" fmla="*/ 3098960 w 3233740"/>
              <a:gd name="connsiteY262" fmla="*/ 1255648 h 3232706"/>
              <a:gd name="connsiteX263" fmla="*/ 3182372 w 3233740"/>
              <a:gd name="connsiteY263" fmla="*/ 1209038 h 3232706"/>
              <a:gd name="connsiteX264" fmla="*/ 3169982 w 3233740"/>
              <a:gd name="connsiteY264" fmla="*/ 1167739 h 3232706"/>
              <a:gd name="connsiteX265" fmla="*/ 3174888 w 3233740"/>
              <a:gd name="connsiteY265" fmla="*/ 1182460 h 3232706"/>
              <a:gd name="connsiteX266" fmla="*/ 3081680 w 3233740"/>
              <a:gd name="connsiteY266" fmla="*/ 1241343 h 3232706"/>
              <a:gd name="connsiteX267" fmla="*/ 2890358 w 3233740"/>
              <a:gd name="connsiteY267" fmla="*/ 1314948 h 3232706"/>
              <a:gd name="connsiteX268" fmla="*/ 2466016 w 3233740"/>
              <a:gd name="connsiteY268" fmla="*/ 1695237 h 3232706"/>
              <a:gd name="connsiteX269" fmla="*/ 1865070 w 3233740"/>
              <a:gd name="connsiteY269" fmla="*/ 2001922 h 3232706"/>
              <a:gd name="connsiteX270" fmla="*/ 1305821 w 3233740"/>
              <a:gd name="connsiteY270" fmla="*/ 2050991 h 3232706"/>
              <a:gd name="connsiteX271" fmla="*/ 999216 w 3233740"/>
              <a:gd name="connsiteY271" fmla="*/ 2374850 h 3232706"/>
              <a:gd name="connsiteX272" fmla="*/ 918272 w 3233740"/>
              <a:gd name="connsiteY272" fmla="*/ 2912162 h 3232706"/>
              <a:gd name="connsiteX273" fmla="*/ 910913 w 3233740"/>
              <a:gd name="connsiteY273" fmla="*/ 3071638 h 3232706"/>
              <a:gd name="connsiteX274" fmla="*/ 896197 w 3233740"/>
              <a:gd name="connsiteY274" fmla="*/ 3064278 h 3232706"/>
              <a:gd name="connsiteX275" fmla="*/ 903555 w 3233740"/>
              <a:gd name="connsiteY275" fmla="*/ 2912162 h 3232706"/>
              <a:gd name="connsiteX276" fmla="*/ 984499 w 3233740"/>
              <a:gd name="connsiteY276" fmla="*/ 2369943 h 3232706"/>
              <a:gd name="connsiteX277" fmla="*/ 1298463 w 3233740"/>
              <a:gd name="connsiteY277" fmla="*/ 2038724 h 3232706"/>
              <a:gd name="connsiteX278" fmla="*/ 1867522 w 3233740"/>
              <a:gd name="connsiteY278" fmla="*/ 1987201 h 3232706"/>
              <a:gd name="connsiteX279" fmla="*/ 2451299 w 3233740"/>
              <a:gd name="connsiteY279" fmla="*/ 1690330 h 3232706"/>
              <a:gd name="connsiteX280" fmla="*/ 2887905 w 3233740"/>
              <a:gd name="connsiteY280" fmla="*/ 1302680 h 3232706"/>
              <a:gd name="connsiteX281" fmla="*/ 3074322 w 3233740"/>
              <a:gd name="connsiteY281" fmla="*/ 1229076 h 3232706"/>
              <a:gd name="connsiteX282" fmla="*/ 3169982 w 3233740"/>
              <a:gd name="connsiteY282" fmla="*/ 1167739 h 3232706"/>
              <a:gd name="connsiteX283" fmla="*/ 3157591 w 3233740"/>
              <a:gd name="connsiteY283" fmla="*/ 1123342 h 3232706"/>
              <a:gd name="connsiteX284" fmla="*/ 3162498 w 3233740"/>
              <a:gd name="connsiteY284" fmla="*/ 1138060 h 3232706"/>
              <a:gd name="connsiteX285" fmla="*/ 3057003 w 3233740"/>
              <a:gd name="connsiteY285" fmla="*/ 1214102 h 3232706"/>
              <a:gd name="connsiteX286" fmla="*/ 2858279 w 3233740"/>
              <a:gd name="connsiteY286" fmla="*/ 1297503 h 3232706"/>
              <a:gd name="connsiteX287" fmla="*/ 2436297 w 3233740"/>
              <a:gd name="connsiteY287" fmla="*/ 1662996 h 3232706"/>
              <a:gd name="connsiteX288" fmla="*/ 1845031 w 3233740"/>
              <a:gd name="connsiteY288" fmla="*/ 1957352 h 3232706"/>
              <a:gd name="connsiteX289" fmla="*/ 1278300 w 3233740"/>
              <a:gd name="connsiteY289" fmla="*/ 2023582 h 3232706"/>
              <a:gd name="connsiteX290" fmla="*/ 981440 w 3233740"/>
              <a:gd name="connsiteY290" fmla="*/ 2352281 h 3232706"/>
              <a:gd name="connsiteX291" fmla="*/ 888212 w 3233740"/>
              <a:gd name="connsiteY291" fmla="*/ 2855140 h 3232706"/>
              <a:gd name="connsiteX292" fmla="*/ 866131 w 3233740"/>
              <a:gd name="connsiteY292" fmla="*/ 3048924 h 3232706"/>
              <a:gd name="connsiteX293" fmla="*/ 853864 w 3233740"/>
              <a:gd name="connsiteY293" fmla="*/ 3041565 h 3232706"/>
              <a:gd name="connsiteX294" fmla="*/ 873492 w 3233740"/>
              <a:gd name="connsiteY294" fmla="*/ 2855140 h 3232706"/>
              <a:gd name="connsiteX295" fmla="*/ 966720 w 3233740"/>
              <a:gd name="connsiteY295" fmla="*/ 2347375 h 3232706"/>
              <a:gd name="connsiteX296" fmla="*/ 1273393 w 3233740"/>
              <a:gd name="connsiteY296" fmla="*/ 2011318 h 3232706"/>
              <a:gd name="connsiteX297" fmla="*/ 1847485 w 3233740"/>
              <a:gd name="connsiteY297" fmla="*/ 1942634 h 3232706"/>
              <a:gd name="connsiteX298" fmla="*/ 2424030 w 3233740"/>
              <a:gd name="connsiteY298" fmla="*/ 1658090 h 3232706"/>
              <a:gd name="connsiteX299" fmla="*/ 2853372 w 3233740"/>
              <a:gd name="connsiteY299" fmla="*/ 1285238 h 3232706"/>
              <a:gd name="connsiteX300" fmla="*/ 3049642 w 3233740"/>
              <a:gd name="connsiteY300" fmla="*/ 1201837 h 3232706"/>
              <a:gd name="connsiteX301" fmla="*/ 3157591 w 3233740"/>
              <a:gd name="connsiteY301" fmla="*/ 1123342 h 3232706"/>
              <a:gd name="connsiteX302" fmla="*/ 3143136 w 3233740"/>
              <a:gd name="connsiteY302" fmla="*/ 1082043 h 3232706"/>
              <a:gd name="connsiteX303" fmla="*/ 3148043 w 3233740"/>
              <a:gd name="connsiteY303" fmla="*/ 1094306 h 3232706"/>
              <a:gd name="connsiteX304" fmla="*/ 3032729 w 3233740"/>
              <a:gd name="connsiteY304" fmla="*/ 1187507 h 3232706"/>
              <a:gd name="connsiteX305" fmla="*/ 2824181 w 3233740"/>
              <a:gd name="connsiteY305" fmla="*/ 1283159 h 3232706"/>
              <a:gd name="connsiteX306" fmla="*/ 2409539 w 3233740"/>
              <a:gd name="connsiteY306" fmla="*/ 1631434 h 3232706"/>
              <a:gd name="connsiteX307" fmla="*/ 1825606 w 3233740"/>
              <a:gd name="connsiteY307" fmla="*/ 1913488 h 3232706"/>
              <a:gd name="connsiteX308" fmla="*/ 1253940 w 3233740"/>
              <a:gd name="connsiteY308" fmla="*/ 1996877 h 3232706"/>
              <a:gd name="connsiteX309" fmla="*/ 964426 w 3233740"/>
              <a:gd name="connsiteY309" fmla="*/ 2330436 h 3232706"/>
              <a:gd name="connsiteX310" fmla="*/ 858926 w 3233740"/>
              <a:gd name="connsiteY310" fmla="*/ 2796437 h 3232706"/>
              <a:gd name="connsiteX311" fmla="*/ 817216 w 3233740"/>
              <a:gd name="connsiteY311" fmla="*/ 3022080 h 3232706"/>
              <a:gd name="connsiteX312" fmla="*/ 807402 w 3233740"/>
              <a:gd name="connsiteY312" fmla="*/ 3014722 h 3232706"/>
              <a:gd name="connsiteX313" fmla="*/ 846658 w 3233740"/>
              <a:gd name="connsiteY313" fmla="*/ 2793985 h 3232706"/>
              <a:gd name="connsiteX314" fmla="*/ 949705 w 3233740"/>
              <a:gd name="connsiteY314" fmla="*/ 2325531 h 3232706"/>
              <a:gd name="connsiteX315" fmla="*/ 1246579 w 3233740"/>
              <a:gd name="connsiteY315" fmla="*/ 1984614 h 3232706"/>
              <a:gd name="connsiteX316" fmla="*/ 1828059 w 3233740"/>
              <a:gd name="connsiteY316" fmla="*/ 1901224 h 3232706"/>
              <a:gd name="connsiteX317" fmla="*/ 2397272 w 3233740"/>
              <a:gd name="connsiteY317" fmla="*/ 1626529 h 3232706"/>
              <a:gd name="connsiteX318" fmla="*/ 2819274 w 3233740"/>
              <a:gd name="connsiteY318" fmla="*/ 1268444 h 3232706"/>
              <a:gd name="connsiteX319" fmla="*/ 3025368 w 3233740"/>
              <a:gd name="connsiteY319" fmla="*/ 1175243 h 3232706"/>
              <a:gd name="connsiteX320" fmla="*/ 3143136 w 3233740"/>
              <a:gd name="connsiteY320" fmla="*/ 1082043 h 3232706"/>
              <a:gd name="connsiteX321" fmla="*/ 3125199 w 3233740"/>
              <a:gd name="connsiteY321" fmla="*/ 1037646 h 3232706"/>
              <a:gd name="connsiteX322" fmla="*/ 3132556 w 3233740"/>
              <a:gd name="connsiteY322" fmla="*/ 1049910 h 3232706"/>
              <a:gd name="connsiteX323" fmla="*/ 3007483 w 3233740"/>
              <a:gd name="connsiteY323" fmla="*/ 1157833 h 3232706"/>
              <a:gd name="connsiteX324" fmla="*/ 2789218 w 3233740"/>
              <a:gd name="connsiteY324" fmla="*/ 1265756 h 3232706"/>
              <a:gd name="connsiteX325" fmla="*/ 2382117 w 3233740"/>
              <a:gd name="connsiteY325" fmla="*/ 1599337 h 3232706"/>
              <a:gd name="connsiteX326" fmla="*/ 1808252 w 3233740"/>
              <a:gd name="connsiteY326" fmla="*/ 1869145 h 3232706"/>
              <a:gd name="connsiteX327" fmla="*/ 1227029 w 3233740"/>
              <a:gd name="connsiteY327" fmla="*/ 1967257 h 3232706"/>
              <a:gd name="connsiteX328" fmla="*/ 945002 w 3233740"/>
              <a:gd name="connsiteY328" fmla="*/ 2308195 h 3232706"/>
              <a:gd name="connsiteX329" fmla="*/ 837095 w 3233740"/>
              <a:gd name="connsiteY329" fmla="*/ 2727624 h 3232706"/>
              <a:gd name="connsiteX330" fmla="*/ 765975 w 3233740"/>
              <a:gd name="connsiteY330" fmla="*/ 2990073 h 3232706"/>
              <a:gd name="connsiteX331" fmla="*/ 753713 w 3233740"/>
              <a:gd name="connsiteY331" fmla="*/ 2985168 h 3232706"/>
              <a:gd name="connsiteX332" fmla="*/ 822381 w 3233740"/>
              <a:gd name="connsiteY332" fmla="*/ 2725171 h 3232706"/>
              <a:gd name="connsiteX333" fmla="*/ 932739 w 3233740"/>
              <a:gd name="connsiteY333" fmla="*/ 2303290 h 3232706"/>
              <a:gd name="connsiteX334" fmla="*/ 1219672 w 3233740"/>
              <a:gd name="connsiteY334" fmla="*/ 1954993 h 3232706"/>
              <a:gd name="connsiteX335" fmla="*/ 1808252 w 3233740"/>
              <a:gd name="connsiteY335" fmla="*/ 1856881 h 3232706"/>
              <a:gd name="connsiteX336" fmla="*/ 2369855 w 3233740"/>
              <a:gd name="connsiteY336" fmla="*/ 1594431 h 3232706"/>
              <a:gd name="connsiteX337" fmla="*/ 2784313 w 3233740"/>
              <a:gd name="connsiteY337" fmla="*/ 1253492 h 3232706"/>
              <a:gd name="connsiteX338" fmla="*/ 3000126 w 3233740"/>
              <a:gd name="connsiteY338" fmla="*/ 1148022 h 3232706"/>
              <a:gd name="connsiteX339" fmla="*/ 3125199 w 3233740"/>
              <a:gd name="connsiteY339" fmla="*/ 1037646 h 3232706"/>
              <a:gd name="connsiteX340" fmla="*/ 1965704 w 3233740"/>
              <a:gd name="connsiteY340" fmla="*/ 1011075 h 3232706"/>
              <a:gd name="connsiteX341" fmla="*/ 1816064 w 3233740"/>
              <a:gd name="connsiteY341" fmla="*/ 1038061 h 3232706"/>
              <a:gd name="connsiteX342" fmla="*/ 1519237 w 3233740"/>
              <a:gd name="connsiteY342" fmla="*/ 1020888 h 3232706"/>
              <a:gd name="connsiteX343" fmla="*/ 1816064 w 3233740"/>
              <a:gd name="connsiteY343" fmla="*/ 1035607 h 3232706"/>
              <a:gd name="connsiteX344" fmla="*/ 1965704 w 3233740"/>
              <a:gd name="connsiteY344" fmla="*/ 1011075 h 3232706"/>
              <a:gd name="connsiteX345" fmla="*/ 3108677 w 3233740"/>
              <a:gd name="connsiteY345" fmla="*/ 993249 h 3232706"/>
              <a:gd name="connsiteX346" fmla="*/ 3116037 w 3233740"/>
              <a:gd name="connsiteY346" fmla="*/ 1005519 h 3232706"/>
              <a:gd name="connsiteX347" fmla="*/ 2983550 w 3233740"/>
              <a:gd name="connsiteY347" fmla="*/ 1130669 h 3232706"/>
              <a:gd name="connsiteX348" fmla="*/ 2755379 w 3233740"/>
              <a:gd name="connsiteY348" fmla="*/ 1250911 h 3232706"/>
              <a:gd name="connsiteX349" fmla="*/ 2355465 w 3233740"/>
              <a:gd name="connsiteY349" fmla="*/ 1567468 h 3232706"/>
              <a:gd name="connsiteX350" fmla="*/ 1788716 w 3233740"/>
              <a:gd name="connsiteY350" fmla="*/ 1825130 h 3232706"/>
              <a:gd name="connsiteX351" fmla="*/ 1202340 w 3233740"/>
              <a:gd name="connsiteY351" fmla="*/ 1940464 h 3232706"/>
              <a:gd name="connsiteX352" fmla="*/ 927552 w 3233740"/>
              <a:gd name="connsiteY352" fmla="*/ 2286468 h 3232706"/>
              <a:gd name="connsiteX353" fmla="*/ 822054 w 3233740"/>
              <a:gd name="connsiteY353" fmla="*/ 2642287 h 3232706"/>
              <a:gd name="connsiteX354" fmla="*/ 709195 w 3233740"/>
              <a:gd name="connsiteY354" fmla="*/ 2953935 h 3232706"/>
              <a:gd name="connsiteX355" fmla="*/ 696927 w 3233740"/>
              <a:gd name="connsiteY355" fmla="*/ 2946573 h 3232706"/>
              <a:gd name="connsiteX356" fmla="*/ 809786 w 3233740"/>
              <a:gd name="connsiteY356" fmla="*/ 2637379 h 3232706"/>
              <a:gd name="connsiteX357" fmla="*/ 915285 w 3233740"/>
              <a:gd name="connsiteY357" fmla="*/ 2284014 h 3232706"/>
              <a:gd name="connsiteX358" fmla="*/ 1194979 w 3233740"/>
              <a:gd name="connsiteY358" fmla="*/ 1928195 h 3232706"/>
              <a:gd name="connsiteX359" fmla="*/ 1791170 w 3233740"/>
              <a:gd name="connsiteY359" fmla="*/ 1812860 h 3232706"/>
              <a:gd name="connsiteX360" fmla="*/ 2343198 w 3233740"/>
              <a:gd name="connsiteY360" fmla="*/ 1562560 h 3232706"/>
              <a:gd name="connsiteX361" fmla="*/ 2750472 w 3233740"/>
              <a:gd name="connsiteY361" fmla="*/ 1238642 h 3232706"/>
              <a:gd name="connsiteX362" fmla="*/ 2976190 w 3233740"/>
              <a:gd name="connsiteY362" fmla="*/ 1120853 h 3232706"/>
              <a:gd name="connsiteX363" fmla="*/ 3108677 w 3233740"/>
              <a:gd name="connsiteY363" fmla="*/ 993249 h 3232706"/>
              <a:gd name="connsiteX364" fmla="*/ 1298457 w 3233740"/>
              <a:gd name="connsiteY364" fmla="*/ 990874 h 3232706"/>
              <a:gd name="connsiteX365" fmla="*/ 1519237 w 3233740"/>
              <a:gd name="connsiteY365" fmla="*/ 1020888 h 3232706"/>
              <a:gd name="connsiteX366" fmla="*/ 1227317 w 3233740"/>
              <a:gd name="connsiteY366" fmla="*/ 993903 h 3232706"/>
              <a:gd name="connsiteX367" fmla="*/ 1087490 w 3233740"/>
              <a:gd name="connsiteY367" fmla="*/ 1028248 h 3232706"/>
              <a:gd name="connsiteX368" fmla="*/ 1026162 w 3233740"/>
              <a:gd name="connsiteY368" fmla="*/ 1062593 h 3232706"/>
              <a:gd name="connsiteX369" fmla="*/ 972193 w 3233740"/>
              <a:gd name="connsiteY369" fmla="*/ 1109204 h 3232706"/>
              <a:gd name="connsiteX370" fmla="*/ 815194 w 3233740"/>
              <a:gd name="connsiteY370" fmla="*/ 1337353 h 3232706"/>
              <a:gd name="connsiteX371" fmla="*/ 717070 w 3233740"/>
              <a:gd name="connsiteY371" fmla="*/ 1585127 h 3232706"/>
              <a:gd name="connsiteX372" fmla="*/ 645930 w 3233740"/>
              <a:gd name="connsiteY372" fmla="*/ 1827996 h 3232706"/>
              <a:gd name="connsiteX373" fmla="*/ 616492 w 3233740"/>
              <a:gd name="connsiteY373" fmla="*/ 1943297 h 3232706"/>
              <a:gd name="connsiteX374" fmla="*/ 574790 w 3233740"/>
              <a:gd name="connsiteY374" fmla="*/ 2051238 h 3232706"/>
              <a:gd name="connsiteX375" fmla="*/ 506102 w 3233740"/>
              <a:gd name="connsiteY375" fmla="*/ 2137101 h 3232706"/>
              <a:gd name="connsiteX376" fmla="*/ 403071 w 3233740"/>
              <a:gd name="connsiteY376" fmla="*/ 2159180 h 3232706"/>
              <a:gd name="connsiteX377" fmla="*/ 307400 w 3233740"/>
              <a:gd name="connsiteY377" fmla="*/ 2129741 h 3232706"/>
              <a:gd name="connsiteX378" fmla="*/ 223994 w 3233740"/>
              <a:gd name="connsiteY378" fmla="*/ 2083130 h 3232706"/>
              <a:gd name="connsiteX379" fmla="*/ 81714 w 3233740"/>
              <a:gd name="connsiteY379" fmla="*/ 1987455 h 3232706"/>
              <a:gd name="connsiteX380" fmla="*/ 35104 w 3233740"/>
              <a:gd name="connsiteY380" fmla="*/ 1958016 h 3232706"/>
              <a:gd name="connsiteX381" fmla="*/ 35104 w 3233740"/>
              <a:gd name="connsiteY381" fmla="*/ 1955563 h 3232706"/>
              <a:gd name="connsiteX382" fmla="*/ 81714 w 3233740"/>
              <a:gd name="connsiteY382" fmla="*/ 1985002 h 3232706"/>
              <a:gd name="connsiteX383" fmla="*/ 223994 w 3233740"/>
              <a:gd name="connsiteY383" fmla="*/ 2080677 h 3232706"/>
              <a:gd name="connsiteX384" fmla="*/ 307400 w 3233740"/>
              <a:gd name="connsiteY384" fmla="*/ 2127288 h 3232706"/>
              <a:gd name="connsiteX385" fmla="*/ 403071 w 3233740"/>
              <a:gd name="connsiteY385" fmla="*/ 2156727 h 3232706"/>
              <a:gd name="connsiteX386" fmla="*/ 503649 w 3233740"/>
              <a:gd name="connsiteY386" fmla="*/ 2134648 h 3232706"/>
              <a:gd name="connsiteX387" fmla="*/ 572337 w 3233740"/>
              <a:gd name="connsiteY387" fmla="*/ 2051238 h 3232706"/>
              <a:gd name="connsiteX388" fmla="*/ 641023 w 3233740"/>
              <a:gd name="connsiteY388" fmla="*/ 1825543 h 3232706"/>
              <a:gd name="connsiteX389" fmla="*/ 714617 w 3233740"/>
              <a:gd name="connsiteY389" fmla="*/ 1582674 h 3232706"/>
              <a:gd name="connsiteX390" fmla="*/ 812741 w 3233740"/>
              <a:gd name="connsiteY390" fmla="*/ 1337353 h 3232706"/>
              <a:gd name="connsiteX391" fmla="*/ 967287 w 3233740"/>
              <a:gd name="connsiteY391" fmla="*/ 1106751 h 3232706"/>
              <a:gd name="connsiteX392" fmla="*/ 1023709 w 3233740"/>
              <a:gd name="connsiteY392" fmla="*/ 1060139 h 3232706"/>
              <a:gd name="connsiteX393" fmla="*/ 1085036 w 3233740"/>
              <a:gd name="connsiteY393" fmla="*/ 1025794 h 3232706"/>
              <a:gd name="connsiteX394" fmla="*/ 1224864 w 3233740"/>
              <a:gd name="connsiteY394" fmla="*/ 991449 h 3232706"/>
              <a:gd name="connsiteX395" fmla="*/ 1298457 w 3233740"/>
              <a:gd name="connsiteY395" fmla="*/ 990874 h 3232706"/>
              <a:gd name="connsiteX396" fmla="*/ 3091512 w 3233740"/>
              <a:gd name="connsiteY396" fmla="*/ 951950 h 3232706"/>
              <a:gd name="connsiteX397" fmla="*/ 3096419 w 3233740"/>
              <a:gd name="connsiteY397" fmla="*/ 964213 h 3232706"/>
              <a:gd name="connsiteX398" fmla="*/ 2959027 w 3233740"/>
              <a:gd name="connsiteY398" fmla="*/ 1104013 h 3232706"/>
              <a:gd name="connsiteX399" fmla="*/ 2721043 w 3233740"/>
              <a:gd name="connsiteY399" fmla="*/ 1236456 h 3232706"/>
              <a:gd name="connsiteX400" fmla="*/ 2328493 w 3233740"/>
              <a:gd name="connsiteY400" fmla="*/ 1535677 h 3232706"/>
              <a:gd name="connsiteX401" fmla="*/ 1771563 w 3233740"/>
              <a:gd name="connsiteY401" fmla="*/ 1778488 h 3232706"/>
              <a:gd name="connsiteX402" fmla="*/ 1175378 w 3233740"/>
              <a:gd name="connsiteY402" fmla="*/ 1910930 h 3232706"/>
              <a:gd name="connsiteX403" fmla="*/ 910407 w 3233740"/>
              <a:gd name="connsiteY403" fmla="*/ 2266562 h 3232706"/>
              <a:gd name="connsiteX404" fmla="*/ 831897 w 3233740"/>
              <a:gd name="connsiteY404" fmla="*/ 2499562 h 3232706"/>
              <a:gd name="connsiteX405" fmla="*/ 647889 w 3233740"/>
              <a:gd name="connsiteY405" fmla="*/ 2911604 h 3232706"/>
              <a:gd name="connsiteX406" fmla="*/ 638075 w 3233740"/>
              <a:gd name="connsiteY406" fmla="*/ 2901794 h 3232706"/>
              <a:gd name="connsiteX407" fmla="*/ 822083 w 3233740"/>
              <a:gd name="connsiteY407" fmla="*/ 2497109 h 3232706"/>
              <a:gd name="connsiteX408" fmla="*/ 898140 w 3233740"/>
              <a:gd name="connsiteY408" fmla="*/ 2261656 h 3232706"/>
              <a:gd name="connsiteX409" fmla="*/ 1168018 w 3233740"/>
              <a:gd name="connsiteY409" fmla="*/ 1901119 h 3232706"/>
              <a:gd name="connsiteX410" fmla="*/ 1771563 w 3233740"/>
              <a:gd name="connsiteY410" fmla="*/ 1766224 h 3232706"/>
              <a:gd name="connsiteX411" fmla="*/ 2316226 w 3233740"/>
              <a:gd name="connsiteY411" fmla="*/ 1530772 h 3232706"/>
              <a:gd name="connsiteX412" fmla="*/ 2716136 w 3233740"/>
              <a:gd name="connsiteY412" fmla="*/ 1224192 h 3232706"/>
              <a:gd name="connsiteX413" fmla="*/ 2951666 w 3233740"/>
              <a:gd name="connsiteY413" fmla="*/ 1094203 h 3232706"/>
              <a:gd name="connsiteX414" fmla="*/ 3091512 w 3233740"/>
              <a:gd name="connsiteY414" fmla="*/ 951950 h 3232706"/>
              <a:gd name="connsiteX415" fmla="*/ 3071895 w 3233740"/>
              <a:gd name="connsiteY415" fmla="*/ 907553 h 3232706"/>
              <a:gd name="connsiteX416" fmla="*/ 3076802 w 3233740"/>
              <a:gd name="connsiteY416" fmla="*/ 919817 h 3232706"/>
              <a:gd name="connsiteX417" fmla="*/ 2963933 w 3233740"/>
              <a:gd name="connsiteY417" fmla="*/ 1044910 h 3232706"/>
              <a:gd name="connsiteX418" fmla="*/ 2934489 w 3233740"/>
              <a:gd name="connsiteY418" fmla="*/ 1074343 h 3232706"/>
              <a:gd name="connsiteX419" fmla="*/ 2684215 w 3233740"/>
              <a:gd name="connsiteY419" fmla="*/ 1221511 h 3232706"/>
              <a:gd name="connsiteX420" fmla="*/ 2298990 w 3233740"/>
              <a:gd name="connsiteY420" fmla="*/ 1503583 h 3232706"/>
              <a:gd name="connsiteX421" fmla="*/ 1754275 w 3233740"/>
              <a:gd name="connsiteY421" fmla="*/ 1734146 h 3232706"/>
              <a:gd name="connsiteX422" fmla="*/ 1150673 w 3233740"/>
              <a:gd name="connsiteY422" fmla="*/ 1883767 h 3232706"/>
              <a:gd name="connsiteX423" fmla="*/ 890584 w 3233740"/>
              <a:gd name="connsiteY423" fmla="*/ 2244328 h 3232706"/>
              <a:gd name="connsiteX424" fmla="*/ 583876 w 3233740"/>
              <a:gd name="connsiteY424" fmla="*/ 2859980 h 3232706"/>
              <a:gd name="connsiteX425" fmla="*/ 574062 w 3233740"/>
              <a:gd name="connsiteY425" fmla="*/ 2852622 h 3232706"/>
              <a:gd name="connsiteX426" fmla="*/ 880770 w 3233740"/>
              <a:gd name="connsiteY426" fmla="*/ 2239422 h 3232706"/>
              <a:gd name="connsiteX427" fmla="*/ 1143312 w 3233740"/>
              <a:gd name="connsiteY427" fmla="*/ 1873956 h 3232706"/>
              <a:gd name="connsiteX428" fmla="*/ 1754275 w 3233740"/>
              <a:gd name="connsiteY428" fmla="*/ 1721882 h 3232706"/>
              <a:gd name="connsiteX429" fmla="*/ 2289175 w 3233740"/>
              <a:gd name="connsiteY429" fmla="*/ 1498677 h 3232706"/>
              <a:gd name="connsiteX430" fmla="*/ 2679308 w 3233740"/>
              <a:gd name="connsiteY430" fmla="*/ 1211700 h 3232706"/>
              <a:gd name="connsiteX431" fmla="*/ 2924675 w 3233740"/>
              <a:gd name="connsiteY431" fmla="*/ 1066985 h 3232706"/>
              <a:gd name="connsiteX432" fmla="*/ 2954119 w 3233740"/>
              <a:gd name="connsiteY432" fmla="*/ 1037551 h 3232706"/>
              <a:gd name="connsiteX433" fmla="*/ 3071895 w 3233740"/>
              <a:gd name="connsiteY433" fmla="*/ 907553 h 3232706"/>
              <a:gd name="connsiteX434" fmla="*/ 3049183 w 3233740"/>
              <a:gd name="connsiteY434" fmla="*/ 866254 h 3232706"/>
              <a:gd name="connsiteX435" fmla="*/ 3054088 w 3233740"/>
              <a:gd name="connsiteY435" fmla="*/ 878517 h 3232706"/>
              <a:gd name="connsiteX436" fmla="*/ 2985414 w 3233740"/>
              <a:gd name="connsiteY436" fmla="*/ 957002 h 3232706"/>
              <a:gd name="connsiteX437" fmla="*/ 2909382 w 3233740"/>
              <a:gd name="connsiteY437" fmla="*/ 1047749 h 3232706"/>
              <a:gd name="connsiteX438" fmla="*/ 2646949 w 3233740"/>
              <a:gd name="connsiteY438" fmla="*/ 1209624 h 3232706"/>
              <a:gd name="connsiteX439" fmla="*/ 2271694 w 3233740"/>
              <a:gd name="connsiteY439" fmla="*/ 1474508 h 3232706"/>
              <a:gd name="connsiteX440" fmla="*/ 1737016 w 3233740"/>
              <a:gd name="connsiteY440" fmla="*/ 1687888 h 3232706"/>
              <a:gd name="connsiteX441" fmla="*/ 1123854 w 3233740"/>
              <a:gd name="connsiteY441" fmla="*/ 1854668 h 3232706"/>
              <a:gd name="connsiteX442" fmla="*/ 873685 w 3233740"/>
              <a:gd name="connsiteY442" fmla="*/ 2222563 h 3232706"/>
              <a:gd name="connsiteX443" fmla="*/ 520504 w 3233740"/>
              <a:gd name="connsiteY443" fmla="*/ 2806291 h 3232706"/>
              <a:gd name="connsiteX444" fmla="*/ 513145 w 3233740"/>
              <a:gd name="connsiteY444" fmla="*/ 2798933 h 3232706"/>
              <a:gd name="connsiteX445" fmla="*/ 863874 w 3233740"/>
              <a:gd name="connsiteY445" fmla="*/ 2220111 h 3232706"/>
              <a:gd name="connsiteX446" fmla="*/ 1116496 w 3233740"/>
              <a:gd name="connsiteY446" fmla="*/ 1847310 h 3232706"/>
              <a:gd name="connsiteX447" fmla="*/ 1737016 w 3233740"/>
              <a:gd name="connsiteY447" fmla="*/ 1675625 h 3232706"/>
              <a:gd name="connsiteX448" fmla="*/ 2261883 w 3233740"/>
              <a:gd name="connsiteY448" fmla="*/ 1467151 h 3232706"/>
              <a:gd name="connsiteX449" fmla="*/ 2644496 w 3233740"/>
              <a:gd name="connsiteY449" fmla="*/ 1197360 h 3232706"/>
              <a:gd name="connsiteX450" fmla="*/ 2899571 w 3233740"/>
              <a:gd name="connsiteY450" fmla="*/ 1040391 h 3232706"/>
              <a:gd name="connsiteX451" fmla="*/ 2978056 w 3233740"/>
              <a:gd name="connsiteY451" fmla="*/ 949644 h 3232706"/>
              <a:gd name="connsiteX452" fmla="*/ 3049183 w 3233740"/>
              <a:gd name="connsiteY452" fmla="*/ 866254 h 3232706"/>
              <a:gd name="connsiteX453" fmla="*/ 3027500 w 3233740"/>
              <a:gd name="connsiteY453" fmla="*/ 823922 h 3232706"/>
              <a:gd name="connsiteX454" fmla="*/ 3032405 w 3233740"/>
              <a:gd name="connsiteY454" fmla="*/ 836189 h 3232706"/>
              <a:gd name="connsiteX455" fmla="*/ 3012784 w 3233740"/>
              <a:gd name="connsiteY455" fmla="*/ 858271 h 3232706"/>
              <a:gd name="connsiteX456" fmla="*/ 2885247 w 3233740"/>
              <a:gd name="connsiteY456" fmla="*/ 1020199 h 3232706"/>
              <a:gd name="connsiteX457" fmla="*/ 2610551 w 3233740"/>
              <a:gd name="connsiteY457" fmla="*/ 1194395 h 3232706"/>
              <a:gd name="connsiteX458" fmla="*/ 2245108 w 3233740"/>
              <a:gd name="connsiteY458" fmla="*/ 1442195 h 3232706"/>
              <a:gd name="connsiteX459" fmla="*/ 1717790 w 3233740"/>
              <a:gd name="connsiteY459" fmla="*/ 1640926 h 3232706"/>
              <a:gd name="connsiteX460" fmla="*/ 1099725 w 3233740"/>
              <a:gd name="connsiteY460" fmla="*/ 1827390 h 3232706"/>
              <a:gd name="connsiteX461" fmla="*/ 856914 w 3233740"/>
              <a:gd name="connsiteY461" fmla="*/ 2200316 h 3232706"/>
              <a:gd name="connsiteX462" fmla="*/ 515997 w 3233740"/>
              <a:gd name="connsiteY462" fmla="*/ 2713091 h 3232706"/>
              <a:gd name="connsiteX463" fmla="*/ 462039 w 3233740"/>
              <a:gd name="connsiteY463" fmla="*/ 2747439 h 3232706"/>
              <a:gd name="connsiteX464" fmla="*/ 452228 w 3233740"/>
              <a:gd name="connsiteY464" fmla="*/ 2737625 h 3232706"/>
              <a:gd name="connsiteX465" fmla="*/ 508639 w 3233740"/>
              <a:gd name="connsiteY465" fmla="*/ 2705730 h 3232706"/>
              <a:gd name="connsiteX466" fmla="*/ 844651 w 3233740"/>
              <a:gd name="connsiteY466" fmla="*/ 2197863 h 3232706"/>
              <a:gd name="connsiteX467" fmla="*/ 1092367 w 3233740"/>
              <a:gd name="connsiteY467" fmla="*/ 1820029 h 3232706"/>
              <a:gd name="connsiteX468" fmla="*/ 1720243 w 3233740"/>
              <a:gd name="connsiteY468" fmla="*/ 1628659 h 3232706"/>
              <a:gd name="connsiteX469" fmla="*/ 2237750 w 3233740"/>
              <a:gd name="connsiteY469" fmla="*/ 1434835 h 3232706"/>
              <a:gd name="connsiteX470" fmla="*/ 2605646 w 3233740"/>
              <a:gd name="connsiteY470" fmla="*/ 1184582 h 3232706"/>
              <a:gd name="connsiteX471" fmla="*/ 2875436 w 3233740"/>
              <a:gd name="connsiteY471" fmla="*/ 1012839 h 3232706"/>
              <a:gd name="connsiteX472" fmla="*/ 3005426 w 3233740"/>
              <a:gd name="connsiteY472" fmla="*/ 853364 h 3232706"/>
              <a:gd name="connsiteX473" fmla="*/ 3027500 w 3233740"/>
              <a:gd name="connsiteY473" fmla="*/ 823922 h 3232706"/>
              <a:gd name="connsiteX474" fmla="*/ 3003364 w 3233740"/>
              <a:gd name="connsiteY474" fmla="*/ 784687 h 3232706"/>
              <a:gd name="connsiteX475" fmla="*/ 3010724 w 3233740"/>
              <a:gd name="connsiteY475" fmla="*/ 794500 h 3232706"/>
              <a:gd name="connsiteX476" fmla="*/ 2861069 w 3233740"/>
              <a:gd name="connsiteY476" fmla="*/ 993205 h 3232706"/>
              <a:gd name="connsiteX477" fmla="*/ 2571573 w 3233740"/>
              <a:gd name="connsiteY477" fmla="*/ 1182097 h 3232706"/>
              <a:gd name="connsiteX478" fmla="*/ 2218289 w 3233740"/>
              <a:gd name="connsiteY478" fmla="*/ 1410240 h 3232706"/>
              <a:gd name="connsiteX479" fmla="*/ 1700630 w 3233740"/>
              <a:gd name="connsiteY479" fmla="*/ 1594226 h 3232706"/>
              <a:gd name="connsiteX480" fmla="*/ 1072570 w 3233740"/>
              <a:gd name="connsiteY480" fmla="*/ 1800291 h 3232706"/>
              <a:gd name="connsiteX481" fmla="*/ 837048 w 3233740"/>
              <a:gd name="connsiteY481" fmla="*/ 2178076 h 3232706"/>
              <a:gd name="connsiteX482" fmla="*/ 503390 w 3233740"/>
              <a:gd name="connsiteY482" fmla="*/ 2636814 h 3232706"/>
              <a:gd name="connsiteX483" fmla="*/ 402803 w 3233740"/>
              <a:gd name="connsiteY483" fmla="*/ 2683424 h 3232706"/>
              <a:gd name="connsiteX484" fmla="*/ 395442 w 3233740"/>
              <a:gd name="connsiteY484" fmla="*/ 2676065 h 3232706"/>
              <a:gd name="connsiteX485" fmla="*/ 498484 w 3233740"/>
              <a:gd name="connsiteY485" fmla="*/ 2627002 h 3232706"/>
              <a:gd name="connsiteX486" fmla="*/ 827234 w 3233740"/>
              <a:gd name="connsiteY486" fmla="*/ 2175622 h 3232706"/>
              <a:gd name="connsiteX487" fmla="*/ 1065209 w 3233740"/>
              <a:gd name="connsiteY487" fmla="*/ 1792931 h 3232706"/>
              <a:gd name="connsiteX488" fmla="*/ 1700630 w 3233740"/>
              <a:gd name="connsiteY488" fmla="*/ 1581960 h 3232706"/>
              <a:gd name="connsiteX489" fmla="*/ 2210929 w 3233740"/>
              <a:gd name="connsiteY489" fmla="*/ 1402881 h 3232706"/>
              <a:gd name="connsiteX490" fmla="*/ 2569119 w 3233740"/>
              <a:gd name="connsiteY490" fmla="*/ 1172285 h 3232706"/>
              <a:gd name="connsiteX491" fmla="*/ 2851256 w 3233740"/>
              <a:gd name="connsiteY491" fmla="*/ 985845 h 3232706"/>
              <a:gd name="connsiteX492" fmla="*/ 3003364 w 3233740"/>
              <a:gd name="connsiteY492" fmla="*/ 784687 h 3232706"/>
              <a:gd name="connsiteX493" fmla="*/ 2978585 w 3233740"/>
              <a:gd name="connsiteY493" fmla="*/ 745453 h 3232706"/>
              <a:gd name="connsiteX494" fmla="*/ 2985943 w 3233740"/>
              <a:gd name="connsiteY494" fmla="*/ 755266 h 3232706"/>
              <a:gd name="connsiteX495" fmla="*/ 2836318 w 3233740"/>
              <a:gd name="connsiteY495" fmla="*/ 963800 h 3232706"/>
              <a:gd name="connsiteX496" fmla="*/ 2532163 w 3233740"/>
              <a:gd name="connsiteY496" fmla="*/ 1167426 h 3232706"/>
              <a:gd name="connsiteX497" fmla="*/ 2191214 w 3233740"/>
              <a:gd name="connsiteY497" fmla="*/ 1378413 h 3232706"/>
              <a:gd name="connsiteX498" fmla="*/ 1683471 w 3233740"/>
              <a:gd name="connsiteY498" fmla="*/ 1545240 h 3232706"/>
              <a:gd name="connsiteX499" fmla="*/ 1045725 w 3233740"/>
              <a:gd name="connsiteY499" fmla="*/ 1770946 h 3232706"/>
              <a:gd name="connsiteX500" fmla="*/ 820062 w 3233740"/>
              <a:gd name="connsiteY500" fmla="*/ 2156120 h 3232706"/>
              <a:gd name="connsiteX501" fmla="*/ 479113 w 3233740"/>
              <a:gd name="connsiteY501" fmla="*/ 2570733 h 3232706"/>
              <a:gd name="connsiteX502" fmla="*/ 346658 w 3233740"/>
              <a:gd name="connsiteY502" fmla="*/ 2617346 h 3232706"/>
              <a:gd name="connsiteX503" fmla="*/ 341752 w 3233740"/>
              <a:gd name="connsiteY503" fmla="*/ 2609986 h 3232706"/>
              <a:gd name="connsiteX504" fmla="*/ 476660 w 3233740"/>
              <a:gd name="connsiteY504" fmla="*/ 2560920 h 3232706"/>
              <a:gd name="connsiteX505" fmla="*/ 810250 w 3233740"/>
              <a:gd name="connsiteY505" fmla="*/ 2153666 h 3232706"/>
              <a:gd name="connsiteX506" fmla="*/ 1040819 w 3233740"/>
              <a:gd name="connsiteY506" fmla="*/ 1766040 h 3232706"/>
              <a:gd name="connsiteX507" fmla="*/ 1683471 w 3233740"/>
              <a:gd name="connsiteY507" fmla="*/ 1535426 h 3232706"/>
              <a:gd name="connsiteX508" fmla="*/ 2183856 w 3233740"/>
              <a:gd name="connsiteY508" fmla="*/ 1371053 h 3232706"/>
              <a:gd name="connsiteX509" fmla="*/ 2529710 w 3233740"/>
              <a:gd name="connsiteY509" fmla="*/ 1160066 h 3232706"/>
              <a:gd name="connsiteX510" fmla="*/ 2826507 w 3233740"/>
              <a:gd name="connsiteY510" fmla="*/ 958893 h 3232706"/>
              <a:gd name="connsiteX511" fmla="*/ 2978585 w 3233740"/>
              <a:gd name="connsiteY511" fmla="*/ 745453 h 3232706"/>
              <a:gd name="connsiteX512" fmla="*/ 2954193 w 3233740"/>
              <a:gd name="connsiteY512" fmla="*/ 709316 h 3232706"/>
              <a:gd name="connsiteX513" fmla="*/ 2959099 w 3233740"/>
              <a:gd name="connsiteY513" fmla="*/ 716676 h 3232706"/>
              <a:gd name="connsiteX514" fmla="*/ 2811913 w 3233740"/>
              <a:gd name="connsiteY514" fmla="*/ 937462 h 3232706"/>
              <a:gd name="connsiteX515" fmla="*/ 2493010 w 3233740"/>
              <a:gd name="connsiteY515" fmla="*/ 1155795 h 3232706"/>
              <a:gd name="connsiteX516" fmla="*/ 2161842 w 3233740"/>
              <a:gd name="connsiteY516" fmla="*/ 1347143 h 3232706"/>
              <a:gd name="connsiteX517" fmla="*/ 1663863 w 3233740"/>
              <a:gd name="connsiteY517" fmla="*/ 1499241 h 3232706"/>
              <a:gd name="connsiteX518" fmla="*/ 1021151 w 3233740"/>
              <a:gd name="connsiteY518" fmla="*/ 1744559 h 3232706"/>
              <a:gd name="connsiteX519" fmla="*/ 802826 w 3233740"/>
              <a:gd name="connsiteY519" fmla="*/ 2137068 h 3232706"/>
              <a:gd name="connsiteX520" fmla="*/ 452033 w 3233740"/>
              <a:gd name="connsiteY520" fmla="*/ 2512404 h 3232706"/>
              <a:gd name="connsiteX521" fmla="*/ 295035 w 3233740"/>
              <a:gd name="connsiteY521" fmla="*/ 2549202 h 3232706"/>
              <a:gd name="connsiteX522" fmla="*/ 290128 w 3233740"/>
              <a:gd name="connsiteY522" fmla="*/ 2541843 h 3232706"/>
              <a:gd name="connsiteX523" fmla="*/ 452033 w 3233740"/>
              <a:gd name="connsiteY523" fmla="*/ 2505045 h 3232706"/>
              <a:gd name="connsiteX524" fmla="*/ 793014 w 3233740"/>
              <a:gd name="connsiteY524" fmla="*/ 2134615 h 3232706"/>
              <a:gd name="connsiteX525" fmla="*/ 1013792 w 3233740"/>
              <a:gd name="connsiteY525" fmla="*/ 1737199 h 3232706"/>
              <a:gd name="connsiteX526" fmla="*/ 1663863 w 3233740"/>
              <a:gd name="connsiteY526" fmla="*/ 1489428 h 3232706"/>
              <a:gd name="connsiteX527" fmla="*/ 2156936 w 3233740"/>
              <a:gd name="connsiteY527" fmla="*/ 1339784 h 3232706"/>
              <a:gd name="connsiteX528" fmla="*/ 2488104 w 3233740"/>
              <a:gd name="connsiteY528" fmla="*/ 1148436 h 3232706"/>
              <a:gd name="connsiteX529" fmla="*/ 2802101 w 3233740"/>
              <a:gd name="connsiteY529" fmla="*/ 932556 h 3232706"/>
              <a:gd name="connsiteX530" fmla="*/ 2954193 w 3233740"/>
              <a:gd name="connsiteY530" fmla="*/ 709316 h 3232706"/>
              <a:gd name="connsiteX531" fmla="*/ 2929414 w 3233740"/>
              <a:gd name="connsiteY531" fmla="*/ 672147 h 3232706"/>
              <a:gd name="connsiteX532" fmla="*/ 2934319 w 3233740"/>
              <a:gd name="connsiteY532" fmla="*/ 679508 h 3232706"/>
              <a:gd name="connsiteX533" fmla="*/ 2787155 w 3233740"/>
              <a:gd name="connsiteY533" fmla="*/ 910142 h 3232706"/>
              <a:gd name="connsiteX534" fmla="*/ 2448677 w 3233740"/>
              <a:gd name="connsiteY534" fmla="*/ 1143229 h 3232706"/>
              <a:gd name="connsiteX535" fmla="*/ 2134727 w 3233740"/>
              <a:gd name="connsiteY535" fmla="*/ 1314978 h 3232706"/>
              <a:gd name="connsiteX536" fmla="*/ 1646632 w 3233740"/>
              <a:gd name="connsiteY536" fmla="*/ 1449923 h 3232706"/>
              <a:gd name="connsiteX537" fmla="*/ 994204 w 3233740"/>
              <a:gd name="connsiteY537" fmla="*/ 1714907 h 3232706"/>
              <a:gd name="connsiteX538" fmla="*/ 783269 w 3233740"/>
              <a:gd name="connsiteY538" fmla="*/ 2114836 h 3232706"/>
              <a:gd name="connsiteX539" fmla="*/ 422716 w 3233740"/>
              <a:gd name="connsiteY539" fmla="*/ 2458333 h 3232706"/>
              <a:gd name="connsiteX540" fmla="*/ 248572 w 3233740"/>
              <a:gd name="connsiteY540" fmla="*/ 2477961 h 3232706"/>
              <a:gd name="connsiteX541" fmla="*/ 243666 w 3233740"/>
              <a:gd name="connsiteY541" fmla="*/ 2470601 h 3232706"/>
              <a:gd name="connsiteX542" fmla="*/ 422716 w 3233740"/>
              <a:gd name="connsiteY542" fmla="*/ 2448519 h 3232706"/>
              <a:gd name="connsiteX543" fmla="*/ 775910 w 3233740"/>
              <a:gd name="connsiteY543" fmla="*/ 2112382 h 3232706"/>
              <a:gd name="connsiteX544" fmla="*/ 989298 w 3233740"/>
              <a:gd name="connsiteY544" fmla="*/ 1709999 h 3232706"/>
              <a:gd name="connsiteX545" fmla="*/ 1646632 w 3233740"/>
              <a:gd name="connsiteY545" fmla="*/ 1442562 h 3232706"/>
              <a:gd name="connsiteX546" fmla="*/ 2129821 w 3233740"/>
              <a:gd name="connsiteY546" fmla="*/ 1307617 h 3232706"/>
              <a:gd name="connsiteX547" fmla="*/ 2446224 w 3233740"/>
              <a:gd name="connsiteY547" fmla="*/ 1135868 h 3232706"/>
              <a:gd name="connsiteX548" fmla="*/ 2777344 w 3233740"/>
              <a:gd name="connsiteY548" fmla="*/ 905235 h 3232706"/>
              <a:gd name="connsiteX549" fmla="*/ 2929414 w 3233740"/>
              <a:gd name="connsiteY549" fmla="*/ 672147 h 3232706"/>
              <a:gd name="connsiteX550" fmla="*/ 2902568 w 3233740"/>
              <a:gd name="connsiteY550" fmla="*/ 636010 h 3232706"/>
              <a:gd name="connsiteX551" fmla="*/ 2907475 w 3233740"/>
              <a:gd name="connsiteY551" fmla="*/ 643368 h 3232706"/>
              <a:gd name="connsiteX552" fmla="*/ 2762722 w 3233740"/>
              <a:gd name="connsiteY552" fmla="*/ 881278 h 3232706"/>
              <a:gd name="connsiteX553" fmla="*/ 2406974 w 3233740"/>
              <a:gd name="connsiteY553" fmla="*/ 1131450 h 3232706"/>
              <a:gd name="connsiteX554" fmla="*/ 2107655 w 3233740"/>
              <a:gd name="connsiteY554" fmla="*/ 1283516 h 3232706"/>
              <a:gd name="connsiteX555" fmla="*/ 1626782 w 3233740"/>
              <a:gd name="connsiteY555" fmla="*/ 1403697 h 3232706"/>
              <a:gd name="connsiteX556" fmla="*/ 969261 w 3233740"/>
              <a:gd name="connsiteY556" fmla="*/ 1688208 h 3232706"/>
              <a:gd name="connsiteX557" fmla="*/ 765626 w 3233740"/>
              <a:gd name="connsiteY557" fmla="*/ 2092899 h 3232706"/>
              <a:gd name="connsiteX558" fmla="*/ 390250 w 3233740"/>
              <a:gd name="connsiteY558" fmla="*/ 2404389 h 3232706"/>
              <a:gd name="connsiteX559" fmla="*/ 206242 w 3233740"/>
              <a:gd name="connsiteY559" fmla="*/ 2406841 h 3232706"/>
              <a:gd name="connsiteX560" fmla="*/ 201335 w 3233740"/>
              <a:gd name="connsiteY560" fmla="*/ 2399483 h 3232706"/>
              <a:gd name="connsiteX561" fmla="*/ 390250 w 3233740"/>
              <a:gd name="connsiteY561" fmla="*/ 2397031 h 3232706"/>
              <a:gd name="connsiteX562" fmla="*/ 758266 w 3233740"/>
              <a:gd name="connsiteY562" fmla="*/ 2090446 h 3232706"/>
              <a:gd name="connsiteX563" fmla="*/ 961900 w 3233740"/>
              <a:gd name="connsiteY563" fmla="*/ 1683302 h 3232706"/>
              <a:gd name="connsiteX564" fmla="*/ 1626782 w 3233740"/>
              <a:gd name="connsiteY564" fmla="*/ 1393887 h 3232706"/>
              <a:gd name="connsiteX565" fmla="*/ 2102748 w 3233740"/>
              <a:gd name="connsiteY565" fmla="*/ 1276158 h 3232706"/>
              <a:gd name="connsiteX566" fmla="*/ 2402067 w 3233740"/>
              <a:gd name="connsiteY566" fmla="*/ 1124092 h 3232706"/>
              <a:gd name="connsiteX567" fmla="*/ 2752909 w 3233740"/>
              <a:gd name="connsiteY567" fmla="*/ 878825 h 3232706"/>
              <a:gd name="connsiteX568" fmla="*/ 2902568 w 3233740"/>
              <a:gd name="connsiteY568" fmla="*/ 636010 h 3232706"/>
              <a:gd name="connsiteX569" fmla="*/ 2872627 w 3233740"/>
              <a:gd name="connsiteY569" fmla="*/ 600905 h 3232706"/>
              <a:gd name="connsiteX570" fmla="*/ 2877532 w 3233740"/>
              <a:gd name="connsiteY570" fmla="*/ 605813 h 3232706"/>
              <a:gd name="connsiteX571" fmla="*/ 2735294 w 3233740"/>
              <a:gd name="connsiteY571" fmla="*/ 853638 h 3232706"/>
              <a:gd name="connsiteX572" fmla="*/ 2360079 w 3233740"/>
              <a:gd name="connsiteY572" fmla="*/ 1118639 h 3232706"/>
              <a:gd name="connsiteX573" fmla="*/ 2080508 w 3233740"/>
              <a:gd name="connsiteY573" fmla="*/ 1251140 h 3232706"/>
              <a:gd name="connsiteX574" fmla="*/ 1607198 w 3233740"/>
              <a:gd name="connsiteY574" fmla="*/ 1354196 h 3232706"/>
              <a:gd name="connsiteX575" fmla="*/ 942602 w 3233740"/>
              <a:gd name="connsiteY575" fmla="*/ 1660911 h 3232706"/>
              <a:gd name="connsiteX576" fmla="*/ 748864 w 3233740"/>
              <a:gd name="connsiteY576" fmla="*/ 2070681 h 3232706"/>
              <a:gd name="connsiteX577" fmla="*/ 356483 w 3233740"/>
              <a:gd name="connsiteY577" fmla="*/ 2355313 h 3232706"/>
              <a:gd name="connsiteX578" fmla="*/ 170102 w 3233740"/>
              <a:gd name="connsiteY578" fmla="*/ 2338137 h 3232706"/>
              <a:gd name="connsiteX579" fmla="*/ 165197 w 3233740"/>
              <a:gd name="connsiteY579" fmla="*/ 2330775 h 3232706"/>
              <a:gd name="connsiteX580" fmla="*/ 358936 w 3233740"/>
              <a:gd name="connsiteY580" fmla="*/ 2347951 h 3232706"/>
              <a:gd name="connsiteX581" fmla="*/ 741508 w 3233740"/>
              <a:gd name="connsiteY581" fmla="*/ 2068228 h 3232706"/>
              <a:gd name="connsiteX582" fmla="*/ 937698 w 3233740"/>
              <a:gd name="connsiteY582" fmla="*/ 1656003 h 3232706"/>
              <a:gd name="connsiteX583" fmla="*/ 1607198 w 3233740"/>
              <a:gd name="connsiteY583" fmla="*/ 1346835 h 3232706"/>
              <a:gd name="connsiteX584" fmla="*/ 2075603 w 3233740"/>
              <a:gd name="connsiteY584" fmla="*/ 1243779 h 3232706"/>
              <a:gd name="connsiteX585" fmla="*/ 2357627 w 3233740"/>
              <a:gd name="connsiteY585" fmla="*/ 1111278 h 3232706"/>
              <a:gd name="connsiteX586" fmla="*/ 2730389 w 3233740"/>
              <a:gd name="connsiteY586" fmla="*/ 851184 h 3232706"/>
              <a:gd name="connsiteX587" fmla="*/ 2872627 w 3233740"/>
              <a:gd name="connsiteY587" fmla="*/ 600905 h 3232706"/>
              <a:gd name="connsiteX588" fmla="*/ 2845783 w 3233740"/>
              <a:gd name="connsiteY588" fmla="*/ 566834 h 3232706"/>
              <a:gd name="connsiteX589" fmla="*/ 2850688 w 3233740"/>
              <a:gd name="connsiteY589" fmla="*/ 571739 h 3232706"/>
              <a:gd name="connsiteX590" fmla="*/ 2710889 w 3233740"/>
              <a:gd name="connsiteY590" fmla="*/ 826818 h 3232706"/>
              <a:gd name="connsiteX591" fmla="*/ 2313566 w 3233740"/>
              <a:gd name="connsiteY591" fmla="*/ 1103971 h 3232706"/>
              <a:gd name="connsiteX592" fmla="*/ 2053588 w 3233740"/>
              <a:gd name="connsiteY592" fmla="*/ 1219247 h 3232706"/>
              <a:gd name="connsiteX593" fmla="*/ 1587592 w 3233740"/>
              <a:gd name="connsiteY593" fmla="*/ 1305091 h 3232706"/>
              <a:gd name="connsiteX594" fmla="*/ 918028 w 3233740"/>
              <a:gd name="connsiteY594" fmla="*/ 1631298 h 3232706"/>
              <a:gd name="connsiteX595" fmla="*/ 729177 w 3233740"/>
              <a:gd name="connsiteY595" fmla="*/ 2048253 h 3232706"/>
              <a:gd name="connsiteX596" fmla="*/ 572209 w 3233740"/>
              <a:gd name="connsiteY596" fmla="*/ 2315596 h 3232706"/>
              <a:gd name="connsiteX597" fmla="*/ 483915 w 3233740"/>
              <a:gd name="connsiteY597" fmla="*/ 2337670 h 3232706"/>
              <a:gd name="connsiteX598" fmla="*/ 322043 w 3233740"/>
              <a:gd name="connsiteY598" fmla="*/ 2303332 h 3232706"/>
              <a:gd name="connsiteX599" fmla="*/ 135644 w 3233740"/>
              <a:gd name="connsiteY599" fmla="*/ 2266542 h 3232706"/>
              <a:gd name="connsiteX600" fmla="*/ 133192 w 3233740"/>
              <a:gd name="connsiteY600" fmla="*/ 2259184 h 3232706"/>
              <a:gd name="connsiteX601" fmla="*/ 324495 w 3233740"/>
              <a:gd name="connsiteY601" fmla="*/ 2295974 h 3232706"/>
              <a:gd name="connsiteX602" fmla="*/ 569757 w 3233740"/>
              <a:gd name="connsiteY602" fmla="*/ 2310690 h 3232706"/>
              <a:gd name="connsiteX603" fmla="*/ 721819 w 3233740"/>
              <a:gd name="connsiteY603" fmla="*/ 2048253 h 3232706"/>
              <a:gd name="connsiteX604" fmla="*/ 910670 w 3233740"/>
              <a:gd name="connsiteY604" fmla="*/ 1628845 h 3232706"/>
              <a:gd name="connsiteX605" fmla="*/ 1587592 w 3233740"/>
              <a:gd name="connsiteY605" fmla="*/ 1297733 h 3232706"/>
              <a:gd name="connsiteX606" fmla="*/ 2048683 w 3233740"/>
              <a:gd name="connsiteY606" fmla="*/ 1211889 h 3232706"/>
              <a:gd name="connsiteX607" fmla="*/ 2311113 w 3233740"/>
              <a:gd name="connsiteY607" fmla="*/ 1099066 h 3232706"/>
              <a:gd name="connsiteX608" fmla="*/ 2705984 w 3233740"/>
              <a:gd name="connsiteY608" fmla="*/ 824366 h 3232706"/>
              <a:gd name="connsiteX609" fmla="*/ 2845783 w 3233740"/>
              <a:gd name="connsiteY609" fmla="*/ 566834 h 3232706"/>
              <a:gd name="connsiteX610" fmla="*/ 2816872 w 3233740"/>
              <a:gd name="connsiteY610" fmla="*/ 532761 h 3232706"/>
              <a:gd name="connsiteX611" fmla="*/ 2821778 w 3233740"/>
              <a:gd name="connsiteY611" fmla="*/ 537667 h 3232706"/>
              <a:gd name="connsiteX612" fmla="*/ 2686865 w 3233740"/>
              <a:gd name="connsiteY612" fmla="*/ 800142 h 3232706"/>
              <a:gd name="connsiteX613" fmla="*/ 2264955 w 3233740"/>
              <a:gd name="connsiteY613" fmla="*/ 1092053 h 3232706"/>
              <a:gd name="connsiteX614" fmla="*/ 2027018 w 3233740"/>
              <a:gd name="connsiteY614" fmla="*/ 1187721 h 3232706"/>
              <a:gd name="connsiteX615" fmla="*/ 1568313 w 3233740"/>
              <a:gd name="connsiteY615" fmla="*/ 1256406 h 3232706"/>
              <a:gd name="connsiteX616" fmla="*/ 891295 w 3233740"/>
              <a:gd name="connsiteY616" fmla="*/ 1604737 h 3232706"/>
              <a:gd name="connsiteX617" fmla="*/ 712228 w 3233740"/>
              <a:gd name="connsiteY617" fmla="*/ 2029111 h 3232706"/>
              <a:gd name="connsiteX618" fmla="*/ 557692 w 3233740"/>
              <a:gd name="connsiteY618" fmla="*/ 2286680 h 3232706"/>
              <a:gd name="connsiteX619" fmla="*/ 479197 w 3233740"/>
              <a:gd name="connsiteY619" fmla="*/ 2306304 h 3232706"/>
              <a:gd name="connsiteX620" fmla="*/ 290319 w 3233740"/>
              <a:gd name="connsiteY620" fmla="*/ 2254790 h 3232706"/>
              <a:gd name="connsiteX621" fmla="*/ 108800 w 3233740"/>
              <a:gd name="connsiteY621" fmla="*/ 2203277 h 3232706"/>
              <a:gd name="connsiteX622" fmla="*/ 106346 w 3233740"/>
              <a:gd name="connsiteY622" fmla="*/ 2195918 h 3232706"/>
              <a:gd name="connsiteX623" fmla="*/ 292772 w 3233740"/>
              <a:gd name="connsiteY623" fmla="*/ 2247431 h 3232706"/>
              <a:gd name="connsiteX624" fmla="*/ 552786 w 3233740"/>
              <a:gd name="connsiteY624" fmla="*/ 2281774 h 3232706"/>
              <a:gd name="connsiteX625" fmla="*/ 704870 w 3233740"/>
              <a:gd name="connsiteY625" fmla="*/ 2026658 h 3232706"/>
              <a:gd name="connsiteX626" fmla="*/ 886389 w 3233740"/>
              <a:gd name="connsiteY626" fmla="*/ 1602284 h 3232706"/>
              <a:gd name="connsiteX627" fmla="*/ 1568313 w 3233740"/>
              <a:gd name="connsiteY627" fmla="*/ 1251500 h 3232706"/>
              <a:gd name="connsiteX628" fmla="*/ 2022112 w 3233740"/>
              <a:gd name="connsiteY628" fmla="*/ 1182815 h 3232706"/>
              <a:gd name="connsiteX629" fmla="*/ 2262502 w 3233740"/>
              <a:gd name="connsiteY629" fmla="*/ 1084694 h 3232706"/>
              <a:gd name="connsiteX630" fmla="*/ 2681959 w 3233740"/>
              <a:gd name="connsiteY630" fmla="*/ 797689 h 3232706"/>
              <a:gd name="connsiteX631" fmla="*/ 2816872 w 3233740"/>
              <a:gd name="connsiteY631" fmla="*/ 532761 h 3232706"/>
              <a:gd name="connsiteX632" fmla="*/ 2786931 w 3233740"/>
              <a:gd name="connsiteY632" fmla="*/ 500755 h 3232706"/>
              <a:gd name="connsiteX633" fmla="*/ 2791837 w 3233740"/>
              <a:gd name="connsiteY633" fmla="*/ 505660 h 3232706"/>
              <a:gd name="connsiteX634" fmla="*/ 2661824 w 3233740"/>
              <a:gd name="connsiteY634" fmla="*/ 770530 h 3232706"/>
              <a:gd name="connsiteX635" fmla="*/ 2212909 w 3233740"/>
              <a:gd name="connsiteY635" fmla="*/ 1077093 h 3232706"/>
              <a:gd name="connsiteX636" fmla="*/ 1997038 w 3233740"/>
              <a:gd name="connsiteY636" fmla="*/ 1155573 h 3232706"/>
              <a:gd name="connsiteX637" fmla="*/ 1548123 w 3233740"/>
              <a:gd name="connsiteY637" fmla="*/ 1209528 h 3232706"/>
              <a:gd name="connsiteX638" fmla="*/ 863714 w 3233740"/>
              <a:gd name="connsiteY638" fmla="*/ 1577403 h 3232706"/>
              <a:gd name="connsiteX639" fmla="*/ 694450 w 3233740"/>
              <a:gd name="connsiteY639" fmla="*/ 2006591 h 3232706"/>
              <a:gd name="connsiteX640" fmla="*/ 539906 w 3233740"/>
              <a:gd name="connsiteY640" fmla="*/ 2259199 h 3232706"/>
              <a:gd name="connsiteX641" fmla="*/ 468767 w 3233740"/>
              <a:gd name="connsiteY641" fmla="*/ 2273914 h 3232706"/>
              <a:gd name="connsiteX642" fmla="*/ 255348 w 3233740"/>
              <a:gd name="connsiteY642" fmla="*/ 2205244 h 3232706"/>
              <a:gd name="connsiteX643" fmla="*/ 86086 w 3233740"/>
              <a:gd name="connsiteY643" fmla="*/ 2141479 h 3232706"/>
              <a:gd name="connsiteX644" fmla="*/ 83633 w 3233740"/>
              <a:gd name="connsiteY644" fmla="*/ 2134121 h 3232706"/>
              <a:gd name="connsiteX645" fmla="*/ 257801 w 3233740"/>
              <a:gd name="connsiteY645" fmla="*/ 2200339 h 3232706"/>
              <a:gd name="connsiteX646" fmla="*/ 537453 w 3233740"/>
              <a:gd name="connsiteY646" fmla="*/ 2254294 h 3232706"/>
              <a:gd name="connsiteX647" fmla="*/ 687091 w 3233740"/>
              <a:gd name="connsiteY647" fmla="*/ 2004139 h 3232706"/>
              <a:gd name="connsiteX648" fmla="*/ 858807 w 3233740"/>
              <a:gd name="connsiteY648" fmla="*/ 1572498 h 3232706"/>
              <a:gd name="connsiteX649" fmla="*/ 1548123 w 3233740"/>
              <a:gd name="connsiteY649" fmla="*/ 1202171 h 3232706"/>
              <a:gd name="connsiteX650" fmla="*/ 1994585 w 3233740"/>
              <a:gd name="connsiteY650" fmla="*/ 1150668 h 3232706"/>
              <a:gd name="connsiteX651" fmla="*/ 2210456 w 3233740"/>
              <a:gd name="connsiteY651" fmla="*/ 1072188 h 3232706"/>
              <a:gd name="connsiteX652" fmla="*/ 2656917 w 3233740"/>
              <a:gd name="connsiteY652" fmla="*/ 770530 h 3232706"/>
              <a:gd name="connsiteX653" fmla="*/ 2786931 w 3233740"/>
              <a:gd name="connsiteY653" fmla="*/ 500755 h 3232706"/>
              <a:gd name="connsiteX654" fmla="*/ 2757378 w 3233740"/>
              <a:gd name="connsiteY654" fmla="*/ 468747 h 3232706"/>
              <a:gd name="connsiteX655" fmla="*/ 2759830 w 3233740"/>
              <a:gd name="connsiteY655" fmla="*/ 473653 h 3232706"/>
              <a:gd name="connsiteX656" fmla="*/ 2637211 w 3233740"/>
              <a:gd name="connsiteY656" fmla="*/ 743467 h 3232706"/>
              <a:gd name="connsiteX657" fmla="*/ 2158996 w 3233740"/>
              <a:gd name="connsiteY657" fmla="*/ 1062338 h 3232706"/>
              <a:gd name="connsiteX658" fmla="*/ 1970162 w 3233740"/>
              <a:gd name="connsiteY658" fmla="*/ 1123659 h 3232706"/>
              <a:gd name="connsiteX659" fmla="*/ 1528733 w 3233740"/>
              <a:gd name="connsiteY659" fmla="*/ 1160452 h 3232706"/>
              <a:gd name="connsiteX660" fmla="*/ 839613 w 3233740"/>
              <a:gd name="connsiteY660" fmla="*/ 1548003 h 3232706"/>
              <a:gd name="connsiteX661" fmla="*/ 675304 w 3233740"/>
              <a:gd name="connsiteY661" fmla="*/ 1984611 h 3232706"/>
              <a:gd name="connsiteX662" fmla="*/ 525708 w 3233740"/>
              <a:gd name="connsiteY662" fmla="*/ 2232349 h 3232706"/>
              <a:gd name="connsiteX663" fmla="*/ 459494 w 3233740"/>
              <a:gd name="connsiteY663" fmla="*/ 2244613 h 3232706"/>
              <a:gd name="connsiteX664" fmla="*/ 221613 w 3233740"/>
              <a:gd name="connsiteY664" fmla="*/ 2156311 h 3232706"/>
              <a:gd name="connsiteX665" fmla="*/ 69565 w 3233740"/>
              <a:gd name="connsiteY665" fmla="*/ 2085178 h 3232706"/>
              <a:gd name="connsiteX666" fmla="*/ 67112 w 3233740"/>
              <a:gd name="connsiteY666" fmla="*/ 2077819 h 3232706"/>
              <a:gd name="connsiteX667" fmla="*/ 224065 w 3233740"/>
              <a:gd name="connsiteY667" fmla="*/ 2151405 h 3232706"/>
              <a:gd name="connsiteX668" fmla="*/ 523256 w 3233740"/>
              <a:gd name="connsiteY668" fmla="*/ 2224991 h 3232706"/>
              <a:gd name="connsiteX669" fmla="*/ 670399 w 3233740"/>
              <a:gd name="connsiteY669" fmla="*/ 1982158 h 3232706"/>
              <a:gd name="connsiteX670" fmla="*/ 834709 w 3233740"/>
              <a:gd name="connsiteY670" fmla="*/ 1545550 h 3232706"/>
              <a:gd name="connsiteX671" fmla="*/ 1175590 w 3233740"/>
              <a:gd name="connsiteY671" fmla="*/ 1175169 h 3232706"/>
              <a:gd name="connsiteX672" fmla="*/ 1528733 w 3233740"/>
              <a:gd name="connsiteY672" fmla="*/ 1153093 h 3232706"/>
              <a:gd name="connsiteX673" fmla="*/ 1967710 w 3233740"/>
              <a:gd name="connsiteY673" fmla="*/ 1118753 h 3232706"/>
              <a:gd name="connsiteX674" fmla="*/ 2158996 w 3233740"/>
              <a:gd name="connsiteY674" fmla="*/ 1057432 h 3232706"/>
              <a:gd name="connsiteX675" fmla="*/ 2632306 w 3233740"/>
              <a:gd name="connsiteY675" fmla="*/ 743467 h 3232706"/>
              <a:gd name="connsiteX676" fmla="*/ 2757378 w 3233740"/>
              <a:gd name="connsiteY676" fmla="*/ 468747 h 3232706"/>
              <a:gd name="connsiteX677" fmla="*/ 2725371 w 3233740"/>
              <a:gd name="connsiteY677" fmla="*/ 438806 h 3232706"/>
              <a:gd name="connsiteX678" fmla="*/ 2727823 w 3233740"/>
              <a:gd name="connsiteY678" fmla="*/ 441260 h 3232706"/>
              <a:gd name="connsiteX679" fmla="*/ 2612561 w 3233740"/>
              <a:gd name="connsiteY679" fmla="*/ 716078 h 3232706"/>
              <a:gd name="connsiteX680" fmla="*/ 2102465 w 3233740"/>
              <a:gd name="connsiteY680" fmla="*/ 1047332 h 3232706"/>
              <a:gd name="connsiteX681" fmla="*/ 1943060 w 3233740"/>
              <a:gd name="connsiteY681" fmla="*/ 1091499 h 3232706"/>
              <a:gd name="connsiteX682" fmla="*/ 1508987 w 3233740"/>
              <a:gd name="connsiteY682" fmla="*/ 1111129 h 3232706"/>
              <a:gd name="connsiteX683" fmla="*/ 812510 w 3233740"/>
              <a:gd name="connsiteY683" fmla="*/ 1520902 h 3232706"/>
              <a:gd name="connsiteX684" fmla="*/ 658009 w 3233740"/>
              <a:gd name="connsiteY684" fmla="*/ 1962574 h 3232706"/>
              <a:gd name="connsiteX685" fmla="*/ 508414 w 3233740"/>
              <a:gd name="connsiteY685" fmla="*/ 2205494 h 3232706"/>
              <a:gd name="connsiteX686" fmla="*/ 449557 w 3233740"/>
              <a:gd name="connsiteY686" fmla="*/ 2215309 h 3232706"/>
              <a:gd name="connsiteX687" fmla="*/ 184699 w 3233740"/>
              <a:gd name="connsiteY687" fmla="*/ 2107344 h 3232706"/>
              <a:gd name="connsiteX688" fmla="*/ 54722 w 3233740"/>
              <a:gd name="connsiteY688" fmla="*/ 2036186 h 3232706"/>
              <a:gd name="connsiteX689" fmla="*/ 54722 w 3233740"/>
              <a:gd name="connsiteY689" fmla="*/ 2031279 h 3232706"/>
              <a:gd name="connsiteX690" fmla="*/ 189604 w 3233740"/>
              <a:gd name="connsiteY690" fmla="*/ 2104891 h 3232706"/>
              <a:gd name="connsiteX691" fmla="*/ 505961 w 3233740"/>
              <a:gd name="connsiteY691" fmla="*/ 2200586 h 3232706"/>
              <a:gd name="connsiteX692" fmla="*/ 653105 w 3233740"/>
              <a:gd name="connsiteY692" fmla="*/ 1962574 h 3232706"/>
              <a:gd name="connsiteX693" fmla="*/ 807605 w 3233740"/>
              <a:gd name="connsiteY693" fmla="*/ 1518449 h 3232706"/>
              <a:gd name="connsiteX694" fmla="*/ 1511440 w 3233740"/>
              <a:gd name="connsiteY694" fmla="*/ 1106221 h 3232706"/>
              <a:gd name="connsiteX695" fmla="*/ 1940607 w 3233740"/>
              <a:gd name="connsiteY695" fmla="*/ 1086592 h 3232706"/>
              <a:gd name="connsiteX696" fmla="*/ 2102465 w 3233740"/>
              <a:gd name="connsiteY696" fmla="*/ 1042424 h 3232706"/>
              <a:gd name="connsiteX697" fmla="*/ 2607656 w 3233740"/>
              <a:gd name="connsiteY697" fmla="*/ 716078 h 3232706"/>
              <a:gd name="connsiteX698" fmla="*/ 2725371 w 3233740"/>
              <a:gd name="connsiteY698" fmla="*/ 438806 h 3232706"/>
              <a:gd name="connsiteX699" fmla="*/ 2693363 w 3233740"/>
              <a:gd name="connsiteY699" fmla="*/ 409896 h 3232706"/>
              <a:gd name="connsiteX700" fmla="*/ 2695815 w 3233740"/>
              <a:gd name="connsiteY700" fmla="*/ 412349 h 3232706"/>
              <a:gd name="connsiteX701" fmla="*/ 2587910 w 3233740"/>
              <a:gd name="connsiteY701" fmla="*/ 689501 h 3232706"/>
              <a:gd name="connsiteX702" fmla="*/ 2041028 w 3233740"/>
              <a:gd name="connsiteY702" fmla="*/ 1030423 h 3232706"/>
              <a:gd name="connsiteX703" fmla="*/ 1915956 w 3233740"/>
              <a:gd name="connsiteY703" fmla="*/ 1059855 h 3232706"/>
              <a:gd name="connsiteX704" fmla="*/ 1491693 w 3233740"/>
              <a:gd name="connsiteY704" fmla="*/ 1062308 h 3232706"/>
              <a:gd name="connsiteX705" fmla="*/ 785406 w 3233740"/>
              <a:gd name="connsiteY705" fmla="*/ 1493978 h 3232706"/>
              <a:gd name="connsiteX706" fmla="*/ 640715 w 3233740"/>
              <a:gd name="connsiteY706" fmla="*/ 1940365 h 3232706"/>
              <a:gd name="connsiteX707" fmla="*/ 493572 w 3233740"/>
              <a:gd name="connsiteY707" fmla="*/ 2178275 h 3232706"/>
              <a:gd name="connsiteX708" fmla="*/ 437167 w 3233740"/>
              <a:gd name="connsiteY708" fmla="*/ 2188085 h 3232706"/>
              <a:gd name="connsiteX709" fmla="*/ 150237 w 3233740"/>
              <a:gd name="connsiteY709" fmla="*/ 2060546 h 3232706"/>
              <a:gd name="connsiteX710" fmla="*/ 44785 w 3233740"/>
              <a:gd name="connsiteY710" fmla="*/ 1994324 h 3232706"/>
              <a:gd name="connsiteX711" fmla="*/ 42332 w 3233740"/>
              <a:gd name="connsiteY711" fmla="*/ 1989419 h 3232706"/>
              <a:gd name="connsiteX712" fmla="*/ 152690 w 3233740"/>
              <a:gd name="connsiteY712" fmla="*/ 2055641 h 3232706"/>
              <a:gd name="connsiteX713" fmla="*/ 491120 w 3233740"/>
              <a:gd name="connsiteY713" fmla="*/ 2173369 h 3232706"/>
              <a:gd name="connsiteX714" fmla="*/ 635810 w 3233740"/>
              <a:gd name="connsiteY714" fmla="*/ 1940365 h 3232706"/>
              <a:gd name="connsiteX715" fmla="*/ 782953 w 3233740"/>
              <a:gd name="connsiteY715" fmla="*/ 1491526 h 3232706"/>
              <a:gd name="connsiteX716" fmla="*/ 1491693 w 3233740"/>
              <a:gd name="connsiteY716" fmla="*/ 1059855 h 3232706"/>
              <a:gd name="connsiteX717" fmla="*/ 1913504 w 3233740"/>
              <a:gd name="connsiteY717" fmla="*/ 1054950 h 3232706"/>
              <a:gd name="connsiteX718" fmla="*/ 2041028 w 3233740"/>
              <a:gd name="connsiteY718" fmla="*/ 1025518 h 3232706"/>
              <a:gd name="connsiteX719" fmla="*/ 2583005 w 3233740"/>
              <a:gd name="connsiteY719" fmla="*/ 689501 h 3232706"/>
              <a:gd name="connsiteX720" fmla="*/ 2693363 w 3233740"/>
              <a:gd name="connsiteY720" fmla="*/ 409896 h 3232706"/>
              <a:gd name="connsiteX721" fmla="*/ 2662388 w 3233740"/>
              <a:gd name="connsiteY721" fmla="*/ 383052 h 3232706"/>
              <a:gd name="connsiteX722" fmla="*/ 2664841 w 3233740"/>
              <a:gd name="connsiteY722" fmla="*/ 385505 h 3232706"/>
              <a:gd name="connsiteX723" fmla="*/ 2564263 w 3233740"/>
              <a:gd name="connsiteY723" fmla="*/ 652906 h 3232706"/>
              <a:gd name="connsiteX724" fmla="*/ 2549545 w 3233740"/>
              <a:gd name="connsiteY724" fmla="*/ 724049 h 3232706"/>
              <a:gd name="connsiteX725" fmla="*/ 2515201 w 3233740"/>
              <a:gd name="connsiteY725" fmla="*/ 790286 h 3232706"/>
              <a:gd name="connsiteX726" fmla="*/ 2399905 w 3233740"/>
              <a:gd name="connsiteY726" fmla="*/ 888414 h 3232706"/>
              <a:gd name="connsiteX727" fmla="*/ 2115344 w 3233740"/>
              <a:gd name="connsiteY727" fmla="*/ 984090 h 3232706"/>
              <a:gd name="connsiteX728" fmla="*/ 1965704 w 3233740"/>
              <a:gd name="connsiteY728" fmla="*/ 1011075 h 3232706"/>
              <a:gd name="connsiteX729" fmla="*/ 2112891 w 3233740"/>
              <a:gd name="connsiteY729" fmla="*/ 981637 h 3232706"/>
              <a:gd name="connsiteX730" fmla="*/ 2397452 w 3233740"/>
              <a:gd name="connsiteY730" fmla="*/ 885961 h 3232706"/>
              <a:gd name="connsiteX731" fmla="*/ 2512748 w 3233740"/>
              <a:gd name="connsiteY731" fmla="*/ 790286 h 3232706"/>
              <a:gd name="connsiteX732" fmla="*/ 2547092 w 3233740"/>
              <a:gd name="connsiteY732" fmla="*/ 724049 h 3232706"/>
              <a:gd name="connsiteX733" fmla="*/ 2561810 w 3233740"/>
              <a:gd name="connsiteY733" fmla="*/ 650453 h 3232706"/>
              <a:gd name="connsiteX734" fmla="*/ 2662388 w 3233740"/>
              <a:gd name="connsiteY734" fmla="*/ 383052 h 3232706"/>
              <a:gd name="connsiteX735" fmla="*/ 2610764 w 3233740"/>
              <a:gd name="connsiteY735" fmla="*/ 340720 h 3232706"/>
              <a:gd name="connsiteX736" fmla="*/ 2613217 w 3233740"/>
              <a:gd name="connsiteY736" fmla="*/ 343173 h 3232706"/>
              <a:gd name="connsiteX737" fmla="*/ 2507717 w 3233740"/>
              <a:gd name="connsiteY737" fmla="*/ 622821 h 3232706"/>
              <a:gd name="connsiteX738" fmla="*/ 1918878 w 3233740"/>
              <a:gd name="connsiteY738" fmla="*/ 976061 h 3232706"/>
              <a:gd name="connsiteX739" fmla="*/ 1818285 w 3233740"/>
              <a:gd name="connsiteY739" fmla="*/ 995685 h 3232706"/>
              <a:gd name="connsiteX740" fmla="*/ 1408551 w 3233740"/>
              <a:gd name="connsiteY740" fmla="*/ 983420 h 3232706"/>
              <a:gd name="connsiteX741" fmla="*/ 557189 w 3233740"/>
              <a:gd name="connsiteY741" fmla="*/ 1837083 h 3232706"/>
              <a:gd name="connsiteX742" fmla="*/ 414886 w 3233740"/>
              <a:gd name="connsiteY742" fmla="*/ 2057857 h 3232706"/>
              <a:gd name="connsiteX743" fmla="*/ 360909 w 3233740"/>
              <a:gd name="connsiteY743" fmla="*/ 2067670 h 3232706"/>
              <a:gd name="connsiteX744" fmla="*/ 54223 w 3233740"/>
              <a:gd name="connsiteY744" fmla="*/ 1922940 h 3232706"/>
              <a:gd name="connsiteX745" fmla="*/ 24781 w 3233740"/>
              <a:gd name="connsiteY745" fmla="*/ 1903315 h 3232706"/>
              <a:gd name="connsiteX746" fmla="*/ 24781 w 3233740"/>
              <a:gd name="connsiteY746" fmla="*/ 1895956 h 3232706"/>
              <a:gd name="connsiteX747" fmla="*/ 56676 w 3233740"/>
              <a:gd name="connsiteY747" fmla="*/ 1918033 h 3232706"/>
              <a:gd name="connsiteX748" fmla="*/ 412433 w 3233740"/>
              <a:gd name="connsiteY748" fmla="*/ 2052951 h 3232706"/>
              <a:gd name="connsiteX749" fmla="*/ 552282 w 3233740"/>
              <a:gd name="connsiteY749" fmla="*/ 1837083 h 3232706"/>
              <a:gd name="connsiteX750" fmla="*/ 949748 w 3233740"/>
              <a:gd name="connsiteY750" fmla="*/ 1032481 h 3232706"/>
              <a:gd name="connsiteX751" fmla="*/ 1408551 w 3233740"/>
              <a:gd name="connsiteY751" fmla="*/ 978514 h 3232706"/>
              <a:gd name="connsiteX752" fmla="*/ 1815831 w 3233740"/>
              <a:gd name="connsiteY752" fmla="*/ 988326 h 3232706"/>
              <a:gd name="connsiteX753" fmla="*/ 1916425 w 3233740"/>
              <a:gd name="connsiteY753" fmla="*/ 971155 h 3232706"/>
              <a:gd name="connsiteX754" fmla="*/ 2502810 w 3233740"/>
              <a:gd name="connsiteY754" fmla="*/ 620368 h 3232706"/>
              <a:gd name="connsiteX755" fmla="*/ 2610764 w 3233740"/>
              <a:gd name="connsiteY755" fmla="*/ 340720 h 3232706"/>
              <a:gd name="connsiteX756" fmla="*/ 2556687 w 3233740"/>
              <a:gd name="connsiteY756" fmla="*/ 299420 h 3232706"/>
              <a:gd name="connsiteX757" fmla="*/ 2561593 w 3233740"/>
              <a:gd name="connsiteY757" fmla="*/ 304325 h 3232706"/>
              <a:gd name="connsiteX758" fmla="*/ 2451213 w 3233740"/>
              <a:gd name="connsiteY758" fmla="*/ 583913 h 3232706"/>
              <a:gd name="connsiteX759" fmla="*/ 1862518 w 3233740"/>
              <a:gd name="connsiteY759" fmla="*/ 941981 h 3232706"/>
              <a:gd name="connsiteX760" fmla="*/ 1747232 w 3233740"/>
              <a:gd name="connsiteY760" fmla="*/ 961601 h 3232706"/>
              <a:gd name="connsiteX761" fmla="*/ 1340051 w 3233740"/>
              <a:gd name="connsiteY761" fmla="*/ 951791 h 3232706"/>
              <a:gd name="connsiteX762" fmla="*/ 891172 w 3233740"/>
              <a:gd name="connsiteY762" fmla="*/ 1000842 h 3232706"/>
              <a:gd name="connsiteX763" fmla="*/ 496256 w 3233740"/>
              <a:gd name="connsiteY763" fmla="*/ 1756219 h 3232706"/>
              <a:gd name="connsiteX764" fmla="*/ 353988 w 3233740"/>
              <a:gd name="connsiteY764" fmla="*/ 1962231 h 3232706"/>
              <a:gd name="connsiteX765" fmla="*/ 300024 w 3233740"/>
              <a:gd name="connsiteY765" fmla="*/ 1972041 h 3232706"/>
              <a:gd name="connsiteX766" fmla="*/ 15489 w 3233740"/>
              <a:gd name="connsiteY766" fmla="*/ 1846962 h 3232706"/>
              <a:gd name="connsiteX767" fmla="*/ 15489 w 3233740"/>
              <a:gd name="connsiteY767" fmla="*/ 1839605 h 3232706"/>
              <a:gd name="connsiteX768" fmla="*/ 351535 w 3233740"/>
              <a:gd name="connsiteY768" fmla="*/ 1957326 h 3232706"/>
              <a:gd name="connsiteX769" fmla="*/ 488897 w 3233740"/>
              <a:gd name="connsiteY769" fmla="*/ 1753766 h 3232706"/>
              <a:gd name="connsiteX770" fmla="*/ 888719 w 3233740"/>
              <a:gd name="connsiteY770" fmla="*/ 993484 h 3232706"/>
              <a:gd name="connsiteX771" fmla="*/ 1342504 w 3233740"/>
              <a:gd name="connsiteY771" fmla="*/ 946886 h 3232706"/>
              <a:gd name="connsiteX772" fmla="*/ 1744779 w 3233740"/>
              <a:gd name="connsiteY772" fmla="*/ 956696 h 3232706"/>
              <a:gd name="connsiteX773" fmla="*/ 1862518 w 3233740"/>
              <a:gd name="connsiteY773" fmla="*/ 934624 h 3232706"/>
              <a:gd name="connsiteX774" fmla="*/ 2443854 w 3233740"/>
              <a:gd name="connsiteY774" fmla="*/ 581460 h 3232706"/>
              <a:gd name="connsiteX775" fmla="*/ 2556687 w 3233740"/>
              <a:gd name="connsiteY775" fmla="*/ 299420 h 3232706"/>
              <a:gd name="connsiteX776" fmla="*/ 2500545 w 3233740"/>
              <a:gd name="connsiteY776" fmla="*/ 262251 h 3232706"/>
              <a:gd name="connsiteX777" fmla="*/ 2507904 w 3233740"/>
              <a:gd name="connsiteY777" fmla="*/ 267159 h 3232706"/>
              <a:gd name="connsiteX778" fmla="*/ 2395064 w 3233740"/>
              <a:gd name="connsiteY778" fmla="*/ 544427 h 3232706"/>
              <a:gd name="connsiteX779" fmla="*/ 1806336 w 3233740"/>
              <a:gd name="connsiteY779" fmla="*/ 905121 h 3232706"/>
              <a:gd name="connsiteX780" fmla="*/ 1676325 w 3233740"/>
              <a:gd name="connsiteY780" fmla="*/ 929658 h 3232706"/>
              <a:gd name="connsiteX781" fmla="*/ 1274027 w 3233740"/>
              <a:gd name="connsiteY781" fmla="*/ 922297 h 3232706"/>
              <a:gd name="connsiteX782" fmla="*/ 830028 w 3233740"/>
              <a:gd name="connsiteY782" fmla="*/ 964010 h 3232706"/>
              <a:gd name="connsiteX783" fmla="*/ 432636 w 3233740"/>
              <a:gd name="connsiteY783" fmla="*/ 1675584 h 3232706"/>
              <a:gd name="connsiteX784" fmla="*/ 292813 w 3233740"/>
              <a:gd name="connsiteY784" fmla="*/ 1869427 h 3232706"/>
              <a:gd name="connsiteX785" fmla="*/ 236393 w 3233740"/>
              <a:gd name="connsiteY785" fmla="*/ 1879242 h 3232706"/>
              <a:gd name="connsiteX786" fmla="*/ 10714 w 3233740"/>
              <a:gd name="connsiteY786" fmla="*/ 1790908 h 3232706"/>
              <a:gd name="connsiteX787" fmla="*/ 8260 w 3233740"/>
              <a:gd name="connsiteY787" fmla="*/ 1781094 h 3232706"/>
              <a:gd name="connsiteX788" fmla="*/ 287906 w 3233740"/>
              <a:gd name="connsiteY788" fmla="*/ 1862066 h 3232706"/>
              <a:gd name="connsiteX789" fmla="*/ 425277 w 3233740"/>
              <a:gd name="connsiteY789" fmla="*/ 1673131 h 3232706"/>
              <a:gd name="connsiteX790" fmla="*/ 827575 w 3233740"/>
              <a:gd name="connsiteY790" fmla="*/ 956649 h 3232706"/>
              <a:gd name="connsiteX791" fmla="*/ 1274027 w 3233740"/>
              <a:gd name="connsiteY791" fmla="*/ 914936 h 3232706"/>
              <a:gd name="connsiteX792" fmla="*/ 1673872 w 3233740"/>
              <a:gd name="connsiteY792" fmla="*/ 922297 h 3232706"/>
              <a:gd name="connsiteX793" fmla="*/ 1806336 w 3233740"/>
              <a:gd name="connsiteY793" fmla="*/ 897760 h 3232706"/>
              <a:gd name="connsiteX794" fmla="*/ 2387705 w 3233740"/>
              <a:gd name="connsiteY794" fmla="*/ 541973 h 3232706"/>
              <a:gd name="connsiteX795" fmla="*/ 2500545 w 3233740"/>
              <a:gd name="connsiteY795" fmla="*/ 262251 h 3232706"/>
              <a:gd name="connsiteX796" fmla="*/ 2443758 w 3233740"/>
              <a:gd name="connsiteY796" fmla="*/ 226114 h 3232706"/>
              <a:gd name="connsiteX797" fmla="*/ 2451117 w 3233740"/>
              <a:gd name="connsiteY797" fmla="*/ 231021 h 3232706"/>
              <a:gd name="connsiteX798" fmla="*/ 2338283 w 3233740"/>
              <a:gd name="connsiteY798" fmla="*/ 505797 h 3232706"/>
              <a:gd name="connsiteX799" fmla="*/ 1749581 w 3233740"/>
              <a:gd name="connsiteY799" fmla="*/ 871348 h 3232706"/>
              <a:gd name="connsiteX800" fmla="*/ 1604858 w 3233740"/>
              <a:gd name="connsiteY800" fmla="*/ 898335 h 3232706"/>
              <a:gd name="connsiteX801" fmla="*/ 1205031 w 3233740"/>
              <a:gd name="connsiteY801" fmla="*/ 890975 h 3232706"/>
              <a:gd name="connsiteX802" fmla="*/ 368584 w 3233740"/>
              <a:gd name="connsiteY802" fmla="*/ 1595090 h 3232706"/>
              <a:gd name="connsiteX803" fmla="*/ 231220 w 3233740"/>
              <a:gd name="connsiteY803" fmla="*/ 1774186 h 3232706"/>
              <a:gd name="connsiteX804" fmla="*/ 174803 w 3233740"/>
              <a:gd name="connsiteY804" fmla="*/ 1783999 h 3232706"/>
              <a:gd name="connsiteX805" fmla="*/ 3098 w 3233740"/>
              <a:gd name="connsiteY805" fmla="*/ 1732478 h 3232706"/>
              <a:gd name="connsiteX806" fmla="*/ 3098 w 3233740"/>
              <a:gd name="connsiteY806" fmla="*/ 1722665 h 3232706"/>
              <a:gd name="connsiteX807" fmla="*/ 226314 w 3233740"/>
              <a:gd name="connsiteY807" fmla="*/ 1766826 h 3232706"/>
              <a:gd name="connsiteX808" fmla="*/ 361225 w 3233740"/>
              <a:gd name="connsiteY808" fmla="*/ 1590183 h 3232706"/>
              <a:gd name="connsiteX809" fmla="*/ 1207484 w 3233740"/>
              <a:gd name="connsiteY809" fmla="*/ 881162 h 3232706"/>
              <a:gd name="connsiteX810" fmla="*/ 1602405 w 3233740"/>
              <a:gd name="connsiteY810" fmla="*/ 888522 h 3232706"/>
              <a:gd name="connsiteX811" fmla="*/ 1749581 w 3233740"/>
              <a:gd name="connsiteY811" fmla="*/ 861535 h 3232706"/>
              <a:gd name="connsiteX812" fmla="*/ 2330924 w 3233740"/>
              <a:gd name="connsiteY812" fmla="*/ 503344 h 3232706"/>
              <a:gd name="connsiteX813" fmla="*/ 2443758 w 3233740"/>
              <a:gd name="connsiteY813" fmla="*/ 226114 h 3232706"/>
              <a:gd name="connsiteX814" fmla="*/ 2386971 w 3233740"/>
              <a:gd name="connsiteY814" fmla="*/ 194107 h 3232706"/>
              <a:gd name="connsiteX815" fmla="*/ 2394330 w 3233740"/>
              <a:gd name="connsiteY815" fmla="*/ 199012 h 3232706"/>
              <a:gd name="connsiteX816" fmla="*/ 2281483 w 3233740"/>
              <a:gd name="connsiteY816" fmla="*/ 466343 h 3232706"/>
              <a:gd name="connsiteX817" fmla="*/ 1692713 w 3233740"/>
              <a:gd name="connsiteY817" fmla="*/ 836681 h 3232706"/>
              <a:gd name="connsiteX818" fmla="*/ 1533255 w 3233740"/>
              <a:gd name="connsiteY818" fmla="*/ 866112 h 3232706"/>
              <a:gd name="connsiteX819" fmla="*/ 1138288 w 3233740"/>
              <a:gd name="connsiteY819" fmla="*/ 858754 h 3232706"/>
              <a:gd name="connsiteX820" fmla="*/ 304198 w 3233740"/>
              <a:gd name="connsiteY820" fmla="*/ 1511138 h 3232706"/>
              <a:gd name="connsiteX821" fmla="*/ 169272 w 3233740"/>
              <a:gd name="connsiteY821" fmla="*/ 1680366 h 3232706"/>
              <a:gd name="connsiteX822" fmla="*/ 110395 w 3233740"/>
              <a:gd name="connsiteY822" fmla="*/ 1690176 h 3232706"/>
              <a:gd name="connsiteX823" fmla="*/ 0 w 3233740"/>
              <a:gd name="connsiteY823" fmla="*/ 1665650 h 3232706"/>
              <a:gd name="connsiteX824" fmla="*/ 0 w 3233740"/>
              <a:gd name="connsiteY824" fmla="*/ 1655840 h 3232706"/>
              <a:gd name="connsiteX825" fmla="*/ 164365 w 3233740"/>
              <a:gd name="connsiteY825" fmla="*/ 1670556 h 3232706"/>
              <a:gd name="connsiteX826" fmla="*/ 294385 w 3233740"/>
              <a:gd name="connsiteY826" fmla="*/ 1508686 h 3232706"/>
              <a:gd name="connsiteX827" fmla="*/ 1138288 w 3233740"/>
              <a:gd name="connsiteY827" fmla="*/ 848944 h 3232706"/>
              <a:gd name="connsiteX828" fmla="*/ 1530801 w 3233740"/>
              <a:gd name="connsiteY828" fmla="*/ 856302 h 3232706"/>
              <a:gd name="connsiteX829" fmla="*/ 1692713 w 3233740"/>
              <a:gd name="connsiteY829" fmla="*/ 826871 h 3232706"/>
              <a:gd name="connsiteX830" fmla="*/ 2271670 w 3233740"/>
              <a:gd name="connsiteY830" fmla="*/ 463890 h 3232706"/>
              <a:gd name="connsiteX831" fmla="*/ 2386971 w 3233740"/>
              <a:gd name="connsiteY831" fmla="*/ 194107 h 3232706"/>
              <a:gd name="connsiteX832" fmla="*/ 2326307 w 3233740"/>
              <a:gd name="connsiteY832" fmla="*/ 164165 h 3232706"/>
              <a:gd name="connsiteX833" fmla="*/ 2338576 w 3233740"/>
              <a:gd name="connsiteY833" fmla="*/ 169073 h 3232706"/>
              <a:gd name="connsiteX834" fmla="*/ 2225696 w 3233740"/>
              <a:gd name="connsiteY834" fmla="*/ 426734 h 3232706"/>
              <a:gd name="connsiteX835" fmla="*/ 1636758 w 3233740"/>
              <a:gd name="connsiteY835" fmla="*/ 799729 h 3232706"/>
              <a:gd name="connsiteX836" fmla="*/ 1462530 w 3233740"/>
              <a:gd name="connsiteY836" fmla="*/ 831630 h 3232706"/>
              <a:gd name="connsiteX837" fmla="*/ 1069905 w 3233740"/>
              <a:gd name="connsiteY837" fmla="*/ 826723 h 3232706"/>
              <a:gd name="connsiteX838" fmla="*/ 240483 w 3233740"/>
              <a:gd name="connsiteY838" fmla="*/ 1430386 h 3232706"/>
              <a:gd name="connsiteX839" fmla="*/ 107972 w 3233740"/>
              <a:gd name="connsiteY839" fmla="*/ 1587437 h 3232706"/>
              <a:gd name="connsiteX840" fmla="*/ 49079 w 3233740"/>
              <a:gd name="connsiteY840" fmla="*/ 1597252 h 3232706"/>
              <a:gd name="connsiteX841" fmla="*/ 0 w 3233740"/>
              <a:gd name="connsiteY841" fmla="*/ 1592344 h 3232706"/>
              <a:gd name="connsiteX842" fmla="*/ 0 w 3233740"/>
              <a:gd name="connsiteY842" fmla="*/ 1580075 h 3232706"/>
              <a:gd name="connsiteX843" fmla="*/ 103065 w 3233740"/>
              <a:gd name="connsiteY843" fmla="*/ 1577621 h 3232706"/>
              <a:gd name="connsiteX844" fmla="*/ 230668 w 3233740"/>
              <a:gd name="connsiteY844" fmla="*/ 1427932 h 3232706"/>
              <a:gd name="connsiteX845" fmla="*/ 1072359 w 3233740"/>
              <a:gd name="connsiteY845" fmla="*/ 816907 h 3232706"/>
              <a:gd name="connsiteX846" fmla="*/ 1460076 w 3233740"/>
              <a:gd name="connsiteY846" fmla="*/ 821815 h 3232706"/>
              <a:gd name="connsiteX847" fmla="*/ 1636758 w 3233740"/>
              <a:gd name="connsiteY847" fmla="*/ 789914 h 3232706"/>
              <a:gd name="connsiteX848" fmla="*/ 2215881 w 3233740"/>
              <a:gd name="connsiteY848" fmla="*/ 424280 h 3232706"/>
              <a:gd name="connsiteX849" fmla="*/ 2326307 w 3233740"/>
              <a:gd name="connsiteY849" fmla="*/ 164165 h 3232706"/>
              <a:gd name="connsiteX850" fmla="*/ 2266817 w 3233740"/>
              <a:gd name="connsiteY850" fmla="*/ 135256 h 3232706"/>
              <a:gd name="connsiteX851" fmla="*/ 2276627 w 3233740"/>
              <a:gd name="connsiteY851" fmla="*/ 140161 h 3232706"/>
              <a:gd name="connsiteX852" fmla="*/ 2171167 w 3233740"/>
              <a:gd name="connsiteY852" fmla="*/ 387851 h 3232706"/>
              <a:gd name="connsiteX853" fmla="*/ 1580098 w 3233740"/>
              <a:gd name="connsiteY853" fmla="*/ 765518 h 3232706"/>
              <a:gd name="connsiteX854" fmla="*/ 1391251 w 3233740"/>
              <a:gd name="connsiteY854" fmla="*/ 799851 h 3232706"/>
              <a:gd name="connsiteX855" fmla="*/ 1001293 w 3233740"/>
              <a:gd name="connsiteY855" fmla="*/ 794947 h 3232706"/>
              <a:gd name="connsiteX856" fmla="*/ 179684 w 3233740"/>
              <a:gd name="connsiteY856" fmla="*/ 1349185 h 3232706"/>
              <a:gd name="connsiteX857" fmla="*/ 47245 w 3233740"/>
              <a:gd name="connsiteY857" fmla="*/ 1493875 h 3232706"/>
              <a:gd name="connsiteX858" fmla="*/ 3098 w 3233740"/>
              <a:gd name="connsiteY858" fmla="*/ 1501232 h 3232706"/>
              <a:gd name="connsiteX859" fmla="*/ 5551 w 3233740"/>
              <a:gd name="connsiteY859" fmla="*/ 1488970 h 3232706"/>
              <a:gd name="connsiteX860" fmla="*/ 42339 w 3233740"/>
              <a:gd name="connsiteY860" fmla="*/ 1481613 h 3232706"/>
              <a:gd name="connsiteX861" fmla="*/ 167421 w 3233740"/>
              <a:gd name="connsiteY861" fmla="*/ 1344280 h 3232706"/>
              <a:gd name="connsiteX862" fmla="*/ 1003745 w 3233740"/>
              <a:gd name="connsiteY862" fmla="*/ 782685 h 3232706"/>
              <a:gd name="connsiteX863" fmla="*/ 1388798 w 3233740"/>
              <a:gd name="connsiteY863" fmla="*/ 787589 h 3232706"/>
              <a:gd name="connsiteX864" fmla="*/ 1577646 w 3233740"/>
              <a:gd name="connsiteY864" fmla="*/ 753256 h 3232706"/>
              <a:gd name="connsiteX865" fmla="*/ 2158904 w 3233740"/>
              <a:gd name="connsiteY865" fmla="*/ 385399 h 3232706"/>
              <a:gd name="connsiteX866" fmla="*/ 2266817 w 3233740"/>
              <a:gd name="connsiteY866" fmla="*/ 135256 h 3232706"/>
              <a:gd name="connsiteX867" fmla="*/ 2203445 w 3233740"/>
              <a:gd name="connsiteY867" fmla="*/ 110476 h 3232706"/>
              <a:gd name="connsiteX868" fmla="*/ 2215711 w 3233740"/>
              <a:gd name="connsiteY868" fmla="*/ 115384 h 3232706"/>
              <a:gd name="connsiteX869" fmla="*/ 2115126 w 3233740"/>
              <a:gd name="connsiteY869" fmla="*/ 348527 h 3232706"/>
              <a:gd name="connsiteX870" fmla="*/ 1523880 w 3233740"/>
              <a:gd name="connsiteY870" fmla="*/ 731372 h 3232706"/>
              <a:gd name="connsiteX871" fmla="*/ 1320256 w 3233740"/>
              <a:gd name="connsiteY871" fmla="*/ 768184 h 3232706"/>
              <a:gd name="connsiteX872" fmla="*/ 932635 w 3233740"/>
              <a:gd name="connsiteY872" fmla="*/ 763276 h 3232706"/>
              <a:gd name="connsiteX873" fmla="*/ 115686 w 3233740"/>
              <a:gd name="connsiteY873" fmla="*/ 1268828 h 3232706"/>
              <a:gd name="connsiteX874" fmla="*/ 17554 w 3233740"/>
              <a:gd name="connsiteY874" fmla="*/ 1386626 h 3232706"/>
              <a:gd name="connsiteX875" fmla="*/ 20007 w 3233740"/>
              <a:gd name="connsiteY875" fmla="*/ 1369447 h 3232706"/>
              <a:gd name="connsiteX876" fmla="*/ 103419 w 3233740"/>
              <a:gd name="connsiteY876" fmla="*/ 1263919 h 3232706"/>
              <a:gd name="connsiteX877" fmla="*/ 935088 w 3233740"/>
              <a:gd name="connsiteY877" fmla="*/ 751005 h 3232706"/>
              <a:gd name="connsiteX878" fmla="*/ 1317803 w 3233740"/>
              <a:gd name="connsiteY878" fmla="*/ 755914 h 3232706"/>
              <a:gd name="connsiteX879" fmla="*/ 1521427 w 3233740"/>
              <a:gd name="connsiteY879" fmla="*/ 719102 h 3232706"/>
              <a:gd name="connsiteX880" fmla="*/ 2100406 w 3233740"/>
              <a:gd name="connsiteY880" fmla="*/ 343619 h 3232706"/>
              <a:gd name="connsiteX881" fmla="*/ 2203445 w 3233740"/>
              <a:gd name="connsiteY881" fmla="*/ 110476 h 3232706"/>
              <a:gd name="connsiteX882" fmla="*/ 2139045 w 3233740"/>
              <a:gd name="connsiteY882" fmla="*/ 85696 h 3232706"/>
              <a:gd name="connsiteX883" fmla="*/ 2153761 w 3233740"/>
              <a:gd name="connsiteY883" fmla="*/ 90602 h 3232706"/>
              <a:gd name="connsiteX884" fmla="*/ 2058104 w 3233740"/>
              <a:gd name="connsiteY884" fmla="*/ 308922 h 3232706"/>
              <a:gd name="connsiteX885" fmla="*/ 1466990 w 3233740"/>
              <a:gd name="connsiteY885" fmla="*/ 696501 h 3232706"/>
              <a:gd name="connsiteX886" fmla="*/ 1248695 w 3233740"/>
              <a:gd name="connsiteY886" fmla="*/ 735750 h 3232706"/>
              <a:gd name="connsiteX887" fmla="*/ 863612 w 3233740"/>
              <a:gd name="connsiteY887" fmla="*/ 730844 h 3232706"/>
              <a:gd name="connsiteX888" fmla="*/ 64015 w 3233740"/>
              <a:gd name="connsiteY888" fmla="*/ 1162577 h 3232706"/>
              <a:gd name="connsiteX889" fmla="*/ 86089 w 3233740"/>
              <a:gd name="connsiteY889" fmla="*/ 1093892 h 3232706"/>
              <a:gd name="connsiteX890" fmla="*/ 866065 w 3233740"/>
              <a:gd name="connsiteY890" fmla="*/ 716125 h 3232706"/>
              <a:gd name="connsiteX891" fmla="*/ 1246242 w 3233740"/>
              <a:gd name="connsiteY891" fmla="*/ 721031 h 3232706"/>
              <a:gd name="connsiteX892" fmla="*/ 1464537 w 3233740"/>
              <a:gd name="connsiteY892" fmla="*/ 681783 h 3232706"/>
              <a:gd name="connsiteX893" fmla="*/ 2043387 w 3233740"/>
              <a:gd name="connsiteY893" fmla="*/ 304016 h 3232706"/>
              <a:gd name="connsiteX894" fmla="*/ 2139045 w 3233740"/>
              <a:gd name="connsiteY894" fmla="*/ 85696 h 3232706"/>
              <a:gd name="connsiteX895" fmla="*/ 1128505 w 3233740"/>
              <a:gd name="connsiteY895" fmla="*/ 74339 h 3232706"/>
              <a:gd name="connsiteX896" fmla="*/ 778493 w 3233740"/>
              <a:gd name="connsiteY896" fmla="*/ 233341 h 3232706"/>
              <a:gd name="connsiteX897" fmla="*/ 859266 w 3233740"/>
              <a:gd name="connsiteY897" fmla="*/ 186864 h 3232706"/>
              <a:gd name="connsiteX898" fmla="*/ 1050181 w 3233740"/>
              <a:gd name="connsiteY898" fmla="*/ 101247 h 3232706"/>
              <a:gd name="connsiteX899" fmla="*/ 1128505 w 3233740"/>
              <a:gd name="connsiteY899" fmla="*/ 74339 h 3232706"/>
              <a:gd name="connsiteX900" fmla="*/ 2076059 w 3233740"/>
              <a:gd name="connsiteY900" fmla="*/ 66079 h 3232706"/>
              <a:gd name="connsiteX901" fmla="*/ 2090780 w 3233740"/>
              <a:gd name="connsiteY901" fmla="*/ 70984 h 3232706"/>
              <a:gd name="connsiteX902" fmla="*/ 2002454 w 3233740"/>
              <a:gd name="connsiteY902" fmla="*/ 269642 h 3232706"/>
              <a:gd name="connsiteX903" fmla="*/ 1408709 w 3233740"/>
              <a:gd name="connsiteY903" fmla="*/ 662053 h 3232706"/>
              <a:gd name="connsiteX904" fmla="*/ 1178081 w 3233740"/>
              <a:gd name="connsiteY904" fmla="*/ 703746 h 3232706"/>
              <a:gd name="connsiteX905" fmla="*/ 792883 w 3233740"/>
              <a:gd name="connsiteY905" fmla="*/ 701294 h 3232706"/>
              <a:gd name="connsiteX906" fmla="*/ 206497 w 3233740"/>
              <a:gd name="connsiteY906" fmla="*/ 823922 h 3232706"/>
              <a:gd name="connsiteX907" fmla="*/ 231032 w 3233740"/>
              <a:gd name="connsiteY907" fmla="*/ 782229 h 3232706"/>
              <a:gd name="connsiteX908" fmla="*/ 795336 w 3233740"/>
              <a:gd name="connsiteY908" fmla="*/ 684126 h 3232706"/>
              <a:gd name="connsiteX909" fmla="*/ 1175627 w 3233740"/>
              <a:gd name="connsiteY909" fmla="*/ 686578 h 3232706"/>
              <a:gd name="connsiteX910" fmla="*/ 1406256 w 3233740"/>
              <a:gd name="connsiteY910" fmla="*/ 644885 h 3232706"/>
              <a:gd name="connsiteX911" fmla="*/ 1987733 w 3233740"/>
              <a:gd name="connsiteY911" fmla="*/ 264737 h 3232706"/>
              <a:gd name="connsiteX912" fmla="*/ 2076059 w 3233740"/>
              <a:gd name="connsiteY912" fmla="*/ 66079 h 3232706"/>
              <a:gd name="connsiteX913" fmla="*/ 2009592 w 3233740"/>
              <a:gd name="connsiteY913" fmla="*/ 46462 h 3232706"/>
              <a:gd name="connsiteX914" fmla="*/ 2026766 w 3233740"/>
              <a:gd name="connsiteY914" fmla="*/ 51373 h 3232706"/>
              <a:gd name="connsiteX915" fmla="*/ 1945803 w 3233740"/>
              <a:gd name="connsiteY915" fmla="*/ 230627 h 3232706"/>
              <a:gd name="connsiteX916" fmla="*/ 1349620 w 3233740"/>
              <a:gd name="connsiteY916" fmla="*/ 628423 h 3232706"/>
              <a:gd name="connsiteX917" fmla="*/ 1109184 w 3233740"/>
              <a:gd name="connsiteY917" fmla="*/ 670167 h 3232706"/>
              <a:gd name="connsiteX918" fmla="*/ 721543 w 3233740"/>
              <a:gd name="connsiteY918" fmla="*/ 670167 h 3232706"/>
              <a:gd name="connsiteX919" fmla="*/ 292193 w 3233740"/>
              <a:gd name="connsiteY919" fmla="*/ 687356 h 3232706"/>
              <a:gd name="connsiteX920" fmla="*/ 311821 w 3233740"/>
              <a:gd name="connsiteY920" fmla="*/ 662801 h 3232706"/>
              <a:gd name="connsiteX921" fmla="*/ 723997 w 3233740"/>
              <a:gd name="connsiteY921" fmla="*/ 652979 h 3232706"/>
              <a:gd name="connsiteX922" fmla="*/ 1104278 w 3233740"/>
              <a:gd name="connsiteY922" fmla="*/ 655434 h 3232706"/>
              <a:gd name="connsiteX923" fmla="*/ 1347167 w 3233740"/>
              <a:gd name="connsiteY923" fmla="*/ 611234 h 3232706"/>
              <a:gd name="connsiteX924" fmla="*/ 1931083 w 3233740"/>
              <a:gd name="connsiteY924" fmla="*/ 225716 h 3232706"/>
              <a:gd name="connsiteX925" fmla="*/ 2009592 w 3233740"/>
              <a:gd name="connsiteY925" fmla="*/ 46462 h 3232706"/>
              <a:gd name="connsiteX926" fmla="*/ 1251370 w 3233740"/>
              <a:gd name="connsiteY926" fmla="*/ 42332 h 3232706"/>
              <a:gd name="connsiteX927" fmla="*/ 760488 w 3233740"/>
              <a:gd name="connsiteY927" fmla="*/ 280314 h 3232706"/>
              <a:gd name="connsiteX928" fmla="*/ 691764 w 3233740"/>
              <a:gd name="connsiteY928" fmla="*/ 290128 h 3232706"/>
              <a:gd name="connsiteX929" fmla="*/ 748216 w 3233740"/>
              <a:gd name="connsiteY929" fmla="*/ 253327 h 3232706"/>
              <a:gd name="connsiteX930" fmla="*/ 755579 w 3233740"/>
              <a:gd name="connsiteY930" fmla="*/ 250873 h 3232706"/>
              <a:gd name="connsiteX931" fmla="*/ 1202282 w 3233740"/>
              <a:gd name="connsiteY931" fmla="*/ 52146 h 3232706"/>
              <a:gd name="connsiteX932" fmla="*/ 1251370 w 3233740"/>
              <a:gd name="connsiteY932" fmla="*/ 42332 h 3232706"/>
              <a:gd name="connsiteX933" fmla="*/ 1943510 w 3233740"/>
              <a:gd name="connsiteY933" fmla="*/ 32007 h 3232706"/>
              <a:gd name="connsiteX934" fmla="*/ 1960687 w 3233740"/>
              <a:gd name="connsiteY934" fmla="*/ 36915 h 3232706"/>
              <a:gd name="connsiteX935" fmla="*/ 1889524 w 3233740"/>
              <a:gd name="connsiteY935" fmla="*/ 191526 h 3232706"/>
              <a:gd name="connsiteX936" fmla="*/ 1293225 w 3233740"/>
              <a:gd name="connsiteY936" fmla="*/ 594004 h 3232706"/>
              <a:gd name="connsiteX937" fmla="*/ 1038018 w 3233740"/>
              <a:gd name="connsiteY937" fmla="*/ 638178 h 3232706"/>
              <a:gd name="connsiteX938" fmla="*/ 647848 w 3233740"/>
              <a:gd name="connsiteY938" fmla="*/ 638178 h 3232706"/>
              <a:gd name="connsiteX939" fmla="*/ 338655 w 3233740"/>
              <a:gd name="connsiteY939" fmla="*/ 623454 h 3232706"/>
              <a:gd name="connsiteX940" fmla="*/ 355833 w 3233740"/>
              <a:gd name="connsiteY940" fmla="*/ 603821 h 3232706"/>
              <a:gd name="connsiteX941" fmla="*/ 650302 w 3233740"/>
              <a:gd name="connsiteY941" fmla="*/ 618545 h 3232706"/>
              <a:gd name="connsiteX942" fmla="*/ 1033111 w 3233740"/>
              <a:gd name="connsiteY942" fmla="*/ 620999 h 3232706"/>
              <a:gd name="connsiteX943" fmla="*/ 1290771 w 3233740"/>
              <a:gd name="connsiteY943" fmla="*/ 574371 h 3232706"/>
              <a:gd name="connsiteX944" fmla="*/ 1872347 w 3233740"/>
              <a:gd name="connsiteY944" fmla="*/ 186618 h 3232706"/>
              <a:gd name="connsiteX945" fmla="*/ 1943510 w 3233740"/>
              <a:gd name="connsiteY945" fmla="*/ 32007 h 3232706"/>
              <a:gd name="connsiteX946" fmla="*/ 1874981 w 3233740"/>
              <a:gd name="connsiteY946" fmla="*/ 19618 h 3232706"/>
              <a:gd name="connsiteX947" fmla="*/ 1894608 w 3233740"/>
              <a:gd name="connsiteY947" fmla="*/ 24526 h 3232706"/>
              <a:gd name="connsiteX948" fmla="*/ 1833273 w 3233740"/>
              <a:gd name="connsiteY948" fmla="*/ 154599 h 3232706"/>
              <a:gd name="connsiteX949" fmla="*/ 1234645 w 3233740"/>
              <a:gd name="connsiteY949" fmla="*/ 557088 h 3232706"/>
              <a:gd name="connsiteX950" fmla="*/ 967225 w 3233740"/>
              <a:gd name="connsiteY950" fmla="*/ 606172 h 3232706"/>
              <a:gd name="connsiteX951" fmla="*/ 574682 w 3233740"/>
              <a:gd name="connsiteY951" fmla="*/ 606172 h 3232706"/>
              <a:gd name="connsiteX952" fmla="*/ 368597 w 3233740"/>
              <a:gd name="connsiteY952" fmla="*/ 586538 h 3232706"/>
              <a:gd name="connsiteX953" fmla="*/ 385771 w 3233740"/>
              <a:gd name="connsiteY953" fmla="*/ 569359 h 3232706"/>
              <a:gd name="connsiteX954" fmla="*/ 577136 w 3233740"/>
              <a:gd name="connsiteY954" fmla="*/ 586538 h 3232706"/>
              <a:gd name="connsiteX955" fmla="*/ 962318 w 3233740"/>
              <a:gd name="connsiteY955" fmla="*/ 586538 h 3232706"/>
              <a:gd name="connsiteX956" fmla="*/ 1232192 w 3233740"/>
              <a:gd name="connsiteY956" fmla="*/ 537454 h 3232706"/>
              <a:gd name="connsiteX957" fmla="*/ 1816100 w 3233740"/>
              <a:gd name="connsiteY957" fmla="*/ 144782 h 3232706"/>
              <a:gd name="connsiteX958" fmla="*/ 1874981 w 3233740"/>
              <a:gd name="connsiteY958" fmla="*/ 19618 h 3232706"/>
              <a:gd name="connsiteX959" fmla="*/ 1354619 w 3233740"/>
              <a:gd name="connsiteY959" fmla="*/ 19618 h 3232706"/>
              <a:gd name="connsiteX960" fmla="*/ 819958 w 3233740"/>
              <a:gd name="connsiteY960" fmla="*/ 313993 h 3232706"/>
              <a:gd name="connsiteX961" fmla="*/ 616394 w 3233740"/>
              <a:gd name="connsiteY961" fmla="*/ 345883 h 3232706"/>
              <a:gd name="connsiteX962" fmla="*/ 653182 w 3233740"/>
              <a:gd name="connsiteY962" fmla="*/ 316446 h 3232706"/>
              <a:gd name="connsiteX963" fmla="*/ 665445 w 3233740"/>
              <a:gd name="connsiteY963" fmla="*/ 309086 h 3232706"/>
              <a:gd name="connsiteX964" fmla="*/ 815052 w 3233740"/>
              <a:gd name="connsiteY964" fmla="*/ 287008 h 3232706"/>
              <a:gd name="connsiteX965" fmla="*/ 1312925 w 3233740"/>
              <a:gd name="connsiteY965" fmla="*/ 26977 h 3232706"/>
              <a:gd name="connsiteX966" fmla="*/ 1354619 w 3233740"/>
              <a:gd name="connsiteY966" fmla="*/ 19618 h 3232706"/>
              <a:gd name="connsiteX967" fmla="*/ 1803353 w 3233740"/>
              <a:gd name="connsiteY967" fmla="*/ 10325 h 3232706"/>
              <a:gd name="connsiteX968" fmla="*/ 1825432 w 3233740"/>
              <a:gd name="connsiteY968" fmla="*/ 12776 h 3232706"/>
              <a:gd name="connsiteX969" fmla="*/ 1776367 w 3233740"/>
              <a:gd name="connsiteY969" fmla="*/ 115745 h 3232706"/>
              <a:gd name="connsiteX970" fmla="*/ 1175320 w 3233740"/>
              <a:gd name="connsiteY970" fmla="*/ 522713 h 3232706"/>
              <a:gd name="connsiteX971" fmla="*/ 895650 w 3233740"/>
              <a:gd name="connsiteY971" fmla="*/ 574197 h 3232706"/>
              <a:gd name="connsiteX972" fmla="*/ 495769 w 3233740"/>
              <a:gd name="connsiteY972" fmla="*/ 574197 h 3232706"/>
              <a:gd name="connsiteX973" fmla="*/ 390279 w 3233740"/>
              <a:gd name="connsiteY973" fmla="*/ 561939 h 3232706"/>
              <a:gd name="connsiteX974" fmla="*/ 407452 w 3233740"/>
              <a:gd name="connsiteY974" fmla="*/ 542326 h 3232706"/>
              <a:gd name="connsiteX975" fmla="*/ 498223 w 3233740"/>
              <a:gd name="connsiteY975" fmla="*/ 552133 h 3232706"/>
              <a:gd name="connsiteX976" fmla="*/ 890743 w 3233740"/>
              <a:gd name="connsiteY976" fmla="*/ 552133 h 3232706"/>
              <a:gd name="connsiteX977" fmla="*/ 1172867 w 3233740"/>
              <a:gd name="connsiteY977" fmla="*/ 503100 h 3232706"/>
              <a:gd name="connsiteX978" fmla="*/ 1759194 w 3233740"/>
              <a:gd name="connsiteY978" fmla="*/ 105938 h 3232706"/>
              <a:gd name="connsiteX979" fmla="*/ 1803353 w 3233740"/>
              <a:gd name="connsiteY979" fmla="*/ 10325 h 3232706"/>
              <a:gd name="connsiteX980" fmla="*/ 1445478 w 3233740"/>
              <a:gd name="connsiteY980" fmla="*/ 7228 h 3232706"/>
              <a:gd name="connsiteX981" fmla="*/ 878870 w 3233740"/>
              <a:gd name="connsiteY981" fmla="*/ 350639 h 3232706"/>
              <a:gd name="connsiteX982" fmla="*/ 540377 w 3233740"/>
              <a:gd name="connsiteY982" fmla="*/ 411962 h 3232706"/>
              <a:gd name="connsiteX983" fmla="*/ 537924 w 3233740"/>
              <a:gd name="connsiteY983" fmla="*/ 411962 h 3232706"/>
              <a:gd name="connsiteX984" fmla="*/ 582076 w 3233740"/>
              <a:gd name="connsiteY984" fmla="*/ 372715 h 3232706"/>
              <a:gd name="connsiteX985" fmla="*/ 876417 w 3233740"/>
              <a:gd name="connsiteY985" fmla="*/ 323657 h 3232706"/>
              <a:gd name="connsiteX986" fmla="*/ 1411138 w 3233740"/>
              <a:gd name="connsiteY986" fmla="*/ 12134 h 3232706"/>
              <a:gd name="connsiteX987" fmla="*/ 1445478 w 3233740"/>
              <a:gd name="connsiteY987" fmla="*/ 7228 h 3232706"/>
              <a:gd name="connsiteX988" fmla="*/ 1732112 w 3233740"/>
              <a:gd name="connsiteY988" fmla="*/ 3098 h 3232706"/>
              <a:gd name="connsiteX989" fmla="*/ 1754190 w 3233740"/>
              <a:gd name="connsiteY989" fmla="*/ 5548 h 3232706"/>
              <a:gd name="connsiteX990" fmla="*/ 1722300 w 3233740"/>
              <a:gd name="connsiteY990" fmla="*/ 76613 h 3232706"/>
              <a:gd name="connsiteX991" fmla="*/ 1116386 w 3233740"/>
              <a:gd name="connsiteY991" fmla="*/ 488295 h 3232706"/>
              <a:gd name="connsiteX992" fmla="*/ 824469 w 3233740"/>
              <a:gd name="connsiteY992" fmla="*/ 542206 h 3232706"/>
              <a:gd name="connsiteX993" fmla="*/ 414803 w 3233740"/>
              <a:gd name="connsiteY993" fmla="*/ 542206 h 3232706"/>
              <a:gd name="connsiteX994" fmla="*/ 409897 w 3233740"/>
              <a:gd name="connsiteY994" fmla="*/ 539755 h 3232706"/>
              <a:gd name="connsiteX995" fmla="*/ 427068 w 3233740"/>
              <a:gd name="connsiteY995" fmla="*/ 520151 h 3232706"/>
              <a:gd name="connsiteX996" fmla="*/ 819563 w 3233740"/>
              <a:gd name="connsiteY996" fmla="*/ 520151 h 3232706"/>
              <a:gd name="connsiteX997" fmla="*/ 1113933 w 3233740"/>
              <a:gd name="connsiteY997" fmla="*/ 466241 h 3232706"/>
              <a:gd name="connsiteX998" fmla="*/ 1700222 w 3233740"/>
              <a:gd name="connsiteY998" fmla="*/ 66811 h 3232706"/>
              <a:gd name="connsiteX999" fmla="*/ 1732112 w 3233740"/>
              <a:gd name="connsiteY999" fmla="*/ 3098 h 3232706"/>
              <a:gd name="connsiteX1000" fmla="*/ 1499676 w 3233740"/>
              <a:gd name="connsiteY1000" fmla="*/ 3098 h 3232706"/>
              <a:gd name="connsiteX1001" fmla="*/ 1529109 w 3233740"/>
              <a:gd name="connsiteY1001" fmla="*/ 3098 h 3232706"/>
              <a:gd name="connsiteX1002" fmla="*/ 940448 w 3233740"/>
              <a:gd name="connsiteY1002" fmla="*/ 385526 h 3232706"/>
              <a:gd name="connsiteX1003" fmla="*/ 611778 w 3233740"/>
              <a:gd name="connsiteY1003" fmla="*/ 444361 h 3232706"/>
              <a:gd name="connsiteX1004" fmla="*/ 484236 w 3233740"/>
              <a:gd name="connsiteY1004" fmla="*/ 461521 h 3232706"/>
              <a:gd name="connsiteX1005" fmla="*/ 513668 w 3233740"/>
              <a:gd name="connsiteY1005" fmla="*/ 434555 h 3232706"/>
              <a:gd name="connsiteX1006" fmla="*/ 606873 w 3233740"/>
              <a:gd name="connsiteY1006" fmla="*/ 419846 h 3232706"/>
              <a:gd name="connsiteX1007" fmla="*/ 935542 w 3233740"/>
              <a:gd name="connsiteY1007" fmla="*/ 358560 h 3232706"/>
              <a:gd name="connsiteX1008" fmla="*/ 1499676 w 3233740"/>
              <a:gd name="connsiteY1008" fmla="*/ 3098 h 3232706"/>
              <a:gd name="connsiteX1009" fmla="*/ 1655966 w 3233740"/>
              <a:gd name="connsiteY1009" fmla="*/ 0 h 3232706"/>
              <a:gd name="connsiteX1010" fmla="*/ 1682948 w 3233740"/>
              <a:gd name="connsiteY1010" fmla="*/ 0 h 3232706"/>
              <a:gd name="connsiteX1011" fmla="*/ 1665778 w 3233740"/>
              <a:gd name="connsiteY1011" fmla="*/ 36800 h 3232706"/>
              <a:gd name="connsiteX1012" fmla="*/ 1057457 w 3233740"/>
              <a:gd name="connsiteY1012" fmla="*/ 453866 h 3232706"/>
              <a:gd name="connsiteX1013" fmla="*/ 753297 w 3233740"/>
              <a:gd name="connsiteY1013" fmla="*/ 507840 h 3232706"/>
              <a:gd name="connsiteX1014" fmla="*/ 429513 w 3233740"/>
              <a:gd name="connsiteY1014" fmla="*/ 520106 h 3232706"/>
              <a:gd name="connsiteX1015" fmla="*/ 449137 w 3233740"/>
              <a:gd name="connsiteY1015" fmla="*/ 498026 h 3232706"/>
              <a:gd name="connsiteX1016" fmla="*/ 748391 w 3233740"/>
              <a:gd name="connsiteY1016" fmla="*/ 485760 h 3232706"/>
              <a:gd name="connsiteX1017" fmla="*/ 1055004 w 3233740"/>
              <a:gd name="connsiteY1017" fmla="*/ 431786 h 3232706"/>
              <a:gd name="connsiteX1018" fmla="*/ 1643702 w 3233740"/>
              <a:gd name="connsiteY1018" fmla="*/ 26987 h 3232706"/>
              <a:gd name="connsiteX1019" fmla="*/ 1655966 w 3233740"/>
              <a:gd name="connsiteY1019" fmla="*/ 0 h 3232706"/>
              <a:gd name="connsiteX1020" fmla="*/ 1580217 w 3233740"/>
              <a:gd name="connsiteY1020" fmla="*/ 0 h 3232706"/>
              <a:gd name="connsiteX1021" fmla="*/ 1609643 w 3233740"/>
              <a:gd name="connsiteY1021" fmla="*/ 0 h 3232706"/>
              <a:gd name="connsiteX1022" fmla="*/ 999058 w 3233740"/>
              <a:gd name="connsiteY1022" fmla="*/ 420079 h 3232706"/>
              <a:gd name="connsiteX1023" fmla="*/ 682731 w 3233740"/>
              <a:gd name="connsiteY1023" fmla="*/ 476581 h 3232706"/>
              <a:gd name="connsiteX1024" fmla="*/ 452228 w 3233740"/>
              <a:gd name="connsiteY1024" fmla="*/ 493777 h 3232706"/>
              <a:gd name="connsiteX1025" fmla="*/ 476749 w 3233740"/>
              <a:gd name="connsiteY1025" fmla="*/ 471668 h 3232706"/>
              <a:gd name="connsiteX1026" fmla="*/ 677826 w 3233740"/>
              <a:gd name="connsiteY1026" fmla="*/ 452015 h 3232706"/>
              <a:gd name="connsiteX1027" fmla="*/ 994153 w 3233740"/>
              <a:gd name="connsiteY1027" fmla="*/ 395513 h 3232706"/>
              <a:gd name="connsiteX1028" fmla="*/ 1580217 w 3233740"/>
              <a:gd name="connsiteY1028" fmla="*/ 0 h 3232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3233740" h="3232706">
                <a:moveTo>
                  <a:pt x="2458344" y="2997300"/>
                </a:moveTo>
                <a:cubicBezTo>
                  <a:pt x="2453433" y="2999754"/>
                  <a:pt x="2448522" y="3002208"/>
                  <a:pt x="2446067" y="3004662"/>
                </a:cubicBezTo>
                <a:cubicBezTo>
                  <a:pt x="2328205" y="3031656"/>
                  <a:pt x="2207887" y="3085645"/>
                  <a:pt x="2092480" y="3161719"/>
                </a:cubicBezTo>
                <a:cubicBezTo>
                  <a:pt x="2085114" y="3164173"/>
                  <a:pt x="2080203" y="3164173"/>
                  <a:pt x="2075292" y="3166627"/>
                </a:cubicBezTo>
                <a:cubicBezTo>
                  <a:pt x="2202976" y="3083191"/>
                  <a:pt x="2333116" y="3024294"/>
                  <a:pt x="2458344" y="2997300"/>
                </a:cubicBezTo>
                <a:close/>
                <a:moveTo>
                  <a:pt x="2789771" y="2729886"/>
                </a:moveTo>
                <a:cubicBezTo>
                  <a:pt x="2772584" y="2747071"/>
                  <a:pt x="2755397" y="2764255"/>
                  <a:pt x="2738210" y="2781439"/>
                </a:cubicBezTo>
                <a:cubicBezTo>
                  <a:pt x="2642453" y="2862450"/>
                  <a:pt x="2549152" y="2921368"/>
                  <a:pt x="2460762" y="2945917"/>
                </a:cubicBezTo>
                <a:cubicBezTo>
                  <a:pt x="2310988" y="2987650"/>
                  <a:pt x="2148939" y="3071116"/>
                  <a:pt x="1996711" y="3188951"/>
                </a:cubicBezTo>
                <a:cubicBezTo>
                  <a:pt x="1991800" y="3188951"/>
                  <a:pt x="1989345" y="3188951"/>
                  <a:pt x="1984434" y="3191406"/>
                </a:cubicBezTo>
                <a:cubicBezTo>
                  <a:pt x="2141573" y="3068662"/>
                  <a:pt x="2306078" y="2982740"/>
                  <a:pt x="2460762" y="2941007"/>
                </a:cubicBezTo>
                <a:cubicBezTo>
                  <a:pt x="2563884" y="2911548"/>
                  <a:pt x="2674372" y="2832992"/>
                  <a:pt x="2789771" y="2729886"/>
                </a:cubicBezTo>
                <a:close/>
                <a:moveTo>
                  <a:pt x="3005561" y="2445954"/>
                </a:moveTo>
                <a:cubicBezTo>
                  <a:pt x="3000656" y="2453308"/>
                  <a:pt x="2995751" y="2460662"/>
                  <a:pt x="2990847" y="2470467"/>
                </a:cubicBezTo>
                <a:cubicBezTo>
                  <a:pt x="2804461" y="2671475"/>
                  <a:pt x="2625433" y="2833262"/>
                  <a:pt x="2463572" y="2889642"/>
                </a:cubicBezTo>
                <a:cubicBezTo>
                  <a:pt x="2289449" y="2948474"/>
                  <a:pt x="2100611" y="3056332"/>
                  <a:pt x="1926487" y="3203411"/>
                </a:cubicBezTo>
                <a:cubicBezTo>
                  <a:pt x="1921582" y="3203411"/>
                  <a:pt x="1919130" y="3205862"/>
                  <a:pt x="1914225" y="3205862"/>
                </a:cubicBezTo>
                <a:cubicBezTo>
                  <a:pt x="2085896" y="3058783"/>
                  <a:pt x="2279639" y="2946023"/>
                  <a:pt x="2463572" y="2882289"/>
                </a:cubicBezTo>
                <a:cubicBezTo>
                  <a:pt x="2627885" y="2825908"/>
                  <a:pt x="2811818" y="2656767"/>
                  <a:pt x="3005561" y="2445954"/>
                </a:cubicBezTo>
                <a:close/>
                <a:moveTo>
                  <a:pt x="3084030" y="2296243"/>
                </a:moveTo>
                <a:cubicBezTo>
                  <a:pt x="3081576" y="2301150"/>
                  <a:pt x="3079123" y="2308509"/>
                  <a:pt x="3076669" y="2313416"/>
                </a:cubicBezTo>
                <a:cubicBezTo>
                  <a:pt x="2858290" y="2551374"/>
                  <a:pt x="2652180" y="2757441"/>
                  <a:pt x="2465699" y="2833490"/>
                </a:cubicBezTo>
                <a:cubicBezTo>
                  <a:pt x="2264497" y="2914445"/>
                  <a:pt x="2051025" y="3044464"/>
                  <a:pt x="1862091" y="3213733"/>
                </a:cubicBezTo>
                <a:cubicBezTo>
                  <a:pt x="1857184" y="3216186"/>
                  <a:pt x="1854730" y="3216186"/>
                  <a:pt x="1852276" y="3216186"/>
                </a:cubicBezTo>
                <a:cubicBezTo>
                  <a:pt x="2043664" y="3042010"/>
                  <a:pt x="2259589" y="2909539"/>
                  <a:pt x="2465699" y="2826130"/>
                </a:cubicBezTo>
                <a:cubicBezTo>
                  <a:pt x="2652180" y="2750082"/>
                  <a:pt x="2863198" y="2539108"/>
                  <a:pt x="3084030" y="2296243"/>
                </a:cubicBezTo>
                <a:close/>
                <a:moveTo>
                  <a:pt x="3130492" y="2180605"/>
                </a:moveTo>
                <a:cubicBezTo>
                  <a:pt x="3130492" y="2187966"/>
                  <a:pt x="3128039" y="2192874"/>
                  <a:pt x="3125586" y="2197781"/>
                </a:cubicBezTo>
                <a:cubicBezTo>
                  <a:pt x="2890065" y="2452962"/>
                  <a:pt x="2666812" y="2681153"/>
                  <a:pt x="2470545" y="2776846"/>
                </a:cubicBezTo>
                <a:cubicBezTo>
                  <a:pt x="2315985" y="2850456"/>
                  <a:pt x="2048572" y="2995222"/>
                  <a:pt x="1803238" y="3223413"/>
                </a:cubicBezTo>
                <a:cubicBezTo>
                  <a:pt x="1800785" y="3223413"/>
                  <a:pt x="1795878" y="3223413"/>
                  <a:pt x="1793425" y="3223413"/>
                </a:cubicBezTo>
                <a:cubicBezTo>
                  <a:pt x="2031399" y="3000130"/>
                  <a:pt x="2288999" y="2855363"/>
                  <a:pt x="2465639" y="2769485"/>
                </a:cubicBezTo>
                <a:cubicBezTo>
                  <a:pt x="2666812" y="2673792"/>
                  <a:pt x="2892519" y="2440694"/>
                  <a:pt x="3130492" y="2180605"/>
                </a:cubicBezTo>
                <a:close/>
                <a:moveTo>
                  <a:pt x="3162499" y="2087682"/>
                </a:moveTo>
                <a:cubicBezTo>
                  <a:pt x="3162499" y="2092589"/>
                  <a:pt x="3160047" y="2097496"/>
                  <a:pt x="3157594" y="2102403"/>
                </a:cubicBezTo>
                <a:cubicBezTo>
                  <a:pt x="2912357" y="2364932"/>
                  <a:pt x="2679382" y="2607832"/>
                  <a:pt x="2473383" y="2720695"/>
                </a:cubicBezTo>
                <a:cubicBezTo>
                  <a:pt x="2247764" y="2843372"/>
                  <a:pt x="1978004" y="3007759"/>
                  <a:pt x="1747481" y="3228577"/>
                </a:cubicBezTo>
                <a:cubicBezTo>
                  <a:pt x="1745028" y="3228577"/>
                  <a:pt x="1740123" y="3228577"/>
                  <a:pt x="1737671" y="3228577"/>
                </a:cubicBezTo>
                <a:cubicBezTo>
                  <a:pt x="1970646" y="3005305"/>
                  <a:pt x="2242860" y="2838465"/>
                  <a:pt x="2468478" y="2713334"/>
                </a:cubicBezTo>
                <a:cubicBezTo>
                  <a:pt x="2676930" y="2600472"/>
                  <a:pt x="2912357" y="2355118"/>
                  <a:pt x="3162499" y="2087682"/>
                </a:cubicBezTo>
                <a:close/>
                <a:moveTo>
                  <a:pt x="3187278" y="2007148"/>
                </a:moveTo>
                <a:cubicBezTo>
                  <a:pt x="3184825" y="2012052"/>
                  <a:pt x="3184825" y="2016956"/>
                  <a:pt x="3182373" y="2021860"/>
                </a:cubicBezTo>
                <a:cubicBezTo>
                  <a:pt x="2927284" y="2284212"/>
                  <a:pt x="2686911" y="2531853"/>
                  <a:pt x="2475972" y="2664255"/>
                </a:cubicBezTo>
                <a:cubicBezTo>
                  <a:pt x="2456350" y="2674062"/>
                  <a:pt x="2439181" y="2686322"/>
                  <a:pt x="2419558" y="2698581"/>
                </a:cubicBezTo>
                <a:cubicBezTo>
                  <a:pt x="2184092" y="2845695"/>
                  <a:pt x="1914286" y="3012423"/>
                  <a:pt x="1691083" y="3230641"/>
                </a:cubicBezTo>
                <a:cubicBezTo>
                  <a:pt x="1686177" y="3230641"/>
                  <a:pt x="1683725" y="3230641"/>
                  <a:pt x="1678819" y="3230641"/>
                </a:cubicBezTo>
                <a:cubicBezTo>
                  <a:pt x="1904475" y="3009971"/>
                  <a:pt x="2176733" y="2840791"/>
                  <a:pt x="2414653" y="2691225"/>
                </a:cubicBezTo>
                <a:cubicBezTo>
                  <a:pt x="2434275" y="2678966"/>
                  <a:pt x="2453897" y="2669158"/>
                  <a:pt x="2471067" y="2656899"/>
                </a:cubicBezTo>
                <a:cubicBezTo>
                  <a:pt x="2684458" y="2524497"/>
                  <a:pt x="2929736" y="2274404"/>
                  <a:pt x="3187278" y="2007148"/>
                </a:cubicBezTo>
                <a:close/>
                <a:moveTo>
                  <a:pt x="3201733" y="1932809"/>
                </a:moveTo>
                <a:cubicBezTo>
                  <a:pt x="3201733" y="1937715"/>
                  <a:pt x="3199279" y="1942620"/>
                  <a:pt x="3199279" y="1947525"/>
                </a:cubicBezTo>
                <a:cubicBezTo>
                  <a:pt x="2939160" y="2207504"/>
                  <a:pt x="2693765" y="2455221"/>
                  <a:pt x="2477818" y="2607284"/>
                </a:cubicBezTo>
                <a:cubicBezTo>
                  <a:pt x="2404199" y="2658789"/>
                  <a:pt x="2328127" y="2707842"/>
                  <a:pt x="2249600" y="2759347"/>
                </a:cubicBezTo>
                <a:cubicBezTo>
                  <a:pt x="2041015" y="2896695"/>
                  <a:pt x="1817705" y="3043853"/>
                  <a:pt x="1631205" y="3232706"/>
                </a:cubicBezTo>
                <a:cubicBezTo>
                  <a:pt x="1626297" y="3232706"/>
                  <a:pt x="1623843" y="3232706"/>
                  <a:pt x="1618935" y="3232706"/>
                </a:cubicBezTo>
                <a:cubicBezTo>
                  <a:pt x="1807889" y="3041401"/>
                  <a:pt x="2033653" y="2891790"/>
                  <a:pt x="2244693" y="2754442"/>
                </a:cubicBezTo>
                <a:cubicBezTo>
                  <a:pt x="2323219" y="2700484"/>
                  <a:pt x="2399291" y="2651432"/>
                  <a:pt x="2472910" y="2599926"/>
                </a:cubicBezTo>
                <a:cubicBezTo>
                  <a:pt x="2691312" y="2447863"/>
                  <a:pt x="2939160" y="2197694"/>
                  <a:pt x="3201733" y="1932809"/>
                </a:cubicBezTo>
                <a:close/>
                <a:moveTo>
                  <a:pt x="3214122" y="1866730"/>
                </a:moveTo>
                <a:cubicBezTo>
                  <a:pt x="3214122" y="1871635"/>
                  <a:pt x="3211669" y="1876540"/>
                  <a:pt x="3211669" y="1878992"/>
                </a:cubicBezTo>
                <a:cubicBezTo>
                  <a:pt x="2946692" y="2136492"/>
                  <a:pt x="2698890" y="2379278"/>
                  <a:pt x="2480529" y="2550944"/>
                </a:cubicBezTo>
                <a:cubicBezTo>
                  <a:pt x="2372576" y="2634325"/>
                  <a:pt x="2252355" y="2715254"/>
                  <a:pt x="2137041" y="2791278"/>
                </a:cubicBezTo>
                <a:cubicBezTo>
                  <a:pt x="1938309" y="2923706"/>
                  <a:pt x="1734669" y="3058587"/>
                  <a:pt x="1567832" y="3232706"/>
                </a:cubicBezTo>
                <a:cubicBezTo>
                  <a:pt x="1565379" y="3232706"/>
                  <a:pt x="1560472" y="3232706"/>
                  <a:pt x="1558018" y="3230254"/>
                </a:cubicBezTo>
                <a:cubicBezTo>
                  <a:pt x="1724855" y="3053682"/>
                  <a:pt x="1930948" y="2918801"/>
                  <a:pt x="2132134" y="2783921"/>
                </a:cubicBezTo>
                <a:cubicBezTo>
                  <a:pt x="2247448" y="2707897"/>
                  <a:pt x="2367669" y="2629421"/>
                  <a:pt x="2475622" y="2543587"/>
                </a:cubicBezTo>
                <a:cubicBezTo>
                  <a:pt x="2693983" y="2369468"/>
                  <a:pt x="2946692" y="2126683"/>
                  <a:pt x="3214122" y="1866730"/>
                </a:cubicBezTo>
                <a:close/>
                <a:moveTo>
                  <a:pt x="3221350" y="1805814"/>
                </a:moveTo>
                <a:cubicBezTo>
                  <a:pt x="3221350" y="1810720"/>
                  <a:pt x="3221350" y="1813173"/>
                  <a:pt x="3221350" y="1818079"/>
                </a:cubicBezTo>
                <a:cubicBezTo>
                  <a:pt x="2963720" y="2060930"/>
                  <a:pt x="2708544" y="2296422"/>
                  <a:pt x="2482812" y="2495118"/>
                </a:cubicBezTo>
                <a:cubicBezTo>
                  <a:pt x="2350316" y="2610411"/>
                  <a:pt x="2200646" y="2708532"/>
                  <a:pt x="2055882" y="2801748"/>
                </a:cubicBezTo>
                <a:cubicBezTo>
                  <a:pt x="1862047" y="2926853"/>
                  <a:pt x="1665757" y="3054410"/>
                  <a:pt x="1503819" y="3228576"/>
                </a:cubicBezTo>
                <a:cubicBezTo>
                  <a:pt x="1501365" y="3228576"/>
                  <a:pt x="1496458" y="3228576"/>
                  <a:pt x="1494004" y="3228576"/>
                </a:cubicBezTo>
                <a:cubicBezTo>
                  <a:pt x="1653489" y="3049504"/>
                  <a:pt x="1854686" y="2919493"/>
                  <a:pt x="2050975" y="2794389"/>
                </a:cubicBezTo>
                <a:cubicBezTo>
                  <a:pt x="2195738" y="2701173"/>
                  <a:pt x="2345409" y="2603052"/>
                  <a:pt x="2477904" y="2487759"/>
                </a:cubicBezTo>
                <a:cubicBezTo>
                  <a:pt x="2706091" y="2286610"/>
                  <a:pt x="2961267" y="2051118"/>
                  <a:pt x="3221350" y="1805814"/>
                </a:cubicBezTo>
                <a:close/>
                <a:moveTo>
                  <a:pt x="3228577" y="1746962"/>
                </a:moveTo>
                <a:cubicBezTo>
                  <a:pt x="3228577" y="1751867"/>
                  <a:pt x="3226124" y="1756773"/>
                  <a:pt x="3226124" y="1761678"/>
                </a:cubicBezTo>
                <a:cubicBezTo>
                  <a:pt x="3140262" y="1840160"/>
                  <a:pt x="3054400" y="1916190"/>
                  <a:pt x="2973444" y="1989767"/>
                </a:cubicBezTo>
                <a:cubicBezTo>
                  <a:pt x="2799266" y="2144280"/>
                  <a:pt x="2634902" y="2291434"/>
                  <a:pt x="2485256" y="2438589"/>
                </a:cubicBezTo>
                <a:cubicBezTo>
                  <a:pt x="2338064" y="2583291"/>
                  <a:pt x="2163886" y="2688752"/>
                  <a:pt x="1997069" y="2791760"/>
                </a:cubicBezTo>
                <a:cubicBezTo>
                  <a:pt x="1790999" y="2919294"/>
                  <a:pt x="1594743" y="3039470"/>
                  <a:pt x="1440191" y="3223413"/>
                </a:cubicBezTo>
                <a:cubicBezTo>
                  <a:pt x="1435285" y="3223413"/>
                  <a:pt x="1432832" y="3223413"/>
                  <a:pt x="1427925" y="3220961"/>
                </a:cubicBezTo>
                <a:cubicBezTo>
                  <a:pt x="1587383" y="3032112"/>
                  <a:pt x="1790999" y="2907031"/>
                  <a:pt x="1992162" y="2784402"/>
                </a:cubicBezTo>
                <a:cubicBezTo>
                  <a:pt x="2158980" y="2681394"/>
                  <a:pt x="2330704" y="2575933"/>
                  <a:pt x="2480350" y="2431231"/>
                </a:cubicBezTo>
                <a:cubicBezTo>
                  <a:pt x="2627542" y="2286529"/>
                  <a:pt x="2791907" y="2139374"/>
                  <a:pt x="2966084" y="1982410"/>
                </a:cubicBezTo>
                <a:cubicBezTo>
                  <a:pt x="3051946" y="1908832"/>
                  <a:pt x="3137809" y="1830350"/>
                  <a:pt x="3228577" y="1746962"/>
                </a:cubicBezTo>
                <a:close/>
                <a:moveTo>
                  <a:pt x="3230642" y="1693273"/>
                </a:moveTo>
                <a:cubicBezTo>
                  <a:pt x="3230642" y="1698176"/>
                  <a:pt x="3230642" y="1703078"/>
                  <a:pt x="3230642" y="1707981"/>
                </a:cubicBezTo>
                <a:cubicBezTo>
                  <a:pt x="3161958" y="1769264"/>
                  <a:pt x="3093274" y="1825644"/>
                  <a:pt x="3029496" y="1882025"/>
                </a:cubicBezTo>
                <a:cubicBezTo>
                  <a:pt x="2835710" y="2048714"/>
                  <a:pt x="2651735" y="2205598"/>
                  <a:pt x="2487384" y="2382093"/>
                </a:cubicBezTo>
                <a:cubicBezTo>
                  <a:pt x="2327939" y="2553685"/>
                  <a:pt x="2136605" y="2663994"/>
                  <a:pt x="1952631" y="2769401"/>
                </a:cubicBezTo>
                <a:cubicBezTo>
                  <a:pt x="1736767" y="2891967"/>
                  <a:pt x="1533168" y="3009630"/>
                  <a:pt x="1373723" y="3213089"/>
                </a:cubicBezTo>
                <a:cubicBezTo>
                  <a:pt x="1371270" y="3213089"/>
                  <a:pt x="1366364" y="3213089"/>
                  <a:pt x="1363911" y="3213089"/>
                </a:cubicBezTo>
                <a:cubicBezTo>
                  <a:pt x="1523356" y="3002276"/>
                  <a:pt x="1729408" y="2884613"/>
                  <a:pt x="1945272" y="2759596"/>
                </a:cubicBezTo>
                <a:cubicBezTo>
                  <a:pt x="2131699" y="2654189"/>
                  <a:pt x="2320580" y="2546331"/>
                  <a:pt x="2480025" y="2374739"/>
                </a:cubicBezTo>
                <a:cubicBezTo>
                  <a:pt x="2644376" y="2198244"/>
                  <a:pt x="2828351" y="2041360"/>
                  <a:pt x="3022137" y="1874671"/>
                </a:cubicBezTo>
                <a:cubicBezTo>
                  <a:pt x="3090821" y="1815839"/>
                  <a:pt x="3159505" y="1757007"/>
                  <a:pt x="3230642" y="1693273"/>
                </a:cubicBezTo>
                <a:close/>
                <a:moveTo>
                  <a:pt x="3233740" y="1643714"/>
                </a:moveTo>
                <a:cubicBezTo>
                  <a:pt x="3233740" y="1648620"/>
                  <a:pt x="3233740" y="1653526"/>
                  <a:pt x="3233740" y="1658432"/>
                </a:cubicBezTo>
                <a:cubicBezTo>
                  <a:pt x="3167492" y="1714850"/>
                  <a:pt x="3101245" y="1766362"/>
                  <a:pt x="3039904" y="1817874"/>
                </a:cubicBezTo>
                <a:cubicBezTo>
                  <a:pt x="2841161" y="1979770"/>
                  <a:pt x="2654685" y="2129400"/>
                  <a:pt x="2492746" y="2325637"/>
                </a:cubicBezTo>
                <a:cubicBezTo>
                  <a:pt x="2323446" y="2524327"/>
                  <a:pt x="2117342" y="2629804"/>
                  <a:pt x="1918599" y="2735282"/>
                </a:cubicBezTo>
                <a:cubicBezTo>
                  <a:pt x="1692865" y="2850571"/>
                  <a:pt x="1481854" y="2960954"/>
                  <a:pt x="1317461" y="3193985"/>
                </a:cubicBezTo>
                <a:cubicBezTo>
                  <a:pt x="1315007" y="3198891"/>
                  <a:pt x="1312554" y="3201344"/>
                  <a:pt x="1310100" y="3203797"/>
                </a:cubicBezTo>
                <a:cubicBezTo>
                  <a:pt x="1307647" y="3203797"/>
                  <a:pt x="1302739" y="3201344"/>
                  <a:pt x="1297832" y="3201344"/>
                </a:cubicBezTo>
                <a:cubicBezTo>
                  <a:pt x="1302739" y="3196438"/>
                  <a:pt x="1305193" y="3193985"/>
                  <a:pt x="1307647" y="3189079"/>
                </a:cubicBezTo>
                <a:cubicBezTo>
                  <a:pt x="1474493" y="2953595"/>
                  <a:pt x="1697773" y="2838306"/>
                  <a:pt x="1913691" y="2725470"/>
                </a:cubicBezTo>
                <a:cubicBezTo>
                  <a:pt x="2112435" y="2622446"/>
                  <a:pt x="2316085" y="2514515"/>
                  <a:pt x="2482932" y="2318278"/>
                </a:cubicBezTo>
                <a:cubicBezTo>
                  <a:pt x="2647324" y="2122042"/>
                  <a:pt x="2833800" y="1969958"/>
                  <a:pt x="3032543" y="1810516"/>
                </a:cubicBezTo>
                <a:cubicBezTo>
                  <a:pt x="3096337" y="1756550"/>
                  <a:pt x="3165039" y="1702585"/>
                  <a:pt x="3233740" y="1643714"/>
                </a:cubicBezTo>
                <a:close/>
                <a:moveTo>
                  <a:pt x="3233740" y="1597252"/>
                </a:moveTo>
                <a:cubicBezTo>
                  <a:pt x="3233740" y="1602157"/>
                  <a:pt x="3233740" y="1607062"/>
                  <a:pt x="3233740" y="1611967"/>
                </a:cubicBezTo>
                <a:cubicBezTo>
                  <a:pt x="3165053" y="1665923"/>
                  <a:pt x="3098820" y="1717427"/>
                  <a:pt x="3037492" y="1766478"/>
                </a:cubicBezTo>
                <a:cubicBezTo>
                  <a:pt x="2841244" y="1916083"/>
                  <a:pt x="2654808" y="2058331"/>
                  <a:pt x="2495357" y="2269249"/>
                </a:cubicBezTo>
                <a:cubicBezTo>
                  <a:pt x="2321187" y="2492431"/>
                  <a:pt x="2105314" y="2592985"/>
                  <a:pt x="1894347" y="2688635"/>
                </a:cubicBezTo>
                <a:cubicBezTo>
                  <a:pt x="1693193" y="2781831"/>
                  <a:pt x="1484679" y="2879933"/>
                  <a:pt x="1320322" y="3085947"/>
                </a:cubicBezTo>
                <a:cubicBezTo>
                  <a:pt x="1290884" y="3122735"/>
                  <a:pt x="1268806" y="3157071"/>
                  <a:pt x="1249182" y="3191406"/>
                </a:cubicBezTo>
                <a:cubicBezTo>
                  <a:pt x="1244275" y="3188954"/>
                  <a:pt x="1241822" y="3188954"/>
                  <a:pt x="1236916" y="3188954"/>
                </a:cubicBezTo>
                <a:cubicBezTo>
                  <a:pt x="1256541" y="3152165"/>
                  <a:pt x="1281072" y="3117830"/>
                  <a:pt x="1312962" y="3078589"/>
                </a:cubicBezTo>
                <a:cubicBezTo>
                  <a:pt x="1477320" y="2870123"/>
                  <a:pt x="1688287" y="2772021"/>
                  <a:pt x="1889441" y="2678824"/>
                </a:cubicBezTo>
                <a:cubicBezTo>
                  <a:pt x="2097955" y="2583175"/>
                  <a:pt x="2313827" y="2482621"/>
                  <a:pt x="2485544" y="2261892"/>
                </a:cubicBezTo>
                <a:cubicBezTo>
                  <a:pt x="2647449" y="2050973"/>
                  <a:pt x="2833885" y="1908725"/>
                  <a:pt x="3030133" y="1756668"/>
                </a:cubicBezTo>
                <a:cubicBezTo>
                  <a:pt x="3096367" y="1705164"/>
                  <a:pt x="3162600" y="1653661"/>
                  <a:pt x="3233740" y="1597252"/>
                </a:cubicBezTo>
                <a:close/>
                <a:moveTo>
                  <a:pt x="3233739" y="1550790"/>
                </a:moveTo>
                <a:cubicBezTo>
                  <a:pt x="3233739" y="1555696"/>
                  <a:pt x="3233739" y="1560601"/>
                  <a:pt x="3233739" y="1565507"/>
                </a:cubicBezTo>
                <a:cubicBezTo>
                  <a:pt x="3162609" y="1621919"/>
                  <a:pt x="3096384" y="1670974"/>
                  <a:pt x="3030160" y="1717576"/>
                </a:cubicBezTo>
                <a:cubicBezTo>
                  <a:pt x="2829033" y="1862287"/>
                  <a:pt x="2654886" y="1987377"/>
                  <a:pt x="2497909" y="2210575"/>
                </a:cubicBezTo>
                <a:cubicBezTo>
                  <a:pt x="2323763" y="2460754"/>
                  <a:pt x="2098108" y="2551505"/>
                  <a:pt x="1879812" y="2637351"/>
                </a:cubicBezTo>
                <a:cubicBezTo>
                  <a:pt x="1688496" y="2713386"/>
                  <a:pt x="1489822" y="2791873"/>
                  <a:pt x="1325487" y="2978281"/>
                </a:cubicBezTo>
                <a:cubicBezTo>
                  <a:pt x="1261715" y="3046957"/>
                  <a:pt x="1220018" y="3113181"/>
                  <a:pt x="1195490" y="3176952"/>
                </a:cubicBezTo>
                <a:cubicBezTo>
                  <a:pt x="1190584" y="3176952"/>
                  <a:pt x="1185679" y="3174499"/>
                  <a:pt x="1183226" y="3174499"/>
                </a:cubicBezTo>
                <a:cubicBezTo>
                  <a:pt x="1210207" y="3110728"/>
                  <a:pt x="1251904" y="3042052"/>
                  <a:pt x="1315676" y="2970923"/>
                </a:cubicBezTo>
                <a:cubicBezTo>
                  <a:pt x="1482464" y="2782062"/>
                  <a:pt x="1681138" y="2703575"/>
                  <a:pt x="1874906" y="2627540"/>
                </a:cubicBezTo>
                <a:cubicBezTo>
                  <a:pt x="2090750" y="2539242"/>
                  <a:pt x="2313952" y="2450943"/>
                  <a:pt x="2488098" y="2205670"/>
                </a:cubicBezTo>
                <a:cubicBezTo>
                  <a:pt x="2645075" y="1980019"/>
                  <a:pt x="2829033" y="1847571"/>
                  <a:pt x="3022801" y="1707765"/>
                </a:cubicBezTo>
                <a:cubicBezTo>
                  <a:pt x="3091479" y="1658710"/>
                  <a:pt x="3160156" y="1607203"/>
                  <a:pt x="3233739" y="1550790"/>
                </a:cubicBezTo>
                <a:close/>
                <a:moveTo>
                  <a:pt x="3230642" y="1508459"/>
                </a:moveTo>
                <a:cubicBezTo>
                  <a:pt x="3230642" y="1513366"/>
                  <a:pt x="3230642" y="1518273"/>
                  <a:pt x="3230642" y="1523180"/>
                </a:cubicBezTo>
                <a:cubicBezTo>
                  <a:pt x="3157060" y="1577157"/>
                  <a:pt x="3088382" y="1623773"/>
                  <a:pt x="3022158" y="1670389"/>
                </a:cubicBezTo>
                <a:cubicBezTo>
                  <a:pt x="2823485" y="1802878"/>
                  <a:pt x="2651792" y="1918191"/>
                  <a:pt x="2499721" y="2153726"/>
                </a:cubicBezTo>
                <a:cubicBezTo>
                  <a:pt x="2325576" y="2426063"/>
                  <a:pt x="2102375" y="2499668"/>
                  <a:pt x="1866911" y="2578179"/>
                </a:cubicBezTo>
                <a:cubicBezTo>
                  <a:pt x="1685407" y="2639516"/>
                  <a:pt x="1494092" y="2703307"/>
                  <a:pt x="1329757" y="2867690"/>
                </a:cubicBezTo>
                <a:cubicBezTo>
                  <a:pt x="1224289" y="2973190"/>
                  <a:pt x="1172781" y="3071330"/>
                  <a:pt x="1153159" y="3164562"/>
                </a:cubicBezTo>
                <a:cubicBezTo>
                  <a:pt x="1148253" y="3164562"/>
                  <a:pt x="1143348" y="3162109"/>
                  <a:pt x="1140895" y="3162109"/>
                </a:cubicBezTo>
                <a:cubicBezTo>
                  <a:pt x="1160517" y="3066423"/>
                  <a:pt x="1214478" y="2965830"/>
                  <a:pt x="1319946" y="2860330"/>
                </a:cubicBezTo>
                <a:cubicBezTo>
                  <a:pt x="1489186" y="2691039"/>
                  <a:pt x="1680501" y="2629702"/>
                  <a:pt x="1864458" y="2568365"/>
                </a:cubicBezTo>
                <a:cubicBezTo>
                  <a:pt x="2097469" y="2489854"/>
                  <a:pt x="2315765" y="2416249"/>
                  <a:pt x="2489910" y="2148819"/>
                </a:cubicBezTo>
                <a:cubicBezTo>
                  <a:pt x="2644434" y="1908377"/>
                  <a:pt x="2823485" y="1788157"/>
                  <a:pt x="3014800" y="1658122"/>
                </a:cubicBezTo>
                <a:cubicBezTo>
                  <a:pt x="3083477" y="1611506"/>
                  <a:pt x="3154607" y="1564889"/>
                  <a:pt x="3230642" y="1508459"/>
                </a:cubicBezTo>
                <a:close/>
                <a:moveTo>
                  <a:pt x="3226125" y="1467159"/>
                </a:moveTo>
                <a:cubicBezTo>
                  <a:pt x="3226125" y="1472065"/>
                  <a:pt x="3228577" y="1476971"/>
                  <a:pt x="3228577" y="1481878"/>
                </a:cubicBezTo>
                <a:cubicBezTo>
                  <a:pt x="3152547" y="1535846"/>
                  <a:pt x="3081421" y="1580001"/>
                  <a:pt x="3012749" y="1624157"/>
                </a:cubicBezTo>
                <a:cubicBezTo>
                  <a:pt x="2818993" y="1744358"/>
                  <a:pt x="2649764" y="1847388"/>
                  <a:pt x="2502608" y="2097602"/>
                </a:cubicBezTo>
                <a:cubicBezTo>
                  <a:pt x="2328474" y="2391973"/>
                  <a:pt x="2102835" y="2453300"/>
                  <a:pt x="1862480" y="2514627"/>
                </a:cubicBezTo>
                <a:cubicBezTo>
                  <a:pt x="1685893" y="2563688"/>
                  <a:pt x="1501948" y="2610297"/>
                  <a:pt x="1332719" y="2759935"/>
                </a:cubicBezTo>
                <a:cubicBezTo>
                  <a:pt x="1183110" y="2892402"/>
                  <a:pt x="1129153" y="3027322"/>
                  <a:pt x="1124248" y="3157335"/>
                </a:cubicBezTo>
                <a:cubicBezTo>
                  <a:pt x="1121796" y="3154882"/>
                  <a:pt x="1116890" y="3154882"/>
                  <a:pt x="1111985" y="3152429"/>
                </a:cubicBezTo>
                <a:cubicBezTo>
                  <a:pt x="1116890" y="3022415"/>
                  <a:pt x="1170847" y="2885043"/>
                  <a:pt x="1325361" y="2750123"/>
                </a:cubicBezTo>
                <a:cubicBezTo>
                  <a:pt x="1494590" y="2600485"/>
                  <a:pt x="1680988" y="2551423"/>
                  <a:pt x="1860028" y="2502361"/>
                </a:cubicBezTo>
                <a:cubicBezTo>
                  <a:pt x="2097930" y="2441034"/>
                  <a:pt x="2321116" y="2382160"/>
                  <a:pt x="2492798" y="2092696"/>
                </a:cubicBezTo>
                <a:cubicBezTo>
                  <a:pt x="2639954" y="1837575"/>
                  <a:pt x="2809183" y="1734546"/>
                  <a:pt x="3005391" y="1611891"/>
                </a:cubicBezTo>
                <a:cubicBezTo>
                  <a:pt x="3076516" y="1567736"/>
                  <a:pt x="3150094" y="1523580"/>
                  <a:pt x="3226125" y="1467159"/>
                </a:cubicBezTo>
                <a:close/>
                <a:moveTo>
                  <a:pt x="3223414" y="1427925"/>
                </a:moveTo>
                <a:cubicBezTo>
                  <a:pt x="3223414" y="1432832"/>
                  <a:pt x="3223414" y="1437738"/>
                  <a:pt x="3223414" y="1442645"/>
                </a:cubicBezTo>
                <a:cubicBezTo>
                  <a:pt x="3147388" y="1496616"/>
                  <a:pt x="3073815" y="1538321"/>
                  <a:pt x="3002694" y="1577573"/>
                </a:cubicBezTo>
                <a:cubicBezTo>
                  <a:pt x="2811404" y="1685516"/>
                  <a:pt x="2647090" y="1778740"/>
                  <a:pt x="2504848" y="2041238"/>
                </a:cubicBezTo>
                <a:cubicBezTo>
                  <a:pt x="2335629" y="2357707"/>
                  <a:pt x="2105100" y="2401866"/>
                  <a:pt x="1862308" y="2448478"/>
                </a:cubicBezTo>
                <a:cubicBezTo>
                  <a:pt x="1688184" y="2482823"/>
                  <a:pt x="1509156" y="2517169"/>
                  <a:pt x="1337485" y="2652097"/>
                </a:cubicBezTo>
                <a:cubicBezTo>
                  <a:pt x="1136384" y="2809105"/>
                  <a:pt x="1094693" y="2983286"/>
                  <a:pt x="1106955" y="3150107"/>
                </a:cubicBezTo>
                <a:cubicBezTo>
                  <a:pt x="1102050" y="3150107"/>
                  <a:pt x="1097145" y="3147654"/>
                  <a:pt x="1092240" y="3145201"/>
                </a:cubicBezTo>
                <a:cubicBezTo>
                  <a:pt x="1079978" y="2978380"/>
                  <a:pt x="1124122" y="2801746"/>
                  <a:pt x="1327675" y="2642284"/>
                </a:cubicBezTo>
                <a:cubicBezTo>
                  <a:pt x="1504251" y="2504902"/>
                  <a:pt x="1683279" y="2470557"/>
                  <a:pt x="1859855" y="2436211"/>
                </a:cubicBezTo>
                <a:cubicBezTo>
                  <a:pt x="2100195" y="2389599"/>
                  <a:pt x="2325820" y="2345441"/>
                  <a:pt x="2492586" y="2036331"/>
                </a:cubicBezTo>
                <a:cubicBezTo>
                  <a:pt x="2637280" y="1768927"/>
                  <a:pt x="2804046" y="1675703"/>
                  <a:pt x="2995337" y="1565307"/>
                </a:cubicBezTo>
                <a:cubicBezTo>
                  <a:pt x="3068910" y="1526055"/>
                  <a:pt x="3144936" y="1481897"/>
                  <a:pt x="3223414" y="1427925"/>
                </a:cubicBezTo>
                <a:close/>
                <a:moveTo>
                  <a:pt x="3218252" y="1388691"/>
                </a:moveTo>
                <a:cubicBezTo>
                  <a:pt x="3218252" y="1396050"/>
                  <a:pt x="3218252" y="1400955"/>
                  <a:pt x="3218252" y="1405861"/>
                </a:cubicBezTo>
                <a:cubicBezTo>
                  <a:pt x="3139765" y="1457371"/>
                  <a:pt x="3066183" y="1496617"/>
                  <a:pt x="2992601" y="1533410"/>
                </a:cubicBezTo>
                <a:cubicBezTo>
                  <a:pt x="2806193" y="1626620"/>
                  <a:pt x="2644313" y="1710017"/>
                  <a:pt x="2506960" y="1984739"/>
                </a:cubicBezTo>
                <a:cubicBezTo>
                  <a:pt x="2342626" y="2320782"/>
                  <a:pt x="2109617" y="2347763"/>
                  <a:pt x="1864344" y="2379651"/>
                </a:cubicBezTo>
                <a:cubicBezTo>
                  <a:pt x="1692652" y="2399274"/>
                  <a:pt x="1516055" y="2421350"/>
                  <a:pt x="1339459" y="2541540"/>
                </a:cubicBezTo>
                <a:cubicBezTo>
                  <a:pt x="1086827" y="2718147"/>
                  <a:pt x="1064753" y="2938905"/>
                  <a:pt x="1091733" y="3144946"/>
                </a:cubicBezTo>
                <a:cubicBezTo>
                  <a:pt x="1086827" y="3144946"/>
                  <a:pt x="1081922" y="3142493"/>
                  <a:pt x="1077016" y="3140040"/>
                </a:cubicBezTo>
                <a:cubicBezTo>
                  <a:pt x="1050036" y="2931546"/>
                  <a:pt x="1077016" y="2708335"/>
                  <a:pt x="1332100" y="2531729"/>
                </a:cubicBezTo>
                <a:cubicBezTo>
                  <a:pt x="1511150" y="2406632"/>
                  <a:pt x="1690199" y="2387009"/>
                  <a:pt x="1861891" y="2364934"/>
                </a:cubicBezTo>
                <a:cubicBezTo>
                  <a:pt x="2114522" y="2333046"/>
                  <a:pt x="2332816" y="2308518"/>
                  <a:pt x="2494696" y="1979833"/>
                </a:cubicBezTo>
                <a:cubicBezTo>
                  <a:pt x="2634502" y="1697753"/>
                  <a:pt x="2796382" y="1616808"/>
                  <a:pt x="2985243" y="1521146"/>
                </a:cubicBezTo>
                <a:cubicBezTo>
                  <a:pt x="3061277" y="1481900"/>
                  <a:pt x="3137312" y="1445107"/>
                  <a:pt x="3218252" y="1388691"/>
                </a:cubicBezTo>
                <a:close/>
                <a:moveTo>
                  <a:pt x="3211670" y="1354618"/>
                </a:moveTo>
                <a:cubicBezTo>
                  <a:pt x="3214123" y="1359522"/>
                  <a:pt x="3214123" y="1364427"/>
                  <a:pt x="3214123" y="1369331"/>
                </a:cubicBezTo>
                <a:cubicBezTo>
                  <a:pt x="3135613" y="1420826"/>
                  <a:pt x="3057102" y="1455156"/>
                  <a:pt x="2983499" y="1487034"/>
                </a:cubicBezTo>
                <a:cubicBezTo>
                  <a:pt x="2801944" y="1570407"/>
                  <a:pt x="2642469" y="1639067"/>
                  <a:pt x="2512436" y="1928421"/>
                </a:cubicBezTo>
                <a:cubicBezTo>
                  <a:pt x="2350509" y="2281530"/>
                  <a:pt x="2127245" y="2293791"/>
                  <a:pt x="1872086" y="2306052"/>
                </a:cubicBezTo>
                <a:cubicBezTo>
                  <a:pt x="1700344" y="2315860"/>
                  <a:pt x="1526149" y="2323217"/>
                  <a:pt x="1344594" y="2433563"/>
                </a:cubicBezTo>
                <a:cubicBezTo>
                  <a:pt x="1040366" y="2617475"/>
                  <a:pt x="1040366" y="2892115"/>
                  <a:pt x="1074715" y="3139782"/>
                </a:cubicBezTo>
                <a:cubicBezTo>
                  <a:pt x="1069808" y="3137330"/>
                  <a:pt x="1064901" y="3134878"/>
                  <a:pt x="1059994" y="3134878"/>
                </a:cubicBezTo>
                <a:cubicBezTo>
                  <a:pt x="1023192" y="2884759"/>
                  <a:pt x="1028099" y="2607666"/>
                  <a:pt x="1337234" y="2421303"/>
                </a:cubicBezTo>
                <a:cubicBezTo>
                  <a:pt x="1521243" y="2310956"/>
                  <a:pt x="1697891" y="2301147"/>
                  <a:pt x="1869632" y="2291339"/>
                </a:cubicBezTo>
                <a:cubicBezTo>
                  <a:pt x="2122338" y="2279078"/>
                  <a:pt x="2340695" y="2269270"/>
                  <a:pt x="2497716" y="1923517"/>
                </a:cubicBezTo>
                <a:cubicBezTo>
                  <a:pt x="2632655" y="1629259"/>
                  <a:pt x="2792130" y="1558146"/>
                  <a:pt x="2978592" y="1474773"/>
                </a:cubicBezTo>
                <a:cubicBezTo>
                  <a:pt x="3052195" y="1440443"/>
                  <a:pt x="3130706" y="1406113"/>
                  <a:pt x="3211670" y="1354618"/>
                </a:cubicBezTo>
                <a:close/>
                <a:moveTo>
                  <a:pt x="3206507" y="1317449"/>
                </a:moveTo>
                <a:cubicBezTo>
                  <a:pt x="3206507" y="1322356"/>
                  <a:pt x="3208960" y="1327263"/>
                  <a:pt x="3208960" y="1334623"/>
                </a:cubicBezTo>
                <a:cubicBezTo>
                  <a:pt x="3128020" y="1383690"/>
                  <a:pt x="3049534" y="1413131"/>
                  <a:pt x="2973499" y="1442571"/>
                </a:cubicBezTo>
                <a:cubicBezTo>
                  <a:pt x="2794451" y="1511265"/>
                  <a:pt x="2639930" y="1570146"/>
                  <a:pt x="2514841" y="1871911"/>
                </a:cubicBezTo>
                <a:cubicBezTo>
                  <a:pt x="2357867" y="2244823"/>
                  <a:pt x="2137122" y="2239917"/>
                  <a:pt x="1879587" y="2235010"/>
                </a:cubicBezTo>
                <a:cubicBezTo>
                  <a:pt x="1717708" y="2230103"/>
                  <a:pt x="1536206" y="2227650"/>
                  <a:pt x="1349800" y="2325785"/>
                </a:cubicBezTo>
                <a:cubicBezTo>
                  <a:pt x="994156" y="2512241"/>
                  <a:pt x="1016230" y="2836086"/>
                  <a:pt x="1053021" y="3130490"/>
                </a:cubicBezTo>
                <a:cubicBezTo>
                  <a:pt x="1048116" y="3130490"/>
                  <a:pt x="1040757" y="3128037"/>
                  <a:pt x="1035852" y="3125583"/>
                </a:cubicBezTo>
                <a:cubicBezTo>
                  <a:pt x="1001514" y="2838539"/>
                  <a:pt x="981892" y="2502427"/>
                  <a:pt x="1342442" y="2311064"/>
                </a:cubicBezTo>
                <a:cubicBezTo>
                  <a:pt x="1531301" y="2210476"/>
                  <a:pt x="1717708" y="2215383"/>
                  <a:pt x="1882040" y="2217836"/>
                </a:cubicBezTo>
                <a:cubicBezTo>
                  <a:pt x="2132217" y="2225196"/>
                  <a:pt x="2348056" y="2230103"/>
                  <a:pt x="2500125" y="1867004"/>
                </a:cubicBezTo>
                <a:cubicBezTo>
                  <a:pt x="2627666" y="1560333"/>
                  <a:pt x="2787093" y="1498999"/>
                  <a:pt x="2968594" y="1427851"/>
                </a:cubicBezTo>
                <a:cubicBezTo>
                  <a:pt x="3044628" y="1398410"/>
                  <a:pt x="3123115" y="1368970"/>
                  <a:pt x="3206507" y="1317449"/>
                </a:cubicBezTo>
                <a:close/>
                <a:moveTo>
                  <a:pt x="3199280" y="1283377"/>
                </a:moveTo>
                <a:cubicBezTo>
                  <a:pt x="3199280" y="1288282"/>
                  <a:pt x="3201733" y="1293186"/>
                  <a:pt x="3201733" y="1300543"/>
                </a:cubicBezTo>
                <a:cubicBezTo>
                  <a:pt x="3120775" y="1347137"/>
                  <a:pt x="3039817" y="1374113"/>
                  <a:pt x="2963766" y="1398636"/>
                </a:cubicBezTo>
                <a:cubicBezTo>
                  <a:pt x="2789584" y="1452587"/>
                  <a:pt x="2637481" y="1501634"/>
                  <a:pt x="2517270" y="1815531"/>
                </a:cubicBezTo>
                <a:cubicBezTo>
                  <a:pt x="2367621" y="2205450"/>
                  <a:pt x="2146826" y="2183379"/>
                  <a:pt x="1891686" y="2158856"/>
                </a:cubicBezTo>
                <a:cubicBezTo>
                  <a:pt x="1729770" y="2144142"/>
                  <a:pt x="1545775" y="2126975"/>
                  <a:pt x="1351966" y="2217711"/>
                </a:cubicBezTo>
                <a:cubicBezTo>
                  <a:pt x="961896" y="2396731"/>
                  <a:pt x="991335" y="2769483"/>
                  <a:pt x="1020775" y="3095642"/>
                </a:cubicBezTo>
                <a:cubicBezTo>
                  <a:pt x="1020775" y="3102999"/>
                  <a:pt x="1020775" y="3112808"/>
                  <a:pt x="1023228" y="3120165"/>
                </a:cubicBezTo>
                <a:cubicBezTo>
                  <a:pt x="1015868" y="3117713"/>
                  <a:pt x="1010961" y="3115261"/>
                  <a:pt x="1006055" y="3112808"/>
                </a:cubicBezTo>
                <a:cubicBezTo>
                  <a:pt x="1006055" y="3107904"/>
                  <a:pt x="1006055" y="3102999"/>
                  <a:pt x="1006055" y="3098094"/>
                </a:cubicBezTo>
                <a:cubicBezTo>
                  <a:pt x="979069" y="2781745"/>
                  <a:pt x="944723" y="2386921"/>
                  <a:pt x="1347060" y="2202997"/>
                </a:cubicBezTo>
                <a:cubicBezTo>
                  <a:pt x="1543321" y="2112262"/>
                  <a:pt x="1729770" y="2129428"/>
                  <a:pt x="1894139" y="2144142"/>
                </a:cubicBezTo>
                <a:cubicBezTo>
                  <a:pt x="2151733" y="2168665"/>
                  <a:pt x="2357808" y="2188283"/>
                  <a:pt x="2502551" y="1810626"/>
                </a:cubicBezTo>
                <a:cubicBezTo>
                  <a:pt x="2625214" y="1489372"/>
                  <a:pt x="2779770" y="1440326"/>
                  <a:pt x="2961313" y="1383922"/>
                </a:cubicBezTo>
                <a:cubicBezTo>
                  <a:pt x="3037364" y="1359399"/>
                  <a:pt x="3115869" y="1332424"/>
                  <a:pt x="3199280" y="1283377"/>
                </a:cubicBezTo>
                <a:close/>
                <a:moveTo>
                  <a:pt x="3192052" y="1248273"/>
                </a:moveTo>
                <a:cubicBezTo>
                  <a:pt x="3192052" y="1255634"/>
                  <a:pt x="3194505" y="1260542"/>
                  <a:pt x="3194505" y="1265449"/>
                </a:cubicBezTo>
                <a:cubicBezTo>
                  <a:pt x="3113552" y="1312069"/>
                  <a:pt x="3032599" y="1331698"/>
                  <a:pt x="2956552" y="1351328"/>
                </a:cubicBezTo>
                <a:cubicBezTo>
                  <a:pt x="2782380" y="1395494"/>
                  <a:pt x="2635192" y="1432299"/>
                  <a:pt x="2519895" y="1758639"/>
                </a:cubicBezTo>
                <a:cubicBezTo>
                  <a:pt x="2377614" y="2163497"/>
                  <a:pt x="2159285" y="2126692"/>
                  <a:pt x="1906613" y="2084979"/>
                </a:cubicBezTo>
                <a:cubicBezTo>
                  <a:pt x="1742253" y="2057989"/>
                  <a:pt x="1555816" y="2028544"/>
                  <a:pt x="1357112" y="2107062"/>
                </a:cubicBezTo>
                <a:cubicBezTo>
                  <a:pt x="947440" y="2269005"/>
                  <a:pt x="967065" y="2666502"/>
                  <a:pt x="981784" y="3014925"/>
                </a:cubicBezTo>
                <a:cubicBezTo>
                  <a:pt x="984237" y="3044369"/>
                  <a:pt x="986690" y="3076267"/>
                  <a:pt x="986690" y="3105711"/>
                </a:cubicBezTo>
                <a:cubicBezTo>
                  <a:pt x="981784" y="3103258"/>
                  <a:pt x="976878" y="3100804"/>
                  <a:pt x="969518" y="3098350"/>
                </a:cubicBezTo>
                <a:cubicBezTo>
                  <a:pt x="969518" y="3071360"/>
                  <a:pt x="967065" y="3044369"/>
                  <a:pt x="967065" y="3014925"/>
                </a:cubicBezTo>
                <a:cubicBezTo>
                  <a:pt x="949893" y="2678770"/>
                  <a:pt x="930268" y="2259191"/>
                  <a:pt x="1349753" y="2092340"/>
                </a:cubicBezTo>
                <a:cubicBezTo>
                  <a:pt x="1553363" y="2011369"/>
                  <a:pt x="1742253" y="2043266"/>
                  <a:pt x="1909066" y="2070257"/>
                </a:cubicBezTo>
                <a:cubicBezTo>
                  <a:pt x="2164191" y="2111970"/>
                  <a:pt x="2365348" y="2146321"/>
                  <a:pt x="2505176" y="1753732"/>
                </a:cubicBezTo>
                <a:cubicBezTo>
                  <a:pt x="2622926" y="1420031"/>
                  <a:pt x="2775020" y="1380772"/>
                  <a:pt x="2951646" y="1336606"/>
                </a:cubicBezTo>
                <a:cubicBezTo>
                  <a:pt x="3027692" y="1316976"/>
                  <a:pt x="3108646" y="1297347"/>
                  <a:pt x="3192052" y="1248273"/>
                </a:cubicBezTo>
                <a:close/>
                <a:moveTo>
                  <a:pt x="3182372" y="1209038"/>
                </a:moveTo>
                <a:cubicBezTo>
                  <a:pt x="3182372" y="1213944"/>
                  <a:pt x="3184825" y="1218851"/>
                  <a:pt x="3187278" y="1223757"/>
                </a:cubicBezTo>
                <a:cubicBezTo>
                  <a:pt x="3157839" y="1243382"/>
                  <a:pt x="3130853" y="1258101"/>
                  <a:pt x="3106320" y="1270367"/>
                </a:cubicBezTo>
                <a:cubicBezTo>
                  <a:pt x="3044988" y="1299805"/>
                  <a:pt x="2983657" y="1316977"/>
                  <a:pt x="2924778" y="1334149"/>
                </a:cubicBezTo>
                <a:cubicBezTo>
                  <a:pt x="2760409" y="1378306"/>
                  <a:pt x="2608306" y="1422463"/>
                  <a:pt x="2493002" y="1726655"/>
                </a:cubicBezTo>
                <a:cubicBezTo>
                  <a:pt x="2345806" y="2111801"/>
                  <a:pt x="2132371" y="2079910"/>
                  <a:pt x="1884591" y="2043112"/>
                </a:cubicBezTo>
                <a:cubicBezTo>
                  <a:pt x="1720222" y="2018581"/>
                  <a:pt x="1531320" y="1991596"/>
                  <a:pt x="1330151" y="2079910"/>
                </a:cubicBezTo>
                <a:cubicBezTo>
                  <a:pt x="1178049" y="2146145"/>
                  <a:pt x="1075011" y="2249178"/>
                  <a:pt x="1016133" y="2396367"/>
                </a:cubicBezTo>
                <a:cubicBezTo>
                  <a:pt x="944988" y="2577901"/>
                  <a:pt x="947441" y="2783966"/>
                  <a:pt x="949894" y="2963047"/>
                </a:cubicBezTo>
                <a:cubicBezTo>
                  <a:pt x="949894" y="3007204"/>
                  <a:pt x="949894" y="3048908"/>
                  <a:pt x="949894" y="3088158"/>
                </a:cubicBezTo>
                <a:cubicBezTo>
                  <a:pt x="944988" y="3085705"/>
                  <a:pt x="940081" y="3085705"/>
                  <a:pt x="935175" y="3083252"/>
                </a:cubicBezTo>
                <a:cubicBezTo>
                  <a:pt x="935175" y="3044001"/>
                  <a:pt x="935175" y="3004751"/>
                  <a:pt x="935175" y="2963047"/>
                </a:cubicBezTo>
                <a:cubicBezTo>
                  <a:pt x="932721" y="2781513"/>
                  <a:pt x="930268" y="2575448"/>
                  <a:pt x="1003866" y="2389008"/>
                </a:cubicBezTo>
                <a:cubicBezTo>
                  <a:pt x="1062745" y="2239365"/>
                  <a:pt x="1165782" y="2133879"/>
                  <a:pt x="1325245" y="2065191"/>
                </a:cubicBezTo>
                <a:cubicBezTo>
                  <a:pt x="1531320" y="1974424"/>
                  <a:pt x="1720222" y="2003862"/>
                  <a:pt x="1887044" y="2028393"/>
                </a:cubicBezTo>
                <a:cubicBezTo>
                  <a:pt x="2139731" y="2065191"/>
                  <a:pt x="2335993" y="2094629"/>
                  <a:pt x="2478283" y="1721749"/>
                </a:cubicBezTo>
                <a:cubicBezTo>
                  <a:pt x="2596040" y="1407744"/>
                  <a:pt x="2753049" y="1363587"/>
                  <a:pt x="2919872" y="1319430"/>
                </a:cubicBezTo>
                <a:cubicBezTo>
                  <a:pt x="2978750" y="1302258"/>
                  <a:pt x="3037629" y="1285086"/>
                  <a:pt x="3098960" y="1255648"/>
                </a:cubicBezTo>
                <a:cubicBezTo>
                  <a:pt x="3125946" y="1243382"/>
                  <a:pt x="3152932" y="1228663"/>
                  <a:pt x="3182372" y="1209038"/>
                </a:cubicBezTo>
                <a:close/>
                <a:moveTo>
                  <a:pt x="3169982" y="1167739"/>
                </a:moveTo>
                <a:cubicBezTo>
                  <a:pt x="3172435" y="1172646"/>
                  <a:pt x="3172435" y="1177553"/>
                  <a:pt x="3174888" y="1182460"/>
                </a:cubicBezTo>
                <a:cubicBezTo>
                  <a:pt x="3143001" y="1206995"/>
                  <a:pt x="3111114" y="1226623"/>
                  <a:pt x="3081680" y="1241343"/>
                </a:cubicBezTo>
                <a:cubicBezTo>
                  <a:pt x="3017906" y="1278146"/>
                  <a:pt x="2954132" y="1297773"/>
                  <a:pt x="2890358" y="1314948"/>
                </a:cubicBezTo>
                <a:cubicBezTo>
                  <a:pt x="2730923" y="1364017"/>
                  <a:pt x="2578847" y="1410633"/>
                  <a:pt x="2466016" y="1695237"/>
                </a:cubicBezTo>
                <a:cubicBezTo>
                  <a:pt x="2316393" y="2060805"/>
                  <a:pt x="2107901" y="2033817"/>
                  <a:pt x="1865070" y="2001922"/>
                </a:cubicBezTo>
                <a:cubicBezTo>
                  <a:pt x="1698276" y="1979840"/>
                  <a:pt x="1509407" y="1955306"/>
                  <a:pt x="1305821" y="2050991"/>
                </a:cubicBezTo>
                <a:cubicBezTo>
                  <a:pt x="1156198" y="2124596"/>
                  <a:pt x="1055631" y="2230095"/>
                  <a:pt x="999216" y="2374850"/>
                </a:cubicBezTo>
                <a:cubicBezTo>
                  <a:pt x="930536" y="2558861"/>
                  <a:pt x="923177" y="2745326"/>
                  <a:pt x="918272" y="2912162"/>
                </a:cubicBezTo>
                <a:cubicBezTo>
                  <a:pt x="915819" y="2966139"/>
                  <a:pt x="915819" y="3020115"/>
                  <a:pt x="910913" y="3071638"/>
                </a:cubicBezTo>
                <a:cubicBezTo>
                  <a:pt x="906008" y="3069185"/>
                  <a:pt x="901102" y="3066731"/>
                  <a:pt x="896197" y="3064278"/>
                </a:cubicBezTo>
                <a:cubicBezTo>
                  <a:pt x="901102" y="3015208"/>
                  <a:pt x="901102" y="2963685"/>
                  <a:pt x="903555" y="2912162"/>
                </a:cubicBezTo>
                <a:cubicBezTo>
                  <a:pt x="908461" y="2742872"/>
                  <a:pt x="915819" y="2553954"/>
                  <a:pt x="984499" y="2369943"/>
                </a:cubicBezTo>
                <a:cubicBezTo>
                  <a:pt x="1043367" y="2220281"/>
                  <a:pt x="1143933" y="2112328"/>
                  <a:pt x="1298463" y="2038724"/>
                </a:cubicBezTo>
                <a:cubicBezTo>
                  <a:pt x="1506954" y="1938131"/>
                  <a:pt x="1698276" y="1965120"/>
                  <a:pt x="1867522" y="1987201"/>
                </a:cubicBezTo>
                <a:cubicBezTo>
                  <a:pt x="2112807" y="2019096"/>
                  <a:pt x="2306581" y="2043631"/>
                  <a:pt x="2451299" y="1690330"/>
                </a:cubicBezTo>
                <a:cubicBezTo>
                  <a:pt x="2569036" y="1398366"/>
                  <a:pt x="2723565" y="1351750"/>
                  <a:pt x="2887905" y="1302680"/>
                </a:cubicBezTo>
                <a:cubicBezTo>
                  <a:pt x="2949227" y="1283053"/>
                  <a:pt x="3013000" y="1263425"/>
                  <a:pt x="3074322" y="1229076"/>
                </a:cubicBezTo>
                <a:cubicBezTo>
                  <a:pt x="3103756" y="1211902"/>
                  <a:pt x="3135643" y="1192274"/>
                  <a:pt x="3169982" y="1167739"/>
                </a:cubicBezTo>
                <a:close/>
                <a:moveTo>
                  <a:pt x="3157591" y="1123342"/>
                </a:moveTo>
                <a:cubicBezTo>
                  <a:pt x="3160045" y="1128248"/>
                  <a:pt x="3160045" y="1133154"/>
                  <a:pt x="3162498" y="1138060"/>
                </a:cubicBezTo>
                <a:cubicBezTo>
                  <a:pt x="3123244" y="1169949"/>
                  <a:pt x="3088897" y="1194478"/>
                  <a:pt x="3057003" y="1214102"/>
                </a:cubicBezTo>
                <a:cubicBezTo>
                  <a:pt x="2993215" y="1253350"/>
                  <a:pt x="2924520" y="1277879"/>
                  <a:pt x="2858279" y="1297503"/>
                </a:cubicBezTo>
                <a:cubicBezTo>
                  <a:pt x="2701262" y="1349015"/>
                  <a:pt x="2551606" y="1398075"/>
                  <a:pt x="2436297" y="1662996"/>
                </a:cubicBezTo>
                <a:cubicBezTo>
                  <a:pt x="2286640" y="2008865"/>
                  <a:pt x="2083009" y="1984335"/>
                  <a:pt x="1845031" y="1957352"/>
                </a:cubicBezTo>
                <a:cubicBezTo>
                  <a:pt x="1675748" y="1937728"/>
                  <a:pt x="1484384" y="1915652"/>
                  <a:pt x="1278300" y="2023582"/>
                </a:cubicBezTo>
                <a:cubicBezTo>
                  <a:pt x="1133550" y="2099625"/>
                  <a:pt x="1035415" y="2207555"/>
                  <a:pt x="981440" y="2352281"/>
                </a:cubicBezTo>
                <a:cubicBezTo>
                  <a:pt x="912746" y="2533800"/>
                  <a:pt x="900479" y="2705508"/>
                  <a:pt x="888212" y="2855140"/>
                </a:cubicBezTo>
                <a:cubicBezTo>
                  <a:pt x="880852" y="2926276"/>
                  <a:pt x="875945" y="2990053"/>
                  <a:pt x="866131" y="3048924"/>
                </a:cubicBezTo>
                <a:cubicBezTo>
                  <a:pt x="861225" y="3046471"/>
                  <a:pt x="858771" y="3044018"/>
                  <a:pt x="853864" y="3041565"/>
                </a:cubicBezTo>
                <a:cubicBezTo>
                  <a:pt x="863678" y="2985147"/>
                  <a:pt x="868584" y="2921370"/>
                  <a:pt x="873492" y="2855140"/>
                </a:cubicBezTo>
                <a:cubicBezTo>
                  <a:pt x="885758" y="2703055"/>
                  <a:pt x="900479" y="2531347"/>
                  <a:pt x="966720" y="2347375"/>
                </a:cubicBezTo>
                <a:cubicBezTo>
                  <a:pt x="1023148" y="2200196"/>
                  <a:pt x="1123736" y="2089813"/>
                  <a:pt x="1273393" y="2011318"/>
                </a:cubicBezTo>
                <a:cubicBezTo>
                  <a:pt x="1481930" y="1900934"/>
                  <a:pt x="1675748" y="1923011"/>
                  <a:pt x="1847485" y="1942634"/>
                </a:cubicBezTo>
                <a:cubicBezTo>
                  <a:pt x="2087916" y="1972070"/>
                  <a:pt x="2276827" y="1994147"/>
                  <a:pt x="2424030" y="1658090"/>
                </a:cubicBezTo>
                <a:cubicBezTo>
                  <a:pt x="2541792" y="1388263"/>
                  <a:pt x="2698809" y="1334298"/>
                  <a:pt x="2853372" y="1285238"/>
                </a:cubicBezTo>
                <a:cubicBezTo>
                  <a:pt x="2919613" y="1263161"/>
                  <a:pt x="2985855" y="1241085"/>
                  <a:pt x="3049642" y="1201837"/>
                </a:cubicBezTo>
                <a:cubicBezTo>
                  <a:pt x="3081536" y="1182213"/>
                  <a:pt x="3118337" y="1157684"/>
                  <a:pt x="3157591" y="1123342"/>
                </a:cubicBezTo>
                <a:close/>
                <a:moveTo>
                  <a:pt x="3143136" y="1082043"/>
                </a:moveTo>
                <a:cubicBezTo>
                  <a:pt x="3145590" y="1086948"/>
                  <a:pt x="3145590" y="1089401"/>
                  <a:pt x="3148043" y="1094306"/>
                </a:cubicBezTo>
                <a:cubicBezTo>
                  <a:pt x="3106334" y="1133549"/>
                  <a:pt x="3067078" y="1162980"/>
                  <a:pt x="3032729" y="1187507"/>
                </a:cubicBezTo>
                <a:cubicBezTo>
                  <a:pt x="2966484" y="1231654"/>
                  <a:pt x="2895332" y="1258633"/>
                  <a:pt x="2824181" y="1283159"/>
                </a:cubicBezTo>
                <a:cubicBezTo>
                  <a:pt x="2676971" y="1334665"/>
                  <a:pt x="2524854" y="1388623"/>
                  <a:pt x="2409539" y="1631434"/>
                </a:cubicBezTo>
                <a:cubicBezTo>
                  <a:pt x="2257422" y="1957635"/>
                  <a:pt x="2058688" y="1938014"/>
                  <a:pt x="1825606" y="1913488"/>
                </a:cubicBezTo>
                <a:cubicBezTo>
                  <a:pt x="1656314" y="1896319"/>
                  <a:pt x="1462487" y="1876698"/>
                  <a:pt x="1253940" y="1996877"/>
                </a:cubicBezTo>
                <a:cubicBezTo>
                  <a:pt x="1111636" y="2077814"/>
                  <a:pt x="1015950" y="2185730"/>
                  <a:pt x="964426" y="2330436"/>
                </a:cubicBezTo>
                <a:cubicBezTo>
                  <a:pt x="898183" y="2507026"/>
                  <a:pt x="878554" y="2661542"/>
                  <a:pt x="858926" y="2796437"/>
                </a:cubicBezTo>
                <a:cubicBezTo>
                  <a:pt x="849112" y="2879827"/>
                  <a:pt x="836844" y="2955859"/>
                  <a:pt x="817216" y="3022080"/>
                </a:cubicBezTo>
                <a:cubicBezTo>
                  <a:pt x="814763" y="3019628"/>
                  <a:pt x="809856" y="3017175"/>
                  <a:pt x="807402" y="3014722"/>
                </a:cubicBezTo>
                <a:cubicBezTo>
                  <a:pt x="824577" y="2950954"/>
                  <a:pt x="834391" y="2877375"/>
                  <a:pt x="846658" y="2793985"/>
                </a:cubicBezTo>
                <a:cubicBezTo>
                  <a:pt x="863833" y="2659090"/>
                  <a:pt x="885914" y="2504573"/>
                  <a:pt x="949705" y="2325531"/>
                </a:cubicBezTo>
                <a:cubicBezTo>
                  <a:pt x="1003682" y="2178373"/>
                  <a:pt x="1101822" y="2068004"/>
                  <a:pt x="1246579" y="1984614"/>
                </a:cubicBezTo>
                <a:cubicBezTo>
                  <a:pt x="1460034" y="1861982"/>
                  <a:pt x="1653860" y="1881603"/>
                  <a:pt x="1828059" y="1901224"/>
                </a:cubicBezTo>
                <a:cubicBezTo>
                  <a:pt x="2063595" y="1923298"/>
                  <a:pt x="2250061" y="1942919"/>
                  <a:pt x="2397272" y="1626529"/>
                </a:cubicBezTo>
                <a:cubicBezTo>
                  <a:pt x="2515040" y="1376360"/>
                  <a:pt x="2669610" y="1322402"/>
                  <a:pt x="2819274" y="1268444"/>
                </a:cubicBezTo>
                <a:cubicBezTo>
                  <a:pt x="2892879" y="1243917"/>
                  <a:pt x="2961577" y="1219391"/>
                  <a:pt x="3025368" y="1175243"/>
                </a:cubicBezTo>
                <a:cubicBezTo>
                  <a:pt x="3059717" y="1150717"/>
                  <a:pt x="3101427" y="1121285"/>
                  <a:pt x="3143136" y="1082043"/>
                </a:cubicBezTo>
                <a:close/>
                <a:moveTo>
                  <a:pt x="3125199" y="1037646"/>
                </a:moveTo>
                <a:cubicBezTo>
                  <a:pt x="3127651" y="1042552"/>
                  <a:pt x="3130104" y="1045005"/>
                  <a:pt x="3132556" y="1049910"/>
                </a:cubicBezTo>
                <a:cubicBezTo>
                  <a:pt x="3085960" y="1094060"/>
                  <a:pt x="3044269" y="1130852"/>
                  <a:pt x="3007483" y="1157833"/>
                </a:cubicBezTo>
                <a:cubicBezTo>
                  <a:pt x="2941268" y="1211795"/>
                  <a:pt x="2867695" y="1238776"/>
                  <a:pt x="2789218" y="1265756"/>
                </a:cubicBezTo>
                <a:cubicBezTo>
                  <a:pt x="2644526" y="1319718"/>
                  <a:pt x="2494928" y="1376132"/>
                  <a:pt x="2382117" y="1599337"/>
                </a:cubicBezTo>
                <a:cubicBezTo>
                  <a:pt x="2227615" y="1908389"/>
                  <a:pt x="2033874" y="1888767"/>
                  <a:pt x="1808252" y="1869145"/>
                </a:cubicBezTo>
                <a:cubicBezTo>
                  <a:pt x="1634130" y="1854428"/>
                  <a:pt x="1437937" y="1837258"/>
                  <a:pt x="1227029" y="1967257"/>
                </a:cubicBezTo>
                <a:cubicBezTo>
                  <a:pt x="1089694" y="2053104"/>
                  <a:pt x="996502" y="2165933"/>
                  <a:pt x="945002" y="2308195"/>
                </a:cubicBezTo>
                <a:cubicBezTo>
                  <a:pt x="886144" y="2474986"/>
                  <a:pt x="859168" y="2609890"/>
                  <a:pt x="837095" y="2727624"/>
                </a:cubicBezTo>
                <a:cubicBezTo>
                  <a:pt x="815024" y="2830641"/>
                  <a:pt x="797857" y="2916489"/>
                  <a:pt x="765975" y="2990073"/>
                </a:cubicBezTo>
                <a:cubicBezTo>
                  <a:pt x="761070" y="2987620"/>
                  <a:pt x="758618" y="2987620"/>
                  <a:pt x="753713" y="2985168"/>
                </a:cubicBezTo>
                <a:cubicBezTo>
                  <a:pt x="785595" y="2911584"/>
                  <a:pt x="802762" y="2828189"/>
                  <a:pt x="822381" y="2725171"/>
                </a:cubicBezTo>
                <a:cubicBezTo>
                  <a:pt x="844453" y="2612342"/>
                  <a:pt x="873882" y="2470080"/>
                  <a:pt x="932739" y="2303290"/>
                </a:cubicBezTo>
                <a:cubicBezTo>
                  <a:pt x="984240" y="2158575"/>
                  <a:pt x="1079884" y="2043293"/>
                  <a:pt x="1219672" y="1954993"/>
                </a:cubicBezTo>
                <a:cubicBezTo>
                  <a:pt x="1435485" y="1822541"/>
                  <a:pt x="1634130" y="1839711"/>
                  <a:pt x="1808252" y="1856881"/>
                </a:cubicBezTo>
                <a:cubicBezTo>
                  <a:pt x="2028969" y="1876503"/>
                  <a:pt x="2220258" y="1893673"/>
                  <a:pt x="2369855" y="1594431"/>
                </a:cubicBezTo>
                <a:cubicBezTo>
                  <a:pt x="2485119" y="1363868"/>
                  <a:pt x="2637168" y="1307454"/>
                  <a:pt x="2784313" y="1253492"/>
                </a:cubicBezTo>
                <a:cubicBezTo>
                  <a:pt x="2862790" y="1226512"/>
                  <a:pt x="2933910" y="1199531"/>
                  <a:pt x="3000126" y="1148022"/>
                </a:cubicBezTo>
                <a:cubicBezTo>
                  <a:pt x="3036912" y="1118588"/>
                  <a:pt x="3081055" y="1081796"/>
                  <a:pt x="3125199" y="1037646"/>
                </a:cubicBezTo>
                <a:close/>
                <a:moveTo>
                  <a:pt x="1965704" y="1011075"/>
                </a:moveTo>
                <a:cubicBezTo>
                  <a:pt x="1916642" y="1020888"/>
                  <a:pt x="1867580" y="1033154"/>
                  <a:pt x="1816064" y="1038061"/>
                </a:cubicBezTo>
                <a:cubicBezTo>
                  <a:pt x="1717940" y="1047873"/>
                  <a:pt x="1617362" y="1038061"/>
                  <a:pt x="1519237" y="1020888"/>
                </a:cubicBezTo>
                <a:cubicBezTo>
                  <a:pt x="1617362" y="1035607"/>
                  <a:pt x="1717940" y="1045420"/>
                  <a:pt x="1816064" y="1035607"/>
                </a:cubicBezTo>
                <a:cubicBezTo>
                  <a:pt x="1867580" y="1030701"/>
                  <a:pt x="1916642" y="1018435"/>
                  <a:pt x="1965704" y="1011075"/>
                </a:cubicBezTo>
                <a:close/>
                <a:moveTo>
                  <a:pt x="3108677" y="993249"/>
                </a:moveTo>
                <a:cubicBezTo>
                  <a:pt x="3111130" y="998157"/>
                  <a:pt x="3113584" y="1003065"/>
                  <a:pt x="3116037" y="1005519"/>
                </a:cubicBezTo>
                <a:cubicBezTo>
                  <a:pt x="3069421" y="1054597"/>
                  <a:pt x="3025259" y="1096314"/>
                  <a:pt x="2983550" y="1130669"/>
                </a:cubicBezTo>
                <a:cubicBezTo>
                  <a:pt x="2917307" y="1189563"/>
                  <a:pt x="2838796" y="1219010"/>
                  <a:pt x="2755379" y="1250911"/>
                </a:cubicBezTo>
                <a:cubicBezTo>
                  <a:pt x="2613078" y="1304898"/>
                  <a:pt x="2465871" y="1361338"/>
                  <a:pt x="2355465" y="1567468"/>
                </a:cubicBezTo>
                <a:cubicBezTo>
                  <a:pt x="2198444" y="1857031"/>
                  <a:pt x="2009527" y="1842307"/>
                  <a:pt x="1788716" y="1825130"/>
                </a:cubicBezTo>
                <a:cubicBezTo>
                  <a:pt x="1614521" y="1810406"/>
                  <a:pt x="1415790" y="1795683"/>
                  <a:pt x="1202340" y="1940464"/>
                </a:cubicBezTo>
                <a:cubicBezTo>
                  <a:pt x="1067399" y="2031259"/>
                  <a:pt x="976621" y="2144140"/>
                  <a:pt x="927552" y="2286468"/>
                </a:cubicBezTo>
                <a:cubicBezTo>
                  <a:pt x="878483" y="2428795"/>
                  <a:pt x="846588" y="2546584"/>
                  <a:pt x="822054" y="2642287"/>
                </a:cubicBezTo>
                <a:cubicBezTo>
                  <a:pt x="787705" y="2772345"/>
                  <a:pt x="763171" y="2870502"/>
                  <a:pt x="709195" y="2953935"/>
                </a:cubicBezTo>
                <a:cubicBezTo>
                  <a:pt x="704287" y="2951481"/>
                  <a:pt x="701834" y="2949027"/>
                  <a:pt x="696927" y="2946573"/>
                </a:cubicBezTo>
                <a:cubicBezTo>
                  <a:pt x="750903" y="2868048"/>
                  <a:pt x="775438" y="2772345"/>
                  <a:pt x="809786" y="2637379"/>
                </a:cubicBezTo>
                <a:cubicBezTo>
                  <a:pt x="834321" y="2544130"/>
                  <a:pt x="866216" y="2426341"/>
                  <a:pt x="915285" y="2284014"/>
                </a:cubicBezTo>
                <a:cubicBezTo>
                  <a:pt x="966808" y="2136778"/>
                  <a:pt x="1057586" y="2021444"/>
                  <a:pt x="1194979" y="1928195"/>
                </a:cubicBezTo>
                <a:cubicBezTo>
                  <a:pt x="1413337" y="1783413"/>
                  <a:pt x="1614521" y="1798137"/>
                  <a:pt x="1791170" y="1812860"/>
                </a:cubicBezTo>
                <a:cubicBezTo>
                  <a:pt x="2004621" y="1830038"/>
                  <a:pt x="2191083" y="1844761"/>
                  <a:pt x="2343198" y="1562560"/>
                </a:cubicBezTo>
                <a:cubicBezTo>
                  <a:pt x="2458510" y="1351522"/>
                  <a:pt x="2605718" y="1295082"/>
                  <a:pt x="2750472" y="1238642"/>
                </a:cubicBezTo>
                <a:cubicBezTo>
                  <a:pt x="2833889" y="1206741"/>
                  <a:pt x="2909947" y="1177294"/>
                  <a:pt x="2976190" y="1120853"/>
                </a:cubicBezTo>
                <a:cubicBezTo>
                  <a:pt x="3017899" y="1084044"/>
                  <a:pt x="3062061" y="1042328"/>
                  <a:pt x="3108677" y="993249"/>
                </a:cubicBezTo>
                <a:close/>
                <a:moveTo>
                  <a:pt x="1298457" y="990874"/>
                </a:moveTo>
                <a:cubicBezTo>
                  <a:pt x="1372051" y="994669"/>
                  <a:pt x="1445644" y="1009849"/>
                  <a:pt x="1519237" y="1020888"/>
                </a:cubicBezTo>
                <a:cubicBezTo>
                  <a:pt x="1421113" y="1006169"/>
                  <a:pt x="1322988" y="986543"/>
                  <a:pt x="1227317" y="993903"/>
                </a:cubicBezTo>
                <a:cubicBezTo>
                  <a:pt x="1178255" y="996356"/>
                  <a:pt x="1129193" y="1008622"/>
                  <a:pt x="1087490" y="1028248"/>
                </a:cubicBezTo>
                <a:cubicBezTo>
                  <a:pt x="1065412" y="1038061"/>
                  <a:pt x="1043334" y="1050327"/>
                  <a:pt x="1026162" y="1062593"/>
                </a:cubicBezTo>
                <a:cubicBezTo>
                  <a:pt x="1006537" y="1077312"/>
                  <a:pt x="986912" y="1092031"/>
                  <a:pt x="972193" y="1109204"/>
                </a:cubicBezTo>
                <a:cubicBezTo>
                  <a:pt x="903507" y="1175441"/>
                  <a:pt x="856898" y="1256397"/>
                  <a:pt x="815194" y="1337353"/>
                </a:cubicBezTo>
                <a:cubicBezTo>
                  <a:pt x="775944" y="1420762"/>
                  <a:pt x="744054" y="1504171"/>
                  <a:pt x="717070" y="1585127"/>
                </a:cubicBezTo>
                <a:cubicBezTo>
                  <a:pt x="690085" y="1666084"/>
                  <a:pt x="665555" y="1747040"/>
                  <a:pt x="645930" y="1827996"/>
                </a:cubicBezTo>
                <a:cubicBezTo>
                  <a:pt x="636117" y="1867247"/>
                  <a:pt x="626305" y="1904045"/>
                  <a:pt x="616492" y="1943297"/>
                </a:cubicBezTo>
                <a:cubicBezTo>
                  <a:pt x="604227" y="1980095"/>
                  <a:pt x="591961" y="2016893"/>
                  <a:pt x="574790" y="2051238"/>
                </a:cubicBezTo>
                <a:cubicBezTo>
                  <a:pt x="557617" y="2085583"/>
                  <a:pt x="535539" y="2117475"/>
                  <a:pt x="506102" y="2137101"/>
                </a:cubicBezTo>
                <a:cubicBezTo>
                  <a:pt x="474212" y="2156727"/>
                  <a:pt x="437415" y="2164086"/>
                  <a:pt x="403071" y="2159180"/>
                </a:cubicBezTo>
                <a:cubicBezTo>
                  <a:pt x="368728" y="2156727"/>
                  <a:pt x="336838" y="2144460"/>
                  <a:pt x="307400" y="2129741"/>
                </a:cubicBezTo>
                <a:cubicBezTo>
                  <a:pt x="277963" y="2115022"/>
                  <a:pt x="250979" y="2100303"/>
                  <a:pt x="223994" y="2083130"/>
                </a:cubicBezTo>
                <a:cubicBezTo>
                  <a:pt x="172479" y="2051238"/>
                  <a:pt x="125870" y="2016893"/>
                  <a:pt x="81714" y="1987455"/>
                </a:cubicBezTo>
                <a:cubicBezTo>
                  <a:pt x="66995" y="1977642"/>
                  <a:pt x="49823" y="1967829"/>
                  <a:pt x="35104" y="1958016"/>
                </a:cubicBezTo>
                <a:cubicBezTo>
                  <a:pt x="35104" y="1955563"/>
                  <a:pt x="35104" y="1955563"/>
                  <a:pt x="35104" y="1955563"/>
                </a:cubicBezTo>
                <a:cubicBezTo>
                  <a:pt x="49823" y="1965376"/>
                  <a:pt x="66995" y="1975189"/>
                  <a:pt x="81714" y="1985002"/>
                </a:cubicBezTo>
                <a:cubicBezTo>
                  <a:pt x="125870" y="2016893"/>
                  <a:pt x="172479" y="2048785"/>
                  <a:pt x="223994" y="2080677"/>
                </a:cubicBezTo>
                <a:cubicBezTo>
                  <a:pt x="250979" y="2097849"/>
                  <a:pt x="277963" y="2115022"/>
                  <a:pt x="307400" y="2127288"/>
                </a:cubicBezTo>
                <a:cubicBezTo>
                  <a:pt x="336838" y="2142007"/>
                  <a:pt x="368728" y="2154273"/>
                  <a:pt x="403071" y="2156727"/>
                </a:cubicBezTo>
                <a:cubicBezTo>
                  <a:pt x="437415" y="2161633"/>
                  <a:pt x="474212" y="2154273"/>
                  <a:pt x="503649" y="2134648"/>
                </a:cubicBezTo>
                <a:cubicBezTo>
                  <a:pt x="533087" y="2115022"/>
                  <a:pt x="555165" y="2083130"/>
                  <a:pt x="572337" y="2051238"/>
                </a:cubicBezTo>
                <a:cubicBezTo>
                  <a:pt x="606680" y="1982548"/>
                  <a:pt x="621399" y="1904045"/>
                  <a:pt x="641023" y="1825543"/>
                </a:cubicBezTo>
                <a:cubicBezTo>
                  <a:pt x="663102" y="1747040"/>
                  <a:pt x="685179" y="1666084"/>
                  <a:pt x="714617" y="1582674"/>
                </a:cubicBezTo>
                <a:cubicBezTo>
                  <a:pt x="741601" y="1501718"/>
                  <a:pt x="773491" y="1418309"/>
                  <a:pt x="812741" y="1337353"/>
                </a:cubicBezTo>
                <a:cubicBezTo>
                  <a:pt x="851991" y="1253943"/>
                  <a:pt x="901054" y="1172987"/>
                  <a:pt x="967287" y="1106751"/>
                </a:cubicBezTo>
                <a:cubicBezTo>
                  <a:pt x="984459" y="1089578"/>
                  <a:pt x="1004084" y="1074859"/>
                  <a:pt x="1023709" y="1060139"/>
                </a:cubicBezTo>
                <a:cubicBezTo>
                  <a:pt x="1043334" y="1047873"/>
                  <a:pt x="1062958" y="1035607"/>
                  <a:pt x="1085036" y="1025794"/>
                </a:cubicBezTo>
                <a:cubicBezTo>
                  <a:pt x="1129193" y="1003716"/>
                  <a:pt x="1178255" y="993903"/>
                  <a:pt x="1224864" y="991449"/>
                </a:cubicBezTo>
                <a:cubicBezTo>
                  <a:pt x="1249395" y="989609"/>
                  <a:pt x="1273926" y="989609"/>
                  <a:pt x="1298457" y="990874"/>
                </a:cubicBezTo>
                <a:close/>
                <a:moveTo>
                  <a:pt x="3091512" y="951950"/>
                </a:moveTo>
                <a:cubicBezTo>
                  <a:pt x="3091512" y="954403"/>
                  <a:pt x="3093966" y="959308"/>
                  <a:pt x="3096419" y="964213"/>
                </a:cubicBezTo>
                <a:cubicBezTo>
                  <a:pt x="3042444" y="1023076"/>
                  <a:pt x="2995828" y="1067224"/>
                  <a:pt x="2959027" y="1104013"/>
                </a:cubicBezTo>
                <a:cubicBezTo>
                  <a:pt x="2892784" y="1167782"/>
                  <a:pt x="2809367" y="1202119"/>
                  <a:pt x="2721043" y="1236456"/>
                </a:cubicBezTo>
                <a:cubicBezTo>
                  <a:pt x="2581197" y="1292866"/>
                  <a:pt x="2436445" y="1349277"/>
                  <a:pt x="2328493" y="1535677"/>
                </a:cubicBezTo>
                <a:cubicBezTo>
                  <a:pt x="2169020" y="1807919"/>
                  <a:pt x="1985012" y="1793203"/>
                  <a:pt x="1771563" y="1778488"/>
                </a:cubicBezTo>
                <a:cubicBezTo>
                  <a:pt x="1594916" y="1768677"/>
                  <a:pt x="1393734" y="1753961"/>
                  <a:pt x="1175378" y="1910930"/>
                </a:cubicBezTo>
                <a:cubicBezTo>
                  <a:pt x="1045346" y="2006583"/>
                  <a:pt x="957022" y="2121856"/>
                  <a:pt x="910407" y="2266562"/>
                </a:cubicBezTo>
                <a:cubicBezTo>
                  <a:pt x="878512" y="2354856"/>
                  <a:pt x="853978" y="2433341"/>
                  <a:pt x="831897" y="2499562"/>
                </a:cubicBezTo>
                <a:cubicBezTo>
                  <a:pt x="768107" y="2703130"/>
                  <a:pt x="733759" y="2813499"/>
                  <a:pt x="647889" y="2911604"/>
                </a:cubicBezTo>
                <a:cubicBezTo>
                  <a:pt x="642982" y="2909152"/>
                  <a:pt x="640529" y="2906699"/>
                  <a:pt x="638075" y="2901794"/>
                </a:cubicBezTo>
                <a:cubicBezTo>
                  <a:pt x="723946" y="2806141"/>
                  <a:pt x="758294" y="2698225"/>
                  <a:pt x="822083" y="2497109"/>
                </a:cubicBezTo>
                <a:cubicBezTo>
                  <a:pt x="841710" y="2428435"/>
                  <a:pt x="866245" y="2352404"/>
                  <a:pt x="898140" y="2261656"/>
                </a:cubicBezTo>
                <a:cubicBezTo>
                  <a:pt x="947208" y="2114498"/>
                  <a:pt x="1035532" y="1996772"/>
                  <a:pt x="1168018" y="1901119"/>
                </a:cubicBezTo>
                <a:cubicBezTo>
                  <a:pt x="1388827" y="1741698"/>
                  <a:pt x="1592462" y="1753961"/>
                  <a:pt x="1771563" y="1766224"/>
                </a:cubicBezTo>
                <a:cubicBezTo>
                  <a:pt x="1982559" y="1780940"/>
                  <a:pt x="2161660" y="1793203"/>
                  <a:pt x="2316226" y="1530772"/>
                </a:cubicBezTo>
                <a:cubicBezTo>
                  <a:pt x="2429084" y="1339466"/>
                  <a:pt x="2581197" y="1278150"/>
                  <a:pt x="2716136" y="1224192"/>
                </a:cubicBezTo>
                <a:cubicBezTo>
                  <a:pt x="2804460" y="1189856"/>
                  <a:pt x="2885424" y="1157971"/>
                  <a:pt x="2951666" y="1094203"/>
                </a:cubicBezTo>
                <a:cubicBezTo>
                  <a:pt x="2988468" y="1057413"/>
                  <a:pt x="3035083" y="1010813"/>
                  <a:pt x="3091512" y="951950"/>
                </a:cubicBezTo>
                <a:close/>
                <a:moveTo>
                  <a:pt x="3071895" y="907553"/>
                </a:moveTo>
                <a:cubicBezTo>
                  <a:pt x="3071895" y="912459"/>
                  <a:pt x="3074348" y="914912"/>
                  <a:pt x="3076802" y="919817"/>
                </a:cubicBezTo>
                <a:cubicBezTo>
                  <a:pt x="3035090" y="966420"/>
                  <a:pt x="2998285" y="1008118"/>
                  <a:pt x="2963933" y="1044910"/>
                </a:cubicBezTo>
                <a:cubicBezTo>
                  <a:pt x="2963933" y="1044910"/>
                  <a:pt x="2963933" y="1044910"/>
                  <a:pt x="2934489" y="1074343"/>
                </a:cubicBezTo>
                <a:cubicBezTo>
                  <a:pt x="2868240" y="1147927"/>
                  <a:pt x="2779908" y="1184719"/>
                  <a:pt x="2684215" y="1221511"/>
                </a:cubicBezTo>
                <a:cubicBezTo>
                  <a:pt x="2549264" y="1277926"/>
                  <a:pt x="2406951" y="1334340"/>
                  <a:pt x="2298990" y="1503583"/>
                </a:cubicBezTo>
                <a:cubicBezTo>
                  <a:pt x="2141955" y="1756221"/>
                  <a:pt x="1960383" y="1746410"/>
                  <a:pt x="1754275" y="1734146"/>
                </a:cubicBezTo>
                <a:cubicBezTo>
                  <a:pt x="1575158" y="1721882"/>
                  <a:pt x="1371503" y="1712071"/>
                  <a:pt x="1150673" y="1883767"/>
                </a:cubicBezTo>
                <a:cubicBezTo>
                  <a:pt x="1023082" y="1981879"/>
                  <a:pt x="939658" y="2099613"/>
                  <a:pt x="890584" y="2244328"/>
                </a:cubicBezTo>
                <a:cubicBezTo>
                  <a:pt x="762994" y="2629417"/>
                  <a:pt x="723735" y="2739793"/>
                  <a:pt x="583876" y="2859980"/>
                </a:cubicBezTo>
                <a:cubicBezTo>
                  <a:pt x="581422" y="2857527"/>
                  <a:pt x="578969" y="2855075"/>
                  <a:pt x="574062" y="2852622"/>
                </a:cubicBezTo>
                <a:cubicBezTo>
                  <a:pt x="711466" y="2732435"/>
                  <a:pt x="753179" y="2624512"/>
                  <a:pt x="880770" y="2239422"/>
                </a:cubicBezTo>
                <a:cubicBezTo>
                  <a:pt x="927389" y="2094707"/>
                  <a:pt x="1013268" y="1974520"/>
                  <a:pt x="1143312" y="1873956"/>
                </a:cubicBezTo>
                <a:cubicBezTo>
                  <a:pt x="1366596" y="1699807"/>
                  <a:pt x="1572704" y="1712071"/>
                  <a:pt x="1754275" y="1721882"/>
                </a:cubicBezTo>
                <a:cubicBezTo>
                  <a:pt x="1957930" y="1734146"/>
                  <a:pt x="2134594" y="1743957"/>
                  <a:pt x="2289175" y="1498677"/>
                </a:cubicBezTo>
                <a:cubicBezTo>
                  <a:pt x="2399590" y="1324529"/>
                  <a:pt x="2549264" y="1265662"/>
                  <a:pt x="2679308" y="1211700"/>
                </a:cubicBezTo>
                <a:cubicBezTo>
                  <a:pt x="2772547" y="1172455"/>
                  <a:pt x="2860879" y="1138116"/>
                  <a:pt x="2924675" y="1066985"/>
                </a:cubicBezTo>
                <a:cubicBezTo>
                  <a:pt x="2924675" y="1066985"/>
                  <a:pt x="2924675" y="1066985"/>
                  <a:pt x="2954119" y="1037551"/>
                </a:cubicBezTo>
                <a:cubicBezTo>
                  <a:pt x="2988470" y="998307"/>
                  <a:pt x="3027729" y="956609"/>
                  <a:pt x="3071895" y="907553"/>
                </a:cubicBezTo>
                <a:close/>
                <a:moveTo>
                  <a:pt x="3049183" y="866254"/>
                </a:moveTo>
                <a:cubicBezTo>
                  <a:pt x="3051635" y="871159"/>
                  <a:pt x="3051635" y="873612"/>
                  <a:pt x="3054088" y="878517"/>
                </a:cubicBezTo>
                <a:cubicBezTo>
                  <a:pt x="3032014" y="905496"/>
                  <a:pt x="3007488" y="932475"/>
                  <a:pt x="2985414" y="957002"/>
                </a:cubicBezTo>
                <a:cubicBezTo>
                  <a:pt x="2958435" y="988886"/>
                  <a:pt x="2933908" y="1020770"/>
                  <a:pt x="2909382" y="1047749"/>
                </a:cubicBezTo>
                <a:cubicBezTo>
                  <a:pt x="2843160" y="1128686"/>
                  <a:pt x="2747507" y="1167929"/>
                  <a:pt x="2646949" y="1209624"/>
                </a:cubicBezTo>
                <a:cubicBezTo>
                  <a:pt x="2521864" y="1261129"/>
                  <a:pt x="2377157" y="1319992"/>
                  <a:pt x="2271694" y="1474508"/>
                </a:cubicBezTo>
                <a:cubicBezTo>
                  <a:pt x="2112271" y="1707509"/>
                  <a:pt x="1928323" y="1697699"/>
                  <a:pt x="1737016" y="1687888"/>
                </a:cubicBezTo>
                <a:cubicBezTo>
                  <a:pt x="1555520" y="1678077"/>
                  <a:pt x="1347045" y="1668267"/>
                  <a:pt x="1123854" y="1854668"/>
                </a:cubicBezTo>
                <a:cubicBezTo>
                  <a:pt x="1001222" y="1957678"/>
                  <a:pt x="920285" y="2077858"/>
                  <a:pt x="873685" y="2222563"/>
                </a:cubicBezTo>
                <a:cubicBezTo>
                  <a:pt x="738789" y="2634606"/>
                  <a:pt x="679925" y="2693470"/>
                  <a:pt x="520504" y="2806291"/>
                </a:cubicBezTo>
                <a:cubicBezTo>
                  <a:pt x="518051" y="2803839"/>
                  <a:pt x="515598" y="2801386"/>
                  <a:pt x="513145" y="2798933"/>
                </a:cubicBezTo>
                <a:cubicBezTo>
                  <a:pt x="670115" y="2686112"/>
                  <a:pt x="728978" y="2629701"/>
                  <a:pt x="863874" y="2220111"/>
                </a:cubicBezTo>
                <a:cubicBezTo>
                  <a:pt x="910475" y="2072952"/>
                  <a:pt x="993864" y="1950320"/>
                  <a:pt x="1116496" y="1847310"/>
                </a:cubicBezTo>
                <a:cubicBezTo>
                  <a:pt x="1344593" y="1656004"/>
                  <a:pt x="1553068" y="1665814"/>
                  <a:pt x="1737016" y="1675625"/>
                </a:cubicBezTo>
                <a:cubicBezTo>
                  <a:pt x="1935681" y="1687888"/>
                  <a:pt x="2107366" y="1695246"/>
                  <a:pt x="2261883" y="1467151"/>
                </a:cubicBezTo>
                <a:cubicBezTo>
                  <a:pt x="2369799" y="1310182"/>
                  <a:pt x="2514506" y="1251318"/>
                  <a:pt x="2644496" y="1197360"/>
                </a:cubicBezTo>
                <a:cubicBezTo>
                  <a:pt x="2742602" y="1158118"/>
                  <a:pt x="2835802" y="1118876"/>
                  <a:pt x="2899571" y="1040391"/>
                </a:cubicBezTo>
                <a:cubicBezTo>
                  <a:pt x="2924098" y="1013412"/>
                  <a:pt x="2951077" y="981528"/>
                  <a:pt x="2978056" y="949644"/>
                </a:cubicBezTo>
                <a:cubicBezTo>
                  <a:pt x="3000130" y="922665"/>
                  <a:pt x="3024656" y="895686"/>
                  <a:pt x="3049183" y="866254"/>
                </a:cubicBezTo>
                <a:close/>
                <a:moveTo>
                  <a:pt x="3027500" y="823922"/>
                </a:moveTo>
                <a:cubicBezTo>
                  <a:pt x="3029952" y="828829"/>
                  <a:pt x="3029952" y="831283"/>
                  <a:pt x="3032405" y="836189"/>
                </a:cubicBezTo>
                <a:cubicBezTo>
                  <a:pt x="3025047" y="843550"/>
                  <a:pt x="3020142" y="850910"/>
                  <a:pt x="3012784" y="858271"/>
                </a:cubicBezTo>
                <a:cubicBezTo>
                  <a:pt x="2963731" y="919607"/>
                  <a:pt x="2922036" y="971130"/>
                  <a:pt x="2885247" y="1020199"/>
                </a:cubicBezTo>
                <a:cubicBezTo>
                  <a:pt x="2821478" y="1108524"/>
                  <a:pt x="2718467" y="1150233"/>
                  <a:pt x="2610551" y="1194395"/>
                </a:cubicBezTo>
                <a:cubicBezTo>
                  <a:pt x="2480561" y="1248372"/>
                  <a:pt x="2348119" y="1304801"/>
                  <a:pt x="2245108" y="1442195"/>
                </a:cubicBezTo>
                <a:cubicBezTo>
                  <a:pt x="2083234" y="1658100"/>
                  <a:pt x="1906644" y="1650740"/>
                  <a:pt x="1717790" y="1640926"/>
                </a:cubicBezTo>
                <a:cubicBezTo>
                  <a:pt x="1533842" y="1631112"/>
                  <a:pt x="1325368" y="1621298"/>
                  <a:pt x="1099725" y="1827390"/>
                </a:cubicBezTo>
                <a:cubicBezTo>
                  <a:pt x="981998" y="1932889"/>
                  <a:pt x="901061" y="2055562"/>
                  <a:pt x="856914" y="2200316"/>
                </a:cubicBezTo>
                <a:cubicBezTo>
                  <a:pt x="734282" y="2585510"/>
                  <a:pt x="650892" y="2634580"/>
                  <a:pt x="515997" y="2713091"/>
                </a:cubicBezTo>
                <a:cubicBezTo>
                  <a:pt x="498828" y="2722905"/>
                  <a:pt x="479208" y="2735172"/>
                  <a:pt x="462039" y="2747439"/>
                </a:cubicBezTo>
                <a:cubicBezTo>
                  <a:pt x="457134" y="2744986"/>
                  <a:pt x="454681" y="2740079"/>
                  <a:pt x="452228" y="2737625"/>
                </a:cubicBezTo>
                <a:cubicBezTo>
                  <a:pt x="471850" y="2725358"/>
                  <a:pt x="491471" y="2715544"/>
                  <a:pt x="508639" y="2705730"/>
                </a:cubicBezTo>
                <a:cubicBezTo>
                  <a:pt x="648440" y="2622312"/>
                  <a:pt x="724471" y="2578150"/>
                  <a:pt x="844651" y="2197863"/>
                </a:cubicBezTo>
                <a:cubicBezTo>
                  <a:pt x="891251" y="2050655"/>
                  <a:pt x="972188" y="1927982"/>
                  <a:pt x="1092367" y="1820029"/>
                </a:cubicBezTo>
                <a:cubicBezTo>
                  <a:pt x="1322915" y="1611485"/>
                  <a:pt x="1533842" y="1621298"/>
                  <a:pt x="1720243" y="1628659"/>
                </a:cubicBezTo>
                <a:cubicBezTo>
                  <a:pt x="1911549" y="1638473"/>
                  <a:pt x="2078328" y="1645833"/>
                  <a:pt x="2237750" y="1434835"/>
                </a:cubicBezTo>
                <a:cubicBezTo>
                  <a:pt x="2340761" y="1294988"/>
                  <a:pt x="2480561" y="1236104"/>
                  <a:pt x="2605646" y="1184582"/>
                </a:cubicBezTo>
                <a:cubicBezTo>
                  <a:pt x="2713562" y="1140419"/>
                  <a:pt x="2814120" y="1098710"/>
                  <a:pt x="2875436" y="1012839"/>
                </a:cubicBezTo>
                <a:cubicBezTo>
                  <a:pt x="2912226" y="963770"/>
                  <a:pt x="2956373" y="912247"/>
                  <a:pt x="3005426" y="853364"/>
                </a:cubicBezTo>
                <a:cubicBezTo>
                  <a:pt x="3012784" y="843550"/>
                  <a:pt x="3020142" y="833736"/>
                  <a:pt x="3027500" y="823922"/>
                </a:cubicBezTo>
                <a:close/>
                <a:moveTo>
                  <a:pt x="3003364" y="784687"/>
                </a:moveTo>
                <a:cubicBezTo>
                  <a:pt x="3005817" y="787140"/>
                  <a:pt x="3008271" y="792047"/>
                  <a:pt x="3010724" y="794500"/>
                </a:cubicBezTo>
                <a:cubicBezTo>
                  <a:pt x="2951843" y="868094"/>
                  <a:pt x="2900323" y="931876"/>
                  <a:pt x="2861069" y="993205"/>
                </a:cubicBezTo>
                <a:cubicBezTo>
                  <a:pt x="2797282" y="1088878"/>
                  <a:pt x="2689334" y="1133034"/>
                  <a:pt x="2571573" y="1182097"/>
                </a:cubicBezTo>
                <a:cubicBezTo>
                  <a:pt x="2446451" y="1233613"/>
                  <a:pt x="2316423" y="1287583"/>
                  <a:pt x="2218289" y="1410240"/>
                </a:cubicBezTo>
                <a:cubicBezTo>
                  <a:pt x="2056367" y="1608945"/>
                  <a:pt x="1884632" y="1601586"/>
                  <a:pt x="1700630" y="1594226"/>
                </a:cubicBezTo>
                <a:cubicBezTo>
                  <a:pt x="1504361" y="1584414"/>
                  <a:pt x="1303185" y="1574601"/>
                  <a:pt x="1072570" y="1800291"/>
                </a:cubicBezTo>
                <a:cubicBezTo>
                  <a:pt x="959715" y="1910682"/>
                  <a:pt x="883661" y="2033340"/>
                  <a:pt x="837048" y="2178076"/>
                </a:cubicBezTo>
                <a:cubicBezTo>
                  <a:pt x="724192" y="2541142"/>
                  <a:pt x="630965" y="2580392"/>
                  <a:pt x="503390" y="2636814"/>
                </a:cubicBezTo>
                <a:cubicBezTo>
                  <a:pt x="471496" y="2649080"/>
                  <a:pt x="439603" y="2663799"/>
                  <a:pt x="402803" y="2683424"/>
                </a:cubicBezTo>
                <a:cubicBezTo>
                  <a:pt x="400349" y="2680971"/>
                  <a:pt x="397896" y="2678518"/>
                  <a:pt x="395442" y="2676065"/>
                </a:cubicBezTo>
                <a:cubicBezTo>
                  <a:pt x="432243" y="2653986"/>
                  <a:pt x="466590" y="2639268"/>
                  <a:pt x="498484" y="2627002"/>
                </a:cubicBezTo>
                <a:cubicBezTo>
                  <a:pt x="626058" y="2573033"/>
                  <a:pt x="716833" y="2533782"/>
                  <a:pt x="827234" y="2175622"/>
                </a:cubicBezTo>
                <a:cubicBezTo>
                  <a:pt x="873848" y="2028434"/>
                  <a:pt x="952355" y="1903323"/>
                  <a:pt x="1065209" y="1792931"/>
                </a:cubicBezTo>
                <a:cubicBezTo>
                  <a:pt x="1298279" y="1564788"/>
                  <a:pt x="1511721" y="1574601"/>
                  <a:pt x="1700630" y="1581960"/>
                </a:cubicBezTo>
                <a:cubicBezTo>
                  <a:pt x="1882178" y="1591773"/>
                  <a:pt x="2051460" y="1599132"/>
                  <a:pt x="2210929" y="1402881"/>
                </a:cubicBezTo>
                <a:cubicBezTo>
                  <a:pt x="2311517" y="1280223"/>
                  <a:pt x="2446451" y="1221348"/>
                  <a:pt x="2569119" y="1172285"/>
                </a:cubicBezTo>
                <a:cubicBezTo>
                  <a:pt x="2681974" y="1123222"/>
                  <a:pt x="2789922" y="1079065"/>
                  <a:pt x="2851256" y="985845"/>
                </a:cubicBezTo>
                <a:cubicBezTo>
                  <a:pt x="2892963" y="924517"/>
                  <a:pt x="2944483" y="860735"/>
                  <a:pt x="3003364" y="784687"/>
                </a:cubicBezTo>
                <a:close/>
                <a:moveTo>
                  <a:pt x="2978585" y="745453"/>
                </a:moveTo>
                <a:cubicBezTo>
                  <a:pt x="2981037" y="747906"/>
                  <a:pt x="2983490" y="752813"/>
                  <a:pt x="2985943" y="755266"/>
                </a:cubicBezTo>
                <a:cubicBezTo>
                  <a:pt x="2924621" y="831320"/>
                  <a:pt x="2873111" y="900013"/>
                  <a:pt x="2836318" y="963800"/>
                </a:cubicBezTo>
                <a:cubicBezTo>
                  <a:pt x="2774997" y="1069293"/>
                  <a:pt x="2657259" y="1118360"/>
                  <a:pt x="2532163" y="1167426"/>
                </a:cubicBezTo>
                <a:cubicBezTo>
                  <a:pt x="2411972" y="1218946"/>
                  <a:pt x="2286876" y="1270466"/>
                  <a:pt x="2191214" y="1378413"/>
                </a:cubicBezTo>
                <a:cubicBezTo>
                  <a:pt x="2026872" y="1559960"/>
                  <a:pt x="1860077" y="1552600"/>
                  <a:pt x="1683471" y="1545240"/>
                </a:cubicBezTo>
                <a:cubicBezTo>
                  <a:pt x="1484788" y="1537880"/>
                  <a:pt x="1278747" y="1528066"/>
                  <a:pt x="1045725" y="1770946"/>
                </a:cubicBezTo>
                <a:cubicBezTo>
                  <a:pt x="937799" y="1883800"/>
                  <a:pt x="864214" y="2011373"/>
                  <a:pt x="820062" y="2156120"/>
                </a:cubicBezTo>
                <a:cubicBezTo>
                  <a:pt x="712136" y="2509400"/>
                  <a:pt x="609115" y="2536386"/>
                  <a:pt x="479113" y="2570733"/>
                </a:cubicBezTo>
                <a:cubicBezTo>
                  <a:pt x="439867" y="2580546"/>
                  <a:pt x="395715" y="2592813"/>
                  <a:pt x="346658" y="2617346"/>
                </a:cubicBezTo>
                <a:cubicBezTo>
                  <a:pt x="344205" y="2614893"/>
                  <a:pt x="344205" y="2612440"/>
                  <a:pt x="341752" y="2609986"/>
                </a:cubicBezTo>
                <a:cubicBezTo>
                  <a:pt x="390810" y="2585453"/>
                  <a:pt x="434961" y="2573186"/>
                  <a:pt x="476660" y="2560920"/>
                </a:cubicBezTo>
                <a:cubicBezTo>
                  <a:pt x="604209" y="2526573"/>
                  <a:pt x="704777" y="2502040"/>
                  <a:pt x="810250" y="2153666"/>
                </a:cubicBezTo>
                <a:cubicBezTo>
                  <a:pt x="854402" y="2006466"/>
                  <a:pt x="930440" y="1878893"/>
                  <a:pt x="1040819" y="1766040"/>
                </a:cubicBezTo>
                <a:cubicBezTo>
                  <a:pt x="1273842" y="1518253"/>
                  <a:pt x="1482336" y="1528066"/>
                  <a:pt x="1683471" y="1535426"/>
                </a:cubicBezTo>
                <a:cubicBezTo>
                  <a:pt x="1857624" y="1542786"/>
                  <a:pt x="2024419" y="1550146"/>
                  <a:pt x="2183856" y="1371053"/>
                </a:cubicBezTo>
                <a:cubicBezTo>
                  <a:pt x="2279517" y="1263106"/>
                  <a:pt x="2407066" y="1209133"/>
                  <a:pt x="2529710" y="1160066"/>
                </a:cubicBezTo>
                <a:cubicBezTo>
                  <a:pt x="2652353" y="1108546"/>
                  <a:pt x="2767638" y="1061933"/>
                  <a:pt x="2826507" y="958893"/>
                </a:cubicBezTo>
                <a:cubicBezTo>
                  <a:pt x="2865753" y="892653"/>
                  <a:pt x="2917263" y="823960"/>
                  <a:pt x="2978585" y="745453"/>
                </a:cubicBezTo>
                <a:close/>
                <a:moveTo>
                  <a:pt x="2954193" y="709316"/>
                </a:moveTo>
                <a:cubicBezTo>
                  <a:pt x="2956646" y="711769"/>
                  <a:pt x="2959099" y="714222"/>
                  <a:pt x="2959099" y="716676"/>
                </a:cubicBezTo>
                <a:cubicBezTo>
                  <a:pt x="2897772" y="795177"/>
                  <a:pt x="2848710" y="868773"/>
                  <a:pt x="2811913" y="937462"/>
                </a:cubicBezTo>
                <a:cubicBezTo>
                  <a:pt x="2753039" y="1050308"/>
                  <a:pt x="2625478" y="1101825"/>
                  <a:pt x="2493010" y="1155795"/>
                </a:cubicBezTo>
                <a:cubicBezTo>
                  <a:pt x="2375262" y="1204859"/>
                  <a:pt x="2255060" y="1253922"/>
                  <a:pt x="2161842" y="1347143"/>
                </a:cubicBezTo>
                <a:cubicBezTo>
                  <a:pt x="1999938" y="1513960"/>
                  <a:pt x="1838033" y="1506600"/>
                  <a:pt x="1663863" y="1499241"/>
                </a:cubicBezTo>
                <a:cubicBezTo>
                  <a:pt x="1462709" y="1489428"/>
                  <a:pt x="1254196" y="1479615"/>
                  <a:pt x="1021151" y="1744559"/>
                </a:cubicBezTo>
                <a:cubicBezTo>
                  <a:pt x="918122" y="1859858"/>
                  <a:pt x="844529" y="1989877"/>
                  <a:pt x="802826" y="2137068"/>
                </a:cubicBezTo>
                <a:cubicBezTo>
                  <a:pt x="699796" y="2482966"/>
                  <a:pt x="584500" y="2497685"/>
                  <a:pt x="452033" y="2512404"/>
                </a:cubicBezTo>
                <a:cubicBezTo>
                  <a:pt x="402971" y="2519764"/>
                  <a:pt x="351456" y="2524670"/>
                  <a:pt x="295035" y="2549202"/>
                </a:cubicBezTo>
                <a:cubicBezTo>
                  <a:pt x="295035" y="2546749"/>
                  <a:pt x="292581" y="2544296"/>
                  <a:pt x="290128" y="2541843"/>
                </a:cubicBezTo>
                <a:cubicBezTo>
                  <a:pt x="349003" y="2517311"/>
                  <a:pt x="402971" y="2509951"/>
                  <a:pt x="452033" y="2505045"/>
                </a:cubicBezTo>
                <a:cubicBezTo>
                  <a:pt x="579594" y="2487873"/>
                  <a:pt x="692436" y="2475607"/>
                  <a:pt x="793014" y="2134615"/>
                </a:cubicBezTo>
                <a:cubicBezTo>
                  <a:pt x="837169" y="1984970"/>
                  <a:pt x="908310" y="1854952"/>
                  <a:pt x="1013792" y="1737199"/>
                </a:cubicBezTo>
                <a:cubicBezTo>
                  <a:pt x="1251743" y="1472256"/>
                  <a:pt x="1460256" y="1479615"/>
                  <a:pt x="1663863" y="1489428"/>
                </a:cubicBezTo>
                <a:cubicBezTo>
                  <a:pt x="1835580" y="1496787"/>
                  <a:pt x="1997485" y="1504147"/>
                  <a:pt x="2156936" y="1339784"/>
                </a:cubicBezTo>
                <a:cubicBezTo>
                  <a:pt x="2250154" y="1244110"/>
                  <a:pt x="2370356" y="1195046"/>
                  <a:pt x="2488104" y="1148436"/>
                </a:cubicBezTo>
                <a:cubicBezTo>
                  <a:pt x="2620572" y="1094466"/>
                  <a:pt x="2745680" y="1042949"/>
                  <a:pt x="2802101" y="932556"/>
                </a:cubicBezTo>
                <a:cubicBezTo>
                  <a:pt x="2838897" y="861413"/>
                  <a:pt x="2890412" y="790271"/>
                  <a:pt x="2954193" y="709316"/>
                </a:cubicBezTo>
                <a:close/>
                <a:moveTo>
                  <a:pt x="2929414" y="672147"/>
                </a:moveTo>
                <a:cubicBezTo>
                  <a:pt x="2929414" y="674601"/>
                  <a:pt x="2931866" y="677054"/>
                  <a:pt x="2934319" y="679508"/>
                </a:cubicBezTo>
                <a:cubicBezTo>
                  <a:pt x="2870548" y="760475"/>
                  <a:pt x="2821493" y="836535"/>
                  <a:pt x="2787155" y="910142"/>
                </a:cubicBezTo>
                <a:cubicBezTo>
                  <a:pt x="2730742" y="1032819"/>
                  <a:pt x="2593389" y="1086797"/>
                  <a:pt x="2448677" y="1143229"/>
                </a:cubicBezTo>
                <a:cubicBezTo>
                  <a:pt x="2338304" y="1187393"/>
                  <a:pt x="2223025" y="1234010"/>
                  <a:pt x="2134727" y="1314978"/>
                </a:cubicBezTo>
                <a:cubicBezTo>
                  <a:pt x="1972846" y="1467098"/>
                  <a:pt x="1813418" y="1457284"/>
                  <a:pt x="1646632" y="1449923"/>
                </a:cubicBezTo>
                <a:cubicBezTo>
                  <a:pt x="1440602" y="1440109"/>
                  <a:pt x="1229667" y="1430295"/>
                  <a:pt x="994204" y="1714907"/>
                </a:cubicBezTo>
                <a:cubicBezTo>
                  <a:pt x="896095" y="1835131"/>
                  <a:pt x="827418" y="1965169"/>
                  <a:pt x="783269" y="2114836"/>
                </a:cubicBezTo>
                <a:cubicBezTo>
                  <a:pt x="682707" y="2460786"/>
                  <a:pt x="562522" y="2458333"/>
                  <a:pt x="422716" y="2458333"/>
                </a:cubicBezTo>
                <a:cubicBezTo>
                  <a:pt x="366303" y="2458333"/>
                  <a:pt x="309890" y="2458333"/>
                  <a:pt x="248572" y="2477961"/>
                </a:cubicBezTo>
                <a:cubicBezTo>
                  <a:pt x="248572" y="2475508"/>
                  <a:pt x="246120" y="2473054"/>
                  <a:pt x="243666" y="2470601"/>
                </a:cubicBezTo>
                <a:cubicBezTo>
                  <a:pt x="307438" y="2448519"/>
                  <a:pt x="366303" y="2448519"/>
                  <a:pt x="422716" y="2448519"/>
                </a:cubicBezTo>
                <a:cubicBezTo>
                  <a:pt x="557617" y="2450972"/>
                  <a:pt x="677801" y="2450972"/>
                  <a:pt x="775910" y="2112382"/>
                </a:cubicBezTo>
                <a:cubicBezTo>
                  <a:pt x="820060" y="1962715"/>
                  <a:pt x="888737" y="1830224"/>
                  <a:pt x="989298" y="1709999"/>
                </a:cubicBezTo>
                <a:cubicBezTo>
                  <a:pt x="1227214" y="1422934"/>
                  <a:pt x="1440602" y="1432748"/>
                  <a:pt x="1646632" y="1442562"/>
                </a:cubicBezTo>
                <a:cubicBezTo>
                  <a:pt x="1810965" y="1449923"/>
                  <a:pt x="1967941" y="1457284"/>
                  <a:pt x="2129821" y="1307617"/>
                </a:cubicBezTo>
                <a:cubicBezTo>
                  <a:pt x="2218120" y="1226650"/>
                  <a:pt x="2333399" y="1180032"/>
                  <a:pt x="2446224" y="1135868"/>
                </a:cubicBezTo>
                <a:cubicBezTo>
                  <a:pt x="2588483" y="1079437"/>
                  <a:pt x="2723384" y="1025459"/>
                  <a:pt x="2777344" y="905235"/>
                </a:cubicBezTo>
                <a:cubicBezTo>
                  <a:pt x="2814135" y="831628"/>
                  <a:pt x="2865642" y="753114"/>
                  <a:pt x="2929414" y="672147"/>
                </a:cubicBezTo>
                <a:close/>
                <a:moveTo>
                  <a:pt x="2902568" y="636010"/>
                </a:moveTo>
                <a:cubicBezTo>
                  <a:pt x="2902568" y="638463"/>
                  <a:pt x="2905022" y="640915"/>
                  <a:pt x="2907475" y="643368"/>
                </a:cubicBezTo>
                <a:cubicBezTo>
                  <a:pt x="2843686" y="726759"/>
                  <a:pt x="2794617" y="805245"/>
                  <a:pt x="2762722" y="881278"/>
                </a:cubicBezTo>
                <a:cubicBezTo>
                  <a:pt x="2708747" y="1016175"/>
                  <a:pt x="2561541" y="1072586"/>
                  <a:pt x="2406974" y="1131450"/>
                </a:cubicBezTo>
                <a:cubicBezTo>
                  <a:pt x="2299023" y="1173146"/>
                  <a:pt x="2191072" y="1214841"/>
                  <a:pt x="2107655" y="1283516"/>
                </a:cubicBezTo>
                <a:cubicBezTo>
                  <a:pt x="1945728" y="1418413"/>
                  <a:pt x="1791162" y="1411055"/>
                  <a:pt x="1626782" y="1403697"/>
                </a:cubicBezTo>
                <a:cubicBezTo>
                  <a:pt x="1418239" y="1391434"/>
                  <a:pt x="1204791" y="1381623"/>
                  <a:pt x="969261" y="1688208"/>
                </a:cubicBezTo>
                <a:cubicBezTo>
                  <a:pt x="873577" y="1810841"/>
                  <a:pt x="807335" y="1943286"/>
                  <a:pt x="765626" y="2092899"/>
                </a:cubicBezTo>
                <a:cubicBezTo>
                  <a:pt x="667488" y="2438726"/>
                  <a:pt x="532549" y="2424010"/>
                  <a:pt x="390250" y="2404389"/>
                </a:cubicBezTo>
                <a:cubicBezTo>
                  <a:pt x="328914" y="2399483"/>
                  <a:pt x="267578" y="2392125"/>
                  <a:pt x="206242" y="2406841"/>
                </a:cubicBezTo>
                <a:cubicBezTo>
                  <a:pt x="203789" y="2404389"/>
                  <a:pt x="203789" y="2401936"/>
                  <a:pt x="201335" y="2399483"/>
                </a:cubicBezTo>
                <a:cubicBezTo>
                  <a:pt x="265125" y="2382315"/>
                  <a:pt x="328914" y="2389673"/>
                  <a:pt x="390250" y="2397031"/>
                </a:cubicBezTo>
                <a:cubicBezTo>
                  <a:pt x="535003" y="2414199"/>
                  <a:pt x="660128" y="2431368"/>
                  <a:pt x="758266" y="2090446"/>
                </a:cubicBezTo>
                <a:cubicBezTo>
                  <a:pt x="799974" y="1938381"/>
                  <a:pt x="868670" y="1805936"/>
                  <a:pt x="961900" y="1683302"/>
                </a:cubicBezTo>
                <a:cubicBezTo>
                  <a:pt x="1199884" y="1371813"/>
                  <a:pt x="1418239" y="1384076"/>
                  <a:pt x="1626782" y="1393887"/>
                </a:cubicBezTo>
                <a:cubicBezTo>
                  <a:pt x="1788708" y="1403697"/>
                  <a:pt x="1940821" y="1411055"/>
                  <a:pt x="2102748" y="1276158"/>
                </a:cubicBezTo>
                <a:cubicBezTo>
                  <a:pt x="2186165" y="1207483"/>
                  <a:pt x="2296570" y="1165788"/>
                  <a:pt x="2402067" y="1124092"/>
                </a:cubicBezTo>
                <a:cubicBezTo>
                  <a:pt x="2556634" y="1065228"/>
                  <a:pt x="2701386" y="1008817"/>
                  <a:pt x="2752909" y="878825"/>
                </a:cubicBezTo>
                <a:cubicBezTo>
                  <a:pt x="2787257" y="800339"/>
                  <a:pt x="2836325" y="719401"/>
                  <a:pt x="2902568" y="636010"/>
                </a:cubicBezTo>
                <a:close/>
                <a:moveTo>
                  <a:pt x="2872627" y="600905"/>
                </a:moveTo>
                <a:cubicBezTo>
                  <a:pt x="2875080" y="600905"/>
                  <a:pt x="2877532" y="603359"/>
                  <a:pt x="2877532" y="605813"/>
                </a:cubicBezTo>
                <a:cubicBezTo>
                  <a:pt x="2813770" y="691693"/>
                  <a:pt x="2764723" y="772665"/>
                  <a:pt x="2735294" y="853638"/>
                </a:cubicBezTo>
                <a:cubicBezTo>
                  <a:pt x="2686246" y="998407"/>
                  <a:pt x="2526841" y="1054843"/>
                  <a:pt x="2360079" y="1118639"/>
                </a:cubicBezTo>
                <a:cubicBezTo>
                  <a:pt x="2259532" y="1155445"/>
                  <a:pt x="2156532" y="1192251"/>
                  <a:pt x="2080508" y="1251140"/>
                </a:cubicBezTo>
                <a:cubicBezTo>
                  <a:pt x="1918651" y="1371372"/>
                  <a:pt x="1759246" y="1364011"/>
                  <a:pt x="1607198" y="1354196"/>
                </a:cubicBezTo>
                <a:cubicBezTo>
                  <a:pt x="1396293" y="1341928"/>
                  <a:pt x="1178031" y="1329659"/>
                  <a:pt x="942602" y="1660911"/>
                </a:cubicBezTo>
                <a:cubicBezTo>
                  <a:pt x="854317" y="1783597"/>
                  <a:pt x="790555" y="1918551"/>
                  <a:pt x="748864" y="2070681"/>
                </a:cubicBezTo>
                <a:cubicBezTo>
                  <a:pt x="650769" y="2419109"/>
                  <a:pt x="508531" y="2387211"/>
                  <a:pt x="356483" y="2355313"/>
                </a:cubicBezTo>
                <a:cubicBezTo>
                  <a:pt x="295174" y="2340590"/>
                  <a:pt x="231412" y="2325868"/>
                  <a:pt x="170102" y="2338137"/>
                </a:cubicBezTo>
                <a:cubicBezTo>
                  <a:pt x="167650" y="2335683"/>
                  <a:pt x="167650" y="2333229"/>
                  <a:pt x="165197" y="2330775"/>
                </a:cubicBezTo>
                <a:cubicBezTo>
                  <a:pt x="231412" y="2318507"/>
                  <a:pt x="295174" y="2333229"/>
                  <a:pt x="358936" y="2347951"/>
                </a:cubicBezTo>
                <a:cubicBezTo>
                  <a:pt x="510983" y="2382303"/>
                  <a:pt x="645865" y="2411748"/>
                  <a:pt x="741508" y="2068228"/>
                </a:cubicBezTo>
                <a:cubicBezTo>
                  <a:pt x="783198" y="1916097"/>
                  <a:pt x="846960" y="1781143"/>
                  <a:pt x="937698" y="1656003"/>
                </a:cubicBezTo>
                <a:cubicBezTo>
                  <a:pt x="1175579" y="1319844"/>
                  <a:pt x="1393841" y="1334566"/>
                  <a:pt x="1607198" y="1346835"/>
                </a:cubicBezTo>
                <a:cubicBezTo>
                  <a:pt x="1759246" y="1354196"/>
                  <a:pt x="1916198" y="1364011"/>
                  <a:pt x="2075603" y="1243779"/>
                </a:cubicBezTo>
                <a:cubicBezTo>
                  <a:pt x="2154079" y="1187343"/>
                  <a:pt x="2257079" y="1148084"/>
                  <a:pt x="2357627" y="1111278"/>
                </a:cubicBezTo>
                <a:cubicBezTo>
                  <a:pt x="2524389" y="1049935"/>
                  <a:pt x="2678889" y="991046"/>
                  <a:pt x="2730389" y="851184"/>
                </a:cubicBezTo>
                <a:cubicBezTo>
                  <a:pt x="2759818" y="767758"/>
                  <a:pt x="2808865" y="686785"/>
                  <a:pt x="2872627" y="600905"/>
                </a:cubicBezTo>
                <a:close/>
                <a:moveTo>
                  <a:pt x="2845783" y="566834"/>
                </a:moveTo>
                <a:cubicBezTo>
                  <a:pt x="2848236" y="566834"/>
                  <a:pt x="2848236" y="569287"/>
                  <a:pt x="2850688" y="571739"/>
                </a:cubicBezTo>
                <a:cubicBezTo>
                  <a:pt x="2786920" y="657583"/>
                  <a:pt x="2737868" y="740974"/>
                  <a:pt x="2710889" y="826818"/>
                </a:cubicBezTo>
                <a:cubicBezTo>
                  <a:pt x="2664289" y="981337"/>
                  <a:pt x="2485249" y="1045107"/>
                  <a:pt x="2313566" y="1103971"/>
                </a:cubicBezTo>
                <a:cubicBezTo>
                  <a:pt x="2220366" y="1138309"/>
                  <a:pt x="2124714" y="1170194"/>
                  <a:pt x="2053588" y="1219247"/>
                </a:cubicBezTo>
                <a:cubicBezTo>
                  <a:pt x="1891716" y="1327165"/>
                  <a:pt x="1737201" y="1314902"/>
                  <a:pt x="1587592" y="1305091"/>
                </a:cubicBezTo>
                <a:cubicBezTo>
                  <a:pt x="1364404" y="1290375"/>
                  <a:pt x="1151026" y="1275659"/>
                  <a:pt x="918028" y="1631298"/>
                </a:cubicBezTo>
                <a:cubicBezTo>
                  <a:pt x="832187" y="1758837"/>
                  <a:pt x="773324" y="1896187"/>
                  <a:pt x="729177" y="2048253"/>
                </a:cubicBezTo>
                <a:cubicBezTo>
                  <a:pt x="689935" y="2192962"/>
                  <a:pt x="638430" y="2281258"/>
                  <a:pt x="572209" y="2315596"/>
                </a:cubicBezTo>
                <a:cubicBezTo>
                  <a:pt x="542778" y="2332764"/>
                  <a:pt x="515800" y="2337670"/>
                  <a:pt x="483915" y="2337670"/>
                </a:cubicBezTo>
                <a:cubicBezTo>
                  <a:pt x="432410" y="2337670"/>
                  <a:pt x="378453" y="2320501"/>
                  <a:pt x="322043" y="2303332"/>
                </a:cubicBezTo>
                <a:cubicBezTo>
                  <a:pt x="260727" y="2283711"/>
                  <a:pt x="199412" y="2264089"/>
                  <a:pt x="135644" y="2266542"/>
                </a:cubicBezTo>
                <a:cubicBezTo>
                  <a:pt x="135644" y="2264089"/>
                  <a:pt x="135644" y="2261637"/>
                  <a:pt x="133192" y="2259184"/>
                </a:cubicBezTo>
                <a:cubicBezTo>
                  <a:pt x="196960" y="2256731"/>
                  <a:pt x="260727" y="2276353"/>
                  <a:pt x="324495" y="2295974"/>
                </a:cubicBezTo>
                <a:cubicBezTo>
                  <a:pt x="412789" y="2325406"/>
                  <a:pt x="496179" y="2349933"/>
                  <a:pt x="569757" y="2310690"/>
                </a:cubicBezTo>
                <a:cubicBezTo>
                  <a:pt x="633525" y="2273900"/>
                  <a:pt x="685030" y="2188056"/>
                  <a:pt x="721819" y="2048253"/>
                </a:cubicBezTo>
                <a:cubicBezTo>
                  <a:pt x="765966" y="1893735"/>
                  <a:pt x="827282" y="1756384"/>
                  <a:pt x="910670" y="1628845"/>
                </a:cubicBezTo>
                <a:cubicBezTo>
                  <a:pt x="1148574" y="1268301"/>
                  <a:pt x="1371762" y="1283017"/>
                  <a:pt x="1587592" y="1297733"/>
                </a:cubicBezTo>
                <a:cubicBezTo>
                  <a:pt x="1734749" y="1307544"/>
                  <a:pt x="1889263" y="1319807"/>
                  <a:pt x="2048683" y="1211889"/>
                </a:cubicBezTo>
                <a:cubicBezTo>
                  <a:pt x="2122262" y="1165288"/>
                  <a:pt x="2217914" y="1130951"/>
                  <a:pt x="2311113" y="1099066"/>
                </a:cubicBezTo>
                <a:cubicBezTo>
                  <a:pt x="2482796" y="1037749"/>
                  <a:pt x="2659384" y="976432"/>
                  <a:pt x="2705984" y="824366"/>
                </a:cubicBezTo>
                <a:cubicBezTo>
                  <a:pt x="2732963" y="736069"/>
                  <a:pt x="2782015" y="652678"/>
                  <a:pt x="2845783" y="566834"/>
                </a:cubicBezTo>
                <a:close/>
                <a:moveTo>
                  <a:pt x="2816872" y="532761"/>
                </a:moveTo>
                <a:cubicBezTo>
                  <a:pt x="2819325" y="535214"/>
                  <a:pt x="2819325" y="535214"/>
                  <a:pt x="2821778" y="537667"/>
                </a:cubicBezTo>
                <a:cubicBezTo>
                  <a:pt x="2758001" y="623523"/>
                  <a:pt x="2711395" y="709380"/>
                  <a:pt x="2686865" y="800142"/>
                </a:cubicBezTo>
                <a:cubicBezTo>
                  <a:pt x="2642712" y="966948"/>
                  <a:pt x="2451380" y="1030727"/>
                  <a:pt x="2264955" y="1092053"/>
                </a:cubicBezTo>
                <a:cubicBezTo>
                  <a:pt x="2176648" y="1121489"/>
                  <a:pt x="2093248" y="1148472"/>
                  <a:pt x="2027018" y="1187721"/>
                </a:cubicBezTo>
                <a:cubicBezTo>
                  <a:pt x="1865122" y="1280936"/>
                  <a:pt x="1713038" y="1268671"/>
                  <a:pt x="1568313" y="1256406"/>
                </a:cubicBezTo>
                <a:cubicBezTo>
                  <a:pt x="1340187" y="1239235"/>
                  <a:pt x="1124327" y="1222063"/>
                  <a:pt x="891295" y="1604737"/>
                </a:cubicBezTo>
                <a:cubicBezTo>
                  <a:pt x="812801" y="1732294"/>
                  <a:pt x="753929" y="1869664"/>
                  <a:pt x="712228" y="2029111"/>
                </a:cubicBezTo>
                <a:cubicBezTo>
                  <a:pt x="675434" y="2168934"/>
                  <a:pt x="623922" y="2254790"/>
                  <a:pt x="557692" y="2286680"/>
                </a:cubicBezTo>
                <a:cubicBezTo>
                  <a:pt x="530709" y="2301398"/>
                  <a:pt x="506180" y="2306304"/>
                  <a:pt x="479197" y="2306304"/>
                </a:cubicBezTo>
                <a:cubicBezTo>
                  <a:pt x="420326" y="2306304"/>
                  <a:pt x="356549" y="2281774"/>
                  <a:pt x="290319" y="2254790"/>
                </a:cubicBezTo>
                <a:cubicBezTo>
                  <a:pt x="228995" y="2230260"/>
                  <a:pt x="170124" y="2208183"/>
                  <a:pt x="108800" y="2203277"/>
                </a:cubicBezTo>
                <a:cubicBezTo>
                  <a:pt x="108800" y="2200824"/>
                  <a:pt x="108800" y="2198371"/>
                  <a:pt x="106346" y="2195918"/>
                </a:cubicBezTo>
                <a:cubicBezTo>
                  <a:pt x="167671" y="2200824"/>
                  <a:pt x="231448" y="2225354"/>
                  <a:pt x="292772" y="2247431"/>
                </a:cubicBezTo>
                <a:cubicBezTo>
                  <a:pt x="385985" y="2286680"/>
                  <a:pt x="476744" y="2321022"/>
                  <a:pt x="552786" y="2281774"/>
                </a:cubicBezTo>
                <a:cubicBezTo>
                  <a:pt x="619016" y="2249884"/>
                  <a:pt x="668076" y="2166481"/>
                  <a:pt x="704870" y="2026658"/>
                </a:cubicBezTo>
                <a:cubicBezTo>
                  <a:pt x="749023" y="1867211"/>
                  <a:pt x="807894" y="1729841"/>
                  <a:pt x="886389" y="1602284"/>
                </a:cubicBezTo>
                <a:cubicBezTo>
                  <a:pt x="1121874" y="1214704"/>
                  <a:pt x="1337735" y="1231876"/>
                  <a:pt x="1568313" y="1251500"/>
                </a:cubicBezTo>
                <a:cubicBezTo>
                  <a:pt x="1713038" y="1261312"/>
                  <a:pt x="1862669" y="1273577"/>
                  <a:pt x="2022112" y="1182815"/>
                </a:cubicBezTo>
                <a:cubicBezTo>
                  <a:pt x="2088342" y="1143566"/>
                  <a:pt x="2174195" y="1114130"/>
                  <a:pt x="2262502" y="1084694"/>
                </a:cubicBezTo>
                <a:cubicBezTo>
                  <a:pt x="2446475" y="1023368"/>
                  <a:pt x="2637806" y="962042"/>
                  <a:pt x="2681959" y="797689"/>
                </a:cubicBezTo>
                <a:cubicBezTo>
                  <a:pt x="2704036" y="706926"/>
                  <a:pt x="2753095" y="621070"/>
                  <a:pt x="2816872" y="532761"/>
                </a:cubicBezTo>
                <a:close/>
                <a:moveTo>
                  <a:pt x="2786931" y="500755"/>
                </a:moveTo>
                <a:cubicBezTo>
                  <a:pt x="2789384" y="503208"/>
                  <a:pt x="2789384" y="503208"/>
                  <a:pt x="2791837" y="505660"/>
                </a:cubicBezTo>
                <a:cubicBezTo>
                  <a:pt x="2728057" y="591498"/>
                  <a:pt x="2681448" y="679788"/>
                  <a:pt x="2661824" y="770530"/>
                </a:cubicBezTo>
                <a:cubicBezTo>
                  <a:pt x="2622574" y="952015"/>
                  <a:pt x="2404250" y="1018233"/>
                  <a:pt x="2212909" y="1077093"/>
                </a:cubicBezTo>
                <a:cubicBezTo>
                  <a:pt x="2134411" y="1101618"/>
                  <a:pt x="2058365" y="1126143"/>
                  <a:pt x="1997038" y="1155573"/>
                </a:cubicBezTo>
                <a:cubicBezTo>
                  <a:pt x="1837587" y="1234053"/>
                  <a:pt x="1690402" y="1221791"/>
                  <a:pt x="1548123" y="1209528"/>
                </a:cubicBezTo>
                <a:cubicBezTo>
                  <a:pt x="1315080" y="1187456"/>
                  <a:pt x="1094303" y="1167836"/>
                  <a:pt x="863714" y="1577403"/>
                </a:cubicBezTo>
                <a:cubicBezTo>
                  <a:pt x="792574" y="1704933"/>
                  <a:pt x="736153" y="1844726"/>
                  <a:pt x="694450" y="2006591"/>
                </a:cubicBezTo>
                <a:cubicBezTo>
                  <a:pt x="657654" y="2143931"/>
                  <a:pt x="606140" y="2227316"/>
                  <a:pt x="539906" y="2259199"/>
                </a:cubicBezTo>
                <a:cubicBezTo>
                  <a:pt x="517828" y="2269009"/>
                  <a:pt x="493297" y="2273914"/>
                  <a:pt x="468767" y="2273914"/>
                </a:cubicBezTo>
                <a:cubicBezTo>
                  <a:pt x="402533" y="2273914"/>
                  <a:pt x="331394" y="2239579"/>
                  <a:pt x="255348" y="2205244"/>
                </a:cubicBezTo>
                <a:cubicBezTo>
                  <a:pt x="198928" y="2178266"/>
                  <a:pt x="142506" y="2153741"/>
                  <a:pt x="86086" y="2141479"/>
                </a:cubicBezTo>
                <a:cubicBezTo>
                  <a:pt x="86086" y="2139026"/>
                  <a:pt x="86086" y="2136574"/>
                  <a:pt x="83633" y="2134121"/>
                </a:cubicBezTo>
                <a:cubicBezTo>
                  <a:pt x="142506" y="2146384"/>
                  <a:pt x="198928" y="2173361"/>
                  <a:pt x="257801" y="2200339"/>
                </a:cubicBezTo>
                <a:cubicBezTo>
                  <a:pt x="358378" y="2246936"/>
                  <a:pt x="456501" y="2291081"/>
                  <a:pt x="537453" y="2254294"/>
                </a:cubicBezTo>
                <a:cubicBezTo>
                  <a:pt x="603686" y="2222411"/>
                  <a:pt x="652748" y="2141479"/>
                  <a:pt x="687091" y="2004139"/>
                </a:cubicBezTo>
                <a:cubicBezTo>
                  <a:pt x="731247" y="1844726"/>
                  <a:pt x="785215" y="1702481"/>
                  <a:pt x="858807" y="1572498"/>
                </a:cubicBezTo>
                <a:cubicBezTo>
                  <a:pt x="1091850" y="1160478"/>
                  <a:pt x="1312627" y="1180098"/>
                  <a:pt x="1548123" y="1202171"/>
                </a:cubicBezTo>
                <a:cubicBezTo>
                  <a:pt x="1690402" y="1214433"/>
                  <a:pt x="1837587" y="1229148"/>
                  <a:pt x="1994585" y="1150668"/>
                </a:cubicBezTo>
                <a:cubicBezTo>
                  <a:pt x="2055912" y="1118786"/>
                  <a:pt x="2131958" y="1096713"/>
                  <a:pt x="2210456" y="1072188"/>
                </a:cubicBezTo>
                <a:cubicBezTo>
                  <a:pt x="2401797" y="1013328"/>
                  <a:pt x="2617668" y="947110"/>
                  <a:pt x="2656917" y="770530"/>
                </a:cubicBezTo>
                <a:cubicBezTo>
                  <a:pt x="2676542" y="677335"/>
                  <a:pt x="2723151" y="589045"/>
                  <a:pt x="2786931" y="500755"/>
                </a:cubicBezTo>
                <a:close/>
                <a:moveTo>
                  <a:pt x="2757378" y="468747"/>
                </a:moveTo>
                <a:cubicBezTo>
                  <a:pt x="2757378" y="471200"/>
                  <a:pt x="2759830" y="471200"/>
                  <a:pt x="2759830" y="473653"/>
                </a:cubicBezTo>
                <a:cubicBezTo>
                  <a:pt x="2698521" y="559503"/>
                  <a:pt x="2654378" y="650258"/>
                  <a:pt x="2637211" y="743467"/>
                </a:cubicBezTo>
                <a:cubicBezTo>
                  <a:pt x="2602878" y="937242"/>
                  <a:pt x="2367449" y="1003469"/>
                  <a:pt x="2158996" y="1062338"/>
                </a:cubicBezTo>
                <a:cubicBezTo>
                  <a:pt x="2090329" y="1081961"/>
                  <a:pt x="2024115" y="1101583"/>
                  <a:pt x="1970162" y="1123659"/>
                </a:cubicBezTo>
                <a:cubicBezTo>
                  <a:pt x="1813210" y="1189886"/>
                  <a:pt x="1668519" y="1175169"/>
                  <a:pt x="1528733" y="1160452"/>
                </a:cubicBezTo>
                <a:cubicBezTo>
                  <a:pt x="1281042" y="1133471"/>
                  <a:pt x="1065233" y="1111395"/>
                  <a:pt x="839613" y="1548003"/>
                </a:cubicBezTo>
                <a:cubicBezTo>
                  <a:pt x="773399" y="1675551"/>
                  <a:pt x="716994" y="1822722"/>
                  <a:pt x="675304" y="1984611"/>
                </a:cubicBezTo>
                <a:cubicBezTo>
                  <a:pt x="640971" y="2121971"/>
                  <a:pt x="591923" y="2202915"/>
                  <a:pt x="525708" y="2232349"/>
                </a:cubicBezTo>
                <a:cubicBezTo>
                  <a:pt x="503637" y="2239708"/>
                  <a:pt x="481565" y="2244613"/>
                  <a:pt x="459494" y="2244613"/>
                </a:cubicBezTo>
                <a:cubicBezTo>
                  <a:pt x="385923" y="2244613"/>
                  <a:pt x="304994" y="2200462"/>
                  <a:pt x="221613" y="2156311"/>
                </a:cubicBezTo>
                <a:cubicBezTo>
                  <a:pt x="170112" y="2129329"/>
                  <a:pt x="118612" y="2102348"/>
                  <a:pt x="69565" y="2085178"/>
                </a:cubicBezTo>
                <a:cubicBezTo>
                  <a:pt x="69565" y="2082725"/>
                  <a:pt x="67112" y="2080272"/>
                  <a:pt x="67112" y="2077819"/>
                </a:cubicBezTo>
                <a:cubicBezTo>
                  <a:pt x="118612" y="2097442"/>
                  <a:pt x="172565" y="2124424"/>
                  <a:pt x="224065" y="2151405"/>
                </a:cubicBezTo>
                <a:cubicBezTo>
                  <a:pt x="331970" y="2210273"/>
                  <a:pt x="437423" y="2264236"/>
                  <a:pt x="523256" y="2224991"/>
                </a:cubicBezTo>
                <a:cubicBezTo>
                  <a:pt x="587018" y="2198009"/>
                  <a:pt x="636066" y="2117065"/>
                  <a:pt x="670399" y="1982158"/>
                </a:cubicBezTo>
                <a:cubicBezTo>
                  <a:pt x="712090" y="1820270"/>
                  <a:pt x="768495" y="1673098"/>
                  <a:pt x="834709" y="1545550"/>
                </a:cubicBezTo>
                <a:cubicBezTo>
                  <a:pt x="937709" y="1344416"/>
                  <a:pt x="1045614" y="1226679"/>
                  <a:pt x="1175590" y="1175169"/>
                </a:cubicBezTo>
                <a:cubicBezTo>
                  <a:pt x="1290852" y="1128565"/>
                  <a:pt x="1406114" y="1140829"/>
                  <a:pt x="1528733" y="1153093"/>
                </a:cubicBezTo>
                <a:cubicBezTo>
                  <a:pt x="1668519" y="1167810"/>
                  <a:pt x="1810757" y="1184980"/>
                  <a:pt x="1967710" y="1118753"/>
                </a:cubicBezTo>
                <a:cubicBezTo>
                  <a:pt x="2021663" y="1096678"/>
                  <a:pt x="2087877" y="1077055"/>
                  <a:pt x="2158996" y="1057432"/>
                </a:cubicBezTo>
                <a:cubicBezTo>
                  <a:pt x="2364996" y="998564"/>
                  <a:pt x="2597973" y="932337"/>
                  <a:pt x="2632306" y="743467"/>
                </a:cubicBezTo>
                <a:cubicBezTo>
                  <a:pt x="2649473" y="647805"/>
                  <a:pt x="2693616" y="557050"/>
                  <a:pt x="2757378" y="468747"/>
                </a:cubicBezTo>
                <a:close/>
                <a:moveTo>
                  <a:pt x="2725371" y="438806"/>
                </a:moveTo>
                <a:cubicBezTo>
                  <a:pt x="2725371" y="438806"/>
                  <a:pt x="2727823" y="441260"/>
                  <a:pt x="2727823" y="441260"/>
                </a:cubicBezTo>
                <a:cubicBezTo>
                  <a:pt x="2668966" y="529594"/>
                  <a:pt x="2627275" y="617929"/>
                  <a:pt x="2612561" y="716078"/>
                </a:cubicBezTo>
                <a:cubicBezTo>
                  <a:pt x="2580680" y="924645"/>
                  <a:pt x="2315822" y="993350"/>
                  <a:pt x="2102465" y="1047332"/>
                </a:cubicBezTo>
                <a:cubicBezTo>
                  <a:pt x="2043607" y="1062054"/>
                  <a:pt x="1987203" y="1074323"/>
                  <a:pt x="1943060" y="1091499"/>
                </a:cubicBezTo>
                <a:cubicBezTo>
                  <a:pt x="1786107" y="1145481"/>
                  <a:pt x="1646321" y="1128305"/>
                  <a:pt x="1508987" y="1111129"/>
                </a:cubicBezTo>
                <a:cubicBezTo>
                  <a:pt x="1253939" y="1079230"/>
                  <a:pt x="1033224" y="1052239"/>
                  <a:pt x="812510" y="1520902"/>
                </a:cubicBezTo>
                <a:cubicBezTo>
                  <a:pt x="751200" y="1648496"/>
                  <a:pt x="699701" y="1795720"/>
                  <a:pt x="658009" y="1962574"/>
                </a:cubicBezTo>
                <a:cubicBezTo>
                  <a:pt x="623677" y="2097529"/>
                  <a:pt x="574628" y="2176049"/>
                  <a:pt x="508414" y="2205494"/>
                </a:cubicBezTo>
                <a:cubicBezTo>
                  <a:pt x="488795" y="2212855"/>
                  <a:pt x="469176" y="2215309"/>
                  <a:pt x="449557" y="2215309"/>
                </a:cubicBezTo>
                <a:cubicBezTo>
                  <a:pt x="368628" y="2215309"/>
                  <a:pt x="280342" y="2163780"/>
                  <a:pt x="184699" y="2107344"/>
                </a:cubicBezTo>
                <a:cubicBezTo>
                  <a:pt x="143008" y="2082807"/>
                  <a:pt x="98866" y="2058270"/>
                  <a:pt x="54722" y="2036186"/>
                </a:cubicBezTo>
                <a:cubicBezTo>
                  <a:pt x="54722" y="2033732"/>
                  <a:pt x="54722" y="2033732"/>
                  <a:pt x="54722" y="2031279"/>
                </a:cubicBezTo>
                <a:cubicBezTo>
                  <a:pt x="98866" y="2050909"/>
                  <a:pt x="143008" y="2077900"/>
                  <a:pt x="189604" y="2104891"/>
                </a:cubicBezTo>
                <a:cubicBezTo>
                  <a:pt x="304866" y="2173595"/>
                  <a:pt x="415223" y="2237392"/>
                  <a:pt x="505961" y="2200586"/>
                </a:cubicBezTo>
                <a:cubicBezTo>
                  <a:pt x="572176" y="2173595"/>
                  <a:pt x="618771" y="2095076"/>
                  <a:pt x="653105" y="1962574"/>
                </a:cubicBezTo>
                <a:cubicBezTo>
                  <a:pt x="694795" y="1795720"/>
                  <a:pt x="746296" y="1646043"/>
                  <a:pt x="807605" y="1518449"/>
                </a:cubicBezTo>
                <a:cubicBezTo>
                  <a:pt x="1030772" y="1047332"/>
                  <a:pt x="1253939" y="1074323"/>
                  <a:pt x="1511440" y="1106221"/>
                </a:cubicBezTo>
                <a:cubicBezTo>
                  <a:pt x="1646321" y="1123398"/>
                  <a:pt x="1786107" y="1140574"/>
                  <a:pt x="1940607" y="1086592"/>
                </a:cubicBezTo>
                <a:cubicBezTo>
                  <a:pt x="1987203" y="1069415"/>
                  <a:pt x="2043607" y="1057147"/>
                  <a:pt x="2102465" y="1042424"/>
                </a:cubicBezTo>
                <a:cubicBezTo>
                  <a:pt x="2313370" y="988442"/>
                  <a:pt x="2578228" y="922191"/>
                  <a:pt x="2607656" y="716078"/>
                </a:cubicBezTo>
                <a:cubicBezTo>
                  <a:pt x="2622371" y="617929"/>
                  <a:pt x="2664061" y="527141"/>
                  <a:pt x="2725371" y="438806"/>
                </a:cubicBezTo>
                <a:close/>
                <a:moveTo>
                  <a:pt x="2693363" y="409896"/>
                </a:moveTo>
                <a:cubicBezTo>
                  <a:pt x="2693363" y="409896"/>
                  <a:pt x="2695815" y="412349"/>
                  <a:pt x="2695815" y="412349"/>
                </a:cubicBezTo>
                <a:cubicBezTo>
                  <a:pt x="2636958" y="498192"/>
                  <a:pt x="2597720" y="588941"/>
                  <a:pt x="2587910" y="689501"/>
                </a:cubicBezTo>
                <a:cubicBezTo>
                  <a:pt x="2560934" y="917600"/>
                  <a:pt x="2261743" y="981369"/>
                  <a:pt x="2041028" y="1030423"/>
                </a:cubicBezTo>
                <a:cubicBezTo>
                  <a:pt x="1994432" y="1040234"/>
                  <a:pt x="1952742" y="1050044"/>
                  <a:pt x="1915956" y="1059855"/>
                </a:cubicBezTo>
                <a:cubicBezTo>
                  <a:pt x="1761456" y="1101550"/>
                  <a:pt x="1624122" y="1081929"/>
                  <a:pt x="1491693" y="1062308"/>
                </a:cubicBezTo>
                <a:cubicBezTo>
                  <a:pt x="1229288" y="1025518"/>
                  <a:pt x="1001216" y="996085"/>
                  <a:pt x="785406" y="1493978"/>
                </a:cubicBezTo>
                <a:cubicBezTo>
                  <a:pt x="731453" y="1619065"/>
                  <a:pt x="682406" y="1768678"/>
                  <a:pt x="640715" y="1940365"/>
                </a:cubicBezTo>
                <a:cubicBezTo>
                  <a:pt x="606381" y="2075262"/>
                  <a:pt x="557334" y="2151295"/>
                  <a:pt x="493572" y="2178275"/>
                </a:cubicBezTo>
                <a:cubicBezTo>
                  <a:pt x="473953" y="2185633"/>
                  <a:pt x="456786" y="2188085"/>
                  <a:pt x="437167" y="2188085"/>
                </a:cubicBezTo>
                <a:cubicBezTo>
                  <a:pt x="351333" y="2188085"/>
                  <a:pt x="253238" y="2126769"/>
                  <a:pt x="150237" y="2060546"/>
                </a:cubicBezTo>
                <a:cubicBezTo>
                  <a:pt x="115904" y="2038472"/>
                  <a:pt x="79118" y="2013946"/>
                  <a:pt x="44785" y="1994324"/>
                </a:cubicBezTo>
                <a:cubicBezTo>
                  <a:pt x="44785" y="1991871"/>
                  <a:pt x="44785" y="1989419"/>
                  <a:pt x="42332" y="1989419"/>
                </a:cubicBezTo>
                <a:cubicBezTo>
                  <a:pt x="79118" y="2009040"/>
                  <a:pt x="115904" y="2033567"/>
                  <a:pt x="152690" y="2055641"/>
                </a:cubicBezTo>
                <a:cubicBezTo>
                  <a:pt x="277762" y="2136579"/>
                  <a:pt x="395476" y="2212612"/>
                  <a:pt x="491120" y="2173369"/>
                </a:cubicBezTo>
                <a:cubicBezTo>
                  <a:pt x="554881" y="2148843"/>
                  <a:pt x="601477" y="2070357"/>
                  <a:pt x="635810" y="1940365"/>
                </a:cubicBezTo>
                <a:cubicBezTo>
                  <a:pt x="677501" y="1768678"/>
                  <a:pt x="726549" y="1616612"/>
                  <a:pt x="782953" y="1491526"/>
                </a:cubicBezTo>
                <a:cubicBezTo>
                  <a:pt x="998763" y="991180"/>
                  <a:pt x="1226835" y="1023065"/>
                  <a:pt x="1491693" y="1059855"/>
                </a:cubicBezTo>
                <a:cubicBezTo>
                  <a:pt x="1624122" y="1077024"/>
                  <a:pt x="1761456" y="1096645"/>
                  <a:pt x="1913504" y="1054950"/>
                </a:cubicBezTo>
                <a:cubicBezTo>
                  <a:pt x="1950289" y="1045139"/>
                  <a:pt x="1994432" y="1035328"/>
                  <a:pt x="2041028" y="1025518"/>
                </a:cubicBezTo>
                <a:cubicBezTo>
                  <a:pt x="2259290" y="978917"/>
                  <a:pt x="2558481" y="912694"/>
                  <a:pt x="2583005" y="689501"/>
                </a:cubicBezTo>
                <a:cubicBezTo>
                  <a:pt x="2592815" y="588941"/>
                  <a:pt x="2634505" y="495740"/>
                  <a:pt x="2693363" y="409896"/>
                </a:cubicBezTo>
                <a:close/>
                <a:moveTo>
                  <a:pt x="2662388" y="383052"/>
                </a:moveTo>
                <a:cubicBezTo>
                  <a:pt x="2662388" y="383052"/>
                  <a:pt x="2664841" y="383052"/>
                  <a:pt x="2664841" y="385505"/>
                </a:cubicBezTo>
                <a:cubicBezTo>
                  <a:pt x="2610873" y="464008"/>
                  <a:pt x="2571623" y="554777"/>
                  <a:pt x="2564263" y="652906"/>
                </a:cubicBezTo>
                <a:cubicBezTo>
                  <a:pt x="2561810" y="677438"/>
                  <a:pt x="2556904" y="701970"/>
                  <a:pt x="2549545" y="724049"/>
                </a:cubicBezTo>
                <a:cubicBezTo>
                  <a:pt x="2542185" y="748581"/>
                  <a:pt x="2529920" y="770660"/>
                  <a:pt x="2515201" y="790286"/>
                </a:cubicBezTo>
                <a:cubicBezTo>
                  <a:pt x="2483311" y="831990"/>
                  <a:pt x="2444061" y="863882"/>
                  <a:pt x="2399905" y="888414"/>
                </a:cubicBezTo>
                <a:cubicBezTo>
                  <a:pt x="2311593" y="937479"/>
                  <a:pt x="2213468" y="962011"/>
                  <a:pt x="2115344" y="984090"/>
                </a:cubicBezTo>
                <a:cubicBezTo>
                  <a:pt x="2066282" y="993903"/>
                  <a:pt x="2014766" y="1003716"/>
                  <a:pt x="1965704" y="1011075"/>
                </a:cubicBezTo>
                <a:cubicBezTo>
                  <a:pt x="2014766" y="1001262"/>
                  <a:pt x="2063829" y="993903"/>
                  <a:pt x="2112891" y="981637"/>
                </a:cubicBezTo>
                <a:cubicBezTo>
                  <a:pt x="2211015" y="962011"/>
                  <a:pt x="2311593" y="935026"/>
                  <a:pt x="2397452" y="885961"/>
                </a:cubicBezTo>
                <a:cubicBezTo>
                  <a:pt x="2441608" y="861429"/>
                  <a:pt x="2483311" y="829537"/>
                  <a:pt x="2512748" y="790286"/>
                </a:cubicBezTo>
                <a:cubicBezTo>
                  <a:pt x="2527467" y="770660"/>
                  <a:pt x="2539732" y="748581"/>
                  <a:pt x="2547092" y="724049"/>
                </a:cubicBezTo>
                <a:cubicBezTo>
                  <a:pt x="2554451" y="701970"/>
                  <a:pt x="2559357" y="677438"/>
                  <a:pt x="2561810" y="650453"/>
                </a:cubicBezTo>
                <a:cubicBezTo>
                  <a:pt x="2569170" y="554777"/>
                  <a:pt x="2608420" y="461555"/>
                  <a:pt x="2662388" y="383052"/>
                </a:cubicBezTo>
                <a:close/>
                <a:moveTo>
                  <a:pt x="2610764" y="340720"/>
                </a:moveTo>
                <a:cubicBezTo>
                  <a:pt x="2610764" y="340720"/>
                  <a:pt x="2613217" y="340720"/>
                  <a:pt x="2613217" y="343173"/>
                </a:cubicBezTo>
                <a:cubicBezTo>
                  <a:pt x="2551880" y="438842"/>
                  <a:pt x="2517531" y="529605"/>
                  <a:pt x="2507717" y="622821"/>
                </a:cubicBezTo>
                <a:cubicBezTo>
                  <a:pt x="2478275" y="877939"/>
                  <a:pt x="2154414" y="934359"/>
                  <a:pt x="1918878" y="976061"/>
                </a:cubicBezTo>
                <a:cubicBezTo>
                  <a:pt x="1882076" y="983420"/>
                  <a:pt x="1847727" y="988326"/>
                  <a:pt x="1818285" y="995685"/>
                </a:cubicBezTo>
                <a:cubicBezTo>
                  <a:pt x="1671075" y="1025122"/>
                  <a:pt x="1536133" y="1003045"/>
                  <a:pt x="1408551" y="983420"/>
                </a:cubicBezTo>
                <a:cubicBezTo>
                  <a:pt x="1072422" y="931906"/>
                  <a:pt x="807445" y="890204"/>
                  <a:pt x="557189" y="1837083"/>
                </a:cubicBezTo>
                <a:cubicBezTo>
                  <a:pt x="525293" y="1962188"/>
                  <a:pt x="478677" y="2033327"/>
                  <a:pt x="414886" y="2057857"/>
                </a:cubicBezTo>
                <a:cubicBezTo>
                  <a:pt x="397711" y="2062764"/>
                  <a:pt x="378084" y="2067670"/>
                  <a:pt x="360909" y="2067670"/>
                </a:cubicBezTo>
                <a:cubicBezTo>
                  <a:pt x="270130" y="2067670"/>
                  <a:pt x="164630" y="1996531"/>
                  <a:pt x="54223" y="1922940"/>
                </a:cubicBezTo>
                <a:cubicBezTo>
                  <a:pt x="44408" y="1915580"/>
                  <a:pt x="34595" y="1908221"/>
                  <a:pt x="24781" y="1903315"/>
                </a:cubicBezTo>
                <a:cubicBezTo>
                  <a:pt x="24781" y="1900862"/>
                  <a:pt x="24781" y="1898409"/>
                  <a:pt x="24781" y="1895956"/>
                </a:cubicBezTo>
                <a:cubicBezTo>
                  <a:pt x="34595" y="1903315"/>
                  <a:pt x="46862" y="1910674"/>
                  <a:pt x="56676" y="1918033"/>
                </a:cubicBezTo>
                <a:cubicBezTo>
                  <a:pt x="184257" y="2001437"/>
                  <a:pt x="314293" y="2089747"/>
                  <a:pt x="412433" y="2052951"/>
                </a:cubicBezTo>
                <a:cubicBezTo>
                  <a:pt x="476223" y="2028421"/>
                  <a:pt x="520386" y="1957282"/>
                  <a:pt x="552282" y="1837083"/>
                </a:cubicBezTo>
                <a:cubicBezTo>
                  <a:pt x="667596" y="1400439"/>
                  <a:pt x="795178" y="1142869"/>
                  <a:pt x="949748" y="1032481"/>
                </a:cubicBezTo>
                <a:cubicBezTo>
                  <a:pt x="1089597" y="929453"/>
                  <a:pt x="1244167" y="953983"/>
                  <a:pt x="1408551" y="978514"/>
                </a:cubicBezTo>
                <a:cubicBezTo>
                  <a:pt x="1536133" y="998138"/>
                  <a:pt x="1671075" y="1020216"/>
                  <a:pt x="1815831" y="988326"/>
                </a:cubicBezTo>
                <a:cubicBezTo>
                  <a:pt x="1847727" y="983420"/>
                  <a:pt x="1882076" y="976061"/>
                  <a:pt x="1916425" y="971155"/>
                </a:cubicBezTo>
                <a:cubicBezTo>
                  <a:pt x="2151960" y="929453"/>
                  <a:pt x="2473368" y="873033"/>
                  <a:pt x="2502810" y="620368"/>
                </a:cubicBezTo>
                <a:cubicBezTo>
                  <a:pt x="2512624" y="527152"/>
                  <a:pt x="2546973" y="436389"/>
                  <a:pt x="2610764" y="340720"/>
                </a:cubicBezTo>
                <a:close/>
                <a:moveTo>
                  <a:pt x="2556687" y="299420"/>
                </a:moveTo>
                <a:cubicBezTo>
                  <a:pt x="2559140" y="301873"/>
                  <a:pt x="2559140" y="301873"/>
                  <a:pt x="2561593" y="304325"/>
                </a:cubicBezTo>
                <a:cubicBezTo>
                  <a:pt x="2500271" y="402426"/>
                  <a:pt x="2463477" y="490717"/>
                  <a:pt x="2451213" y="583913"/>
                </a:cubicBezTo>
                <a:cubicBezTo>
                  <a:pt x="2414419" y="843880"/>
                  <a:pt x="2107808" y="897836"/>
                  <a:pt x="1862518" y="941981"/>
                </a:cubicBezTo>
                <a:cubicBezTo>
                  <a:pt x="1820819" y="949339"/>
                  <a:pt x="1781573" y="954244"/>
                  <a:pt x="1747232" y="961601"/>
                </a:cubicBezTo>
                <a:cubicBezTo>
                  <a:pt x="1600058" y="993484"/>
                  <a:pt x="1470055" y="971412"/>
                  <a:pt x="1340051" y="951791"/>
                </a:cubicBezTo>
                <a:cubicBezTo>
                  <a:pt x="1180613" y="927266"/>
                  <a:pt x="1030987" y="905193"/>
                  <a:pt x="891172" y="1000842"/>
                </a:cubicBezTo>
                <a:cubicBezTo>
                  <a:pt x="736640" y="1106300"/>
                  <a:pt x="611542" y="1346648"/>
                  <a:pt x="496256" y="1756219"/>
                </a:cubicBezTo>
                <a:cubicBezTo>
                  <a:pt x="461915" y="1871488"/>
                  <a:pt x="415310" y="1940158"/>
                  <a:pt x="353988" y="1962231"/>
                </a:cubicBezTo>
                <a:cubicBezTo>
                  <a:pt x="336817" y="1969588"/>
                  <a:pt x="317195" y="1972041"/>
                  <a:pt x="300024" y="1972041"/>
                </a:cubicBezTo>
                <a:cubicBezTo>
                  <a:pt x="214173" y="1972041"/>
                  <a:pt x="113604" y="1910728"/>
                  <a:pt x="15489" y="1846962"/>
                </a:cubicBezTo>
                <a:cubicBezTo>
                  <a:pt x="15489" y="1844510"/>
                  <a:pt x="15489" y="1842057"/>
                  <a:pt x="15489" y="1839605"/>
                </a:cubicBezTo>
                <a:cubicBezTo>
                  <a:pt x="135680" y="1918085"/>
                  <a:pt x="255872" y="1991661"/>
                  <a:pt x="351535" y="1957326"/>
                </a:cubicBezTo>
                <a:cubicBezTo>
                  <a:pt x="412858" y="1935253"/>
                  <a:pt x="457010" y="1869035"/>
                  <a:pt x="488897" y="1753766"/>
                </a:cubicBezTo>
                <a:cubicBezTo>
                  <a:pt x="606636" y="1341743"/>
                  <a:pt x="731734" y="1101395"/>
                  <a:pt x="888719" y="993484"/>
                </a:cubicBezTo>
                <a:cubicBezTo>
                  <a:pt x="1028534" y="897836"/>
                  <a:pt x="1180613" y="922361"/>
                  <a:pt x="1342504" y="946886"/>
                </a:cubicBezTo>
                <a:cubicBezTo>
                  <a:pt x="1470055" y="966506"/>
                  <a:pt x="1600058" y="986127"/>
                  <a:pt x="1744779" y="956696"/>
                </a:cubicBezTo>
                <a:cubicBezTo>
                  <a:pt x="1781573" y="949339"/>
                  <a:pt x="1820819" y="941981"/>
                  <a:pt x="1862518" y="934624"/>
                </a:cubicBezTo>
                <a:cubicBezTo>
                  <a:pt x="2105355" y="892931"/>
                  <a:pt x="2407061" y="838975"/>
                  <a:pt x="2443854" y="581460"/>
                </a:cubicBezTo>
                <a:cubicBezTo>
                  <a:pt x="2458572" y="490717"/>
                  <a:pt x="2492912" y="397521"/>
                  <a:pt x="2556687" y="299420"/>
                </a:cubicBezTo>
                <a:close/>
                <a:moveTo>
                  <a:pt x="2500545" y="262251"/>
                </a:moveTo>
                <a:cubicBezTo>
                  <a:pt x="2502998" y="262251"/>
                  <a:pt x="2505451" y="264705"/>
                  <a:pt x="2507904" y="267159"/>
                </a:cubicBezTo>
                <a:cubicBezTo>
                  <a:pt x="2446578" y="365307"/>
                  <a:pt x="2409783" y="453640"/>
                  <a:pt x="2395064" y="544427"/>
                </a:cubicBezTo>
                <a:cubicBezTo>
                  <a:pt x="2348457" y="811881"/>
                  <a:pt x="2049186" y="863408"/>
                  <a:pt x="1806336" y="905121"/>
                </a:cubicBezTo>
                <a:cubicBezTo>
                  <a:pt x="1759728" y="914936"/>
                  <a:pt x="1718026" y="922297"/>
                  <a:pt x="1676325" y="929658"/>
                </a:cubicBezTo>
                <a:cubicBezTo>
                  <a:pt x="1531596" y="961557"/>
                  <a:pt x="1401585" y="939473"/>
                  <a:pt x="1274027" y="922297"/>
                </a:cubicBezTo>
                <a:cubicBezTo>
                  <a:pt x="1117033" y="897760"/>
                  <a:pt x="967397" y="875677"/>
                  <a:pt x="830028" y="964010"/>
                </a:cubicBezTo>
                <a:cubicBezTo>
                  <a:pt x="677939" y="1062158"/>
                  <a:pt x="550382" y="1287899"/>
                  <a:pt x="432636" y="1675584"/>
                </a:cubicBezTo>
                <a:cubicBezTo>
                  <a:pt x="398294" y="1783547"/>
                  <a:pt x="354139" y="1847344"/>
                  <a:pt x="292813" y="1869427"/>
                </a:cubicBezTo>
                <a:cubicBezTo>
                  <a:pt x="273188" y="1876788"/>
                  <a:pt x="256017" y="1879242"/>
                  <a:pt x="236393" y="1879242"/>
                </a:cubicBezTo>
                <a:cubicBezTo>
                  <a:pt x="167708" y="1879242"/>
                  <a:pt x="89211" y="1839982"/>
                  <a:pt x="10714" y="1790908"/>
                </a:cubicBezTo>
                <a:cubicBezTo>
                  <a:pt x="8260" y="1788455"/>
                  <a:pt x="8260" y="1786001"/>
                  <a:pt x="8260" y="1781094"/>
                </a:cubicBezTo>
                <a:cubicBezTo>
                  <a:pt x="108835" y="1842436"/>
                  <a:pt x="209410" y="1891510"/>
                  <a:pt x="287906" y="1862066"/>
                </a:cubicBezTo>
                <a:cubicBezTo>
                  <a:pt x="349232" y="1839982"/>
                  <a:pt x="393387" y="1778640"/>
                  <a:pt x="425277" y="1673131"/>
                </a:cubicBezTo>
                <a:cubicBezTo>
                  <a:pt x="543022" y="1285445"/>
                  <a:pt x="670580" y="1057251"/>
                  <a:pt x="827575" y="956649"/>
                </a:cubicBezTo>
                <a:cubicBezTo>
                  <a:pt x="967397" y="865862"/>
                  <a:pt x="1117033" y="890399"/>
                  <a:pt x="1274027" y="914936"/>
                </a:cubicBezTo>
                <a:cubicBezTo>
                  <a:pt x="1401585" y="932112"/>
                  <a:pt x="1531596" y="951742"/>
                  <a:pt x="1673872" y="922297"/>
                </a:cubicBezTo>
                <a:cubicBezTo>
                  <a:pt x="1715573" y="914936"/>
                  <a:pt x="1759728" y="905121"/>
                  <a:pt x="1806336" y="897760"/>
                </a:cubicBezTo>
                <a:cubicBezTo>
                  <a:pt x="2056546" y="856047"/>
                  <a:pt x="2341098" y="806973"/>
                  <a:pt x="2387705" y="541973"/>
                </a:cubicBezTo>
                <a:cubicBezTo>
                  <a:pt x="2402424" y="451186"/>
                  <a:pt x="2439219" y="360399"/>
                  <a:pt x="2500545" y="262251"/>
                </a:cubicBezTo>
                <a:close/>
                <a:moveTo>
                  <a:pt x="2443758" y="226114"/>
                </a:moveTo>
                <a:cubicBezTo>
                  <a:pt x="2446211" y="228567"/>
                  <a:pt x="2448664" y="231021"/>
                  <a:pt x="2451117" y="231021"/>
                </a:cubicBezTo>
                <a:cubicBezTo>
                  <a:pt x="2392247" y="329155"/>
                  <a:pt x="2355453" y="417476"/>
                  <a:pt x="2338283" y="505797"/>
                </a:cubicBezTo>
                <a:cubicBezTo>
                  <a:pt x="2284318" y="780574"/>
                  <a:pt x="1999779" y="829641"/>
                  <a:pt x="1749581" y="871348"/>
                </a:cubicBezTo>
                <a:cubicBezTo>
                  <a:pt x="1700522" y="881162"/>
                  <a:pt x="1651464" y="888522"/>
                  <a:pt x="1604858" y="898335"/>
                </a:cubicBezTo>
                <a:cubicBezTo>
                  <a:pt x="1462588" y="927776"/>
                  <a:pt x="1332583" y="908149"/>
                  <a:pt x="1205031" y="890975"/>
                </a:cubicBezTo>
                <a:cubicBezTo>
                  <a:pt x="898416" y="844361"/>
                  <a:pt x="631047" y="805108"/>
                  <a:pt x="368584" y="1595090"/>
                </a:cubicBezTo>
                <a:cubicBezTo>
                  <a:pt x="336696" y="1693225"/>
                  <a:pt x="290091" y="1754559"/>
                  <a:pt x="231220" y="1774186"/>
                </a:cubicBezTo>
                <a:cubicBezTo>
                  <a:pt x="211597" y="1781546"/>
                  <a:pt x="194427" y="1783999"/>
                  <a:pt x="174803" y="1783999"/>
                </a:cubicBezTo>
                <a:cubicBezTo>
                  <a:pt x="120839" y="1783999"/>
                  <a:pt x="64422" y="1761919"/>
                  <a:pt x="3098" y="1732478"/>
                </a:cubicBezTo>
                <a:cubicBezTo>
                  <a:pt x="3098" y="1727572"/>
                  <a:pt x="3098" y="1725118"/>
                  <a:pt x="3098" y="1722665"/>
                </a:cubicBezTo>
                <a:cubicBezTo>
                  <a:pt x="84045" y="1764372"/>
                  <a:pt x="162539" y="1791359"/>
                  <a:pt x="226314" y="1766826"/>
                </a:cubicBezTo>
                <a:cubicBezTo>
                  <a:pt x="285185" y="1747199"/>
                  <a:pt x="326885" y="1688318"/>
                  <a:pt x="361225" y="1590183"/>
                </a:cubicBezTo>
                <a:cubicBezTo>
                  <a:pt x="623689" y="795294"/>
                  <a:pt x="893510" y="834548"/>
                  <a:pt x="1207484" y="881162"/>
                </a:cubicBezTo>
                <a:cubicBezTo>
                  <a:pt x="1332583" y="900789"/>
                  <a:pt x="1462588" y="920416"/>
                  <a:pt x="1602405" y="888522"/>
                </a:cubicBezTo>
                <a:cubicBezTo>
                  <a:pt x="1649011" y="878708"/>
                  <a:pt x="1698069" y="871348"/>
                  <a:pt x="1749581" y="861535"/>
                </a:cubicBezTo>
                <a:cubicBezTo>
                  <a:pt x="1997326" y="819828"/>
                  <a:pt x="2276959" y="773214"/>
                  <a:pt x="2330924" y="503344"/>
                </a:cubicBezTo>
                <a:cubicBezTo>
                  <a:pt x="2348094" y="415023"/>
                  <a:pt x="2384888" y="326702"/>
                  <a:pt x="2443758" y="226114"/>
                </a:cubicBezTo>
                <a:close/>
                <a:moveTo>
                  <a:pt x="2386971" y="194107"/>
                </a:moveTo>
                <a:cubicBezTo>
                  <a:pt x="2389424" y="196560"/>
                  <a:pt x="2391877" y="196560"/>
                  <a:pt x="2394330" y="199012"/>
                </a:cubicBezTo>
                <a:cubicBezTo>
                  <a:pt x="2345266" y="282400"/>
                  <a:pt x="2303561" y="373145"/>
                  <a:pt x="2281483" y="466343"/>
                </a:cubicBezTo>
                <a:cubicBezTo>
                  <a:pt x="2217699" y="748388"/>
                  <a:pt x="1950300" y="792535"/>
                  <a:pt x="1692713" y="836681"/>
                </a:cubicBezTo>
                <a:cubicBezTo>
                  <a:pt x="1641196" y="844039"/>
                  <a:pt x="1584772" y="853849"/>
                  <a:pt x="1533255" y="866112"/>
                </a:cubicBezTo>
                <a:cubicBezTo>
                  <a:pt x="1393422" y="895543"/>
                  <a:pt x="1263402" y="875922"/>
                  <a:pt x="1138288" y="858754"/>
                </a:cubicBezTo>
                <a:cubicBezTo>
                  <a:pt x="834091" y="814608"/>
                  <a:pt x="571597" y="775367"/>
                  <a:pt x="304198" y="1511138"/>
                </a:cubicBezTo>
                <a:cubicBezTo>
                  <a:pt x="272306" y="1604336"/>
                  <a:pt x="225695" y="1660745"/>
                  <a:pt x="169272" y="1680366"/>
                </a:cubicBezTo>
                <a:cubicBezTo>
                  <a:pt x="149646" y="1687724"/>
                  <a:pt x="130021" y="1690176"/>
                  <a:pt x="110395" y="1690176"/>
                </a:cubicBezTo>
                <a:cubicBezTo>
                  <a:pt x="76050" y="1690176"/>
                  <a:pt x="39252" y="1680366"/>
                  <a:pt x="0" y="1665650"/>
                </a:cubicBezTo>
                <a:cubicBezTo>
                  <a:pt x="0" y="1663198"/>
                  <a:pt x="0" y="1658293"/>
                  <a:pt x="0" y="1655840"/>
                </a:cubicBezTo>
                <a:cubicBezTo>
                  <a:pt x="58878" y="1677913"/>
                  <a:pt x="115302" y="1687724"/>
                  <a:pt x="164365" y="1670556"/>
                </a:cubicBezTo>
                <a:cubicBezTo>
                  <a:pt x="220789" y="1650935"/>
                  <a:pt x="262494" y="1599431"/>
                  <a:pt x="294385" y="1508686"/>
                </a:cubicBezTo>
                <a:cubicBezTo>
                  <a:pt x="564238" y="763104"/>
                  <a:pt x="829185" y="802345"/>
                  <a:pt x="1138288" y="848944"/>
                </a:cubicBezTo>
                <a:cubicBezTo>
                  <a:pt x="1263402" y="866112"/>
                  <a:pt x="1393422" y="885732"/>
                  <a:pt x="1530801" y="856302"/>
                </a:cubicBezTo>
                <a:cubicBezTo>
                  <a:pt x="1582319" y="844039"/>
                  <a:pt x="1638742" y="834228"/>
                  <a:pt x="1692713" y="826871"/>
                </a:cubicBezTo>
                <a:cubicBezTo>
                  <a:pt x="1945393" y="782724"/>
                  <a:pt x="2210340" y="738578"/>
                  <a:pt x="2271670" y="463890"/>
                </a:cubicBezTo>
                <a:cubicBezTo>
                  <a:pt x="2293749" y="370692"/>
                  <a:pt x="2335453" y="279947"/>
                  <a:pt x="2386971" y="194107"/>
                </a:cubicBezTo>
                <a:close/>
                <a:moveTo>
                  <a:pt x="2326307" y="164165"/>
                </a:moveTo>
                <a:cubicBezTo>
                  <a:pt x="2331214" y="164165"/>
                  <a:pt x="2333668" y="166619"/>
                  <a:pt x="2338576" y="169073"/>
                </a:cubicBezTo>
                <a:cubicBezTo>
                  <a:pt x="2289498" y="250052"/>
                  <a:pt x="2250235" y="338393"/>
                  <a:pt x="2225696" y="426734"/>
                </a:cubicBezTo>
                <a:cubicBezTo>
                  <a:pt x="2152079" y="716296"/>
                  <a:pt x="1891965" y="760467"/>
                  <a:pt x="1636758" y="799729"/>
                </a:cubicBezTo>
                <a:cubicBezTo>
                  <a:pt x="1580318" y="809545"/>
                  <a:pt x="1518970" y="819361"/>
                  <a:pt x="1462530" y="831630"/>
                </a:cubicBezTo>
                <a:cubicBezTo>
                  <a:pt x="1322658" y="863531"/>
                  <a:pt x="1195054" y="843900"/>
                  <a:pt x="1069905" y="826723"/>
                </a:cubicBezTo>
                <a:cubicBezTo>
                  <a:pt x="770528" y="782552"/>
                  <a:pt x="510414" y="745743"/>
                  <a:pt x="240483" y="1430386"/>
                </a:cubicBezTo>
                <a:cubicBezTo>
                  <a:pt x="208583" y="1516273"/>
                  <a:pt x="164412" y="1567805"/>
                  <a:pt x="107972" y="1587437"/>
                </a:cubicBezTo>
                <a:cubicBezTo>
                  <a:pt x="88341" y="1594798"/>
                  <a:pt x="68710" y="1597252"/>
                  <a:pt x="49079" y="1597252"/>
                </a:cubicBezTo>
                <a:cubicBezTo>
                  <a:pt x="31901" y="1597252"/>
                  <a:pt x="17178" y="1594798"/>
                  <a:pt x="0" y="1592344"/>
                </a:cubicBezTo>
                <a:cubicBezTo>
                  <a:pt x="0" y="1587437"/>
                  <a:pt x="0" y="1582529"/>
                  <a:pt x="0" y="1580075"/>
                </a:cubicBezTo>
                <a:cubicBezTo>
                  <a:pt x="36809" y="1587437"/>
                  <a:pt x="71164" y="1587437"/>
                  <a:pt x="103065" y="1577621"/>
                </a:cubicBezTo>
                <a:cubicBezTo>
                  <a:pt x="157051" y="1557990"/>
                  <a:pt x="198767" y="1508911"/>
                  <a:pt x="230668" y="1427932"/>
                </a:cubicBezTo>
                <a:cubicBezTo>
                  <a:pt x="503052" y="733474"/>
                  <a:pt x="765620" y="772736"/>
                  <a:pt x="1072359" y="816907"/>
                </a:cubicBezTo>
                <a:cubicBezTo>
                  <a:pt x="1195054" y="834084"/>
                  <a:pt x="1322658" y="851262"/>
                  <a:pt x="1460076" y="821815"/>
                </a:cubicBezTo>
                <a:cubicBezTo>
                  <a:pt x="1518970" y="809545"/>
                  <a:pt x="1577864" y="799729"/>
                  <a:pt x="1636758" y="789914"/>
                </a:cubicBezTo>
                <a:cubicBezTo>
                  <a:pt x="1896872" y="745743"/>
                  <a:pt x="2144717" y="706481"/>
                  <a:pt x="2215881" y="424280"/>
                </a:cubicBezTo>
                <a:cubicBezTo>
                  <a:pt x="2237966" y="333485"/>
                  <a:pt x="2279682" y="247598"/>
                  <a:pt x="2326307" y="164165"/>
                </a:cubicBezTo>
                <a:close/>
                <a:moveTo>
                  <a:pt x="2266817" y="135256"/>
                </a:moveTo>
                <a:cubicBezTo>
                  <a:pt x="2269269" y="137709"/>
                  <a:pt x="2274175" y="137709"/>
                  <a:pt x="2276627" y="140161"/>
                </a:cubicBezTo>
                <a:cubicBezTo>
                  <a:pt x="2225123" y="230899"/>
                  <a:pt x="2193240" y="309375"/>
                  <a:pt x="2171167" y="387851"/>
                </a:cubicBezTo>
                <a:cubicBezTo>
                  <a:pt x="2087780" y="684589"/>
                  <a:pt x="1840070" y="723828"/>
                  <a:pt x="1580098" y="765518"/>
                </a:cubicBezTo>
                <a:cubicBezTo>
                  <a:pt x="1518784" y="775327"/>
                  <a:pt x="1455017" y="787589"/>
                  <a:pt x="1391251" y="799851"/>
                </a:cubicBezTo>
                <a:cubicBezTo>
                  <a:pt x="1253907" y="831732"/>
                  <a:pt x="1126374" y="812113"/>
                  <a:pt x="1001293" y="794947"/>
                </a:cubicBezTo>
                <a:cubicBezTo>
                  <a:pt x="706985" y="753256"/>
                  <a:pt x="449465" y="716470"/>
                  <a:pt x="179684" y="1349185"/>
                </a:cubicBezTo>
                <a:cubicBezTo>
                  <a:pt x="145348" y="1427661"/>
                  <a:pt x="101201" y="1474256"/>
                  <a:pt x="47245" y="1493875"/>
                </a:cubicBezTo>
                <a:cubicBezTo>
                  <a:pt x="32529" y="1498780"/>
                  <a:pt x="17813" y="1501232"/>
                  <a:pt x="3098" y="1501232"/>
                </a:cubicBezTo>
                <a:cubicBezTo>
                  <a:pt x="5551" y="1496327"/>
                  <a:pt x="5551" y="1493875"/>
                  <a:pt x="5551" y="1488970"/>
                </a:cubicBezTo>
                <a:cubicBezTo>
                  <a:pt x="17813" y="1488970"/>
                  <a:pt x="30076" y="1486518"/>
                  <a:pt x="42339" y="1481613"/>
                </a:cubicBezTo>
                <a:cubicBezTo>
                  <a:pt x="93844" y="1464446"/>
                  <a:pt x="135537" y="1417851"/>
                  <a:pt x="167421" y="1344280"/>
                </a:cubicBezTo>
                <a:cubicBezTo>
                  <a:pt x="442108" y="704208"/>
                  <a:pt x="714343" y="743447"/>
                  <a:pt x="1003745" y="782685"/>
                </a:cubicBezTo>
                <a:cubicBezTo>
                  <a:pt x="1126374" y="799851"/>
                  <a:pt x="1253907" y="819470"/>
                  <a:pt x="1388798" y="787589"/>
                </a:cubicBezTo>
                <a:cubicBezTo>
                  <a:pt x="1452565" y="775327"/>
                  <a:pt x="1516332" y="763066"/>
                  <a:pt x="1577646" y="753256"/>
                </a:cubicBezTo>
                <a:cubicBezTo>
                  <a:pt x="1835165" y="711566"/>
                  <a:pt x="2077969" y="672328"/>
                  <a:pt x="2158904" y="385399"/>
                </a:cubicBezTo>
                <a:cubicBezTo>
                  <a:pt x="2180977" y="306923"/>
                  <a:pt x="2215313" y="225994"/>
                  <a:pt x="2266817" y="135256"/>
                </a:cubicBezTo>
                <a:close/>
                <a:moveTo>
                  <a:pt x="2203445" y="110476"/>
                </a:moveTo>
                <a:cubicBezTo>
                  <a:pt x="2208351" y="110476"/>
                  <a:pt x="2213258" y="112930"/>
                  <a:pt x="2215711" y="115384"/>
                </a:cubicBezTo>
                <a:cubicBezTo>
                  <a:pt x="2169098" y="201279"/>
                  <a:pt x="2137205" y="274903"/>
                  <a:pt x="2115126" y="348527"/>
                </a:cubicBezTo>
                <a:cubicBezTo>
                  <a:pt x="2021900" y="652840"/>
                  <a:pt x="1791290" y="689652"/>
                  <a:pt x="1523880" y="731372"/>
                </a:cubicBezTo>
                <a:cubicBezTo>
                  <a:pt x="1457641" y="741189"/>
                  <a:pt x="1388949" y="753459"/>
                  <a:pt x="1320256" y="768184"/>
                </a:cubicBezTo>
                <a:cubicBezTo>
                  <a:pt x="1185325" y="800088"/>
                  <a:pt x="1055300" y="780455"/>
                  <a:pt x="932635" y="763276"/>
                </a:cubicBezTo>
                <a:cubicBezTo>
                  <a:pt x="640692" y="724010"/>
                  <a:pt x="390455" y="689652"/>
                  <a:pt x="115686" y="1268828"/>
                </a:cubicBezTo>
                <a:cubicBezTo>
                  <a:pt x="88700" y="1325273"/>
                  <a:pt x="56806" y="1364539"/>
                  <a:pt x="17554" y="1386626"/>
                </a:cubicBezTo>
                <a:cubicBezTo>
                  <a:pt x="17554" y="1379264"/>
                  <a:pt x="17554" y="1374356"/>
                  <a:pt x="20007" y="1369447"/>
                </a:cubicBezTo>
                <a:cubicBezTo>
                  <a:pt x="51900" y="1347360"/>
                  <a:pt x="78886" y="1313002"/>
                  <a:pt x="103419" y="1263919"/>
                </a:cubicBezTo>
                <a:cubicBezTo>
                  <a:pt x="380642" y="674927"/>
                  <a:pt x="650505" y="711739"/>
                  <a:pt x="935088" y="751005"/>
                </a:cubicBezTo>
                <a:cubicBezTo>
                  <a:pt x="1057753" y="768184"/>
                  <a:pt x="1182871" y="785363"/>
                  <a:pt x="1317803" y="755914"/>
                </a:cubicBezTo>
                <a:cubicBezTo>
                  <a:pt x="1386495" y="738735"/>
                  <a:pt x="1455188" y="728918"/>
                  <a:pt x="1521427" y="719102"/>
                </a:cubicBezTo>
                <a:cubicBezTo>
                  <a:pt x="1783930" y="677381"/>
                  <a:pt x="2012087" y="640569"/>
                  <a:pt x="2100406" y="343619"/>
                </a:cubicBezTo>
                <a:cubicBezTo>
                  <a:pt x="2124939" y="269995"/>
                  <a:pt x="2156832" y="196371"/>
                  <a:pt x="2203445" y="110476"/>
                </a:cubicBezTo>
                <a:close/>
                <a:moveTo>
                  <a:pt x="2139045" y="85696"/>
                </a:moveTo>
                <a:cubicBezTo>
                  <a:pt x="2143950" y="88149"/>
                  <a:pt x="2148856" y="90602"/>
                  <a:pt x="2153761" y="90602"/>
                </a:cubicBezTo>
                <a:cubicBezTo>
                  <a:pt x="2112064" y="171552"/>
                  <a:pt x="2080179" y="242690"/>
                  <a:pt x="2058104" y="308922"/>
                </a:cubicBezTo>
                <a:cubicBezTo>
                  <a:pt x="1955088" y="620457"/>
                  <a:pt x="1729435" y="654800"/>
                  <a:pt x="1466990" y="696501"/>
                </a:cubicBezTo>
                <a:cubicBezTo>
                  <a:pt x="1395860" y="706313"/>
                  <a:pt x="1324730" y="718578"/>
                  <a:pt x="1248695" y="735750"/>
                </a:cubicBezTo>
                <a:cubicBezTo>
                  <a:pt x="1113793" y="765186"/>
                  <a:pt x="986250" y="748015"/>
                  <a:pt x="863612" y="730844"/>
                </a:cubicBezTo>
                <a:cubicBezTo>
                  <a:pt x="591357" y="696501"/>
                  <a:pt x="336270" y="659706"/>
                  <a:pt x="64015" y="1162577"/>
                </a:cubicBezTo>
                <a:cubicBezTo>
                  <a:pt x="71373" y="1138047"/>
                  <a:pt x="78731" y="1115970"/>
                  <a:pt x="86089" y="1093892"/>
                </a:cubicBezTo>
                <a:cubicBezTo>
                  <a:pt x="350987" y="647440"/>
                  <a:pt x="601168" y="681783"/>
                  <a:pt x="866065" y="716125"/>
                </a:cubicBezTo>
                <a:cubicBezTo>
                  <a:pt x="986250" y="733297"/>
                  <a:pt x="1113793" y="750468"/>
                  <a:pt x="1246242" y="721031"/>
                </a:cubicBezTo>
                <a:cubicBezTo>
                  <a:pt x="1319825" y="703860"/>
                  <a:pt x="1393407" y="691595"/>
                  <a:pt x="1464537" y="681783"/>
                </a:cubicBezTo>
                <a:cubicBezTo>
                  <a:pt x="1731887" y="640081"/>
                  <a:pt x="1945277" y="605739"/>
                  <a:pt x="2043387" y="304016"/>
                </a:cubicBezTo>
                <a:cubicBezTo>
                  <a:pt x="2065462" y="237784"/>
                  <a:pt x="2097348" y="166646"/>
                  <a:pt x="2139045" y="85696"/>
                </a:cubicBezTo>
                <a:close/>
                <a:moveTo>
                  <a:pt x="1128505" y="74339"/>
                </a:moveTo>
                <a:cubicBezTo>
                  <a:pt x="1018361" y="184417"/>
                  <a:pt x="918009" y="213772"/>
                  <a:pt x="778493" y="233341"/>
                </a:cubicBezTo>
                <a:cubicBezTo>
                  <a:pt x="805418" y="218664"/>
                  <a:pt x="832341" y="201541"/>
                  <a:pt x="859266" y="186864"/>
                </a:cubicBezTo>
                <a:cubicBezTo>
                  <a:pt x="927799" y="172187"/>
                  <a:pt x="988990" y="147725"/>
                  <a:pt x="1050181" y="101247"/>
                </a:cubicBezTo>
                <a:cubicBezTo>
                  <a:pt x="1074657" y="91462"/>
                  <a:pt x="1101581" y="84124"/>
                  <a:pt x="1128505" y="74339"/>
                </a:cubicBezTo>
                <a:close/>
                <a:moveTo>
                  <a:pt x="2076059" y="66079"/>
                </a:moveTo>
                <a:cubicBezTo>
                  <a:pt x="2080966" y="66079"/>
                  <a:pt x="2085873" y="68531"/>
                  <a:pt x="2090780" y="70984"/>
                </a:cubicBezTo>
                <a:cubicBezTo>
                  <a:pt x="2053978" y="144561"/>
                  <a:pt x="2024536" y="208328"/>
                  <a:pt x="2002454" y="269642"/>
                </a:cubicBezTo>
                <a:cubicBezTo>
                  <a:pt x="1889594" y="588476"/>
                  <a:pt x="1678593" y="620359"/>
                  <a:pt x="1408709" y="662053"/>
                </a:cubicBezTo>
                <a:cubicBezTo>
                  <a:pt x="1335104" y="671863"/>
                  <a:pt x="1259046" y="684126"/>
                  <a:pt x="1178081" y="703746"/>
                </a:cubicBezTo>
                <a:cubicBezTo>
                  <a:pt x="1045592" y="733177"/>
                  <a:pt x="918011" y="716009"/>
                  <a:pt x="792883" y="701294"/>
                </a:cubicBezTo>
                <a:cubicBezTo>
                  <a:pt x="594149" y="674316"/>
                  <a:pt x="402777" y="649790"/>
                  <a:pt x="206497" y="823922"/>
                </a:cubicBezTo>
                <a:cubicBezTo>
                  <a:pt x="213858" y="811659"/>
                  <a:pt x="221219" y="796944"/>
                  <a:pt x="231032" y="782229"/>
                </a:cubicBezTo>
                <a:cubicBezTo>
                  <a:pt x="419951" y="635075"/>
                  <a:pt x="603963" y="659600"/>
                  <a:pt x="795336" y="684126"/>
                </a:cubicBezTo>
                <a:cubicBezTo>
                  <a:pt x="918011" y="701294"/>
                  <a:pt x="1043138" y="718462"/>
                  <a:pt x="1175627" y="686578"/>
                </a:cubicBezTo>
                <a:cubicBezTo>
                  <a:pt x="1256592" y="669410"/>
                  <a:pt x="1332651" y="657148"/>
                  <a:pt x="1406256" y="644885"/>
                </a:cubicBezTo>
                <a:cubicBezTo>
                  <a:pt x="1671233" y="605644"/>
                  <a:pt x="1877326" y="573760"/>
                  <a:pt x="1987733" y="264737"/>
                </a:cubicBezTo>
                <a:cubicBezTo>
                  <a:pt x="2009815" y="203423"/>
                  <a:pt x="2036803" y="139656"/>
                  <a:pt x="2076059" y="66079"/>
                </a:cubicBezTo>
                <a:close/>
                <a:moveTo>
                  <a:pt x="2009592" y="46462"/>
                </a:moveTo>
                <a:cubicBezTo>
                  <a:pt x="2016952" y="48917"/>
                  <a:pt x="2021859" y="51373"/>
                  <a:pt x="2026766" y="51373"/>
                </a:cubicBezTo>
                <a:cubicBezTo>
                  <a:pt x="1992418" y="117673"/>
                  <a:pt x="1967884" y="176605"/>
                  <a:pt x="1945803" y="230627"/>
                </a:cubicBezTo>
                <a:cubicBezTo>
                  <a:pt x="1823132" y="554757"/>
                  <a:pt x="1614590" y="586679"/>
                  <a:pt x="1349620" y="628423"/>
                </a:cubicBezTo>
                <a:cubicBezTo>
                  <a:pt x="1273564" y="638245"/>
                  <a:pt x="1195054" y="650523"/>
                  <a:pt x="1109184" y="670167"/>
                </a:cubicBezTo>
                <a:cubicBezTo>
                  <a:pt x="974246" y="702089"/>
                  <a:pt x="846668" y="684900"/>
                  <a:pt x="721543" y="670167"/>
                </a:cubicBezTo>
                <a:cubicBezTo>
                  <a:pt x="576791" y="650523"/>
                  <a:pt x="434492" y="633334"/>
                  <a:pt x="292193" y="687356"/>
                </a:cubicBezTo>
                <a:cubicBezTo>
                  <a:pt x="299554" y="679989"/>
                  <a:pt x="304460" y="670167"/>
                  <a:pt x="311821" y="662801"/>
                </a:cubicBezTo>
                <a:cubicBezTo>
                  <a:pt x="449213" y="616146"/>
                  <a:pt x="584151" y="633334"/>
                  <a:pt x="723997" y="652979"/>
                </a:cubicBezTo>
                <a:cubicBezTo>
                  <a:pt x="846668" y="667712"/>
                  <a:pt x="974246" y="684900"/>
                  <a:pt x="1104278" y="655434"/>
                </a:cubicBezTo>
                <a:cubicBezTo>
                  <a:pt x="1190147" y="633334"/>
                  <a:pt x="1271111" y="621057"/>
                  <a:pt x="1347167" y="611234"/>
                </a:cubicBezTo>
                <a:cubicBezTo>
                  <a:pt x="1617044" y="569490"/>
                  <a:pt x="1810865" y="540024"/>
                  <a:pt x="1931083" y="225716"/>
                </a:cubicBezTo>
                <a:cubicBezTo>
                  <a:pt x="1950710" y="169239"/>
                  <a:pt x="1977698" y="112761"/>
                  <a:pt x="2009592" y="46462"/>
                </a:cubicBezTo>
                <a:close/>
                <a:moveTo>
                  <a:pt x="1251370" y="42332"/>
                </a:moveTo>
                <a:cubicBezTo>
                  <a:pt x="1096742" y="236153"/>
                  <a:pt x="969113" y="253327"/>
                  <a:pt x="760488" y="280314"/>
                </a:cubicBezTo>
                <a:cubicBezTo>
                  <a:pt x="738398" y="282768"/>
                  <a:pt x="716309" y="287675"/>
                  <a:pt x="691764" y="290128"/>
                </a:cubicBezTo>
                <a:cubicBezTo>
                  <a:pt x="711400" y="277861"/>
                  <a:pt x="728580" y="265594"/>
                  <a:pt x="748216" y="253327"/>
                </a:cubicBezTo>
                <a:cubicBezTo>
                  <a:pt x="750670" y="253327"/>
                  <a:pt x="753125" y="250873"/>
                  <a:pt x="755579" y="250873"/>
                </a:cubicBezTo>
                <a:cubicBezTo>
                  <a:pt x="949477" y="223886"/>
                  <a:pt x="1067289" y="209165"/>
                  <a:pt x="1202282" y="52146"/>
                </a:cubicBezTo>
                <a:cubicBezTo>
                  <a:pt x="1219463" y="49692"/>
                  <a:pt x="1234189" y="44785"/>
                  <a:pt x="1251370" y="42332"/>
                </a:cubicBezTo>
                <a:close/>
                <a:moveTo>
                  <a:pt x="1943510" y="32007"/>
                </a:moveTo>
                <a:cubicBezTo>
                  <a:pt x="1948418" y="34461"/>
                  <a:pt x="1955779" y="34461"/>
                  <a:pt x="1960687" y="36915"/>
                </a:cubicBezTo>
                <a:cubicBezTo>
                  <a:pt x="1933694" y="90906"/>
                  <a:pt x="1909155" y="142443"/>
                  <a:pt x="1889524" y="191526"/>
                </a:cubicBezTo>
                <a:cubicBezTo>
                  <a:pt x="1757013" y="522834"/>
                  <a:pt x="1563154" y="552284"/>
                  <a:pt x="1293225" y="594004"/>
                </a:cubicBezTo>
                <a:cubicBezTo>
                  <a:pt x="1212246" y="603821"/>
                  <a:pt x="1128813" y="616091"/>
                  <a:pt x="1038018" y="638178"/>
                </a:cubicBezTo>
                <a:cubicBezTo>
                  <a:pt x="903054" y="670082"/>
                  <a:pt x="772998" y="652903"/>
                  <a:pt x="647848" y="638178"/>
                </a:cubicBezTo>
                <a:cubicBezTo>
                  <a:pt x="544784" y="625908"/>
                  <a:pt x="441720" y="611183"/>
                  <a:pt x="338655" y="623454"/>
                </a:cubicBezTo>
                <a:cubicBezTo>
                  <a:pt x="343563" y="618545"/>
                  <a:pt x="348471" y="611183"/>
                  <a:pt x="355833" y="603821"/>
                </a:cubicBezTo>
                <a:cubicBezTo>
                  <a:pt x="453989" y="594004"/>
                  <a:pt x="552146" y="606275"/>
                  <a:pt x="650302" y="618545"/>
                </a:cubicBezTo>
                <a:cubicBezTo>
                  <a:pt x="775450" y="635724"/>
                  <a:pt x="903054" y="650449"/>
                  <a:pt x="1033111" y="620999"/>
                </a:cubicBezTo>
                <a:cubicBezTo>
                  <a:pt x="1126359" y="598912"/>
                  <a:pt x="1212246" y="586642"/>
                  <a:pt x="1290771" y="574371"/>
                </a:cubicBezTo>
                <a:cubicBezTo>
                  <a:pt x="1553339" y="535105"/>
                  <a:pt x="1744743" y="505655"/>
                  <a:pt x="1872347" y="186618"/>
                </a:cubicBezTo>
                <a:cubicBezTo>
                  <a:pt x="1891978" y="137535"/>
                  <a:pt x="1916517" y="85998"/>
                  <a:pt x="1943510" y="32007"/>
                </a:cubicBezTo>
                <a:close/>
                <a:moveTo>
                  <a:pt x="1874981" y="19618"/>
                </a:moveTo>
                <a:cubicBezTo>
                  <a:pt x="1882341" y="22072"/>
                  <a:pt x="1887248" y="22072"/>
                  <a:pt x="1894608" y="24526"/>
                </a:cubicBezTo>
                <a:cubicBezTo>
                  <a:pt x="1872528" y="68702"/>
                  <a:pt x="1852900" y="112878"/>
                  <a:pt x="1833273" y="154599"/>
                </a:cubicBezTo>
                <a:cubicBezTo>
                  <a:pt x="1690976" y="490824"/>
                  <a:pt x="1499612" y="517820"/>
                  <a:pt x="1234645" y="557088"/>
                </a:cubicBezTo>
                <a:cubicBezTo>
                  <a:pt x="1153683" y="569359"/>
                  <a:pt x="1065361" y="584084"/>
                  <a:pt x="967225" y="606172"/>
                </a:cubicBezTo>
                <a:cubicBezTo>
                  <a:pt x="832289" y="638076"/>
                  <a:pt x="702259" y="620897"/>
                  <a:pt x="574682" y="606172"/>
                </a:cubicBezTo>
                <a:cubicBezTo>
                  <a:pt x="503534" y="596355"/>
                  <a:pt x="437292" y="588992"/>
                  <a:pt x="368597" y="586538"/>
                </a:cubicBezTo>
                <a:cubicBezTo>
                  <a:pt x="373505" y="581630"/>
                  <a:pt x="380865" y="574267"/>
                  <a:pt x="385771" y="569359"/>
                </a:cubicBezTo>
                <a:cubicBezTo>
                  <a:pt x="449560" y="571813"/>
                  <a:pt x="513348" y="579175"/>
                  <a:pt x="577136" y="586538"/>
                </a:cubicBezTo>
                <a:cubicBezTo>
                  <a:pt x="702259" y="601263"/>
                  <a:pt x="832289" y="618443"/>
                  <a:pt x="962318" y="586538"/>
                </a:cubicBezTo>
                <a:cubicBezTo>
                  <a:pt x="1060454" y="564450"/>
                  <a:pt x="1151230" y="549725"/>
                  <a:pt x="1232192" y="537454"/>
                </a:cubicBezTo>
                <a:cubicBezTo>
                  <a:pt x="1499612" y="498187"/>
                  <a:pt x="1678710" y="473645"/>
                  <a:pt x="1816100" y="144782"/>
                </a:cubicBezTo>
                <a:cubicBezTo>
                  <a:pt x="1833273" y="105515"/>
                  <a:pt x="1852900" y="63793"/>
                  <a:pt x="1874981" y="19618"/>
                </a:cubicBezTo>
                <a:close/>
                <a:moveTo>
                  <a:pt x="1354619" y="19618"/>
                </a:moveTo>
                <a:cubicBezTo>
                  <a:pt x="1185391" y="264930"/>
                  <a:pt x="1052952" y="284555"/>
                  <a:pt x="819958" y="313993"/>
                </a:cubicBezTo>
                <a:cubicBezTo>
                  <a:pt x="758643" y="323805"/>
                  <a:pt x="692423" y="333618"/>
                  <a:pt x="616394" y="345883"/>
                </a:cubicBezTo>
                <a:cubicBezTo>
                  <a:pt x="628656" y="336071"/>
                  <a:pt x="640920" y="326258"/>
                  <a:pt x="653182" y="316446"/>
                </a:cubicBezTo>
                <a:cubicBezTo>
                  <a:pt x="658087" y="313993"/>
                  <a:pt x="660540" y="311539"/>
                  <a:pt x="665445" y="309086"/>
                </a:cubicBezTo>
                <a:cubicBezTo>
                  <a:pt x="719402" y="299274"/>
                  <a:pt x="768453" y="294368"/>
                  <a:pt x="815052" y="287008"/>
                </a:cubicBezTo>
                <a:cubicBezTo>
                  <a:pt x="1030879" y="257571"/>
                  <a:pt x="1158413" y="240399"/>
                  <a:pt x="1312925" y="26977"/>
                </a:cubicBezTo>
                <a:cubicBezTo>
                  <a:pt x="1327641" y="24524"/>
                  <a:pt x="1339904" y="22071"/>
                  <a:pt x="1354619" y="19618"/>
                </a:cubicBezTo>
                <a:close/>
                <a:moveTo>
                  <a:pt x="1803353" y="10325"/>
                </a:moveTo>
                <a:cubicBezTo>
                  <a:pt x="1810713" y="12776"/>
                  <a:pt x="1818072" y="12776"/>
                  <a:pt x="1825432" y="12776"/>
                </a:cubicBezTo>
                <a:cubicBezTo>
                  <a:pt x="1808259" y="49551"/>
                  <a:pt x="1791087" y="81422"/>
                  <a:pt x="1776367" y="115745"/>
                </a:cubicBezTo>
                <a:cubicBezTo>
                  <a:pt x="1624265" y="458971"/>
                  <a:pt x="1445178" y="483487"/>
                  <a:pt x="1175320" y="522713"/>
                </a:cubicBezTo>
                <a:cubicBezTo>
                  <a:pt x="1091910" y="534971"/>
                  <a:pt x="998686" y="549681"/>
                  <a:pt x="895650" y="574197"/>
                </a:cubicBezTo>
                <a:cubicBezTo>
                  <a:pt x="760721" y="606068"/>
                  <a:pt x="625792" y="588907"/>
                  <a:pt x="495769" y="574197"/>
                </a:cubicBezTo>
                <a:cubicBezTo>
                  <a:pt x="461424" y="569294"/>
                  <a:pt x="424625" y="564391"/>
                  <a:pt x="390279" y="561939"/>
                </a:cubicBezTo>
                <a:cubicBezTo>
                  <a:pt x="395186" y="554584"/>
                  <a:pt x="402545" y="549681"/>
                  <a:pt x="407452" y="542326"/>
                </a:cubicBezTo>
                <a:cubicBezTo>
                  <a:pt x="436891" y="544778"/>
                  <a:pt x="468784" y="549681"/>
                  <a:pt x="498223" y="552133"/>
                </a:cubicBezTo>
                <a:cubicBezTo>
                  <a:pt x="633151" y="569294"/>
                  <a:pt x="760721" y="584004"/>
                  <a:pt x="890743" y="552133"/>
                </a:cubicBezTo>
                <a:cubicBezTo>
                  <a:pt x="993779" y="527616"/>
                  <a:pt x="1089456" y="515358"/>
                  <a:pt x="1172867" y="503100"/>
                </a:cubicBezTo>
                <a:cubicBezTo>
                  <a:pt x="1435365" y="463874"/>
                  <a:pt x="1609546" y="439358"/>
                  <a:pt x="1759194" y="105938"/>
                </a:cubicBezTo>
                <a:cubicBezTo>
                  <a:pt x="1771461" y="76519"/>
                  <a:pt x="1786180" y="44648"/>
                  <a:pt x="1803353" y="10325"/>
                </a:cubicBezTo>
                <a:close/>
                <a:moveTo>
                  <a:pt x="1445478" y="7228"/>
                </a:moveTo>
                <a:cubicBezTo>
                  <a:pt x="1266420" y="296674"/>
                  <a:pt x="1124155" y="316298"/>
                  <a:pt x="878870" y="350639"/>
                </a:cubicBezTo>
                <a:cubicBezTo>
                  <a:pt x="783210" y="362903"/>
                  <a:pt x="675284" y="377621"/>
                  <a:pt x="540377" y="411962"/>
                </a:cubicBezTo>
                <a:cubicBezTo>
                  <a:pt x="540377" y="411962"/>
                  <a:pt x="537924" y="411962"/>
                  <a:pt x="537924" y="411962"/>
                </a:cubicBezTo>
                <a:cubicBezTo>
                  <a:pt x="552642" y="399697"/>
                  <a:pt x="567359" y="384980"/>
                  <a:pt x="582076" y="372715"/>
                </a:cubicBezTo>
                <a:cubicBezTo>
                  <a:pt x="697360" y="348186"/>
                  <a:pt x="790568" y="333468"/>
                  <a:pt x="876417" y="323657"/>
                </a:cubicBezTo>
                <a:cubicBezTo>
                  <a:pt x="1114344" y="289315"/>
                  <a:pt x="1244345" y="272145"/>
                  <a:pt x="1411138" y="12134"/>
                </a:cubicBezTo>
                <a:cubicBezTo>
                  <a:pt x="1423403" y="9681"/>
                  <a:pt x="1433214" y="9681"/>
                  <a:pt x="1445478" y="7228"/>
                </a:cubicBezTo>
                <a:close/>
                <a:moveTo>
                  <a:pt x="1732112" y="3098"/>
                </a:moveTo>
                <a:cubicBezTo>
                  <a:pt x="1739472" y="5548"/>
                  <a:pt x="1746831" y="5548"/>
                  <a:pt x="1754190" y="5548"/>
                </a:cubicBezTo>
                <a:cubicBezTo>
                  <a:pt x="1744378" y="30053"/>
                  <a:pt x="1732112" y="54558"/>
                  <a:pt x="1722300" y="76613"/>
                </a:cubicBezTo>
                <a:cubicBezTo>
                  <a:pt x="1557943" y="424582"/>
                  <a:pt x="1383773" y="451538"/>
                  <a:pt x="1116386" y="488295"/>
                </a:cubicBezTo>
                <a:cubicBezTo>
                  <a:pt x="1030528" y="500547"/>
                  <a:pt x="934858" y="515250"/>
                  <a:pt x="824469" y="542206"/>
                </a:cubicBezTo>
                <a:cubicBezTo>
                  <a:pt x="689549" y="574062"/>
                  <a:pt x="554629" y="556909"/>
                  <a:pt x="414803" y="542206"/>
                </a:cubicBezTo>
                <a:cubicBezTo>
                  <a:pt x="412349" y="539755"/>
                  <a:pt x="409897" y="539755"/>
                  <a:pt x="409897" y="539755"/>
                </a:cubicBezTo>
                <a:cubicBezTo>
                  <a:pt x="414803" y="534854"/>
                  <a:pt x="422162" y="527503"/>
                  <a:pt x="427068" y="520151"/>
                </a:cubicBezTo>
                <a:cubicBezTo>
                  <a:pt x="561988" y="537305"/>
                  <a:pt x="692002" y="549557"/>
                  <a:pt x="819563" y="520151"/>
                </a:cubicBezTo>
                <a:cubicBezTo>
                  <a:pt x="929951" y="493196"/>
                  <a:pt x="1028075" y="478493"/>
                  <a:pt x="1113933" y="466241"/>
                </a:cubicBezTo>
                <a:cubicBezTo>
                  <a:pt x="1381320" y="429483"/>
                  <a:pt x="1543224" y="404978"/>
                  <a:pt x="1700222" y="66811"/>
                </a:cubicBezTo>
                <a:cubicBezTo>
                  <a:pt x="1710035" y="47207"/>
                  <a:pt x="1719847" y="25152"/>
                  <a:pt x="1732112" y="3098"/>
                </a:cubicBezTo>
                <a:close/>
                <a:moveTo>
                  <a:pt x="1499676" y="3098"/>
                </a:moveTo>
                <a:cubicBezTo>
                  <a:pt x="1509487" y="3098"/>
                  <a:pt x="1519298" y="3098"/>
                  <a:pt x="1529109" y="3098"/>
                </a:cubicBezTo>
                <a:cubicBezTo>
                  <a:pt x="1347605" y="329142"/>
                  <a:pt x="1200440" y="348754"/>
                  <a:pt x="940448" y="385526"/>
                </a:cubicBezTo>
                <a:cubicBezTo>
                  <a:pt x="844791" y="397783"/>
                  <a:pt x="739322" y="412492"/>
                  <a:pt x="611778" y="444361"/>
                </a:cubicBezTo>
                <a:cubicBezTo>
                  <a:pt x="570082" y="454167"/>
                  <a:pt x="528385" y="459070"/>
                  <a:pt x="484236" y="461521"/>
                </a:cubicBezTo>
                <a:cubicBezTo>
                  <a:pt x="494046" y="451715"/>
                  <a:pt x="503858" y="444361"/>
                  <a:pt x="513668" y="434555"/>
                </a:cubicBezTo>
                <a:cubicBezTo>
                  <a:pt x="545554" y="432104"/>
                  <a:pt x="574987" y="427201"/>
                  <a:pt x="606873" y="419846"/>
                </a:cubicBezTo>
                <a:cubicBezTo>
                  <a:pt x="734416" y="387977"/>
                  <a:pt x="842338" y="373269"/>
                  <a:pt x="935542" y="358560"/>
                </a:cubicBezTo>
                <a:cubicBezTo>
                  <a:pt x="1183271" y="324239"/>
                  <a:pt x="1325530" y="304628"/>
                  <a:pt x="1499676" y="3098"/>
                </a:cubicBezTo>
                <a:close/>
                <a:moveTo>
                  <a:pt x="1655966" y="0"/>
                </a:moveTo>
                <a:cubicBezTo>
                  <a:pt x="1665778" y="0"/>
                  <a:pt x="1673137" y="0"/>
                  <a:pt x="1682948" y="0"/>
                </a:cubicBezTo>
                <a:cubicBezTo>
                  <a:pt x="1675589" y="12267"/>
                  <a:pt x="1670684" y="24533"/>
                  <a:pt x="1665778" y="36800"/>
                </a:cubicBezTo>
                <a:cubicBezTo>
                  <a:pt x="1491622" y="392533"/>
                  <a:pt x="1327277" y="414613"/>
                  <a:pt x="1057457" y="453866"/>
                </a:cubicBezTo>
                <a:cubicBezTo>
                  <a:pt x="969152" y="466133"/>
                  <a:pt x="868584" y="480853"/>
                  <a:pt x="753297" y="507840"/>
                </a:cubicBezTo>
                <a:cubicBezTo>
                  <a:pt x="647822" y="534826"/>
                  <a:pt x="539894" y="529919"/>
                  <a:pt x="429513" y="520106"/>
                </a:cubicBezTo>
                <a:cubicBezTo>
                  <a:pt x="434419" y="512746"/>
                  <a:pt x="441778" y="505386"/>
                  <a:pt x="449137" y="498026"/>
                </a:cubicBezTo>
                <a:cubicBezTo>
                  <a:pt x="552159" y="507840"/>
                  <a:pt x="650275" y="510293"/>
                  <a:pt x="748391" y="485760"/>
                </a:cubicBezTo>
                <a:cubicBezTo>
                  <a:pt x="863678" y="458773"/>
                  <a:pt x="964247" y="444053"/>
                  <a:pt x="1055004" y="431786"/>
                </a:cubicBezTo>
                <a:cubicBezTo>
                  <a:pt x="1317465" y="392533"/>
                  <a:pt x="1476904" y="370453"/>
                  <a:pt x="1643702" y="26987"/>
                </a:cubicBezTo>
                <a:cubicBezTo>
                  <a:pt x="1648608" y="17173"/>
                  <a:pt x="1653513" y="9813"/>
                  <a:pt x="1655966" y="0"/>
                </a:cubicBezTo>
                <a:close/>
                <a:moveTo>
                  <a:pt x="1580217" y="0"/>
                </a:moveTo>
                <a:cubicBezTo>
                  <a:pt x="1590026" y="0"/>
                  <a:pt x="1599835" y="0"/>
                  <a:pt x="1609643" y="0"/>
                </a:cubicBezTo>
                <a:cubicBezTo>
                  <a:pt x="1425732" y="361120"/>
                  <a:pt x="1263890" y="383230"/>
                  <a:pt x="999058" y="420079"/>
                </a:cubicBezTo>
                <a:cubicBezTo>
                  <a:pt x="908329" y="432362"/>
                  <a:pt x="805338" y="447102"/>
                  <a:pt x="682731" y="476581"/>
                </a:cubicBezTo>
                <a:cubicBezTo>
                  <a:pt x="609166" y="496234"/>
                  <a:pt x="530697" y="498690"/>
                  <a:pt x="452228" y="493777"/>
                </a:cubicBezTo>
                <a:cubicBezTo>
                  <a:pt x="459585" y="486407"/>
                  <a:pt x="469393" y="479037"/>
                  <a:pt x="476749" y="471668"/>
                </a:cubicBezTo>
                <a:cubicBezTo>
                  <a:pt x="545411" y="471668"/>
                  <a:pt x="611618" y="469211"/>
                  <a:pt x="677826" y="452015"/>
                </a:cubicBezTo>
                <a:cubicBezTo>
                  <a:pt x="800434" y="422536"/>
                  <a:pt x="903424" y="407796"/>
                  <a:pt x="994153" y="395513"/>
                </a:cubicBezTo>
                <a:cubicBezTo>
                  <a:pt x="1258986" y="358664"/>
                  <a:pt x="1406115" y="336554"/>
                  <a:pt x="1580217" y="0"/>
                </a:cubicBezTo>
                <a:close/>
              </a:path>
            </a:pathLst>
          </a:custGeom>
          <a:gradFill>
            <a:gsLst>
              <a:gs pos="53000">
                <a:schemeClr val="bg1">
                  <a:lumMod val="95000"/>
                </a:schemeClr>
              </a:gs>
              <a:gs pos="0">
                <a:schemeClr val="accent1">
                  <a:lumMod val="20000"/>
                  <a:lumOff val="80000"/>
                </a:schemeClr>
              </a:gs>
              <a:gs pos="100000">
                <a:schemeClr val="accent1"/>
              </a:gs>
            </a:gsLst>
            <a:lin ang="135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sp>
        <p:nvSpPr>
          <p:cNvPr id="2" name="제목 1">
            <a:extLst>
              <a:ext uri="{FF2B5EF4-FFF2-40B4-BE49-F238E27FC236}">
                <a16:creationId xmlns:a16="http://schemas.microsoft.com/office/drawing/2014/main" id="{E48D3C57-B9F6-44B9-B3B9-A828741D3A60}"/>
              </a:ext>
            </a:extLst>
          </p:cNvPr>
          <p:cNvSpPr>
            <a:spLocks noGrp="1"/>
          </p:cNvSpPr>
          <p:nvPr>
            <p:ph type="title"/>
          </p:nvPr>
        </p:nvSpPr>
        <p:spPr/>
        <p:txBody>
          <a:bodyPr>
            <a:normAutofit/>
          </a:bodyPr>
          <a:lstStyle/>
          <a:p>
            <a:r>
              <a:rPr lang="en-US" altLang="ko-KR" sz="4400"/>
              <a:t>Student Interview</a:t>
            </a:r>
            <a:endParaRPr lang="ko-KR" altLang="en-US" sz="4400"/>
          </a:p>
        </p:txBody>
      </p:sp>
      <p:sp>
        <p:nvSpPr>
          <p:cNvPr id="4" name="타원 3">
            <a:extLst>
              <a:ext uri="{FF2B5EF4-FFF2-40B4-BE49-F238E27FC236}">
                <a16:creationId xmlns:a16="http://schemas.microsoft.com/office/drawing/2014/main" id="{3D8B14EF-1ED7-4C47-A988-508ED7B2DE30}"/>
              </a:ext>
            </a:extLst>
          </p:cNvPr>
          <p:cNvSpPr/>
          <p:nvPr/>
        </p:nvSpPr>
        <p:spPr>
          <a:xfrm>
            <a:off x="5233987" y="1448973"/>
            <a:ext cx="904875" cy="90487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a:cs typeface="+mn-cs"/>
            </a:endParaRPr>
          </a:p>
        </p:txBody>
      </p:sp>
      <p:sp>
        <p:nvSpPr>
          <p:cNvPr id="5" name="타원 4">
            <a:extLst>
              <a:ext uri="{FF2B5EF4-FFF2-40B4-BE49-F238E27FC236}">
                <a16:creationId xmlns:a16="http://schemas.microsoft.com/office/drawing/2014/main" id="{A83E7F41-B26E-4686-AB79-21A16C395D51}"/>
              </a:ext>
            </a:extLst>
          </p:cNvPr>
          <p:cNvSpPr/>
          <p:nvPr/>
        </p:nvSpPr>
        <p:spPr>
          <a:xfrm>
            <a:off x="5282764" y="3170460"/>
            <a:ext cx="904875" cy="9048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a:cs typeface="+mn-cs"/>
            </a:endParaRPr>
          </a:p>
        </p:txBody>
      </p:sp>
      <p:sp>
        <p:nvSpPr>
          <p:cNvPr id="22" name="TextBox 21">
            <a:extLst>
              <a:ext uri="{FF2B5EF4-FFF2-40B4-BE49-F238E27FC236}">
                <a16:creationId xmlns:a16="http://schemas.microsoft.com/office/drawing/2014/main" id="{35B365B5-E9AC-403E-A7C1-AF2DF84AA45B}"/>
              </a:ext>
            </a:extLst>
          </p:cNvPr>
          <p:cNvSpPr txBox="1"/>
          <p:nvPr/>
        </p:nvSpPr>
        <p:spPr>
          <a:xfrm>
            <a:off x="6374128" y="1392543"/>
            <a:ext cx="4979672" cy="4893647"/>
          </a:xfrm>
          <a:prstGeom prst="rect">
            <a:avLst/>
          </a:prstGeom>
          <a:noFill/>
        </p:spPr>
        <p:txBody>
          <a:bodyPr wrap="square" rtlCol="0">
            <a:spAutoFit/>
          </a:bodyPr>
          <a:lstStyle/>
          <a:p>
            <a:pPr marL="342900" marR="0" lvl="0" indent="-342900" algn="l" defTabSz="914400" rtl="0" eaLnBrk="1" fontAlgn="auto" latinLnBrk="1" hangingPunct="1">
              <a:lnSpc>
                <a:spcPct val="100000"/>
              </a:lnSpc>
              <a:spcBef>
                <a:spcPts val="0"/>
              </a:spcBef>
              <a:spcAft>
                <a:spcPts val="0"/>
              </a:spcAft>
              <a:buClr>
                <a:srgbClr val="7B9D77"/>
              </a:buClr>
              <a:buSzTx/>
              <a:buFont typeface="Wingdings" panose="05000000000000000000" pitchFamily="2" charset="2"/>
              <a:buChar char="§"/>
              <a:tabLst/>
              <a:defRPr/>
            </a:pPr>
            <a:r>
              <a:rPr kumimoji="0" lang="en-US" altLang="ko-KR" sz="2400" b="0" i="0" u="none" strike="noStrike" kern="1200" cap="none" spc="0" normalizeH="0" baseline="0" noProof="0">
                <a:ln>
                  <a:noFill/>
                </a:ln>
                <a:solidFill>
                  <a:prstClr val="black"/>
                </a:solidFill>
                <a:effectLst/>
                <a:uLnTx/>
                <a:uFillTx/>
                <a:latin typeface="Calibri"/>
                <a:ea typeface="맑은 고딕"/>
                <a:cs typeface="+mn-cs"/>
              </a:rPr>
              <a:t>Student may or may not be available for interview if danger to others behavior resulted in immediate removal from center.</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400" b="0" i="0" u="none" strike="noStrike" kern="1200" cap="none" spc="0" normalizeH="0" baseline="0" noProof="0">
              <a:ln>
                <a:noFill/>
              </a:ln>
              <a:solidFill>
                <a:prstClr val="black"/>
              </a:solidFill>
              <a:effectLst/>
              <a:uLnTx/>
              <a:uFillTx/>
              <a:latin typeface="Calibri"/>
              <a:ea typeface="맑은 고딕"/>
              <a:cs typeface="+mn-cs"/>
            </a:endParaRPr>
          </a:p>
          <a:p>
            <a:pPr marL="342900" marR="0" lvl="0" indent="-342900" algn="l" defTabSz="914400" rtl="0" eaLnBrk="1" fontAlgn="auto" latinLnBrk="1" hangingPunct="1">
              <a:lnSpc>
                <a:spcPct val="100000"/>
              </a:lnSpc>
              <a:spcBef>
                <a:spcPts val="0"/>
              </a:spcBef>
              <a:spcAft>
                <a:spcPts val="0"/>
              </a:spcAft>
              <a:buClr>
                <a:srgbClr val="7B9D77"/>
              </a:buClr>
              <a:buSzTx/>
              <a:buFont typeface="Wingdings" panose="05000000000000000000" pitchFamily="2" charset="2"/>
              <a:buChar char="§"/>
              <a:tabLst/>
              <a:defRPr/>
            </a:pPr>
            <a:r>
              <a:rPr kumimoji="0" lang="en-US" altLang="ko-KR" sz="2400" b="0" i="0" u="none" strike="noStrike" kern="1200" cap="none" spc="0" normalizeH="0" baseline="0" noProof="0">
                <a:ln>
                  <a:noFill/>
                </a:ln>
                <a:solidFill>
                  <a:prstClr val="black"/>
                </a:solidFill>
                <a:effectLst/>
                <a:uLnTx/>
                <a:uFillTx/>
                <a:latin typeface="Calibri"/>
                <a:ea typeface="맑은 고딕"/>
                <a:cs typeface="+mn-cs"/>
              </a:rPr>
              <a:t>Should be conducted with student as soon as possible on center or via telephone/telehealth options if off center.</a:t>
            </a:r>
          </a:p>
          <a:p>
            <a:pPr marL="342900" marR="0" lvl="0" indent="-342900" algn="l" defTabSz="914400" rtl="0" eaLnBrk="1" fontAlgn="auto" latinLnBrk="1" hangingPunct="1">
              <a:lnSpc>
                <a:spcPct val="100000"/>
              </a:lnSpc>
              <a:spcBef>
                <a:spcPts val="0"/>
              </a:spcBef>
              <a:spcAft>
                <a:spcPts val="0"/>
              </a:spcAft>
              <a:buClr>
                <a:srgbClr val="7B9D77"/>
              </a:buClr>
              <a:buSzTx/>
              <a:buFont typeface="Wingdings" panose="05000000000000000000" pitchFamily="2" charset="2"/>
              <a:buChar char="§"/>
              <a:tabLst/>
              <a:defRPr/>
            </a:pPr>
            <a:endParaRPr kumimoji="0" lang="en-US" altLang="ko-KR" sz="2400" b="0" i="0" u="none" strike="noStrike" kern="1200" cap="none" spc="0" normalizeH="0" baseline="0" noProof="0">
              <a:ln>
                <a:noFill/>
              </a:ln>
              <a:solidFill>
                <a:prstClr val="black"/>
              </a:solidFill>
              <a:effectLst/>
              <a:uLnTx/>
              <a:uFillTx/>
              <a:latin typeface="Calibri"/>
              <a:ea typeface="맑은 고딕"/>
              <a:cs typeface="+mn-cs"/>
            </a:endParaRPr>
          </a:p>
          <a:p>
            <a:pPr marL="342900" marR="0" lvl="0" indent="-342900" algn="l" defTabSz="914400" rtl="0" eaLnBrk="1" fontAlgn="auto" latinLnBrk="1" hangingPunct="1">
              <a:lnSpc>
                <a:spcPct val="100000"/>
              </a:lnSpc>
              <a:spcBef>
                <a:spcPts val="0"/>
              </a:spcBef>
              <a:spcAft>
                <a:spcPts val="0"/>
              </a:spcAft>
              <a:buClr>
                <a:srgbClr val="7B9D77"/>
              </a:buClr>
              <a:buSzTx/>
              <a:buFont typeface="Wingdings" panose="05000000000000000000" pitchFamily="2" charset="2"/>
              <a:buChar char="§"/>
              <a:tabLst/>
              <a:defRPr/>
            </a:pPr>
            <a:r>
              <a:rPr kumimoji="0" lang="en-US" altLang="ko-KR" sz="2400" b="0" i="0" u="none" strike="noStrike" kern="1200" cap="none" spc="0" normalizeH="0" baseline="0" noProof="0">
                <a:ln>
                  <a:noFill/>
                </a:ln>
                <a:solidFill>
                  <a:prstClr val="black"/>
                </a:solidFill>
                <a:effectLst/>
                <a:uLnTx/>
                <a:uFillTx/>
                <a:latin typeface="Calibri"/>
                <a:ea typeface="맑은 고딕"/>
                <a:cs typeface="+mn-cs"/>
              </a:rPr>
              <a:t>Documentation of efforts to schedule and complete student interview.</a:t>
            </a:r>
          </a:p>
        </p:txBody>
      </p:sp>
      <p:pic>
        <p:nvPicPr>
          <p:cNvPr id="7" name="Graphic 6" descr="Chat bubble with solid fill">
            <a:extLst>
              <a:ext uri="{FF2B5EF4-FFF2-40B4-BE49-F238E27FC236}">
                <a16:creationId xmlns:a16="http://schemas.microsoft.com/office/drawing/2014/main" id="{CE0AABAF-5A8C-4292-92E5-2703DE0AC0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3171" y="1641815"/>
            <a:ext cx="626505" cy="626505"/>
          </a:xfrm>
          <a:prstGeom prst="rect">
            <a:avLst/>
          </a:prstGeom>
        </p:spPr>
      </p:pic>
      <p:pic>
        <p:nvPicPr>
          <p:cNvPr id="25" name="Graphic 24" descr="Boardroom with solid fill">
            <a:extLst>
              <a:ext uri="{FF2B5EF4-FFF2-40B4-BE49-F238E27FC236}">
                <a16:creationId xmlns:a16="http://schemas.microsoft.com/office/drawing/2014/main" id="{8C69162E-A876-4614-9C2C-5F10D027CA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74044" y="3261738"/>
            <a:ext cx="722313" cy="722313"/>
          </a:xfrm>
          <a:prstGeom prst="rect">
            <a:avLst/>
          </a:prstGeom>
        </p:spPr>
      </p:pic>
      <p:sp>
        <p:nvSpPr>
          <p:cNvPr id="11" name="슬라이드 번호 개체 틀 5">
            <a:extLst>
              <a:ext uri="{FF2B5EF4-FFF2-40B4-BE49-F238E27FC236}">
                <a16:creationId xmlns:a16="http://schemas.microsoft.com/office/drawing/2014/main" id="{E548627B-2DFA-4881-B334-0FAA081BF89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43</a:t>
            </a:fld>
            <a:endParaRPr kumimoji="0" lang="ko-KR" altLang="en-US" sz="1200" b="0" i="0" u="none" strike="noStrike" kern="1200" cap="none" spc="0" normalizeH="0" baseline="0" noProof="0">
              <a:ln>
                <a:noFill/>
              </a:ln>
              <a:solidFill>
                <a:prstClr val="black"/>
              </a:solidFill>
              <a:effectLst/>
              <a:uLnTx/>
              <a:uFillTx/>
              <a:latin typeface="Calibri"/>
              <a:ea typeface="맑은 고딕"/>
              <a:cs typeface="+mn-cs"/>
            </a:endParaRPr>
          </a:p>
        </p:txBody>
      </p:sp>
      <p:sp>
        <p:nvSpPr>
          <p:cNvPr id="3" name="TextBox 2">
            <a:extLst>
              <a:ext uri="{FF2B5EF4-FFF2-40B4-BE49-F238E27FC236}">
                <a16:creationId xmlns:a16="http://schemas.microsoft.com/office/drawing/2014/main" id="{30E53515-AEAD-4E80-8F3B-5596445A4B68}"/>
              </a:ext>
            </a:extLst>
          </p:cNvPr>
          <p:cNvSpPr txBox="1"/>
          <p:nvPr/>
        </p:nvSpPr>
        <p:spPr>
          <a:xfrm>
            <a:off x="818015" y="3214595"/>
            <a:ext cx="3833061" cy="1384995"/>
          </a:xfrm>
          <a:prstGeom prst="rect">
            <a:avLst/>
          </a:prstGeom>
          <a:noFill/>
        </p:spPr>
        <p:txBody>
          <a:bodyPr wrap="square" rtlCol="0">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83F73"/>
                </a:solidFill>
                <a:effectLst/>
                <a:uLnTx/>
                <a:uFillTx/>
                <a:latin typeface="Calibri"/>
                <a:ea typeface="맑은 고딕"/>
                <a:cs typeface="+mn-cs"/>
              </a:rPr>
              <a:t>There must be an </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83F73"/>
                </a:solidFill>
                <a:effectLst/>
                <a:uLnTx/>
                <a:uFillTx/>
                <a:latin typeface="Calibri"/>
                <a:ea typeface="맑은 고딕"/>
                <a:cs typeface="+mn-cs"/>
              </a:rPr>
              <a:t>interactive student interview!</a:t>
            </a:r>
          </a:p>
        </p:txBody>
      </p:sp>
      <p:sp>
        <p:nvSpPr>
          <p:cNvPr id="12" name="타원 4">
            <a:extLst>
              <a:ext uri="{FF2B5EF4-FFF2-40B4-BE49-F238E27FC236}">
                <a16:creationId xmlns:a16="http://schemas.microsoft.com/office/drawing/2014/main" id="{BE5BD398-D964-4975-AAC2-66823F3ED76D}"/>
              </a:ext>
            </a:extLst>
          </p:cNvPr>
          <p:cNvSpPr/>
          <p:nvPr/>
        </p:nvSpPr>
        <p:spPr>
          <a:xfrm>
            <a:off x="5282764" y="4972331"/>
            <a:ext cx="904875" cy="904875"/>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a:cs typeface="+mn-cs"/>
            </a:endParaRPr>
          </a:p>
        </p:txBody>
      </p:sp>
      <p:pic>
        <p:nvPicPr>
          <p:cNvPr id="8" name="Graphic 7" descr="Contract with solid fill">
            <a:extLst>
              <a:ext uri="{FF2B5EF4-FFF2-40B4-BE49-F238E27FC236}">
                <a16:creationId xmlns:a16="http://schemas.microsoft.com/office/drawing/2014/main" id="{DBB038CA-7D2B-4C23-972F-DA2E85A52D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99653" y="5089221"/>
            <a:ext cx="671094" cy="671094"/>
          </a:xfrm>
          <a:prstGeom prst="rect">
            <a:avLst/>
          </a:prstGeom>
        </p:spPr>
      </p:pic>
    </p:spTree>
    <p:extLst>
      <p:ext uri="{BB962C8B-B14F-4D97-AF65-F5344CB8AC3E}">
        <p14:creationId xmlns:p14="http://schemas.microsoft.com/office/powerpoint/2010/main" val="4014150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3745707" y="0"/>
            <a:ext cx="48883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863"/>
          </a:p>
        </p:txBody>
      </p:sp>
      <p:sp>
        <p:nvSpPr>
          <p:cNvPr id="20" name="TextBox 19"/>
          <p:cNvSpPr txBox="1"/>
          <p:nvPr/>
        </p:nvSpPr>
        <p:spPr>
          <a:xfrm>
            <a:off x="4778828" y="334905"/>
            <a:ext cx="6999515" cy="1182888"/>
          </a:xfrm>
          <a:prstGeom prst="rect">
            <a:avLst/>
          </a:prstGeom>
          <a:noFill/>
        </p:spPr>
        <p:txBody>
          <a:bodyPr wrap="square" rtlCol="0">
            <a:spAutoFit/>
          </a:bodyPr>
          <a:lstStyle/>
          <a:p>
            <a:pPr algn="ctr" defTabSz="1625382" latinLnBrk="1">
              <a:lnSpc>
                <a:spcPct val="114000"/>
              </a:lnSpc>
            </a:pPr>
            <a:r>
              <a:rPr lang="en-US" altLang="ko-KR" sz="3200">
                <a:ln>
                  <a:solidFill>
                    <a:srgbClr val="D95D4F">
                      <a:alpha val="0"/>
                    </a:srgbClr>
                  </a:solidFill>
                </a:ln>
                <a:solidFill>
                  <a:srgbClr val="383F73"/>
                </a:solidFill>
                <a:latin typeface="Arial Black" panose="020B0A04020102020204" pitchFamily="34" charset="0"/>
                <a:cs typeface="Calibri" panose="020F0502020204030204" pitchFamily="34" charset="0"/>
              </a:rPr>
              <a:t>Same Interview Guidelines </a:t>
            </a:r>
          </a:p>
          <a:p>
            <a:pPr algn="ctr" defTabSz="1625382" latinLnBrk="1">
              <a:lnSpc>
                <a:spcPct val="114000"/>
              </a:lnSpc>
            </a:pPr>
            <a:r>
              <a:rPr lang="en-US" altLang="ko-KR" sz="3200">
                <a:ln>
                  <a:solidFill>
                    <a:srgbClr val="D95D4F">
                      <a:alpha val="0"/>
                    </a:srgbClr>
                  </a:solidFill>
                </a:ln>
                <a:solidFill>
                  <a:srgbClr val="383F73"/>
                </a:solidFill>
                <a:latin typeface="Arial Black" panose="020B0A04020102020204" pitchFamily="34" charset="0"/>
                <a:cs typeface="Calibri" panose="020F0502020204030204" pitchFamily="34" charset="0"/>
              </a:rPr>
              <a:t>for Applicants and Students</a:t>
            </a:r>
          </a:p>
        </p:txBody>
      </p:sp>
      <p:sp>
        <p:nvSpPr>
          <p:cNvPr id="21" name="TextBox 20"/>
          <p:cNvSpPr txBox="1"/>
          <p:nvPr/>
        </p:nvSpPr>
        <p:spPr>
          <a:xfrm>
            <a:off x="4778828" y="1706003"/>
            <a:ext cx="6999514" cy="4740144"/>
          </a:xfrm>
          <a:prstGeom prst="rect">
            <a:avLst/>
          </a:prstGeom>
          <a:noFill/>
        </p:spPr>
        <p:txBody>
          <a:bodyPr wrap="square" rtlCol="0">
            <a:spAutoFit/>
          </a:bodyPr>
          <a:lstStyle/>
          <a:p>
            <a:pPr marL="342900" indent="-342900" defTabSz="1625382" eaLnBrk="0" latinLnBrk="0" hangingPunct="0">
              <a:lnSpc>
                <a:spcPct val="114000"/>
              </a:lnSpc>
              <a:spcBef>
                <a:spcPts val="1200"/>
              </a:spcBef>
              <a:buClr>
                <a:srgbClr val="7B9D77"/>
              </a:buClr>
              <a:buFont typeface="Wingdings" panose="05000000000000000000" pitchFamily="2" charset="2"/>
              <a:buChar char="§"/>
            </a:pPr>
            <a:r>
              <a:rPr lang="en-US" altLang="ko-KR" sz="2400">
                <a:ln>
                  <a:solidFill>
                    <a:srgbClr val="D95D4F">
                      <a:alpha val="0"/>
                    </a:srgbClr>
                  </a:solidFill>
                </a:ln>
                <a:solidFill>
                  <a:schemeClr val="tx1">
                    <a:lumMod val="85000"/>
                    <a:lumOff val="15000"/>
                  </a:schemeClr>
                </a:solidFill>
                <a:cs typeface="Calibri" panose="020F0502020204030204" pitchFamily="34" charset="0"/>
              </a:rPr>
              <a:t>Only </a:t>
            </a:r>
            <a:r>
              <a:rPr lang="en-US" altLang="ko-KR" sz="2400" b="1">
                <a:ln>
                  <a:solidFill>
                    <a:srgbClr val="D95D4F">
                      <a:alpha val="0"/>
                    </a:srgbClr>
                  </a:solidFill>
                </a:ln>
                <a:solidFill>
                  <a:srgbClr val="7B9D77"/>
                </a:solidFill>
                <a:cs typeface="Calibri" panose="020F0502020204030204" pitchFamily="34" charset="0"/>
              </a:rPr>
              <a:t>specific questions </a:t>
            </a:r>
            <a:r>
              <a:rPr lang="en-US" altLang="ko-KR" sz="2400">
                <a:ln>
                  <a:solidFill>
                    <a:srgbClr val="D95D4F">
                      <a:alpha val="0"/>
                    </a:srgbClr>
                  </a:solidFill>
                </a:ln>
                <a:solidFill>
                  <a:schemeClr val="tx1">
                    <a:lumMod val="85000"/>
                    <a:lumOff val="15000"/>
                  </a:schemeClr>
                </a:solidFill>
                <a:cs typeface="Calibri" panose="020F0502020204030204" pitchFamily="34" charset="0"/>
              </a:rPr>
              <a:t>may be asked regarding any conditions, symptoms or behaviors that have been </a:t>
            </a:r>
            <a:r>
              <a:rPr lang="en-US" altLang="ko-KR" sz="2400" b="1">
                <a:ln>
                  <a:solidFill>
                    <a:srgbClr val="D95D4F">
                      <a:alpha val="0"/>
                    </a:srgbClr>
                  </a:solidFill>
                </a:ln>
                <a:solidFill>
                  <a:schemeClr val="tx1">
                    <a:lumMod val="85000"/>
                    <a:lumOff val="15000"/>
                  </a:schemeClr>
                </a:solidFill>
                <a:cs typeface="Calibri" panose="020F0502020204030204" pitchFamily="34" charset="0"/>
              </a:rPr>
              <a:t>observed, demonstrated, disclosed, or documented </a:t>
            </a:r>
            <a:r>
              <a:rPr lang="en-US" altLang="ko-KR" sz="2400">
                <a:ln>
                  <a:solidFill>
                    <a:srgbClr val="D95D4F">
                      <a:alpha val="0"/>
                    </a:srgbClr>
                  </a:solidFill>
                </a:ln>
                <a:solidFill>
                  <a:schemeClr val="tx1">
                    <a:lumMod val="85000"/>
                    <a:lumOff val="15000"/>
                  </a:schemeClr>
                </a:solidFill>
                <a:cs typeface="Calibri" panose="020F0502020204030204" pitchFamily="34" charset="0"/>
              </a:rPr>
              <a:t>anywhere in the student health record.</a:t>
            </a:r>
          </a:p>
          <a:p>
            <a:pPr marL="342900" indent="-342900" defTabSz="1625382" eaLnBrk="0" latinLnBrk="0" hangingPunct="0">
              <a:lnSpc>
                <a:spcPct val="114000"/>
              </a:lnSpc>
              <a:spcBef>
                <a:spcPts val="1200"/>
              </a:spcBef>
              <a:buClr>
                <a:srgbClr val="7B9D77"/>
              </a:buClr>
              <a:buFont typeface="Wingdings" panose="05000000000000000000" pitchFamily="2" charset="2"/>
              <a:buChar char="§"/>
            </a:pPr>
            <a:r>
              <a:rPr lang="en-US" altLang="ko-KR" sz="2400">
                <a:ln>
                  <a:solidFill>
                    <a:srgbClr val="D95D4F">
                      <a:alpha val="0"/>
                    </a:srgbClr>
                  </a:solidFill>
                </a:ln>
                <a:solidFill>
                  <a:schemeClr val="tx1">
                    <a:lumMod val="85000"/>
                    <a:lumOff val="15000"/>
                  </a:schemeClr>
                </a:solidFill>
                <a:cs typeface="Calibri" panose="020F0502020204030204" pitchFamily="34" charset="0"/>
              </a:rPr>
              <a:t>Focus on </a:t>
            </a:r>
            <a:r>
              <a:rPr lang="en-US" altLang="ko-KR" sz="2400" b="1" u="sng">
                <a:ln>
                  <a:solidFill>
                    <a:srgbClr val="D95D4F">
                      <a:alpha val="0"/>
                    </a:srgbClr>
                  </a:solidFill>
                </a:ln>
                <a:solidFill>
                  <a:srgbClr val="7B9D77"/>
                </a:solidFill>
                <a:cs typeface="Calibri" panose="020F0502020204030204" pitchFamily="34" charset="0"/>
              </a:rPr>
              <a:t>current</a:t>
            </a:r>
            <a:r>
              <a:rPr lang="en-US" altLang="ko-KR" sz="2400">
                <a:ln>
                  <a:solidFill>
                    <a:srgbClr val="D95D4F">
                      <a:alpha val="0"/>
                    </a:srgbClr>
                  </a:solidFill>
                </a:ln>
                <a:solidFill>
                  <a:schemeClr val="tx1">
                    <a:lumMod val="85000"/>
                    <a:lumOff val="15000"/>
                  </a:schemeClr>
                </a:solidFill>
                <a:cs typeface="Calibri" panose="020F0502020204030204" pitchFamily="34" charset="0"/>
              </a:rPr>
              <a:t> behaviors/ symptoms and functional limitations.</a:t>
            </a:r>
          </a:p>
          <a:p>
            <a:pPr marL="342900" indent="-342900" defTabSz="1625382" eaLnBrk="0" latinLnBrk="0" hangingPunct="0">
              <a:lnSpc>
                <a:spcPct val="114000"/>
              </a:lnSpc>
              <a:spcBef>
                <a:spcPts val="1200"/>
              </a:spcBef>
              <a:buClr>
                <a:srgbClr val="7B9D77"/>
              </a:buClr>
              <a:buFont typeface="Wingdings" panose="05000000000000000000" pitchFamily="2" charset="2"/>
              <a:buChar char="§"/>
            </a:pPr>
            <a:r>
              <a:rPr lang="en-US" altLang="ko-KR" sz="2400" b="1">
                <a:ln>
                  <a:solidFill>
                    <a:srgbClr val="D95D4F">
                      <a:alpha val="0"/>
                    </a:srgbClr>
                  </a:solidFill>
                </a:ln>
                <a:solidFill>
                  <a:srgbClr val="7B9D77"/>
                </a:solidFill>
                <a:cs typeface="Calibri" panose="020F0502020204030204" pitchFamily="34" charset="0"/>
              </a:rPr>
              <a:t>Specific behavioral or clinical observations </a:t>
            </a:r>
            <a:r>
              <a:rPr lang="en-US" altLang="ko-KR" sz="2400">
                <a:ln>
                  <a:solidFill>
                    <a:srgbClr val="D95D4F">
                      <a:alpha val="0"/>
                    </a:srgbClr>
                  </a:solidFill>
                </a:ln>
                <a:solidFill>
                  <a:schemeClr val="tx1">
                    <a:lumMod val="85000"/>
                    <a:lumOff val="15000"/>
                  </a:schemeClr>
                </a:solidFill>
                <a:cs typeface="Calibri" panose="020F0502020204030204" pitchFamily="34" charset="0"/>
              </a:rPr>
              <a:t>from interview should be documented.</a:t>
            </a:r>
          </a:p>
          <a:p>
            <a:pPr marL="342900" indent="-342900" defTabSz="1625382" eaLnBrk="0" latinLnBrk="0" hangingPunct="0">
              <a:lnSpc>
                <a:spcPct val="114000"/>
              </a:lnSpc>
              <a:spcBef>
                <a:spcPts val="1200"/>
              </a:spcBef>
              <a:buClr>
                <a:srgbClr val="7B9D77"/>
              </a:buClr>
              <a:buFont typeface="Wingdings" panose="05000000000000000000" pitchFamily="2" charset="2"/>
              <a:buChar char="§"/>
            </a:pPr>
            <a:r>
              <a:rPr lang="en-US" altLang="ko-KR" sz="2400">
                <a:ln>
                  <a:solidFill>
                    <a:srgbClr val="D95D4F">
                      <a:alpha val="0"/>
                    </a:srgbClr>
                  </a:solidFill>
                </a:ln>
                <a:solidFill>
                  <a:schemeClr val="tx1">
                    <a:lumMod val="85000"/>
                    <a:lumOff val="15000"/>
                  </a:schemeClr>
                </a:solidFill>
                <a:cs typeface="Calibri" panose="020F0502020204030204" pitchFamily="34" charset="0"/>
              </a:rPr>
              <a:t>Completion of Mental Status Exam.</a:t>
            </a:r>
          </a:p>
        </p:txBody>
      </p:sp>
      <p:pic>
        <p:nvPicPr>
          <p:cNvPr id="5" name="Picture Placeholder 4" descr="A person covering the face with the hands&#10;&#10;Description automatically generated with medium confidence">
            <a:extLst>
              <a:ext uri="{FF2B5EF4-FFF2-40B4-BE49-F238E27FC236}">
                <a16:creationId xmlns:a16="http://schemas.microsoft.com/office/drawing/2014/main" id="{1B17E354-253C-488F-8BDC-6DD52B874BF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a:fillRect/>
          </a:stretch>
        </p:blipFill>
        <p:spPr/>
      </p:pic>
      <p:sp>
        <p:nvSpPr>
          <p:cNvPr id="22" name="슬라이드 번호 개체 틀 5">
            <a:extLst>
              <a:ext uri="{FF2B5EF4-FFF2-40B4-BE49-F238E27FC236}">
                <a16:creationId xmlns:a16="http://schemas.microsoft.com/office/drawing/2014/main" id="{668D5F1B-7B8A-4DC9-A61D-B619C07D99B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44</a:t>
            </a:fld>
            <a:endParaRPr kumimoji="0" lang="ko-KR" altLang="en-US" sz="1200" b="0" i="0" u="none" strike="noStrike" kern="1200" cap="none" spc="0" normalizeH="0" baseline="0" noProof="0">
              <a:ln>
                <a:noFill/>
              </a:ln>
              <a:solidFill>
                <a:prstClr val="black"/>
              </a:solidFill>
              <a:effectLst/>
              <a:uLnTx/>
              <a:uFillTx/>
              <a:latin typeface="Calibri"/>
              <a:ea typeface="맑은 고딕"/>
              <a:cs typeface="+mn-cs"/>
            </a:endParaRPr>
          </a:p>
        </p:txBody>
      </p:sp>
    </p:spTree>
    <p:extLst>
      <p:ext uri="{BB962C8B-B14F-4D97-AF65-F5344CB8AC3E}">
        <p14:creationId xmlns:p14="http://schemas.microsoft.com/office/powerpoint/2010/main" val="1092915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48D3C57-B9F6-44B9-B3B9-A828741D3A60}"/>
              </a:ext>
            </a:extLst>
          </p:cNvPr>
          <p:cNvSpPr>
            <a:spLocks noGrp="1"/>
          </p:cNvSpPr>
          <p:nvPr>
            <p:ph type="title"/>
          </p:nvPr>
        </p:nvSpPr>
        <p:spPr>
          <a:xfrm>
            <a:off x="838200" y="462718"/>
            <a:ext cx="10515600" cy="816450"/>
          </a:xfrm>
        </p:spPr>
        <p:txBody>
          <a:bodyPr>
            <a:normAutofit/>
          </a:bodyPr>
          <a:lstStyle/>
          <a:p>
            <a:r>
              <a:rPr lang="en-US" altLang="ko-KR" sz="4400"/>
              <a:t>Direct Threat to Others?</a:t>
            </a:r>
            <a:endParaRPr lang="ko-KR" altLang="en-US" sz="4400"/>
          </a:p>
        </p:txBody>
      </p:sp>
      <p:sp>
        <p:nvSpPr>
          <p:cNvPr id="12" name="직사각형 11">
            <a:extLst>
              <a:ext uri="{FF2B5EF4-FFF2-40B4-BE49-F238E27FC236}">
                <a16:creationId xmlns:a16="http://schemas.microsoft.com/office/drawing/2014/main" id="{A74A592B-629F-4B0F-8F16-DE96AD4897AC}"/>
              </a:ext>
            </a:extLst>
          </p:cNvPr>
          <p:cNvSpPr/>
          <p:nvPr/>
        </p:nvSpPr>
        <p:spPr>
          <a:xfrm>
            <a:off x="4881563" y="0"/>
            <a:ext cx="2428875" cy="1127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a:cs typeface="+mn-cs"/>
            </a:endParaRPr>
          </a:p>
        </p:txBody>
      </p:sp>
      <p:pic>
        <p:nvPicPr>
          <p:cNvPr id="18" name="Picture 17">
            <a:extLst>
              <a:ext uri="{FF2B5EF4-FFF2-40B4-BE49-F238E27FC236}">
                <a16:creationId xmlns:a16="http://schemas.microsoft.com/office/drawing/2014/main" id="{D9943669-5C50-481A-B2CD-36755742C995}"/>
              </a:ext>
            </a:extLst>
          </p:cNvPr>
          <p:cNvPicPr>
            <a:picLocks noChangeAspect="1"/>
          </p:cNvPicPr>
          <p:nvPr/>
        </p:nvPicPr>
        <p:blipFill>
          <a:blip r:embed="rId3"/>
          <a:stretch>
            <a:fillRect/>
          </a:stretch>
        </p:blipFill>
        <p:spPr>
          <a:xfrm>
            <a:off x="905524" y="1511244"/>
            <a:ext cx="10380952" cy="4180952"/>
          </a:xfrm>
          <a:prstGeom prst="rect">
            <a:avLst/>
          </a:prstGeom>
        </p:spPr>
      </p:pic>
      <p:sp>
        <p:nvSpPr>
          <p:cNvPr id="16" name="타원 6">
            <a:extLst>
              <a:ext uri="{FF2B5EF4-FFF2-40B4-BE49-F238E27FC236}">
                <a16:creationId xmlns:a16="http://schemas.microsoft.com/office/drawing/2014/main" id="{41A5EBB4-9114-4929-B9A6-BEA1750FF062}"/>
              </a:ext>
            </a:extLst>
          </p:cNvPr>
          <p:cNvSpPr/>
          <p:nvPr/>
        </p:nvSpPr>
        <p:spPr>
          <a:xfrm>
            <a:off x="678329" y="1511244"/>
            <a:ext cx="756621" cy="756621"/>
          </a:xfrm>
          <a:prstGeom prst="ellipse">
            <a:avLst/>
          </a:prstGeom>
          <a:solidFill>
            <a:srgbClr val="6D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srgbClr val="FFFFFF"/>
                </a:solidFill>
                <a:effectLst/>
                <a:uLnTx/>
                <a:uFillTx/>
                <a:latin typeface="Calibri Light" panose="020F0302020204030204" pitchFamily="34" charset="0"/>
                <a:ea typeface="맑은 고딕"/>
                <a:cs typeface="Calibri Light" panose="020F0302020204030204" pitchFamily="34" charset="0"/>
              </a:rPr>
              <a:t>06</a:t>
            </a:r>
            <a:endParaRPr kumimoji="0" lang="ko-KR" altLang="en-US" sz="1800" b="0" i="0" u="none" strike="noStrike" kern="1200" cap="none" spc="0" normalizeH="0" baseline="0" noProof="0">
              <a:ln>
                <a:noFill/>
              </a:ln>
              <a:solidFill>
                <a:srgbClr val="FFFFFF"/>
              </a:solidFill>
              <a:effectLst/>
              <a:uLnTx/>
              <a:uFillTx/>
              <a:latin typeface="Calibri Light" panose="020F0302020204030204" pitchFamily="34" charset="0"/>
              <a:ea typeface="맑은 고딕"/>
              <a:cs typeface="Calibri Light" panose="020F0302020204030204" pitchFamily="34" charset="0"/>
            </a:endParaRPr>
          </a:p>
        </p:txBody>
      </p:sp>
      <p:sp>
        <p:nvSpPr>
          <p:cNvPr id="6" name="슬라이드 번호 개체 틀 5">
            <a:extLst>
              <a:ext uri="{FF2B5EF4-FFF2-40B4-BE49-F238E27FC236}">
                <a16:creationId xmlns:a16="http://schemas.microsoft.com/office/drawing/2014/main" id="{A1EB6588-688A-4734-930B-58476E5EAFD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45</a:t>
            </a:fld>
            <a:endParaRPr kumimoji="0" lang="ko-KR" altLang="en-US" sz="1200" b="0" i="0" u="none" strike="noStrike" kern="1200" cap="none" spc="0" normalizeH="0" baseline="0" noProof="0">
              <a:ln>
                <a:noFill/>
              </a:ln>
              <a:solidFill>
                <a:prstClr val="black"/>
              </a:solidFill>
              <a:effectLst/>
              <a:uLnTx/>
              <a:uFillTx/>
              <a:latin typeface="Calibri"/>
              <a:ea typeface="맑은 고딕"/>
              <a:cs typeface="+mn-cs"/>
            </a:endParaRPr>
          </a:p>
        </p:txBody>
      </p:sp>
    </p:spTree>
    <p:extLst>
      <p:ext uri="{BB962C8B-B14F-4D97-AF65-F5344CB8AC3E}">
        <p14:creationId xmlns:p14="http://schemas.microsoft.com/office/powerpoint/2010/main" val="7878841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BC465E-9DB9-4A0C-BA63-90F145DFC157}"/>
              </a:ext>
            </a:extLst>
          </p:cNvPr>
          <p:cNvSpPr>
            <a:spLocks noGrp="1"/>
          </p:cNvSpPr>
          <p:nvPr>
            <p:ph type="title"/>
          </p:nvPr>
        </p:nvSpPr>
        <p:spPr>
          <a:xfrm>
            <a:off x="665652" y="502602"/>
            <a:ext cx="5491480" cy="5852795"/>
          </a:xfrm>
        </p:spPr>
        <p:txBody>
          <a:bodyPr>
            <a:normAutofit/>
          </a:bodyPr>
          <a:lstStyle/>
          <a:p>
            <a:r>
              <a:rPr lang="en-US"/>
              <a:t>When to Consider Disability Accommodation?</a:t>
            </a:r>
          </a:p>
        </p:txBody>
      </p:sp>
      <p:cxnSp>
        <p:nvCxnSpPr>
          <p:cNvPr id="9" name="Straight Arrow Connector 8">
            <a:extLst>
              <a:ext uri="{FF2B5EF4-FFF2-40B4-BE49-F238E27FC236}">
                <a16:creationId xmlns:a16="http://schemas.microsoft.com/office/drawing/2014/main" id="{0898BF00-C42F-44F2-AF73-12C47A281EC5}"/>
              </a:ext>
            </a:extLst>
          </p:cNvPr>
          <p:cNvCxnSpPr/>
          <p:nvPr/>
        </p:nvCxnSpPr>
        <p:spPr>
          <a:xfrm>
            <a:off x="7879584" y="4558267"/>
            <a:ext cx="0" cy="282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628DE18-E2B6-4323-8CDC-213EF4347114}"/>
              </a:ext>
            </a:extLst>
          </p:cNvPr>
          <p:cNvCxnSpPr/>
          <p:nvPr/>
        </p:nvCxnSpPr>
        <p:spPr>
          <a:xfrm>
            <a:off x="7879584" y="4558267"/>
            <a:ext cx="0" cy="282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5701E96-2EEF-498E-AEBD-CED92CEDE003}"/>
              </a:ext>
            </a:extLst>
          </p:cNvPr>
          <p:cNvGrpSpPr/>
          <p:nvPr/>
        </p:nvGrpSpPr>
        <p:grpSpPr>
          <a:xfrm>
            <a:off x="6546506" y="638339"/>
            <a:ext cx="4826557" cy="5578976"/>
            <a:chOff x="6546506" y="638339"/>
            <a:chExt cx="4826557" cy="5578976"/>
          </a:xfrm>
        </p:grpSpPr>
        <p:sp>
          <p:nvSpPr>
            <p:cNvPr id="6" name="Diamond 5">
              <a:extLst>
                <a:ext uri="{FF2B5EF4-FFF2-40B4-BE49-F238E27FC236}">
                  <a16:creationId xmlns:a16="http://schemas.microsoft.com/office/drawing/2014/main" id="{7E840383-95EF-471E-8A17-B90A4D721CE2}"/>
                </a:ext>
              </a:extLst>
            </p:cNvPr>
            <p:cNvSpPr/>
            <p:nvPr/>
          </p:nvSpPr>
          <p:spPr>
            <a:xfrm>
              <a:off x="6802739" y="638339"/>
              <a:ext cx="2150348" cy="1818752"/>
            </a:xfrm>
            <a:prstGeom prst="diamond">
              <a:avLst/>
            </a:prstGeom>
            <a:solidFill>
              <a:srgbClr val="383F73"/>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Direct Threat?</a:t>
              </a:r>
            </a:p>
          </p:txBody>
        </p:sp>
        <p:sp>
          <p:nvSpPr>
            <p:cNvPr id="7" name="Rectangle 6">
              <a:extLst>
                <a:ext uri="{FF2B5EF4-FFF2-40B4-BE49-F238E27FC236}">
                  <a16:creationId xmlns:a16="http://schemas.microsoft.com/office/drawing/2014/main" id="{A2908D7B-3FEB-4D27-BE42-CD96987BFB67}"/>
                </a:ext>
              </a:extLst>
            </p:cNvPr>
            <p:cNvSpPr/>
            <p:nvPr/>
          </p:nvSpPr>
          <p:spPr>
            <a:xfrm>
              <a:off x="6546506" y="4840691"/>
              <a:ext cx="2662813" cy="1376624"/>
            </a:xfrm>
            <a:prstGeom prst="rect">
              <a:avLst/>
            </a:prstGeom>
            <a:solidFill>
              <a:srgbClr val="C0000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Consider </a:t>
              </a:r>
              <a:r>
                <a:rPr lang="en-US">
                  <a:solidFill>
                    <a:prstClr val="white"/>
                  </a:solidFill>
                  <a:latin typeface="Calibri" panose="020F0502020204030204"/>
                </a:rPr>
                <a:t>disability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accommodation.</a:t>
              </a:r>
            </a:p>
          </p:txBody>
        </p:sp>
        <p:sp>
          <p:nvSpPr>
            <p:cNvPr id="8" name="Diamond 7">
              <a:extLst>
                <a:ext uri="{FF2B5EF4-FFF2-40B4-BE49-F238E27FC236}">
                  <a16:creationId xmlns:a16="http://schemas.microsoft.com/office/drawing/2014/main" id="{E631BBD3-130C-49D1-9EFB-4FAA26F0EFC8}"/>
                </a:ext>
              </a:extLst>
            </p:cNvPr>
            <p:cNvSpPr/>
            <p:nvPr/>
          </p:nvSpPr>
          <p:spPr>
            <a:xfrm>
              <a:off x="6802739" y="2739515"/>
              <a:ext cx="2150348" cy="1818752"/>
            </a:xfrm>
            <a:prstGeom prst="diamond">
              <a:avLst/>
            </a:prstGeom>
            <a:solidFill>
              <a:srgbClr val="383F73"/>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solidFill>
                  <a:effectLst/>
                  <a:uLnTx/>
                  <a:uFillTx/>
                  <a:latin typeface="Calibri" panose="020F0502020204030204"/>
                  <a:ea typeface="+mn-ea"/>
                  <a:cs typeface="+mn-cs"/>
                </a:rPr>
                <a:t>Person with a disability?</a:t>
              </a:r>
            </a:p>
          </p:txBody>
        </p:sp>
        <p:sp>
          <p:nvSpPr>
            <p:cNvPr id="10" name="TextBox 9">
              <a:extLst>
                <a:ext uri="{FF2B5EF4-FFF2-40B4-BE49-F238E27FC236}">
                  <a16:creationId xmlns:a16="http://schemas.microsoft.com/office/drawing/2014/main" id="{05DC7F0C-B5E0-4C10-A628-96F2BAA0D66F}"/>
                </a:ext>
              </a:extLst>
            </p:cNvPr>
            <p:cNvSpPr txBox="1"/>
            <p:nvPr/>
          </p:nvSpPr>
          <p:spPr>
            <a:xfrm>
              <a:off x="7325255" y="2418930"/>
              <a:ext cx="512465"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YES</a:t>
              </a:r>
            </a:p>
          </p:txBody>
        </p:sp>
        <p:sp>
          <p:nvSpPr>
            <p:cNvPr id="11" name="TextBox 10">
              <a:extLst>
                <a:ext uri="{FF2B5EF4-FFF2-40B4-BE49-F238E27FC236}">
                  <a16:creationId xmlns:a16="http://schemas.microsoft.com/office/drawing/2014/main" id="{E604BEAE-692D-4C7B-90C7-BB5194035E62}"/>
                </a:ext>
              </a:extLst>
            </p:cNvPr>
            <p:cNvSpPr txBox="1"/>
            <p:nvPr/>
          </p:nvSpPr>
          <p:spPr>
            <a:xfrm>
              <a:off x="7325255" y="4471359"/>
              <a:ext cx="512465"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YES</a:t>
              </a:r>
            </a:p>
          </p:txBody>
        </p:sp>
        <p:sp>
          <p:nvSpPr>
            <p:cNvPr id="12" name="TextBox 11">
              <a:extLst>
                <a:ext uri="{FF2B5EF4-FFF2-40B4-BE49-F238E27FC236}">
                  <a16:creationId xmlns:a16="http://schemas.microsoft.com/office/drawing/2014/main" id="{B3ACD2EE-9C95-41AB-87FF-DF7C3785805F}"/>
                </a:ext>
              </a:extLst>
            </p:cNvPr>
            <p:cNvSpPr txBox="1"/>
            <p:nvPr/>
          </p:nvSpPr>
          <p:spPr>
            <a:xfrm>
              <a:off x="8927966" y="1255020"/>
              <a:ext cx="512465"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a:t>
              </a:r>
            </a:p>
          </p:txBody>
        </p:sp>
        <p:sp>
          <p:nvSpPr>
            <p:cNvPr id="13" name="Rectangle 12">
              <a:extLst>
                <a:ext uri="{FF2B5EF4-FFF2-40B4-BE49-F238E27FC236}">
                  <a16:creationId xmlns:a16="http://schemas.microsoft.com/office/drawing/2014/main" id="{5802A0EA-AE68-41B9-A39A-76BCFB010D92}"/>
                </a:ext>
              </a:extLst>
            </p:cNvPr>
            <p:cNvSpPr/>
            <p:nvPr/>
          </p:nvSpPr>
          <p:spPr>
            <a:xfrm>
              <a:off x="9427872" y="1189880"/>
              <a:ext cx="1945191" cy="684075"/>
            </a:xfrm>
            <a:prstGeom prst="rect">
              <a:avLst/>
            </a:prstGeom>
            <a:solidFill>
              <a:srgbClr val="7B9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Enroll</a:t>
              </a:r>
            </a:p>
          </p:txBody>
        </p:sp>
        <p:sp>
          <p:nvSpPr>
            <p:cNvPr id="14" name="Rectangle 13">
              <a:extLst>
                <a:ext uri="{FF2B5EF4-FFF2-40B4-BE49-F238E27FC236}">
                  <a16:creationId xmlns:a16="http://schemas.microsoft.com/office/drawing/2014/main" id="{29F6AEDC-067C-4073-8395-7BA91A611F61}"/>
                </a:ext>
              </a:extLst>
            </p:cNvPr>
            <p:cNvSpPr/>
            <p:nvPr/>
          </p:nvSpPr>
          <p:spPr>
            <a:xfrm>
              <a:off x="9445463" y="2881972"/>
              <a:ext cx="1927600" cy="1533838"/>
            </a:xfrm>
            <a:prstGeom prst="rect">
              <a:avLst/>
            </a:prstGeom>
            <a:solidFill>
              <a:srgbClr val="7B9D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Submit recommendation of denial to the Regional Office.</a:t>
              </a:r>
            </a:p>
          </p:txBody>
        </p:sp>
        <p:sp>
          <p:nvSpPr>
            <p:cNvPr id="15" name="TextBox 14">
              <a:extLst>
                <a:ext uri="{FF2B5EF4-FFF2-40B4-BE49-F238E27FC236}">
                  <a16:creationId xmlns:a16="http://schemas.microsoft.com/office/drawing/2014/main" id="{48230343-BE94-4384-9367-7DF1BD7CAEB2}"/>
                </a:ext>
              </a:extLst>
            </p:cNvPr>
            <p:cNvSpPr txBox="1"/>
            <p:nvPr/>
          </p:nvSpPr>
          <p:spPr>
            <a:xfrm>
              <a:off x="8902847" y="3347045"/>
              <a:ext cx="512465"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No</a:t>
              </a:r>
            </a:p>
          </p:txBody>
        </p:sp>
        <p:cxnSp>
          <p:nvCxnSpPr>
            <p:cNvPr id="16" name="Straight Arrow Connector 15">
              <a:extLst>
                <a:ext uri="{FF2B5EF4-FFF2-40B4-BE49-F238E27FC236}">
                  <a16:creationId xmlns:a16="http://schemas.microsoft.com/office/drawing/2014/main" id="{22E2F150-EDF7-4C2C-875A-C9EDA99355DF}"/>
                </a:ext>
              </a:extLst>
            </p:cNvPr>
            <p:cNvCxnSpPr/>
            <p:nvPr/>
          </p:nvCxnSpPr>
          <p:spPr>
            <a:xfrm>
              <a:off x="7877913" y="2457091"/>
              <a:ext cx="0" cy="282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03AE76D-85A5-4587-8909-3F369BBAA835}"/>
                </a:ext>
              </a:extLst>
            </p:cNvPr>
            <p:cNvCxnSpPr/>
            <p:nvPr/>
          </p:nvCxnSpPr>
          <p:spPr>
            <a:xfrm>
              <a:off x="8953087" y="1547715"/>
              <a:ext cx="462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FD4789D-C691-4A12-8A6A-9EBEF47787F5}"/>
                </a:ext>
              </a:extLst>
            </p:cNvPr>
            <p:cNvCxnSpPr>
              <a:cxnSpLocks/>
            </p:cNvCxnSpPr>
            <p:nvPr/>
          </p:nvCxnSpPr>
          <p:spPr>
            <a:xfrm>
              <a:off x="8953087" y="3648891"/>
              <a:ext cx="49237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1" name="슬라이드 번호 개체 틀 5">
            <a:extLst>
              <a:ext uri="{FF2B5EF4-FFF2-40B4-BE49-F238E27FC236}">
                <a16:creationId xmlns:a16="http://schemas.microsoft.com/office/drawing/2014/main" id="{B1CEB1E4-1299-43E9-9DBC-F3933F5F666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46</a:t>
            </a:fld>
            <a:endParaRPr kumimoji="0" lang="ko-KR" altLang="en-US" sz="12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1898172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a:spLocks noGrp="1"/>
          </p:cNvSpPr>
          <p:nvPr>
            <p:ph type="title" idx="4294967295"/>
          </p:nvPr>
        </p:nvSpPr>
        <p:spPr>
          <a:xfrm>
            <a:off x="3546851" y="482322"/>
            <a:ext cx="7708050" cy="13117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14000"/>
              </a:lnSpc>
              <a:spcBef>
                <a:spcPts val="0"/>
              </a:spcBef>
              <a:spcAft>
                <a:spcPts val="0"/>
              </a:spcAft>
              <a:buClrTx/>
              <a:buSzTx/>
              <a:buFontTx/>
              <a:buNone/>
              <a:tabLst/>
              <a:defRPr/>
            </a:pPr>
            <a:r>
              <a:rPr lang="en-US" altLang="ko-KR" sz="3600" b="1">
                <a:ea typeface="+mn-ea"/>
                <a:cs typeface="+mn-cs"/>
              </a:rPr>
              <a:t>Disability</a:t>
            </a:r>
            <a:r>
              <a:rPr kumimoji="0" lang="en-US" altLang="ko-KR" sz="3600" b="1" i="0" u="none" strike="noStrike" kern="1200" cap="none" spc="0" normalizeH="0" baseline="0" noProof="0">
                <a:ln>
                  <a:noFill/>
                </a:ln>
                <a:effectLst/>
                <a:uLnTx/>
                <a:uFillTx/>
                <a:ea typeface="+mn-ea"/>
                <a:cs typeface="+mn-cs"/>
              </a:rPr>
              <a:t> Accommodation Considerations</a:t>
            </a:r>
            <a:endParaRPr kumimoji="0" lang="ko-KR" altLang="en-US" sz="3600" b="1" i="0" u="none" strike="noStrike" kern="1200" cap="none" spc="0" normalizeH="0" baseline="0" noProof="0">
              <a:ln>
                <a:noFill/>
              </a:ln>
              <a:effectLst/>
              <a:uLnTx/>
              <a:uFillTx/>
              <a:ea typeface="+mn-ea"/>
              <a:cs typeface="+mn-cs"/>
            </a:endParaRPr>
          </a:p>
        </p:txBody>
      </p:sp>
      <p:sp>
        <p:nvSpPr>
          <p:cNvPr id="15" name="직사각형 14">
            <a:extLst>
              <a:ext uri="{FF2B5EF4-FFF2-40B4-BE49-F238E27FC236}">
                <a16:creationId xmlns:a16="http://schemas.microsoft.com/office/drawing/2014/main" id="{5E1C0E1C-DB5F-45D4-9A6C-A63F573C5B72}"/>
              </a:ext>
            </a:extLst>
          </p:cNvPr>
          <p:cNvSpPr/>
          <p:nvPr/>
        </p:nvSpPr>
        <p:spPr>
          <a:xfrm>
            <a:off x="3546850" y="1794028"/>
            <a:ext cx="7708051" cy="4278479"/>
          </a:xfrm>
          <a:prstGeom prst="rect">
            <a:avLst/>
          </a:prstGeom>
        </p:spPr>
        <p:txBody>
          <a:bodyPr wrap="square">
            <a:spAutoFit/>
          </a:bodyPr>
          <a:lstStyle/>
          <a:p>
            <a:pPr marL="342900" marR="0" lvl="0" indent="-342900" algn="l" defTabSz="914400" rtl="0" eaLnBrk="1" fontAlgn="auto" latinLnBrk="0" hangingPunct="1">
              <a:lnSpc>
                <a:spcPct val="114000"/>
              </a:lnSpc>
              <a:spcBef>
                <a:spcPts val="0"/>
              </a:spcBef>
              <a:spcAft>
                <a:spcPts val="0"/>
              </a:spcAft>
              <a:buClr>
                <a:srgbClr val="383F73"/>
              </a:buClr>
              <a:buSzTx/>
              <a:buFont typeface="Wingdings" panose="05000000000000000000" pitchFamily="2" charset="2"/>
              <a:buChar char="§"/>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If, it is determined that an individual poses a direct threat as a result of a medical condition or disability, the qualified health professional conducting the assessment </a:t>
            </a:r>
            <a:r>
              <a:rPr kumimoji="0" lang="en-US" sz="2400" b="1" i="0" u="none" strike="noStrike" kern="1200" cap="none" spc="0" normalizeH="0" baseline="0" noProof="0">
                <a:ln>
                  <a:noFill/>
                </a:ln>
                <a:solidFill>
                  <a:srgbClr val="C00000"/>
                </a:solidFill>
                <a:effectLst/>
                <a:uLnTx/>
                <a:uFillTx/>
                <a:latin typeface="Calibri" panose="020F0502020204030204"/>
                <a:ea typeface="+mn-ea"/>
                <a:cs typeface="+mn-cs"/>
              </a:rPr>
              <a:t>must determine </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whether a disability accommodation</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rgbClr val="7B9D77"/>
                </a:solidFill>
                <a:effectLst/>
                <a:uLnTx/>
                <a:uFillTx/>
                <a:latin typeface="Calibri" panose="020F0502020204030204"/>
                <a:ea typeface="+mn-ea"/>
                <a:cs typeface="+mn-cs"/>
              </a:rPr>
              <a:t>would either eliminate </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the risk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or </a:t>
            </a:r>
            <a:r>
              <a:rPr kumimoji="0" lang="en-US" sz="2400" b="1" i="0" u="none" strike="noStrike" kern="1200" cap="none" spc="0" normalizeH="0" baseline="0" noProof="0">
                <a:ln>
                  <a:noFill/>
                </a:ln>
                <a:solidFill>
                  <a:srgbClr val="7B9D77"/>
                </a:solidFill>
                <a:effectLst/>
                <a:uLnTx/>
                <a:uFillTx/>
                <a:latin typeface="Calibri" panose="020F0502020204030204"/>
                <a:ea typeface="+mn-ea"/>
                <a:cs typeface="+mn-cs"/>
              </a:rPr>
              <a:t>reduce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it to </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an acceptable level</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1" hangingPunct="1">
              <a:lnSpc>
                <a:spcPct val="114000"/>
              </a:lnSpc>
              <a:spcBef>
                <a:spcPts val="0"/>
              </a:spcBef>
              <a:spcAft>
                <a:spcPts val="0"/>
              </a:spcAft>
              <a:buClr>
                <a:srgbClr val="383F73"/>
              </a:buClr>
              <a:buSzTx/>
              <a:buFont typeface="Wingdings" panose="05000000000000000000" pitchFamily="2" charset="2"/>
              <a:buChar char="§"/>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14000"/>
              </a:lnSpc>
              <a:spcBef>
                <a:spcPts val="0"/>
              </a:spcBef>
              <a:spcAft>
                <a:spcPts val="0"/>
              </a:spcAft>
              <a:buClr>
                <a:srgbClr val="383F73"/>
              </a:buClr>
              <a:buSzTx/>
              <a:buFont typeface="Wingdings" panose="05000000000000000000" pitchFamily="2" charset="2"/>
              <a:buChar char="§"/>
              <a:tabLst/>
              <a:defRPr/>
            </a:pPr>
            <a:r>
              <a:rPr kumimoji="0" lang="en-US" sz="2400" b="1" i="0" u="sng" strike="noStrike" kern="1200" cap="none" spc="0" normalizeH="0" baseline="0" noProof="0">
                <a:ln>
                  <a:noFill/>
                </a:ln>
                <a:solidFill>
                  <a:prstClr val="black"/>
                </a:solidFill>
                <a:effectLst/>
                <a:uLnTx/>
                <a:uFillTx/>
                <a:latin typeface="Calibri" panose="020F0502020204030204"/>
                <a:ea typeface="+mn-ea"/>
                <a:cs typeface="+mn-cs"/>
              </a:rPr>
              <a:t>Every</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effort should be made to</a:t>
            </a: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 identify appropriate disability accommodations</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that </a:t>
            </a:r>
            <a:r>
              <a:rPr kumimoji="0" lang="en-US" sz="2400" b="1" i="0" u="none" strike="noStrike" kern="1200" cap="none" spc="0" normalizeH="0" baseline="0" noProof="0">
                <a:ln>
                  <a:noFill/>
                </a:ln>
                <a:solidFill>
                  <a:srgbClr val="7B9D77"/>
                </a:solidFill>
                <a:effectLst/>
                <a:uLnTx/>
                <a:uFillTx/>
                <a:latin typeface="Calibri" panose="020F0502020204030204"/>
                <a:ea typeface="+mn-ea"/>
                <a:cs typeface="+mn-cs"/>
              </a:rPr>
              <a:t>may eliminate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or </a:t>
            </a:r>
            <a:r>
              <a:rPr kumimoji="0" lang="en-US" sz="2400" b="1" i="0" u="none" strike="noStrike" kern="1200" cap="none" spc="0" normalizeH="0" baseline="0" noProof="0">
                <a:ln>
                  <a:noFill/>
                </a:ln>
                <a:solidFill>
                  <a:srgbClr val="7B9D77"/>
                </a:solidFill>
                <a:effectLst/>
                <a:uLnTx/>
                <a:uFillTx/>
                <a:latin typeface="Calibri" panose="020F0502020204030204"/>
                <a:ea typeface="+mn-ea"/>
                <a:cs typeface="+mn-cs"/>
              </a:rPr>
              <a:t>reduce</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the risk in a given case.</a:t>
            </a:r>
          </a:p>
        </p:txBody>
      </p:sp>
      <p:pic>
        <p:nvPicPr>
          <p:cNvPr id="20" name="Picture Placeholder 19" descr="A person with a prosthetic leg working in warehouse moving lumber.">
            <a:extLst>
              <a:ext uri="{FF2B5EF4-FFF2-40B4-BE49-F238E27FC236}">
                <a16:creationId xmlns:a16="http://schemas.microsoft.com/office/drawing/2014/main" id="{38268B39-DAB4-4F8E-AD1C-23ADB1E17B58}"/>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p:pic>
      <p:sp>
        <p:nvSpPr>
          <p:cNvPr id="5" name="슬라이드 번호 개체 틀 5">
            <a:extLst>
              <a:ext uri="{FF2B5EF4-FFF2-40B4-BE49-F238E27FC236}">
                <a16:creationId xmlns:a16="http://schemas.microsoft.com/office/drawing/2014/main" id="{86FF49C2-2852-49E8-A44B-B5C34185FE6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47</a:t>
            </a:fld>
            <a:endParaRPr kumimoji="0" lang="ko-KR" altLang="en-US" sz="12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37409429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8E422EE-4E26-4F29-9DC0-E7895D25233B}"/>
              </a:ext>
            </a:extLst>
          </p:cNvPr>
          <p:cNvSpPr>
            <a:spLocks noGrp="1"/>
          </p:cNvSpPr>
          <p:nvPr>
            <p:ph type="title"/>
          </p:nvPr>
        </p:nvSpPr>
        <p:spPr>
          <a:xfrm>
            <a:off x="838200" y="462717"/>
            <a:ext cx="10515600" cy="1325563"/>
          </a:xfrm>
        </p:spPr>
        <p:txBody>
          <a:bodyPr>
            <a:normAutofit fontScale="90000"/>
          </a:bodyPr>
          <a:lstStyle/>
          <a:p>
            <a:r>
              <a:rPr lang="en-US" altLang="ko-KR"/>
              <a:t>Post Direct Threat Assessment</a:t>
            </a:r>
            <a:endParaRPr lang="ko-KR" altLang="en-US"/>
          </a:p>
        </p:txBody>
      </p:sp>
      <p:sp>
        <p:nvSpPr>
          <p:cNvPr id="3" name="직사각형 2">
            <a:extLst>
              <a:ext uri="{FF2B5EF4-FFF2-40B4-BE49-F238E27FC236}">
                <a16:creationId xmlns:a16="http://schemas.microsoft.com/office/drawing/2014/main" id="{64CC3DAF-026C-4C96-BECC-F8091A8EA62C}"/>
              </a:ext>
            </a:extLst>
          </p:cNvPr>
          <p:cNvSpPr/>
          <p:nvPr/>
        </p:nvSpPr>
        <p:spPr>
          <a:xfrm>
            <a:off x="1249045" y="1800225"/>
            <a:ext cx="3295650" cy="12001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a:ln>
                  <a:noFill/>
                </a:ln>
                <a:solidFill>
                  <a:prstClr val="white"/>
                </a:solidFill>
                <a:effectLst/>
                <a:uLnTx/>
                <a:uFillTx/>
                <a:latin typeface="Calibri"/>
                <a:ea typeface="맑은 고딕"/>
                <a:cs typeface="+mn-cs"/>
              </a:rPr>
              <a:t>Person with a Disability?</a:t>
            </a:r>
            <a:endParaRPr kumimoji="0" lang="ko-KR" altLang="en-US" sz="2400" b="0" i="0" u="none" strike="noStrike" kern="1200" cap="none" spc="0" normalizeH="0" baseline="0" noProof="0">
              <a:ln>
                <a:noFill/>
              </a:ln>
              <a:solidFill>
                <a:prstClr val="white"/>
              </a:solidFill>
              <a:effectLst/>
              <a:uLnTx/>
              <a:uFillTx/>
              <a:latin typeface="Calibri"/>
              <a:ea typeface="맑은 고딕"/>
              <a:cs typeface="+mn-cs"/>
            </a:endParaRPr>
          </a:p>
        </p:txBody>
      </p:sp>
      <p:sp>
        <p:nvSpPr>
          <p:cNvPr id="8" name="TextBox 7">
            <a:extLst>
              <a:ext uri="{FF2B5EF4-FFF2-40B4-BE49-F238E27FC236}">
                <a16:creationId xmlns:a16="http://schemas.microsoft.com/office/drawing/2014/main" id="{E9A3E5A9-B386-4B2E-9332-7C7BA7E41D5B}"/>
              </a:ext>
            </a:extLst>
          </p:cNvPr>
          <p:cNvSpPr txBox="1"/>
          <p:nvPr/>
        </p:nvSpPr>
        <p:spPr>
          <a:xfrm>
            <a:off x="1249045" y="3338196"/>
            <a:ext cx="3295650" cy="2528384"/>
          </a:xfrm>
          <a:prstGeom prst="rect">
            <a:avLst/>
          </a:prstGeom>
          <a:noFill/>
        </p:spPr>
        <p:txBody>
          <a:bodyPr wrap="square" rtlCol="0">
            <a:spAutoFit/>
          </a:bodyPr>
          <a:lstStyle/>
          <a:p>
            <a:pPr marL="0" marR="0" lvl="0" indent="0" algn="ctr" defTabSz="914400" rtl="0" eaLnBrk="1" fontAlgn="auto" latinLnBrk="1" hangingPunct="1">
              <a:lnSpc>
                <a:spcPct val="114000"/>
              </a:lnSpc>
              <a:spcBef>
                <a:spcPts val="0"/>
              </a:spcBef>
              <a:spcAft>
                <a:spcPts val="0"/>
              </a:spcAft>
              <a:buClrTx/>
              <a:buSzTx/>
              <a:buFontTx/>
              <a:buNone/>
              <a:tabLst/>
              <a:defRPr/>
            </a:pPr>
            <a:r>
              <a:rPr kumimoji="0" lang="en-US" altLang="ko-KR" sz="2000" b="0" i="0" u="none" strike="noStrike" kern="1200" cap="none" spc="0" normalizeH="0" baseline="0" noProof="0">
                <a:ln>
                  <a:noFill/>
                </a:ln>
                <a:solidFill>
                  <a:prstClr val="black"/>
                </a:solidFill>
                <a:effectLst/>
                <a:uLnTx/>
                <a:uFillTx/>
                <a:latin typeface="Calibri"/>
                <a:ea typeface="맑은 고딕"/>
                <a:cs typeface="+mn-cs"/>
              </a:rPr>
              <a:t>The </a:t>
            </a:r>
            <a:r>
              <a:rPr kumimoji="0" lang="en-US" altLang="ko-KR" sz="2000" b="1" i="0" u="none" strike="noStrike" kern="1200" cap="none" spc="0" normalizeH="0" baseline="0" noProof="0">
                <a:ln>
                  <a:noFill/>
                </a:ln>
                <a:solidFill>
                  <a:srgbClr val="7B9D77"/>
                </a:solidFill>
                <a:effectLst/>
                <a:uLnTx/>
                <a:uFillTx/>
                <a:latin typeface="Calibri"/>
                <a:ea typeface="맑은 고딕"/>
                <a:cs typeface="+mn-cs"/>
              </a:rPr>
              <a:t>qualified health professional</a:t>
            </a:r>
            <a:r>
              <a:rPr kumimoji="0" lang="en-US" altLang="ko-KR" sz="2000" b="0" i="0" u="none" strike="noStrike" kern="1200" cap="none" spc="0" normalizeH="0" baseline="0" noProof="0">
                <a:ln>
                  <a:noFill/>
                </a:ln>
                <a:solidFill>
                  <a:prstClr val="black"/>
                </a:solidFill>
                <a:effectLst/>
                <a:uLnTx/>
                <a:uFillTx/>
                <a:latin typeface="Calibri"/>
                <a:ea typeface="맑은 고딕"/>
                <a:cs typeface="+mn-cs"/>
              </a:rPr>
              <a:t>, </a:t>
            </a:r>
            <a:r>
              <a:rPr kumimoji="0" lang="en-US" altLang="ko-KR" sz="2000" b="1" i="0" u="none" strike="noStrike" kern="1200" cap="none" spc="0" normalizeH="0" baseline="0" noProof="0">
                <a:ln>
                  <a:noFill/>
                </a:ln>
                <a:solidFill>
                  <a:prstClr val="black"/>
                </a:solidFill>
                <a:effectLst/>
                <a:uLnTx/>
                <a:uFillTx/>
                <a:latin typeface="Calibri"/>
                <a:ea typeface="맑은 고딕"/>
                <a:cs typeface="+mn-cs"/>
              </a:rPr>
              <a:t>in collaboration with the DC</a:t>
            </a:r>
            <a:r>
              <a:rPr kumimoji="0" lang="en-US" altLang="ko-KR" sz="2000" b="0" i="0" u="none" strike="noStrike" kern="1200" cap="none" spc="0" normalizeH="0" baseline="0" noProof="0">
                <a:ln>
                  <a:noFill/>
                </a:ln>
                <a:solidFill>
                  <a:prstClr val="black"/>
                </a:solidFill>
                <a:effectLst/>
                <a:uLnTx/>
                <a:uFillTx/>
                <a:latin typeface="Calibri"/>
                <a:ea typeface="맑은 고딕"/>
                <a:cs typeface="+mn-cs"/>
              </a:rPr>
              <a:t>, </a:t>
            </a:r>
            <a:r>
              <a:rPr kumimoji="0" lang="en-US" altLang="ko-KR" sz="2000" b="1" i="0" u="sng" strike="noStrike" kern="1200" cap="none" spc="0" normalizeH="0" baseline="0" noProof="0">
                <a:ln>
                  <a:noFill/>
                </a:ln>
                <a:solidFill>
                  <a:srgbClr val="7B9D77"/>
                </a:solidFill>
                <a:effectLst/>
                <a:uLnTx/>
                <a:uFillTx/>
                <a:latin typeface="Calibri"/>
                <a:ea typeface="맑은 고딕"/>
                <a:cs typeface="+mn-cs"/>
              </a:rPr>
              <a:t>must</a:t>
            </a:r>
            <a:r>
              <a:rPr kumimoji="0" lang="en-US" altLang="ko-KR" sz="2000" b="0" i="0" u="none" strike="noStrike" kern="1200" cap="none" spc="0" normalizeH="0" baseline="0" noProof="0">
                <a:ln>
                  <a:noFill/>
                </a:ln>
                <a:solidFill>
                  <a:prstClr val="black"/>
                </a:solidFill>
                <a:effectLst/>
                <a:uLnTx/>
                <a:uFillTx/>
                <a:latin typeface="Calibri"/>
                <a:ea typeface="맑은 고딕"/>
                <a:cs typeface="+mn-cs"/>
              </a:rPr>
              <a:t> consider reasonable accommodations that may eliminate or reduce the risk sufficiently to allow for enrollment. </a:t>
            </a:r>
          </a:p>
        </p:txBody>
      </p:sp>
      <p:sp>
        <p:nvSpPr>
          <p:cNvPr id="10" name="직사각형 9">
            <a:extLst>
              <a:ext uri="{FF2B5EF4-FFF2-40B4-BE49-F238E27FC236}">
                <a16:creationId xmlns:a16="http://schemas.microsoft.com/office/drawing/2014/main" id="{14A6443D-C7CD-4576-A56B-3AFCB5AA4462}"/>
              </a:ext>
            </a:extLst>
          </p:cNvPr>
          <p:cNvSpPr/>
          <p:nvPr/>
        </p:nvSpPr>
        <p:spPr>
          <a:xfrm>
            <a:off x="2839720" y="3144004"/>
            <a:ext cx="114300" cy="114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맑은 고딕"/>
              <a:cs typeface="+mn-cs"/>
            </a:endParaRPr>
          </a:p>
        </p:txBody>
      </p:sp>
      <p:sp>
        <p:nvSpPr>
          <p:cNvPr id="15" name="TextBox 14">
            <a:extLst>
              <a:ext uri="{FF2B5EF4-FFF2-40B4-BE49-F238E27FC236}">
                <a16:creationId xmlns:a16="http://schemas.microsoft.com/office/drawing/2014/main" id="{1213CDF0-D198-4EC6-886D-028870B60FC9}"/>
              </a:ext>
            </a:extLst>
          </p:cNvPr>
          <p:cNvSpPr txBox="1"/>
          <p:nvPr/>
        </p:nvSpPr>
        <p:spPr>
          <a:xfrm>
            <a:off x="4448175" y="2352645"/>
            <a:ext cx="3295650" cy="400110"/>
          </a:xfrm>
          <a:prstGeom prst="rect">
            <a:avLst/>
          </a:prstGeom>
          <a:noFill/>
        </p:spPr>
        <p:txBody>
          <a:bodyPr wrap="square" rtlCol="0" anchor="ctr">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a:ln>
                  <a:noFill/>
                </a:ln>
                <a:solidFill>
                  <a:prstClr val="white"/>
                </a:solidFill>
                <a:effectLst/>
                <a:uLnTx/>
                <a:uFillTx/>
                <a:latin typeface="Marcellus"/>
                <a:ea typeface="맑은 고딕"/>
                <a:cs typeface="+mn-cs"/>
              </a:rPr>
              <a:t>Lorem ipsum dolor</a:t>
            </a:r>
            <a:endParaRPr kumimoji="0" lang="ko-KR" altLang="en-US" sz="2000" b="1" i="0" u="none" strike="noStrike" kern="1200" cap="none" spc="0" normalizeH="0" baseline="0" noProof="0">
              <a:ln>
                <a:noFill/>
              </a:ln>
              <a:solidFill>
                <a:prstClr val="white"/>
              </a:solidFill>
              <a:effectLst/>
              <a:uLnTx/>
              <a:uFillTx/>
              <a:latin typeface="Marcellus"/>
              <a:ea typeface="맑은 고딕"/>
              <a:cs typeface="+mn-cs"/>
            </a:endParaRPr>
          </a:p>
        </p:txBody>
      </p:sp>
      <p:pic>
        <p:nvPicPr>
          <p:cNvPr id="2052" name="Picture 4">
            <a:extLst>
              <a:ext uri="{FF2B5EF4-FFF2-40B4-BE49-F238E27FC236}">
                <a16:creationId xmlns:a16="http://schemas.microsoft.com/office/drawing/2014/main" id="{0FED583F-A936-4FC5-BB6E-3A717712B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012" y="1167662"/>
            <a:ext cx="5902960" cy="5227621"/>
          </a:xfrm>
          <a:prstGeom prst="rect">
            <a:avLst/>
          </a:prstGeom>
          <a:noFill/>
          <a:extLst>
            <a:ext uri="{909E8E84-426E-40DD-AFC4-6F175D3DCCD1}">
              <a14:hiddenFill xmlns:a14="http://schemas.microsoft.com/office/drawing/2010/main">
                <a:solidFill>
                  <a:srgbClr val="FFFFFF"/>
                </a:solidFill>
              </a14:hiddenFill>
            </a:ext>
          </a:extLst>
        </p:spPr>
      </p:pic>
      <p:sp>
        <p:nvSpPr>
          <p:cNvPr id="35" name="타원 6">
            <a:extLst>
              <a:ext uri="{FF2B5EF4-FFF2-40B4-BE49-F238E27FC236}">
                <a16:creationId xmlns:a16="http://schemas.microsoft.com/office/drawing/2014/main" id="{DF02B030-AF2C-4056-B365-CB76AEE6D9C0}"/>
              </a:ext>
            </a:extLst>
          </p:cNvPr>
          <p:cNvSpPr/>
          <p:nvPr/>
        </p:nvSpPr>
        <p:spPr>
          <a:xfrm>
            <a:off x="607728" y="1974334"/>
            <a:ext cx="756621" cy="756621"/>
          </a:xfrm>
          <a:prstGeom prst="ellipse">
            <a:avLst/>
          </a:prstGeom>
          <a:solidFill>
            <a:srgbClr val="6D7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a:ln>
                  <a:noFill/>
                </a:ln>
                <a:solidFill>
                  <a:srgbClr val="FFFFFF"/>
                </a:solidFill>
                <a:effectLst/>
                <a:uLnTx/>
                <a:uFillTx/>
                <a:latin typeface="Calibri Light" panose="020F0302020204030204" pitchFamily="34" charset="0"/>
                <a:ea typeface="맑은 고딕"/>
                <a:cs typeface="Calibri Light" panose="020F0302020204030204" pitchFamily="34" charset="0"/>
              </a:rPr>
              <a:t>07</a:t>
            </a:r>
            <a:endParaRPr kumimoji="0" lang="ko-KR" altLang="en-US" sz="1800" b="0" i="0" u="none" strike="noStrike" kern="1200" cap="none" spc="0" normalizeH="0" baseline="0" noProof="0">
              <a:ln>
                <a:noFill/>
              </a:ln>
              <a:solidFill>
                <a:srgbClr val="FFFFFF"/>
              </a:solidFill>
              <a:effectLst/>
              <a:uLnTx/>
              <a:uFillTx/>
              <a:latin typeface="Calibri Light" panose="020F0302020204030204" pitchFamily="34" charset="0"/>
              <a:ea typeface="맑은 고딕"/>
              <a:cs typeface="Calibri Light" panose="020F0302020204030204" pitchFamily="34" charset="0"/>
            </a:endParaRPr>
          </a:p>
        </p:txBody>
      </p:sp>
      <p:sp>
        <p:nvSpPr>
          <p:cNvPr id="9" name="슬라이드 번호 개체 틀 5">
            <a:extLst>
              <a:ext uri="{FF2B5EF4-FFF2-40B4-BE49-F238E27FC236}">
                <a16:creationId xmlns:a16="http://schemas.microsoft.com/office/drawing/2014/main" id="{6DE7EAA6-96C2-4EAB-A5B8-F8D4C82A577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48</a:t>
            </a:fld>
            <a:endParaRPr kumimoji="0" lang="ko-KR" altLang="en-US" sz="1200" b="0" i="0" u="none" strike="noStrike" kern="1200" cap="none" spc="0" normalizeH="0" baseline="0" noProof="0">
              <a:ln>
                <a:noFill/>
              </a:ln>
              <a:solidFill>
                <a:prstClr val="black"/>
              </a:solidFill>
              <a:effectLst/>
              <a:uLnTx/>
              <a:uFillTx/>
              <a:latin typeface="Calibri"/>
              <a:ea typeface="맑은 고딕"/>
              <a:cs typeface="+mn-cs"/>
            </a:endParaRPr>
          </a:p>
        </p:txBody>
      </p:sp>
    </p:spTree>
    <p:extLst>
      <p:ext uri="{BB962C8B-B14F-4D97-AF65-F5344CB8AC3E}">
        <p14:creationId xmlns:p14="http://schemas.microsoft.com/office/powerpoint/2010/main" val="35002682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3369718-82EB-4031-9F03-1A4B92F708D0}"/>
              </a:ext>
            </a:extLst>
          </p:cNvPr>
          <p:cNvSpPr>
            <a:spLocks noGrp="1"/>
          </p:cNvSpPr>
          <p:nvPr>
            <p:ph type="title"/>
          </p:nvPr>
        </p:nvSpPr>
        <p:spPr>
          <a:xfrm>
            <a:off x="838200" y="462717"/>
            <a:ext cx="10515600" cy="1325563"/>
          </a:xfrm>
        </p:spPr>
        <p:txBody>
          <a:bodyPr>
            <a:normAutofit/>
          </a:bodyPr>
          <a:lstStyle/>
          <a:p>
            <a:r>
              <a:rPr lang="en-US" altLang="ko-KR" sz="4400"/>
              <a:t>Disability Accommodation</a:t>
            </a:r>
            <a:endParaRPr lang="ko-KR" altLang="en-US" sz="4400"/>
          </a:p>
        </p:txBody>
      </p:sp>
      <p:sp>
        <p:nvSpPr>
          <p:cNvPr id="63" name="TextBox 62">
            <a:extLst>
              <a:ext uri="{FF2B5EF4-FFF2-40B4-BE49-F238E27FC236}">
                <a16:creationId xmlns:a16="http://schemas.microsoft.com/office/drawing/2014/main" id="{9828159F-ABA0-40B5-859F-409F9B945643}"/>
              </a:ext>
            </a:extLst>
          </p:cNvPr>
          <p:cNvSpPr txBox="1"/>
          <p:nvPr/>
        </p:nvSpPr>
        <p:spPr>
          <a:xfrm>
            <a:off x="1062955" y="2109272"/>
            <a:ext cx="3971150" cy="3931846"/>
          </a:xfrm>
          <a:prstGeom prst="rect">
            <a:avLst/>
          </a:prstGeom>
          <a:noFill/>
        </p:spPr>
        <p:txBody>
          <a:bodyPr wrap="square" lIns="91440" tIns="45720" rIns="91440" bIns="45720" rtlCol="0" anchor="t">
            <a:spAutoFit/>
          </a:bodyPr>
          <a:lstStyle/>
          <a:p>
            <a:pPr marL="342900" marR="0" lvl="0" indent="-342900" algn="l" defTabSz="914400" rtl="0" eaLnBrk="1" fontAlgn="auto" latinLnBrk="1" hangingPunct="1">
              <a:lnSpc>
                <a:spcPct val="114000"/>
              </a:lnSpc>
              <a:spcBef>
                <a:spcPts val="0"/>
              </a:spcBef>
              <a:spcAft>
                <a:spcPts val="0"/>
              </a:spcAft>
              <a:buClr>
                <a:srgbClr val="7B9D77"/>
              </a:buClr>
              <a:buSzTx/>
              <a:buFont typeface="Wingdings" panose="05000000000000000000" pitchFamily="2" charset="2"/>
              <a:buChar char="§"/>
              <a:tabLst/>
              <a:defRPr/>
            </a:pPr>
            <a:r>
              <a:rPr kumimoji="0" lang="en-US" altLang="ko-KR" sz="2000" b="0" i="0" u="none" strike="noStrike" kern="1200" cap="none" spc="0" normalizeH="0" baseline="0" noProof="0">
                <a:ln>
                  <a:noFill/>
                </a:ln>
                <a:effectLst/>
                <a:uLnTx/>
                <a:uFillTx/>
                <a:latin typeface="Calibri"/>
                <a:ea typeface="맑은 고딕"/>
                <a:cs typeface="+mn-cs"/>
              </a:rPr>
              <a:t>The qualified health professional completing the assessment, in collaboration with the Disability Coordinator </a:t>
            </a:r>
            <a:r>
              <a:rPr kumimoji="0" lang="en-US" altLang="ko-KR" sz="2000" b="1" i="0" u="none" strike="noStrike" kern="1200" cap="none" spc="0" normalizeH="0" baseline="0" noProof="0">
                <a:ln>
                  <a:noFill/>
                </a:ln>
                <a:solidFill>
                  <a:srgbClr val="7B9D77"/>
                </a:solidFill>
                <a:effectLst/>
                <a:uLnTx/>
                <a:uFillTx/>
                <a:latin typeface="Calibri"/>
                <a:ea typeface="맑은 고딕"/>
                <a:cs typeface="+mn-cs"/>
              </a:rPr>
              <a:t>identifies </a:t>
            </a:r>
            <a:r>
              <a:rPr kumimoji="0" lang="en-US" altLang="ko-KR" sz="2000" i="0" u="none" strike="noStrike" kern="1200" cap="none" spc="0" normalizeH="0" baseline="0" noProof="0">
                <a:ln>
                  <a:noFill/>
                </a:ln>
                <a:effectLst/>
                <a:uLnTx/>
                <a:uFillTx/>
                <a:latin typeface="Calibri"/>
                <a:ea typeface="맑은 고딕"/>
                <a:cs typeface="+mn-cs"/>
              </a:rPr>
              <a:t>disability</a:t>
            </a:r>
            <a:r>
              <a:rPr kumimoji="0" lang="en-US" altLang="ko-KR" sz="2000" b="1" i="0" u="none" strike="noStrike" kern="1200" cap="none" spc="0" normalizeH="0" baseline="0" noProof="0">
                <a:ln>
                  <a:noFill/>
                </a:ln>
                <a:solidFill>
                  <a:srgbClr val="7B9D77"/>
                </a:solidFill>
                <a:effectLst/>
                <a:uLnTx/>
                <a:uFillTx/>
                <a:latin typeface="Calibri"/>
                <a:ea typeface="맑은 고딕"/>
                <a:cs typeface="+mn-cs"/>
              </a:rPr>
              <a:t> </a:t>
            </a:r>
            <a:r>
              <a:rPr kumimoji="0" lang="en-US" altLang="ko-KR" sz="2000" b="0" i="0" u="none" strike="noStrike" kern="1200" cap="none" spc="0" normalizeH="0" baseline="0" noProof="0">
                <a:ln>
                  <a:noFill/>
                </a:ln>
                <a:effectLst/>
                <a:uLnTx/>
                <a:uFillTx/>
                <a:latin typeface="Calibri"/>
                <a:ea typeface="맑은 고딕"/>
                <a:cs typeface="+mn-cs"/>
              </a:rPr>
              <a:t>accommodations that are </a:t>
            </a:r>
            <a:r>
              <a:rPr kumimoji="0" lang="en-US" altLang="ko-KR" sz="2000" b="1" i="0" u="sng" strike="noStrike" kern="1200" cap="none" spc="0" normalizeH="0" baseline="0" noProof="0">
                <a:ln>
                  <a:noFill/>
                </a:ln>
                <a:effectLst/>
                <a:uLnTx/>
                <a:uFillTx/>
                <a:latin typeface="Calibri"/>
                <a:ea typeface="맑은 고딕"/>
                <a:cs typeface="+mn-cs"/>
              </a:rPr>
              <a:t>likely</a:t>
            </a:r>
            <a:r>
              <a:rPr kumimoji="0" lang="en-US" altLang="ko-KR" sz="2000" b="0" i="0" u="none" strike="noStrike" kern="1200" cap="none" spc="0" normalizeH="0" baseline="0" noProof="0">
                <a:ln>
                  <a:noFill/>
                </a:ln>
                <a:effectLst/>
                <a:uLnTx/>
                <a:uFillTx/>
                <a:latin typeface="Calibri"/>
                <a:ea typeface="맑은 고딕"/>
                <a:cs typeface="+mn-cs"/>
              </a:rPr>
              <a:t> to </a:t>
            </a:r>
            <a:r>
              <a:rPr kumimoji="0" lang="en-US" altLang="ko-KR" sz="2000" b="1" i="0" u="none" strike="noStrike" kern="1200" cap="none" spc="0" normalizeH="0" baseline="0" noProof="0">
                <a:ln>
                  <a:noFill/>
                </a:ln>
                <a:effectLst/>
                <a:uLnTx/>
                <a:uFillTx/>
                <a:latin typeface="Calibri"/>
                <a:ea typeface="맑은 고딕"/>
                <a:cs typeface="+mn-cs"/>
              </a:rPr>
              <a:t>reduce the level of risk </a:t>
            </a:r>
            <a:r>
              <a:rPr kumimoji="0" lang="en-US" altLang="ko-KR" sz="2000" b="0" i="0" u="none" strike="noStrike" kern="1200" cap="none" spc="0" normalizeH="0" baseline="0" noProof="0">
                <a:ln>
                  <a:noFill/>
                </a:ln>
                <a:effectLst/>
                <a:uLnTx/>
                <a:uFillTx/>
                <a:latin typeface="Calibri"/>
                <a:ea typeface="맑은 고딕"/>
                <a:cs typeface="+mn-cs"/>
              </a:rPr>
              <a:t>including considerations of requested accommodations from either the applicant/student or others on their behalf.</a:t>
            </a:r>
          </a:p>
          <a:p>
            <a:pPr marL="342900" marR="0" lvl="0" indent="-342900" algn="l" defTabSz="914400" rtl="0" eaLnBrk="1" fontAlgn="auto" latinLnBrk="1" hangingPunct="1">
              <a:lnSpc>
                <a:spcPct val="114000"/>
              </a:lnSpc>
              <a:spcBef>
                <a:spcPts val="0"/>
              </a:spcBef>
              <a:spcAft>
                <a:spcPts val="0"/>
              </a:spcAft>
              <a:buClr>
                <a:srgbClr val="7B9D77"/>
              </a:buClr>
              <a:buSzTx/>
              <a:buFont typeface="Wingdings" panose="05000000000000000000" pitchFamily="2" charset="2"/>
              <a:buChar char="§"/>
              <a:tabLst/>
              <a:defRPr/>
            </a:pPr>
            <a:endParaRPr kumimoji="0" lang="ko-KR" altLang="en-US" sz="2000" b="0" i="0" u="none" strike="noStrike" kern="1200" cap="none" spc="0" normalizeH="0" baseline="0" noProof="0">
              <a:ln>
                <a:noFill/>
              </a:ln>
              <a:solidFill>
                <a:prstClr val="black"/>
              </a:solidFill>
              <a:effectLst/>
              <a:uLnTx/>
              <a:uFillTx/>
              <a:latin typeface="Calibri"/>
              <a:ea typeface="맑은 고딕"/>
              <a:cs typeface="+mn-cs"/>
            </a:endParaRPr>
          </a:p>
        </p:txBody>
      </p:sp>
      <p:sp>
        <p:nvSpPr>
          <p:cNvPr id="66" name="Freeform 13">
            <a:extLst>
              <a:ext uri="{FF2B5EF4-FFF2-40B4-BE49-F238E27FC236}">
                <a16:creationId xmlns:a16="http://schemas.microsoft.com/office/drawing/2014/main" id="{A648C973-252F-49BC-BF85-B9BA2115E2AD}"/>
              </a:ext>
            </a:extLst>
          </p:cNvPr>
          <p:cNvSpPr>
            <a:spLocks noEditPoints="1"/>
          </p:cNvSpPr>
          <p:nvPr/>
        </p:nvSpPr>
        <p:spPr bwMode="auto">
          <a:xfrm>
            <a:off x="4749899" y="2800771"/>
            <a:ext cx="460278" cy="475684"/>
          </a:xfrm>
          <a:custGeom>
            <a:avLst/>
            <a:gdLst>
              <a:gd name="T0" fmla="*/ 49 w 120"/>
              <a:gd name="T1" fmla="*/ 0 h 124"/>
              <a:gd name="T2" fmla="*/ 0 w 120"/>
              <a:gd name="T3" fmla="*/ 49 h 124"/>
              <a:gd name="T4" fmla="*/ 49 w 120"/>
              <a:gd name="T5" fmla="*/ 98 h 124"/>
              <a:gd name="T6" fmla="*/ 74 w 120"/>
              <a:gd name="T7" fmla="*/ 91 h 124"/>
              <a:gd name="T8" fmla="*/ 107 w 120"/>
              <a:gd name="T9" fmla="*/ 122 h 124"/>
              <a:gd name="T10" fmla="*/ 116 w 120"/>
              <a:gd name="T11" fmla="*/ 122 h 124"/>
              <a:gd name="T12" fmla="*/ 117 w 120"/>
              <a:gd name="T13" fmla="*/ 120 h 124"/>
              <a:gd name="T14" fmla="*/ 117 w 120"/>
              <a:gd name="T15" fmla="*/ 111 h 124"/>
              <a:gd name="T16" fmla="*/ 86 w 120"/>
              <a:gd name="T17" fmla="*/ 82 h 124"/>
              <a:gd name="T18" fmla="*/ 98 w 120"/>
              <a:gd name="T19" fmla="*/ 49 h 124"/>
              <a:gd name="T20" fmla="*/ 49 w 120"/>
              <a:gd name="T21" fmla="*/ 0 h 124"/>
              <a:gd name="T22" fmla="*/ 49 w 120"/>
              <a:gd name="T23" fmla="*/ 14 h 124"/>
              <a:gd name="T24" fmla="*/ 84 w 120"/>
              <a:gd name="T25" fmla="*/ 49 h 124"/>
              <a:gd name="T26" fmla="*/ 49 w 120"/>
              <a:gd name="T27" fmla="*/ 84 h 124"/>
              <a:gd name="T28" fmla="*/ 15 w 120"/>
              <a:gd name="T29" fmla="*/ 49 h 124"/>
              <a:gd name="T30" fmla="*/ 49 w 120"/>
              <a:gd name="T31" fmla="*/ 14 h 124"/>
              <a:gd name="T32" fmla="*/ 45 w 120"/>
              <a:gd name="T33" fmla="*/ 33 h 124"/>
              <a:gd name="T34" fmla="*/ 45 w 120"/>
              <a:gd name="T35" fmla="*/ 34 h 124"/>
              <a:gd name="T36" fmla="*/ 45 w 120"/>
              <a:gd name="T37" fmla="*/ 46 h 124"/>
              <a:gd name="T38" fmla="*/ 33 w 120"/>
              <a:gd name="T39" fmla="*/ 46 h 124"/>
              <a:gd name="T40" fmla="*/ 32 w 120"/>
              <a:gd name="T41" fmla="*/ 47 h 124"/>
              <a:gd name="T42" fmla="*/ 32 w 120"/>
              <a:gd name="T43" fmla="*/ 54 h 124"/>
              <a:gd name="T44" fmla="*/ 33 w 120"/>
              <a:gd name="T45" fmla="*/ 55 h 124"/>
              <a:gd name="T46" fmla="*/ 45 w 120"/>
              <a:gd name="T47" fmla="*/ 55 h 124"/>
              <a:gd name="T48" fmla="*/ 45 w 120"/>
              <a:gd name="T49" fmla="*/ 67 h 124"/>
              <a:gd name="T50" fmla="*/ 45 w 120"/>
              <a:gd name="T51" fmla="*/ 68 h 124"/>
              <a:gd name="T52" fmla="*/ 53 w 120"/>
              <a:gd name="T53" fmla="*/ 68 h 124"/>
              <a:gd name="T54" fmla="*/ 53 w 120"/>
              <a:gd name="T55" fmla="*/ 67 h 124"/>
              <a:gd name="T56" fmla="*/ 53 w 120"/>
              <a:gd name="T57" fmla="*/ 55 h 124"/>
              <a:gd name="T58" fmla="*/ 66 w 120"/>
              <a:gd name="T59" fmla="*/ 55 h 124"/>
              <a:gd name="T60" fmla="*/ 66 w 120"/>
              <a:gd name="T61" fmla="*/ 54 h 124"/>
              <a:gd name="T62" fmla="*/ 66 w 120"/>
              <a:gd name="T63" fmla="*/ 47 h 124"/>
              <a:gd name="T64" fmla="*/ 66 w 120"/>
              <a:gd name="T65" fmla="*/ 46 h 124"/>
              <a:gd name="T66" fmla="*/ 53 w 120"/>
              <a:gd name="T67" fmla="*/ 46 h 124"/>
              <a:gd name="T68" fmla="*/ 53 w 120"/>
              <a:gd name="T69" fmla="*/ 34 h 124"/>
              <a:gd name="T70" fmla="*/ 53 w 120"/>
              <a:gd name="T71" fmla="*/ 33 h 124"/>
              <a:gd name="T72" fmla="*/ 45 w 120"/>
              <a:gd name="T73" fmla="*/ 3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124">
                <a:moveTo>
                  <a:pt x="49" y="0"/>
                </a:moveTo>
                <a:cubicBezTo>
                  <a:pt x="22" y="0"/>
                  <a:pt x="0" y="22"/>
                  <a:pt x="0" y="49"/>
                </a:cubicBezTo>
                <a:cubicBezTo>
                  <a:pt x="0" y="76"/>
                  <a:pt x="22" y="98"/>
                  <a:pt x="49" y="98"/>
                </a:cubicBezTo>
                <a:cubicBezTo>
                  <a:pt x="58" y="98"/>
                  <a:pt x="67" y="95"/>
                  <a:pt x="74" y="91"/>
                </a:cubicBezTo>
                <a:cubicBezTo>
                  <a:pt x="107" y="122"/>
                  <a:pt x="107" y="122"/>
                  <a:pt x="107" y="122"/>
                </a:cubicBezTo>
                <a:cubicBezTo>
                  <a:pt x="110" y="124"/>
                  <a:pt x="114" y="124"/>
                  <a:pt x="116" y="122"/>
                </a:cubicBezTo>
                <a:cubicBezTo>
                  <a:pt x="117" y="120"/>
                  <a:pt x="117" y="120"/>
                  <a:pt x="117" y="120"/>
                </a:cubicBezTo>
                <a:cubicBezTo>
                  <a:pt x="120" y="118"/>
                  <a:pt x="120" y="114"/>
                  <a:pt x="117" y="111"/>
                </a:cubicBezTo>
                <a:cubicBezTo>
                  <a:pt x="86" y="82"/>
                  <a:pt x="86" y="82"/>
                  <a:pt x="86" y="82"/>
                </a:cubicBezTo>
                <a:cubicBezTo>
                  <a:pt x="93" y="73"/>
                  <a:pt x="98" y="61"/>
                  <a:pt x="98" y="49"/>
                </a:cubicBezTo>
                <a:cubicBezTo>
                  <a:pt x="98" y="22"/>
                  <a:pt x="76" y="0"/>
                  <a:pt x="49" y="0"/>
                </a:cubicBezTo>
                <a:close/>
                <a:moveTo>
                  <a:pt x="49" y="14"/>
                </a:moveTo>
                <a:cubicBezTo>
                  <a:pt x="68" y="14"/>
                  <a:pt x="84" y="30"/>
                  <a:pt x="84" y="49"/>
                </a:cubicBezTo>
                <a:cubicBezTo>
                  <a:pt x="84" y="68"/>
                  <a:pt x="68" y="84"/>
                  <a:pt x="49" y="84"/>
                </a:cubicBezTo>
                <a:cubicBezTo>
                  <a:pt x="30" y="84"/>
                  <a:pt x="15" y="68"/>
                  <a:pt x="15" y="49"/>
                </a:cubicBezTo>
                <a:cubicBezTo>
                  <a:pt x="15" y="30"/>
                  <a:pt x="30" y="14"/>
                  <a:pt x="49" y="14"/>
                </a:cubicBezTo>
                <a:close/>
                <a:moveTo>
                  <a:pt x="45" y="33"/>
                </a:moveTo>
                <a:cubicBezTo>
                  <a:pt x="45" y="33"/>
                  <a:pt x="45" y="33"/>
                  <a:pt x="45" y="34"/>
                </a:cubicBezTo>
                <a:cubicBezTo>
                  <a:pt x="45" y="46"/>
                  <a:pt x="45" y="46"/>
                  <a:pt x="45" y="46"/>
                </a:cubicBezTo>
                <a:cubicBezTo>
                  <a:pt x="33" y="46"/>
                  <a:pt x="33" y="46"/>
                  <a:pt x="33" y="46"/>
                </a:cubicBezTo>
                <a:cubicBezTo>
                  <a:pt x="32" y="46"/>
                  <a:pt x="32" y="46"/>
                  <a:pt x="32" y="47"/>
                </a:cubicBezTo>
                <a:cubicBezTo>
                  <a:pt x="32" y="54"/>
                  <a:pt x="32" y="54"/>
                  <a:pt x="32" y="54"/>
                </a:cubicBezTo>
                <a:cubicBezTo>
                  <a:pt x="32" y="54"/>
                  <a:pt x="32" y="55"/>
                  <a:pt x="33" y="55"/>
                </a:cubicBezTo>
                <a:cubicBezTo>
                  <a:pt x="45" y="55"/>
                  <a:pt x="45" y="55"/>
                  <a:pt x="45" y="55"/>
                </a:cubicBezTo>
                <a:cubicBezTo>
                  <a:pt x="45" y="67"/>
                  <a:pt x="45" y="67"/>
                  <a:pt x="45" y="67"/>
                </a:cubicBezTo>
                <a:cubicBezTo>
                  <a:pt x="45" y="67"/>
                  <a:pt x="45" y="68"/>
                  <a:pt x="45" y="68"/>
                </a:cubicBezTo>
                <a:cubicBezTo>
                  <a:pt x="53" y="68"/>
                  <a:pt x="53" y="68"/>
                  <a:pt x="53" y="68"/>
                </a:cubicBezTo>
                <a:cubicBezTo>
                  <a:pt x="53" y="68"/>
                  <a:pt x="53" y="67"/>
                  <a:pt x="53" y="67"/>
                </a:cubicBezTo>
                <a:cubicBezTo>
                  <a:pt x="53" y="55"/>
                  <a:pt x="53" y="55"/>
                  <a:pt x="53" y="55"/>
                </a:cubicBezTo>
                <a:cubicBezTo>
                  <a:pt x="66" y="55"/>
                  <a:pt x="66" y="55"/>
                  <a:pt x="66" y="55"/>
                </a:cubicBezTo>
                <a:cubicBezTo>
                  <a:pt x="66" y="55"/>
                  <a:pt x="66" y="54"/>
                  <a:pt x="66" y="54"/>
                </a:cubicBezTo>
                <a:cubicBezTo>
                  <a:pt x="66" y="47"/>
                  <a:pt x="66" y="47"/>
                  <a:pt x="66" y="47"/>
                </a:cubicBezTo>
                <a:cubicBezTo>
                  <a:pt x="66" y="46"/>
                  <a:pt x="66" y="46"/>
                  <a:pt x="66" y="46"/>
                </a:cubicBezTo>
                <a:cubicBezTo>
                  <a:pt x="53" y="46"/>
                  <a:pt x="53" y="46"/>
                  <a:pt x="53" y="46"/>
                </a:cubicBezTo>
                <a:cubicBezTo>
                  <a:pt x="53" y="34"/>
                  <a:pt x="53" y="34"/>
                  <a:pt x="53" y="34"/>
                </a:cubicBezTo>
                <a:cubicBezTo>
                  <a:pt x="53" y="33"/>
                  <a:pt x="53" y="33"/>
                  <a:pt x="53" y="33"/>
                </a:cubicBezTo>
                <a:lnTo>
                  <a:pt x="45"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sp>
        <p:nvSpPr>
          <p:cNvPr id="67" name="Freeform 14">
            <a:extLst>
              <a:ext uri="{FF2B5EF4-FFF2-40B4-BE49-F238E27FC236}">
                <a16:creationId xmlns:a16="http://schemas.microsoft.com/office/drawing/2014/main" id="{B884B57C-1053-487A-9E3E-99BABF33F2AD}"/>
              </a:ext>
            </a:extLst>
          </p:cNvPr>
          <p:cNvSpPr>
            <a:spLocks noEditPoints="1"/>
          </p:cNvSpPr>
          <p:nvPr/>
        </p:nvSpPr>
        <p:spPr bwMode="auto">
          <a:xfrm>
            <a:off x="7060275" y="2800771"/>
            <a:ext cx="460278" cy="475684"/>
          </a:xfrm>
          <a:custGeom>
            <a:avLst/>
            <a:gdLst>
              <a:gd name="T0" fmla="*/ 49 w 120"/>
              <a:gd name="T1" fmla="*/ 0 h 124"/>
              <a:gd name="T2" fmla="*/ 0 w 120"/>
              <a:gd name="T3" fmla="*/ 49 h 124"/>
              <a:gd name="T4" fmla="*/ 49 w 120"/>
              <a:gd name="T5" fmla="*/ 98 h 124"/>
              <a:gd name="T6" fmla="*/ 74 w 120"/>
              <a:gd name="T7" fmla="*/ 91 h 124"/>
              <a:gd name="T8" fmla="*/ 107 w 120"/>
              <a:gd name="T9" fmla="*/ 122 h 124"/>
              <a:gd name="T10" fmla="*/ 116 w 120"/>
              <a:gd name="T11" fmla="*/ 122 h 124"/>
              <a:gd name="T12" fmla="*/ 117 w 120"/>
              <a:gd name="T13" fmla="*/ 120 h 124"/>
              <a:gd name="T14" fmla="*/ 117 w 120"/>
              <a:gd name="T15" fmla="*/ 111 h 124"/>
              <a:gd name="T16" fmla="*/ 85 w 120"/>
              <a:gd name="T17" fmla="*/ 82 h 124"/>
              <a:gd name="T18" fmla="*/ 98 w 120"/>
              <a:gd name="T19" fmla="*/ 49 h 124"/>
              <a:gd name="T20" fmla="*/ 49 w 120"/>
              <a:gd name="T21" fmla="*/ 0 h 124"/>
              <a:gd name="T22" fmla="*/ 49 w 120"/>
              <a:gd name="T23" fmla="*/ 14 h 124"/>
              <a:gd name="T24" fmla="*/ 84 w 120"/>
              <a:gd name="T25" fmla="*/ 49 h 124"/>
              <a:gd name="T26" fmla="*/ 49 w 120"/>
              <a:gd name="T27" fmla="*/ 84 h 124"/>
              <a:gd name="T28" fmla="*/ 14 w 120"/>
              <a:gd name="T29" fmla="*/ 49 h 124"/>
              <a:gd name="T30" fmla="*/ 49 w 120"/>
              <a:gd name="T31" fmla="*/ 14 h 124"/>
              <a:gd name="T32" fmla="*/ 32 w 120"/>
              <a:gd name="T33" fmla="*/ 46 h 124"/>
              <a:gd name="T34" fmla="*/ 30 w 120"/>
              <a:gd name="T35" fmla="*/ 47 h 124"/>
              <a:gd name="T36" fmla="*/ 30 w 120"/>
              <a:gd name="T37" fmla="*/ 55 h 124"/>
              <a:gd name="T38" fmla="*/ 32 w 120"/>
              <a:gd name="T39" fmla="*/ 56 h 124"/>
              <a:gd name="T40" fmla="*/ 66 w 120"/>
              <a:gd name="T41" fmla="*/ 56 h 124"/>
              <a:gd name="T42" fmla="*/ 68 w 120"/>
              <a:gd name="T43" fmla="*/ 55 h 124"/>
              <a:gd name="T44" fmla="*/ 68 w 120"/>
              <a:gd name="T45" fmla="*/ 47 h 124"/>
              <a:gd name="T46" fmla="*/ 66 w 120"/>
              <a:gd name="T47" fmla="*/ 46 h 124"/>
              <a:gd name="T48" fmla="*/ 32 w 120"/>
              <a:gd name="T49" fmla="*/ 4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124">
                <a:moveTo>
                  <a:pt x="49" y="0"/>
                </a:moveTo>
                <a:cubicBezTo>
                  <a:pt x="22" y="0"/>
                  <a:pt x="0" y="22"/>
                  <a:pt x="0" y="49"/>
                </a:cubicBezTo>
                <a:cubicBezTo>
                  <a:pt x="0" y="76"/>
                  <a:pt x="22" y="98"/>
                  <a:pt x="49" y="98"/>
                </a:cubicBezTo>
                <a:cubicBezTo>
                  <a:pt x="58" y="98"/>
                  <a:pt x="67" y="95"/>
                  <a:pt x="74" y="91"/>
                </a:cubicBezTo>
                <a:cubicBezTo>
                  <a:pt x="107" y="122"/>
                  <a:pt x="107" y="122"/>
                  <a:pt x="107" y="122"/>
                </a:cubicBezTo>
                <a:cubicBezTo>
                  <a:pt x="110" y="124"/>
                  <a:pt x="114" y="124"/>
                  <a:pt x="116" y="122"/>
                </a:cubicBezTo>
                <a:cubicBezTo>
                  <a:pt x="117" y="120"/>
                  <a:pt x="117" y="120"/>
                  <a:pt x="117" y="120"/>
                </a:cubicBezTo>
                <a:cubicBezTo>
                  <a:pt x="120" y="118"/>
                  <a:pt x="120" y="114"/>
                  <a:pt x="117" y="111"/>
                </a:cubicBezTo>
                <a:cubicBezTo>
                  <a:pt x="85" y="82"/>
                  <a:pt x="85" y="82"/>
                  <a:pt x="85" y="82"/>
                </a:cubicBezTo>
                <a:cubicBezTo>
                  <a:pt x="93" y="73"/>
                  <a:pt x="98" y="61"/>
                  <a:pt x="98" y="49"/>
                </a:cubicBezTo>
                <a:cubicBezTo>
                  <a:pt x="98" y="22"/>
                  <a:pt x="76" y="0"/>
                  <a:pt x="49" y="0"/>
                </a:cubicBezTo>
                <a:close/>
                <a:moveTo>
                  <a:pt x="49" y="14"/>
                </a:moveTo>
                <a:cubicBezTo>
                  <a:pt x="68" y="14"/>
                  <a:pt x="84" y="30"/>
                  <a:pt x="84" y="49"/>
                </a:cubicBezTo>
                <a:cubicBezTo>
                  <a:pt x="84" y="68"/>
                  <a:pt x="68" y="84"/>
                  <a:pt x="49" y="84"/>
                </a:cubicBezTo>
                <a:cubicBezTo>
                  <a:pt x="30" y="84"/>
                  <a:pt x="14" y="68"/>
                  <a:pt x="14" y="49"/>
                </a:cubicBezTo>
                <a:cubicBezTo>
                  <a:pt x="14" y="30"/>
                  <a:pt x="30" y="14"/>
                  <a:pt x="49" y="14"/>
                </a:cubicBezTo>
                <a:close/>
                <a:moveTo>
                  <a:pt x="32" y="46"/>
                </a:moveTo>
                <a:cubicBezTo>
                  <a:pt x="31" y="46"/>
                  <a:pt x="30" y="47"/>
                  <a:pt x="30" y="47"/>
                </a:cubicBezTo>
                <a:cubicBezTo>
                  <a:pt x="30" y="55"/>
                  <a:pt x="30" y="55"/>
                  <a:pt x="30" y="55"/>
                </a:cubicBezTo>
                <a:cubicBezTo>
                  <a:pt x="30" y="55"/>
                  <a:pt x="31" y="56"/>
                  <a:pt x="32" y="56"/>
                </a:cubicBezTo>
                <a:cubicBezTo>
                  <a:pt x="66" y="56"/>
                  <a:pt x="66" y="56"/>
                  <a:pt x="66" y="56"/>
                </a:cubicBezTo>
                <a:cubicBezTo>
                  <a:pt x="67" y="56"/>
                  <a:pt x="68" y="55"/>
                  <a:pt x="68" y="55"/>
                </a:cubicBezTo>
                <a:cubicBezTo>
                  <a:pt x="68" y="47"/>
                  <a:pt x="68" y="47"/>
                  <a:pt x="68" y="47"/>
                </a:cubicBezTo>
                <a:cubicBezTo>
                  <a:pt x="68" y="47"/>
                  <a:pt x="67" y="46"/>
                  <a:pt x="66" y="46"/>
                </a:cubicBezTo>
                <a:lnTo>
                  <a:pt x="32" y="4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sp>
        <p:nvSpPr>
          <p:cNvPr id="68" name="Freeform 13">
            <a:extLst>
              <a:ext uri="{FF2B5EF4-FFF2-40B4-BE49-F238E27FC236}">
                <a16:creationId xmlns:a16="http://schemas.microsoft.com/office/drawing/2014/main" id="{7870088D-6F92-4905-B7FC-19ED58069D11}"/>
              </a:ext>
            </a:extLst>
          </p:cNvPr>
          <p:cNvSpPr>
            <a:spLocks noEditPoints="1"/>
          </p:cNvSpPr>
          <p:nvPr/>
        </p:nvSpPr>
        <p:spPr bwMode="auto">
          <a:xfrm>
            <a:off x="7060275" y="5122179"/>
            <a:ext cx="460278" cy="475684"/>
          </a:xfrm>
          <a:custGeom>
            <a:avLst/>
            <a:gdLst>
              <a:gd name="T0" fmla="*/ 49 w 120"/>
              <a:gd name="T1" fmla="*/ 0 h 124"/>
              <a:gd name="T2" fmla="*/ 0 w 120"/>
              <a:gd name="T3" fmla="*/ 49 h 124"/>
              <a:gd name="T4" fmla="*/ 49 w 120"/>
              <a:gd name="T5" fmla="*/ 98 h 124"/>
              <a:gd name="T6" fmla="*/ 74 w 120"/>
              <a:gd name="T7" fmla="*/ 91 h 124"/>
              <a:gd name="T8" fmla="*/ 107 w 120"/>
              <a:gd name="T9" fmla="*/ 122 h 124"/>
              <a:gd name="T10" fmla="*/ 116 w 120"/>
              <a:gd name="T11" fmla="*/ 122 h 124"/>
              <a:gd name="T12" fmla="*/ 117 w 120"/>
              <a:gd name="T13" fmla="*/ 120 h 124"/>
              <a:gd name="T14" fmla="*/ 117 w 120"/>
              <a:gd name="T15" fmla="*/ 111 h 124"/>
              <a:gd name="T16" fmla="*/ 86 w 120"/>
              <a:gd name="T17" fmla="*/ 82 h 124"/>
              <a:gd name="T18" fmla="*/ 98 w 120"/>
              <a:gd name="T19" fmla="*/ 49 h 124"/>
              <a:gd name="T20" fmla="*/ 49 w 120"/>
              <a:gd name="T21" fmla="*/ 0 h 124"/>
              <a:gd name="T22" fmla="*/ 49 w 120"/>
              <a:gd name="T23" fmla="*/ 14 h 124"/>
              <a:gd name="T24" fmla="*/ 84 w 120"/>
              <a:gd name="T25" fmla="*/ 49 h 124"/>
              <a:gd name="T26" fmla="*/ 49 w 120"/>
              <a:gd name="T27" fmla="*/ 84 h 124"/>
              <a:gd name="T28" fmla="*/ 15 w 120"/>
              <a:gd name="T29" fmla="*/ 49 h 124"/>
              <a:gd name="T30" fmla="*/ 49 w 120"/>
              <a:gd name="T31" fmla="*/ 14 h 124"/>
              <a:gd name="T32" fmla="*/ 45 w 120"/>
              <a:gd name="T33" fmla="*/ 33 h 124"/>
              <a:gd name="T34" fmla="*/ 45 w 120"/>
              <a:gd name="T35" fmla="*/ 34 h 124"/>
              <a:gd name="T36" fmla="*/ 45 w 120"/>
              <a:gd name="T37" fmla="*/ 46 h 124"/>
              <a:gd name="T38" fmla="*/ 33 w 120"/>
              <a:gd name="T39" fmla="*/ 46 h 124"/>
              <a:gd name="T40" fmla="*/ 32 w 120"/>
              <a:gd name="T41" fmla="*/ 47 h 124"/>
              <a:gd name="T42" fmla="*/ 32 w 120"/>
              <a:gd name="T43" fmla="*/ 54 h 124"/>
              <a:gd name="T44" fmla="*/ 33 w 120"/>
              <a:gd name="T45" fmla="*/ 55 h 124"/>
              <a:gd name="T46" fmla="*/ 45 w 120"/>
              <a:gd name="T47" fmla="*/ 55 h 124"/>
              <a:gd name="T48" fmla="*/ 45 w 120"/>
              <a:gd name="T49" fmla="*/ 67 h 124"/>
              <a:gd name="T50" fmla="*/ 45 w 120"/>
              <a:gd name="T51" fmla="*/ 68 h 124"/>
              <a:gd name="T52" fmla="*/ 53 w 120"/>
              <a:gd name="T53" fmla="*/ 68 h 124"/>
              <a:gd name="T54" fmla="*/ 53 w 120"/>
              <a:gd name="T55" fmla="*/ 67 h 124"/>
              <a:gd name="T56" fmla="*/ 53 w 120"/>
              <a:gd name="T57" fmla="*/ 55 h 124"/>
              <a:gd name="T58" fmla="*/ 66 w 120"/>
              <a:gd name="T59" fmla="*/ 55 h 124"/>
              <a:gd name="T60" fmla="*/ 66 w 120"/>
              <a:gd name="T61" fmla="*/ 54 h 124"/>
              <a:gd name="T62" fmla="*/ 66 w 120"/>
              <a:gd name="T63" fmla="*/ 47 h 124"/>
              <a:gd name="T64" fmla="*/ 66 w 120"/>
              <a:gd name="T65" fmla="*/ 46 h 124"/>
              <a:gd name="T66" fmla="*/ 53 w 120"/>
              <a:gd name="T67" fmla="*/ 46 h 124"/>
              <a:gd name="T68" fmla="*/ 53 w 120"/>
              <a:gd name="T69" fmla="*/ 34 h 124"/>
              <a:gd name="T70" fmla="*/ 53 w 120"/>
              <a:gd name="T71" fmla="*/ 33 h 124"/>
              <a:gd name="T72" fmla="*/ 45 w 120"/>
              <a:gd name="T73" fmla="*/ 3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124">
                <a:moveTo>
                  <a:pt x="49" y="0"/>
                </a:moveTo>
                <a:cubicBezTo>
                  <a:pt x="22" y="0"/>
                  <a:pt x="0" y="22"/>
                  <a:pt x="0" y="49"/>
                </a:cubicBezTo>
                <a:cubicBezTo>
                  <a:pt x="0" y="76"/>
                  <a:pt x="22" y="98"/>
                  <a:pt x="49" y="98"/>
                </a:cubicBezTo>
                <a:cubicBezTo>
                  <a:pt x="58" y="98"/>
                  <a:pt x="67" y="95"/>
                  <a:pt x="74" y="91"/>
                </a:cubicBezTo>
                <a:cubicBezTo>
                  <a:pt x="107" y="122"/>
                  <a:pt x="107" y="122"/>
                  <a:pt x="107" y="122"/>
                </a:cubicBezTo>
                <a:cubicBezTo>
                  <a:pt x="110" y="124"/>
                  <a:pt x="114" y="124"/>
                  <a:pt x="116" y="122"/>
                </a:cubicBezTo>
                <a:cubicBezTo>
                  <a:pt x="117" y="120"/>
                  <a:pt x="117" y="120"/>
                  <a:pt x="117" y="120"/>
                </a:cubicBezTo>
                <a:cubicBezTo>
                  <a:pt x="120" y="118"/>
                  <a:pt x="120" y="114"/>
                  <a:pt x="117" y="111"/>
                </a:cubicBezTo>
                <a:cubicBezTo>
                  <a:pt x="86" y="82"/>
                  <a:pt x="86" y="82"/>
                  <a:pt x="86" y="82"/>
                </a:cubicBezTo>
                <a:cubicBezTo>
                  <a:pt x="93" y="73"/>
                  <a:pt x="98" y="61"/>
                  <a:pt x="98" y="49"/>
                </a:cubicBezTo>
                <a:cubicBezTo>
                  <a:pt x="98" y="22"/>
                  <a:pt x="76" y="0"/>
                  <a:pt x="49" y="0"/>
                </a:cubicBezTo>
                <a:close/>
                <a:moveTo>
                  <a:pt x="49" y="14"/>
                </a:moveTo>
                <a:cubicBezTo>
                  <a:pt x="68" y="14"/>
                  <a:pt x="84" y="30"/>
                  <a:pt x="84" y="49"/>
                </a:cubicBezTo>
                <a:cubicBezTo>
                  <a:pt x="84" y="68"/>
                  <a:pt x="68" y="84"/>
                  <a:pt x="49" y="84"/>
                </a:cubicBezTo>
                <a:cubicBezTo>
                  <a:pt x="30" y="84"/>
                  <a:pt x="15" y="68"/>
                  <a:pt x="15" y="49"/>
                </a:cubicBezTo>
                <a:cubicBezTo>
                  <a:pt x="15" y="30"/>
                  <a:pt x="30" y="14"/>
                  <a:pt x="49" y="14"/>
                </a:cubicBezTo>
                <a:close/>
                <a:moveTo>
                  <a:pt x="45" y="33"/>
                </a:moveTo>
                <a:cubicBezTo>
                  <a:pt x="45" y="33"/>
                  <a:pt x="45" y="33"/>
                  <a:pt x="45" y="34"/>
                </a:cubicBezTo>
                <a:cubicBezTo>
                  <a:pt x="45" y="46"/>
                  <a:pt x="45" y="46"/>
                  <a:pt x="45" y="46"/>
                </a:cubicBezTo>
                <a:cubicBezTo>
                  <a:pt x="33" y="46"/>
                  <a:pt x="33" y="46"/>
                  <a:pt x="33" y="46"/>
                </a:cubicBezTo>
                <a:cubicBezTo>
                  <a:pt x="32" y="46"/>
                  <a:pt x="32" y="46"/>
                  <a:pt x="32" y="47"/>
                </a:cubicBezTo>
                <a:cubicBezTo>
                  <a:pt x="32" y="54"/>
                  <a:pt x="32" y="54"/>
                  <a:pt x="32" y="54"/>
                </a:cubicBezTo>
                <a:cubicBezTo>
                  <a:pt x="32" y="54"/>
                  <a:pt x="32" y="55"/>
                  <a:pt x="33" y="55"/>
                </a:cubicBezTo>
                <a:cubicBezTo>
                  <a:pt x="45" y="55"/>
                  <a:pt x="45" y="55"/>
                  <a:pt x="45" y="55"/>
                </a:cubicBezTo>
                <a:cubicBezTo>
                  <a:pt x="45" y="67"/>
                  <a:pt x="45" y="67"/>
                  <a:pt x="45" y="67"/>
                </a:cubicBezTo>
                <a:cubicBezTo>
                  <a:pt x="45" y="67"/>
                  <a:pt x="45" y="68"/>
                  <a:pt x="45" y="68"/>
                </a:cubicBezTo>
                <a:cubicBezTo>
                  <a:pt x="53" y="68"/>
                  <a:pt x="53" y="68"/>
                  <a:pt x="53" y="68"/>
                </a:cubicBezTo>
                <a:cubicBezTo>
                  <a:pt x="53" y="68"/>
                  <a:pt x="53" y="67"/>
                  <a:pt x="53" y="67"/>
                </a:cubicBezTo>
                <a:cubicBezTo>
                  <a:pt x="53" y="55"/>
                  <a:pt x="53" y="55"/>
                  <a:pt x="53" y="55"/>
                </a:cubicBezTo>
                <a:cubicBezTo>
                  <a:pt x="66" y="55"/>
                  <a:pt x="66" y="55"/>
                  <a:pt x="66" y="55"/>
                </a:cubicBezTo>
                <a:cubicBezTo>
                  <a:pt x="66" y="55"/>
                  <a:pt x="66" y="54"/>
                  <a:pt x="66" y="54"/>
                </a:cubicBezTo>
                <a:cubicBezTo>
                  <a:pt x="66" y="47"/>
                  <a:pt x="66" y="47"/>
                  <a:pt x="66" y="47"/>
                </a:cubicBezTo>
                <a:cubicBezTo>
                  <a:pt x="66" y="46"/>
                  <a:pt x="66" y="46"/>
                  <a:pt x="66" y="46"/>
                </a:cubicBezTo>
                <a:cubicBezTo>
                  <a:pt x="53" y="46"/>
                  <a:pt x="53" y="46"/>
                  <a:pt x="53" y="46"/>
                </a:cubicBezTo>
                <a:cubicBezTo>
                  <a:pt x="53" y="34"/>
                  <a:pt x="53" y="34"/>
                  <a:pt x="53" y="34"/>
                </a:cubicBezTo>
                <a:cubicBezTo>
                  <a:pt x="53" y="33"/>
                  <a:pt x="53" y="33"/>
                  <a:pt x="53" y="33"/>
                </a:cubicBezTo>
                <a:lnTo>
                  <a:pt x="45"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sp>
        <p:nvSpPr>
          <p:cNvPr id="69" name="Freeform 14">
            <a:extLst>
              <a:ext uri="{FF2B5EF4-FFF2-40B4-BE49-F238E27FC236}">
                <a16:creationId xmlns:a16="http://schemas.microsoft.com/office/drawing/2014/main" id="{43FBA211-6D07-4B19-9D50-37CA9887FE64}"/>
              </a:ext>
            </a:extLst>
          </p:cNvPr>
          <p:cNvSpPr>
            <a:spLocks noEditPoints="1"/>
          </p:cNvSpPr>
          <p:nvPr/>
        </p:nvSpPr>
        <p:spPr bwMode="auto">
          <a:xfrm>
            <a:off x="4749898" y="5122179"/>
            <a:ext cx="460278" cy="475684"/>
          </a:xfrm>
          <a:custGeom>
            <a:avLst/>
            <a:gdLst>
              <a:gd name="T0" fmla="*/ 49 w 120"/>
              <a:gd name="T1" fmla="*/ 0 h 124"/>
              <a:gd name="T2" fmla="*/ 0 w 120"/>
              <a:gd name="T3" fmla="*/ 49 h 124"/>
              <a:gd name="T4" fmla="*/ 49 w 120"/>
              <a:gd name="T5" fmla="*/ 98 h 124"/>
              <a:gd name="T6" fmla="*/ 74 w 120"/>
              <a:gd name="T7" fmla="*/ 91 h 124"/>
              <a:gd name="T8" fmla="*/ 107 w 120"/>
              <a:gd name="T9" fmla="*/ 122 h 124"/>
              <a:gd name="T10" fmla="*/ 116 w 120"/>
              <a:gd name="T11" fmla="*/ 122 h 124"/>
              <a:gd name="T12" fmla="*/ 117 w 120"/>
              <a:gd name="T13" fmla="*/ 120 h 124"/>
              <a:gd name="T14" fmla="*/ 117 w 120"/>
              <a:gd name="T15" fmla="*/ 111 h 124"/>
              <a:gd name="T16" fmla="*/ 85 w 120"/>
              <a:gd name="T17" fmla="*/ 82 h 124"/>
              <a:gd name="T18" fmla="*/ 98 w 120"/>
              <a:gd name="T19" fmla="*/ 49 h 124"/>
              <a:gd name="T20" fmla="*/ 49 w 120"/>
              <a:gd name="T21" fmla="*/ 0 h 124"/>
              <a:gd name="T22" fmla="*/ 49 w 120"/>
              <a:gd name="T23" fmla="*/ 14 h 124"/>
              <a:gd name="T24" fmla="*/ 84 w 120"/>
              <a:gd name="T25" fmla="*/ 49 h 124"/>
              <a:gd name="T26" fmla="*/ 49 w 120"/>
              <a:gd name="T27" fmla="*/ 84 h 124"/>
              <a:gd name="T28" fmla="*/ 14 w 120"/>
              <a:gd name="T29" fmla="*/ 49 h 124"/>
              <a:gd name="T30" fmla="*/ 49 w 120"/>
              <a:gd name="T31" fmla="*/ 14 h 124"/>
              <a:gd name="T32" fmla="*/ 32 w 120"/>
              <a:gd name="T33" fmla="*/ 46 h 124"/>
              <a:gd name="T34" fmla="*/ 30 w 120"/>
              <a:gd name="T35" fmla="*/ 47 h 124"/>
              <a:gd name="T36" fmla="*/ 30 w 120"/>
              <a:gd name="T37" fmla="*/ 55 h 124"/>
              <a:gd name="T38" fmla="*/ 32 w 120"/>
              <a:gd name="T39" fmla="*/ 56 h 124"/>
              <a:gd name="T40" fmla="*/ 66 w 120"/>
              <a:gd name="T41" fmla="*/ 56 h 124"/>
              <a:gd name="T42" fmla="*/ 68 w 120"/>
              <a:gd name="T43" fmla="*/ 55 h 124"/>
              <a:gd name="T44" fmla="*/ 68 w 120"/>
              <a:gd name="T45" fmla="*/ 47 h 124"/>
              <a:gd name="T46" fmla="*/ 66 w 120"/>
              <a:gd name="T47" fmla="*/ 46 h 124"/>
              <a:gd name="T48" fmla="*/ 32 w 120"/>
              <a:gd name="T49" fmla="*/ 4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124">
                <a:moveTo>
                  <a:pt x="49" y="0"/>
                </a:moveTo>
                <a:cubicBezTo>
                  <a:pt x="22" y="0"/>
                  <a:pt x="0" y="22"/>
                  <a:pt x="0" y="49"/>
                </a:cubicBezTo>
                <a:cubicBezTo>
                  <a:pt x="0" y="76"/>
                  <a:pt x="22" y="98"/>
                  <a:pt x="49" y="98"/>
                </a:cubicBezTo>
                <a:cubicBezTo>
                  <a:pt x="58" y="98"/>
                  <a:pt x="67" y="95"/>
                  <a:pt x="74" y="91"/>
                </a:cubicBezTo>
                <a:cubicBezTo>
                  <a:pt x="107" y="122"/>
                  <a:pt x="107" y="122"/>
                  <a:pt x="107" y="122"/>
                </a:cubicBezTo>
                <a:cubicBezTo>
                  <a:pt x="110" y="124"/>
                  <a:pt x="114" y="124"/>
                  <a:pt x="116" y="122"/>
                </a:cubicBezTo>
                <a:cubicBezTo>
                  <a:pt x="117" y="120"/>
                  <a:pt x="117" y="120"/>
                  <a:pt x="117" y="120"/>
                </a:cubicBezTo>
                <a:cubicBezTo>
                  <a:pt x="120" y="118"/>
                  <a:pt x="120" y="114"/>
                  <a:pt x="117" y="111"/>
                </a:cubicBezTo>
                <a:cubicBezTo>
                  <a:pt x="85" y="82"/>
                  <a:pt x="85" y="82"/>
                  <a:pt x="85" y="82"/>
                </a:cubicBezTo>
                <a:cubicBezTo>
                  <a:pt x="93" y="73"/>
                  <a:pt x="98" y="61"/>
                  <a:pt x="98" y="49"/>
                </a:cubicBezTo>
                <a:cubicBezTo>
                  <a:pt x="98" y="22"/>
                  <a:pt x="76" y="0"/>
                  <a:pt x="49" y="0"/>
                </a:cubicBezTo>
                <a:close/>
                <a:moveTo>
                  <a:pt x="49" y="14"/>
                </a:moveTo>
                <a:cubicBezTo>
                  <a:pt x="68" y="14"/>
                  <a:pt x="84" y="30"/>
                  <a:pt x="84" y="49"/>
                </a:cubicBezTo>
                <a:cubicBezTo>
                  <a:pt x="84" y="68"/>
                  <a:pt x="68" y="84"/>
                  <a:pt x="49" y="84"/>
                </a:cubicBezTo>
                <a:cubicBezTo>
                  <a:pt x="30" y="84"/>
                  <a:pt x="14" y="68"/>
                  <a:pt x="14" y="49"/>
                </a:cubicBezTo>
                <a:cubicBezTo>
                  <a:pt x="14" y="30"/>
                  <a:pt x="30" y="14"/>
                  <a:pt x="49" y="14"/>
                </a:cubicBezTo>
                <a:close/>
                <a:moveTo>
                  <a:pt x="32" y="46"/>
                </a:moveTo>
                <a:cubicBezTo>
                  <a:pt x="31" y="46"/>
                  <a:pt x="30" y="47"/>
                  <a:pt x="30" y="47"/>
                </a:cubicBezTo>
                <a:cubicBezTo>
                  <a:pt x="30" y="55"/>
                  <a:pt x="30" y="55"/>
                  <a:pt x="30" y="55"/>
                </a:cubicBezTo>
                <a:cubicBezTo>
                  <a:pt x="30" y="55"/>
                  <a:pt x="31" y="56"/>
                  <a:pt x="32" y="56"/>
                </a:cubicBezTo>
                <a:cubicBezTo>
                  <a:pt x="66" y="56"/>
                  <a:pt x="66" y="56"/>
                  <a:pt x="66" y="56"/>
                </a:cubicBezTo>
                <a:cubicBezTo>
                  <a:pt x="67" y="56"/>
                  <a:pt x="68" y="55"/>
                  <a:pt x="68" y="55"/>
                </a:cubicBezTo>
                <a:cubicBezTo>
                  <a:pt x="68" y="47"/>
                  <a:pt x="68" y="47"/>
                  <a:pt x="68" y="47"/>
                </a:cubicBezTo>
                <a:cubicBezTo>
                  <a:pt x="68" y="47"/>
                  <a:pt x="67" y="46"/>
                  <a:pt x="66" y="46"/>
                </a:cubicBezTo>
                <a:lnTo>
                  <a:pt x="32" y="4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pic>
        <p:nvPicPr>
          <p:cNvPr id="3078" name="Picture 6">
            <a:extLst>
              <a:ext uri="{FF2B5EF4-FFF2-40B4-BE49-F238E27FC236}">
                <a16:creationId xmlns:a16="http://schemas.microsoft.com/office/drawing/2014/main" id="{6C6D2CEF-55BF-4C5B-AD7A-E7681800BBB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34105" y="2052854"/>
            <a:ext cx="6163118" cy="3162300"/>
          </a:xfrm>
          <a:prstGeom prst="rect">
            <a:avLst/>
          </a:prstGeom>
          <a:noFill/>
          <a:extLst>
            <a:ext uri="{909E8E84-426E-40DD-AFC4-6F175D3DCCD1}">
              <a14:hiddenFill xmlns:a14="http://schemas.microsoft.com/office/drawing/2010/main">
                <a:solidFill>
                  <a:srgbClr val="FFFFFF"/>
                </a:solidFill>
              </a14:hiddenFill>
            </a:ext>
          </a:extLst>
        </p:spPr>
      </p:pic>
      <p:sp>
        <p:nvSpPr>
          <p:cNvPr id="9" name="슬라이드 번호 개체 틀 5">
            <a:extLst>
              <a:ext uri="{FF2B5EF4-FFF2-40B4-BE49-F238E27FC236}">
                <a16:creationId xmlns:a16="http://schemas.microsoft.com/office/drawing/2014/main" id="{72098AB8-9C17-4042-863D-3CF99400806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49</a:t>
            </a:fld>
            <a:endParaRPr kumimoji="0" lang="ko-KR" altLang="en-US" sz="1200" b="0" i="0" u="none" strike="noStrike" kern="1200" cap="none" spc="0" normalizeH="0" baseline="0" noProof="0">
              <a:ln>
                <a:noFill/>
              </a:ln>
              <a:solidFill>
                <a:prstClr val="black"/>
              </a:solidFill>
              <a:effectLst/>
              <a:uLnTx/>
              <a:uFillTx/>
              <a:latin typeface="Calibri"/>
              <a:ea typeface="맑은 고딕"/>
              <a:cs typeface="+mn-cs"/>
            </a:endParaRPr>
          </a:p>
        </p:txBody>
      </p:sp>
    </p:spTree>
    <p:extLst>
      <p:ext uri="{BB962C8B-B14F-4D97-AF65-F5344CB8AC3E}">
        <p14:creationId xmlns:p14="http://schemas.microsoft.com/office/powerpoint/2010/main" val="3213631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32">
            <a:extLst>
              <a:ext uri="{FF2B5EF4-FFF2-40B4-BE49-F238E27FC236}">
                <a16:creationId xmlns:a16="http://schemas.microsoft.com/office/drawing/2014/main" id="{790E8EC6-1BCB-4AE5-B007-0A58F7DFAE97}"/>
              </a:ext>
            </a:extLst>
          </p:cNvPr>
          <p:cNvSpPr>
            <a:spLocks noGrp="1"/>
          </p:cNvSpPr>
          <p:nvPr>
            <p:ph type="title" idx="4294967295"/>
          </p:nvPr>
        </p:nvSpPr>
        <p:spPr>
          <a:xfrm>
            <a:off x="703496" y="591800"/>
            <a:ext cx="6000417"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4400" b="1" i="0" u="none" strike="noStrike" kern="1200" cap="none" spc="-136" normalizeH="0" baseline="0" noProof="0">
                <a:ln>
                  <a:noFill/>
                </a:ln>
                <a:effectLst/>
                <a:uLnTx/>
                <a:uFillTx/>
                <a:ea typeface="Noto Sans" panose="020B0502040504020204" pitchFamily="34" charset="0"/>
                <a:cs typeface="Noto Sans" panose="020B0502040504020204" pitchFamily="34" charset="0"/>
              </a:rPr>
              <a:t>Medical Separation Overview</a:t>
            </a:r>
          </a:p>
        </p:txBody>
      </p:sp>
      <p:cxnSp>
        <p:nvCxnSpPr>
          <p:cNvPr id="7" name="Straight Connector 6">
            <a:extLst>
              <a:ext uri="{FF2B5EF4-FFF2-40B4-BE49-F238E27FC236}">
                <a16:creationId xmlns:a16="http://schemas.microsoft.com/office/drawing/2014/main" id="{F787144D-7CE2-44C6-83F5-888D3F6CDDCA}"/>
              </a:ext>
              <a:ext uri="{C183D7F6-B498-43B3-948B-1728B52AA6E4}">
                <adec:decorative xmlns:adec="http://schemas.microsoft.com/office/drawing/2017/decorative" val="1"/>
              </a:ext>
            </a:extLst>
          </p:cNvPr>
          <p:cNvCxnSpPr/>
          <p:nvPr/>
        </p:nvCxnSpPr>
        <p:spPr>
          <a:xfrm>
            <a:off x="838200" y="2076450"/>
            <a:ext cx="586571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FABB7E82-7B47-4DB1-8274-3DD6C0ED07AE}"/>
              </a:ext>
            </a:extLst>
          </p:cNvPr>
          <p:cNvSpPr txBox="1"/>
          <p:nvPr/>
        </p:nvSpPr>
        <p:spPr>
          <a:xfrm>
            <a:off x="703496" y="2162175"/>
            <a:ext cx="6000417" cy="3540521"/>
          </a:xfrm>
          <a:prstGeom prst="rect">
            <a:avLst/>
          </a:prstGeom>
          <a:noFill/>
        </p:spPr>
        <p:txBody>
          <a:bodyPr wrap="square" rtlCol="0">
            <a:spAutoFit/>
          </a:bodyPr>
          <a:lstStyle/>
          <a:p>
            <a:pPr latinLnBrk="0">
              <a:lnSpc>
                <a:spcPct val="114000"/>
              </a:lnSpc>
              <a:spcBef>
                <a:spcPts val="1200"/>
              </a:spcBef>
              <a:buClr>
                <a:schemeClr val="accent2"/>
              </a:buClr>
            </a:pPr>
            <a:r>
              <a:rPr lang="en-US" sz="2800" b="1"/>
              <a:t>When Do Medical Separations Occur?</a:t>
            </a:r>
          </a:p>
          <a:p>
            <a:pPr marL="285750" indent="-285750" latinLnBrk="0">
              <a:lnSpc>
                <a:spcPct val="114000"/>
              </a:lnSpc>
              <a:spcBef>
                <a:spcPts val="1200"/>
              </a:spcBef>
              <a:buClr>
                <a:schemeClr val="accent2"/>
              </a:buClr>
              <a:buFont typeface="Wingdings" panose="05000000000000000000" pitchFamily="2" charset="2"/>
              <a:buChar char="§"/>
            </a:pPr>
            <a:r>
              <a:rPr lang="en-US" sz="2400"/>
              <a:t>A medical separation occurs when a student is </a:t>
            </a:r>
            <a:r>
              <a:rPr lang="en-US" sz="2400" b="1" u="sng">
                <a:solidFill>
                  <a:schemeClr val="accent5">
                    <a:lumMod val="75000"/>
                  </a:schemeClr>
                </a:solidFill>
              </a:rPr>
              <a:t>no longer able to participate </a:t>
            </a:r>
            <a:r>
              <a:rPr lang="en-US" sz="2400"/>
              <a:t>in Job Corps due to </a:t>
            </a:r>
            <a:r>
              <a:rPr lang="en-US" sz="2400" b="0" i="0" u="none" strike="noStrike">
                <a:solidFill>
                  <a:srgbClr val="000000"/>
                </a:solidFill>
                <a:effectLst/>
                <a:latin typeface="Calibri" panose="020F0502020204030204" pitchFamily="34" charset="0"/>
              </a:rPr>
              <a:t>medical conditions (including pregnancy-related conditions</a:t>
            </a:r>
            <a:r>
              <a:rPr lang="en-US" sz="2400"/>
              <a:t>, dental conditions, substance use conditions, or mental health conditions).</a:t>
            </a:r>
          </a:p>
          <a:p>
            <a:pPr latinLnBrk="0"/>
            <a:endParaRPr lang="en-US"/>
          </a:p>
        </p:txBody>
      </p:sp>
      <p:sp>
        <p:nvSpPr>
          <p:cNvPr id="25" name="직사각형 24">
            <a:extLst>
              <a:ext uri="{C183D7F6-B498-43B3-948B-1728B52AA6E4}">
                <adec:decorative xmlns:adec="http://schemas.microsoft.com/office/drawing/2017/decorative" val="1"/>
              </a:ext>
            </a:extLst>
          </p:cNvPr>
          <p:cNvSpPr/>
          <p:nvPr/>
        </p:nvSpPr>
        <p:spPr>
          <a:xfrm>
            <a:off x="8708573" y="3224771"/>
            <a:ext cx="2671410" cy="2797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33"/>
          </a:p>
        </p:txBody>
      </p:sp>
      <p:pic>
        <p:nvPicPr>
          <p:cNvPr id="10" name="그림 개체 틀 9" descr="A person sitting at a table looking at a an unseen person across the table."/>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a:stretch/>
        </p:blipFill>
        <p:spPr>
          <a:xfrm>
            <a:off x="6951891" y="266700"/>
            <a:ext cx="4180114" cy="5421086"/>
          </a:xfrm>
        </p:spPr>
      </p:pic>
      <p:sp>
        <p:nvSpPr>
          <p:cNvPr id="8" name="슬라이드 번호 개체 틀 5">
            <a:extLst>
              <a:ext uri="{FF2B5EF4-FFF2-40B4-BE49-F238E27FC236}">
                <a16:creationId xmlns:a16="http://schemas.microsoft.com/office/drawing/2014/main" id="{3CE8195E-C015-4D99-A3BC-BDA6D8BA39B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pPr/>
              <a:t>5</a:t>
            </a:fld>
            <a:endParaRPr lang="ko-KR" altLang="en-US"/>
          </a:p>
        </p:txBody>
      </p:sp>
    </p:spTree>
    <p:extLst>
      <p:ext uri="{BB962C8B-B14F-4D97-AF65-F5344CB8AC3E}">
        <p14:creationId xmlns:p14="http://schemas.microsoft.com/office/powerpoint/2010/main" val="14523387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3369718-82EB-4031-9F03-1A4B92F708D0}"/>
              </a:ext>
            </a:extLst>
          </p:cNvPr>
          <p:cNvSpPr>
            <a:spLocks noGrp="1"/>
          </p:cNvSpPr>
          <p:nvPr>
            <p:ph type="title"/>
          </p:nvPr>
        </p:nvSpPr>
        <p:spPr>
          <a:xfrm>
            <a:off x="838200" y="462717"/>
            <a:ext cx="10515600" cy="1325563"/>
          </a:xfrm>
        </p:spPr>
        <p:txBody>
          <a:bodyPr>
            <a:normAutofit/>
          </a:bodyPr>
          <a:lstStyle/>
          <a:p>
            <a:r>
              <a:rPr lang="en-US" altLang="ko-KR" sz="4400"/>
              <a:t>Applicant/Student Responses</a:t>
            </a:r>
            <a:endParaRPr lang="ko-KR" altLang="en-US" sz="4400"/>
          </a:p>
        </p:txBody>
      </p:sp>
      <p:sp>
        <p:nvSpPr>
          <p:cNvPr id="63" name="TextBox 62">
            <a:extLst>
              <a:ext uri="{FF2B5EF4-FFF2-40B4-BE49-F238E27FC236}">
                <a16:creationId xmlns:a16="http://schemas.microsoft.com/office/drawing/2014/main" id="{9828159F-ABA0-40B5-859F-409F9B945643}"/>
              </a:ext>
            </a:extLst>
          </p:cNvPr>
          <p:cNvSpPr txBox="1"/>
          <p:nvPr/>
        </p:nvSpPr>
        <p:spPr>
          <a:xfrm>
            <a:off x="771980" y="2654942"/>
            <a:ext cx="3971150" cy="774058"/>
          </a:xfrm>
          <a:prstGeom prst="rect">
            <a:avLst/>
          </a:prstGeom>
          <a:solidFill>
            <a:schemeClr val="accent5">
              <a:lumMod val="40000"/>
              <a:lumOff val="60000"/>
            </a:schemeClr>
          </a:solidFill>
        </p:spPr>
        <p:txBody>
          <a:bodyPr wrap="square" rtlCol="0">
            <a:spAutoFit/>
          </a:bodyPr>
          <a:lstStyle/>
          <a:p>
            <a:pPr marL="0" marR="0" lvl="0" indent="0" algn="l" defTabSz="914400" rtl="0" eaLnBrk="1" fontAlgn="auto" latinLnBrk="1" hangingPunct="1">
              <a:lnSpc>
                <a:spcPct val="114000"/>
              </a:lnSpc>
              <a:spcBef>
                <a:spcPts val="0"/>
              </a:spcBef>
              <a:spcAft>
                <a:spcPts val="0"/>
              </a:spcAft>
              <a:buClr>
                <a:srgbClr val="7B9D77"/>
              </a:buClr>
              <a:buSzTx/>
              <a:buFontTx/>
              <a:buNone/>
              <a:tabLst/>
              <a:defRPr/>
            </a:pPr>
            <a:r>
              <a:rPr kumimoji="0" lang="en-US" altLang="ko-KR" sz="2000" b="1" i="0" u="none" strike="noStrike" kern="1200" cap="none" spc="0" normalizeH="0" baseline="0" noProof="0">
                <a:ln>
                  <a:noFill/>
                </a:ln>
                <a:solidFill>
                  <a:prstClr val="black"/>
                </a:solidFill>
                <a:effectLst/>
                <a:uLnTx/>
                <a:uFillTx/>
                <a:latin typeface="Calibri"/>
                <a:ea typeface="맑은 고딕"/>
                <a:cs typeface="+mn-cs"/>
              </a:rPr>
              <a:t>Accepts</a:t>
            </a:r>
            <a:r>
              <a:rPr kumimoji="0" lang="en-US" altLang="ko-KR" sz="2000" b="0" i="0" u="none" strike="noStrike" kern="1200" cap="none" spc="0" normalizeH="0" baseline="0" noProof="0">
                <a:ln>
                  <a:noFill/>
                </a:ln>
                <a:solidFill>
                  <a:prstClr val="black"/>
                </a:solidFill>
                <a:effectLst/>
                <a:uLnTx/>
                <a:uFillTx/>
                <a:latin typeface="Calibri"/>
                <a:ea typeface="맑은 고딕"/>
                <a:cs typeface="+mn-cs"/>
              </a:rPr>
              <a:t> – The applicant/student accepts the accommodation.</a:t>
            </a:r>
          </a:p>
        </p:txBody>
      </p:sp>
      <p:sp>
        <p:nvSpPr>
          <p:cNvPr id="66" name="Freeform 13">
            <a:extLst>
              <a:ext uri="{FF2B5EF4-FFF2-40B4-BE49-F238E27FC236}">
                <a16:creationId xmlns:a16="http://schemas.microsoft.com/office/drawing/2014/main" id="{A648C973-252F-49BC-BF85-B9BA2115E2AD}"/>
              </a:ext>
            </a:extLst>
          </p:cNvPr>
          <p:cNvSpPr>
            <a:spLocks noEditPoints="1"/>
          </p:cNvSpPr>
          <p:nvPr/>
        </p:nvSpPr>
        <p:spPr bwMode="auto">
          <a:xfrm>
            <a:off x="4749899" y="2800771"/>
            <a:ext cx="460278" cy="475684"/>
          </a:xfrm>
          <a:custGeom>
            <a:avLst/>
            <a:gdLst>
              <a:gd name="T0" fmla="*/ 49 w 120"/>
              <a:gd name="T1" fmla="*/ 0 h 124"/>
              <a:gd name="T2" fmla="*/ 0 w 120"/>
              <a:gd name="T3" fmla="*/ 49 h 124"/>
              <a:gd name="T4" fmla="*/ 49 w 120"/>
              <a:gd name="T5" fmla="*/ 98 h 124"/>
              <a:gd name="T6" fmla="*/ 74 w 120"/>
              <a:gd name="T7" fmla="*/ 91 h 124"/>
              <a:gd name="T8" fmla="*/ 107 w 120"/>
              <a:gd name="T9" fmla="*/ 122 h 124"/>
              <a:gd name="T10" fmla="*/ 116 w 120"/>
              <a:gd name="T11" fmla="*/ 122 h 124"/>
              <a:gd name="T12" fmla="*/ 117 w 120"/>
              <a:gd name="T13" fmla="*/ 120 h 124"/>
              <a:gd name="T14" fmla="*/ 117 w 120"/>
              <a:gd name="T15" fmla="*/ 111 h 124"/>
              <a:gd name="T16" fmla="*/ 86 w 120"/>
              <a:gd name="T17" fmla="*/ 82 h 124"/>
              <a:gd name="T18" fmla="*/ 98 w 120"/>
              <a:gd name="T19" fmla="*/ 49 h 124"/>
              <a:gd name="T20" fmla="*/ 49 w 120"/>
              <a:gd name="T21" fmla="*/ 0 h 124"/>
              <a:gd name="T22" fmla="*/ 49 w 120"/>
              <a:gd name="T23" fmla="*/ 14 h 124"/>
              <a:gd name="T24" fmla="*/ 84 w 120"/>
              <a:gd name="T25" fmla="*/ 49 h 124"/>
              <a:gd name="T26" fmla="*/ 49 w 120"/>
              <a:gd name="T27" fmla="*/ 84 h 124"/>
              <a:gd name="T28" fmla="*/ 15 w 120"/>
              <a:gd name="T29" fmla="*/ 49 h 124"/>
              <a:gd name="T30" fmla="*/ 49 w 120"/>
              <a:gd name="T31" fmla="*/ 14 h 124"/>
              <a:gd name="T32" fmla="*/ 45 w 120"/>
              <a:gd name="T33" fmla="*/ 33 h 124"/>
              <a:gd name="T34" fmla="*/ 45 w 120"/>
              <a:gd name="T35" fmla="*/ 34 h 124"/>
              <a:gd name="T36" fmla="*/ 45 w 120"/>
              <a:gd name="T37" fmla="*/ 46 h 124"/>
              <a:gd name="T38" fmla="*/ 33 w 120"/>
              <a:gd name="T39" fmla="*/ 46 h 124"/>
              <a:gd name="T40" fmla="*/ 32 w 120"/>
              <a:gd name="T41" fmla="*/ 47 h 124"/>
              <a:gd name="T42" fmla="*/ 32 w 120"/>
              <a:gd name="T43" fmla="*/ 54 h 124"/>
              <a:gd name="T44" fmla="*/ 33 w 120"/>
              <a:gd name="T45" fmla="*/ 55 h 124"/>
              <a:gd name="T46" fmla="*/ 45 w 120"/>
              <a:gd name="T47" fmla="*/ 55 h 124"/>
              <a:gd name="T48" fmla="*/ 45 w 120"/>
              <a:gd name="T49" fmla="*/ 67 h 124"/>
              <a:gd name="T50" fmla="*/ 45 w 120"/>
              <a:gd name="T51" fmla="*/ 68 h 124"/>
              <a:gd name="T52" fmla="*/ 53 w 120"/>
              <a:gd name="T53" fmla="*/ 68 h 124"/>
              <a:gd name="T54" fmla="*/ 53 w 120"/>
              <a:gd name="T55" fmla="*/ 67 h 124"/>
              <a:gd name="T56" fmla="*/ 53 w 120"/>
              <a:gd name="T57" fmla="*/ 55 h 124"/>
              <a:gd name="T58" fmla="*/ 66 w 120"/>
              <a:gd name="T59" fmla="*/ 55 h 124"/>
              <a:gd name="T60" fmla="*/ 66 w 120"/>
              <a:gd name="T61" fmla="*/ 54 h 124"/>
              <a:gd name="T62" fmla="*/ 66 w 120"/>
              <a:gd name="T63" fmla="*/ 47 h 124"/>
              <a:gd name="T64" fmla="*/ 66 w 120"/>
              <a:gd name="T65" fmla="*/ 46 h 124"/>
              <a:gd name="T66" fmla="*/ 53 w 120"/>
              <a:gd name="T67" fmla="*/ 46 h 124"/>
              <a:gd name="T68" fmla="*/ 53 w 120"/>
              <a:gd name="T69" fmla="*/ 34 h 124"/>
              <a:gd name="T70" fmla="*/ 53 w 120"/>
              <a:gd name="T71" fmla="*/ 33 h 124"/>
              <a:gd name="T72" fmla="*/ 45 w 120"/>
              <a:gd name="T73" fmla="*/ 3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124">
                <a:moveTo>
                  <a:pt x="49" y="0"/>
                </a:moveTo>
                <a:cubicBezTo>
                  <a:pt x="22" y="0"/>
                  <a:pt x="0" y="22"/>
                  <a:pt x="0" y="49"/>
                </a:cubicBezTo>
                <a:cubicBezTo>
                  <a:pt x="0" y="76"/>
                  <a:pt x="22" y="98"/>
                  <a:pt x="49" y="98"/>
                </a:cubicBezTo>
                <a:cubicBezTo>
                  <a:pt x="58" y="98"/>
                  <a:pt x="67" y="95"/>
                  <a:pt x="74" y="91"/>
                </a:cubicBezTo>
                <a:cubicBezTo>
                  <a:pt x="107" y="122"/>
                  <a:pt x="107" y="122"/>
                  <a:pt x="107" y="122"/>
                </a:cubicBezTo>
                <a:cubicBezTo>
                  <a:pt x="110" y="124"/>
                  <a:pt x="114" y="124"/>
                  <a:pt x="116" y="122"/>
                </a:cubicBezTo>
                <a:cubicBezTo>
                  <a:pt x="117" y="120"/>
                  <a:pt x="117" y="120"/>
                  <a:pt x="117" y="120"/>
                </a:cubicBezTo>
                <a:cubicBezTo>
                  <a:pt x="120" y="118"/>
                  <a:pt x="120" y="114"/>
                  <a:pt x="117" y="111"/>
                </a:cubicBezTo>
                <a:cubicBezTo>
                  <a:pt x="86" y="82"/>
                  <a:pt x="86" y="82"/>
                  <a:pt x="86" y="82"/>
                </a:cubicBezTo>
                <a:cubicBezTo>
                  <a:pt x="93" y="73"/>
                  <a:pt x="98" y="61"/>
                  <a:pt x="98" y="49"/>
                </a:cubicBezTo>
                <a:cubicBezTo>
                  <a:pt x="98" y="22"/>
                  <a:pt x="76" y="0"/>
                  <a:pt x="49" y="0"/>
                </a:cubicBezTo>
                <a:close/>
                <a:moveTo>
                  <a:pt x="49" y="14"/>
                </a:moveTo>
                <a:cubicBezTo>
                  <a:pt x="68" y="14"/>
                  <a:pt x="84" y="30"/>
                  <a:pt x="84" y="49"/>
                </a:cubicBezTo>
                <a:cubicBezTo>
                  <a:pt x="84" y="68"/>
                  <a:pt x="68" y="84"/>
                  <a:pt x="49" y="84"/>
                </a:cubicBezTo>
                <a:cubicBezTo>
                  <a:pt x="30" y="84"/>
                  <a:pt x="15" y="68"/>
                  <a:pt x="15" y="49"/>
                </a:cubicBezTo>
                <a:cubicBezTo>
                  <a:pt x="15" y="30"/>
                  <a:pt x="30" y="14"/>
                  <a:pt x="49" y="14"/>
                </a:cubicBezTo>
                <a:close/>
                <a:moveTo>
                  <a:pt x="45" y="33"/>
                </a:moveTo>
                <a:cubicBezTo>
                  <a:pt x="45" y="33"/>
                  <a:pt x="45" y="33"/>
                  <a:pt x="45" y="34"/>
                </a:cubicBezTo>
                <a:cubicBezTo>
                  <a:pt x="45" y="46"/>
                  <a:pt x="45" y="46"/>
                  <a:pt x="45" y="46"/>
                </a:cubicBezTo>
                <a:cubicBezTo>
                  <a:pt x="33" y="46"/>
                  <a:pt x="33" y="46"/>
                  <a:pt x="33" y="46"/>
                </a:cubicBezTo>
                <a:cubicBezTo>
                  <a:pt x="32" y="46"/>
                  <a:pt x="32" y="46"/>
                  <a:pt x="32" y="47"/>
                </a:cubicBezTo>
                <a:cubicBezTo>
                  <a:pt x="32" y="54"/>
                  <a:pt x="32" y="54"/>
                  <a:pt x="32" y="54"/>
                </a:cubicBezTo>
                <a:cubicBezTo>
                  <a:pt x="32" y="54"/>
                  <a:pt x="32" y="55"/>
                  <a:pt x="33" y="55"/>
                </a:cubicBezTo>
                <a:cubicBezTo>
                  <a:pt x="45" y="55"/>
                  <a:pt x="45" y="55"/>
                  <a:pt x="45" y="55"/>
                </a:cubicBezTo>
                <a:cubicBezTo>
                  <a:pt x="45" y="67"/>
                  <a:pt x="45" y="67"/>
                  <a:pt x="45" y="67"/>
                </a:cubicBezTo>
                <a:cubicBezTo>
                  <a:pt x="45" y="67"/>
                  <a:pt x="45" y="68"/>
                  <a:pt x="45" y="68"/>
                </a:cubicBezTo>
                <a:cubicBezTo>
                  <a:pt x="53" y="68"/>
                  <a:pt x="53" y="68"/>
                  <a:pt x="53" y="68"/>
                </a:cubicBezTo>
                <a:cubicBezTo>
                  <a:pt x="53" y="68"/>
                  <a:pt x="53" y="67"/>
                  <a:pt x="53" y="67"/>
                </a:cubicBezTo>
                <a:cubicBezTo>
                  <a:pt x="53" y="55"/>
                  <a:pt x="53" y="55"/>
                  <a:pt x="53" y="55"/>
                </a:cubicBezTo>
                <a:cubicBezTo>
                  <a:pt x="66" y="55"/>
                  <a:pt x="66" y="55"/>
                  <a:pt x="66" y="55"/>
                </a:cubicBezTo>
                <a:cubicBezTo>
                  <a:pt x="66" y="55"/>
                  <a:pt x="66" y="54"/>
                  <a:pt x="66" y="54"/>
                </a:cubicBezTo>
                <a:cubicBezTo>
                  <a:pt x="66" y="47"/>
                  <a:pt x="66" y="47"/>
                  <a:pt x="66" y="47"/>
                </a:cubicBezTo>
                <a:cubicBezTo>
                  <a:pt x="66" y="46"/>
                  <a:pt x="66" y="46"/>
                  <a:pt x="66" y="46"/>
                </a:cubicBezTo>
                <a:cubicBezTo>
                  <a:pt x="53" y="46"/>
                  <a:pt x="53" y="46"/>
                  <a:pt x="53" y="46"/>
                </a:cubicBezTo>
                <a:cubicBezTo>
                  <a:pt x="53" y="34"/>
                  <a:pt x="53" y="34"/>
                  <a:pt x="53" y="34"/>
                </a:cubicBezTo>
                <a:cubicBezTo>
                  <a:pt x="53" y="33"/>
                  <a:pt x="53" y="33"/>
                  <a:pt x="53" y="33"/>
                </a:cubicBezTo>
                <a:lnTo>
                  <a:pt x="45"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sp>
        <p:nvSpPr>
          <p:cNvPr id="67" name="Freeform 14">
            <a:extLst>
              <a:ext uri="{FF2B5EF4-FFF2-40B4-BE49-F238E27FC236}">
                <a16:creationId xmlns:a16="http://schemas.microsoft.com/office/drawing/2014/main" id="{B884B57C-1053-487A-9E3E-99BABF33F2AD}"/>
              </a:ext>
            </a:extLst>
          </p:cNvPr>
          <p:cNvSpPr>
            <a:spLocks noEditPoints="1"/>
          </p:cNvSpPr>
          <p:nvPr/>
        </p:nvSpPr>
        <p:spPr bwMode="auto">
          <a:xfrm>
            <a:off x="7060275" y="2800771"/>
            <a:ext cx="460278" cy="475684"/>
          </a:xfrm>
          <a:custGeom>
            <a:avLst/>
            <a:gdLst>
              <a:gd name="T0" fmla="*/ 49 w 120"/>
              <a:gd name="T1" fmla="*/ 0 h 124"/>
              <a:gd name="T2" fmla="*/ 0 w 120"/>
              <a:gd name="T3" fmla="*/ 49 h 124"/>
              <a:gd name="T4" fmla="*/ 49 w 120"/>
              <a:gd name="T5" fmla="*/ 98 h 124"/>
              <a:gd name="T6" fmla="*/ 74 w 120"/>
              <a:gd name="T7" fmla="*/ 91 h 124"/>
              <a:gd name="T8" fmla="*/ 107 w 120"/>
              <a:gd name="T9" fmla="*/ 122 h 124"/>
              <a:gd name="T10" fmla="*/ 116 w 120"/>
              <a:gd name="T11" fmla="*/ 122 h 124"/>
              <a:gd name="T12" fmla="*/ 117 w 120"/>
              <a:gd name="T13" fmla="*/ 120 h 124"/>
              <a:gd name="T14" fmla="*/ 117 w 120"/>
              <a:gd name="T15" fmla="*/ 111 h 124"/>
              <a:gd name="T16" fmla="*/ 85 w 120"/>
              <a:gd name="T17" fmla="*/ 82 h 124"/>
              <a:gd name="T18" fmla="*/ 98 w 120"/>
              <a:gd name="T19" fmla="*/ 49 h 124"/>
              <a:gd name="T20" fmla="*/ 49 w 120"/>
              <a:gd name="T21" fmla="*/ 0 h 124"/>
              <a:gd name="T22" fmla="*/ 49 w 120"/>
              <a:gd name="T23" fmla="*/ 14 h 124"/>
              <a:gd name="T24" fmla="*/ 84 w 120"/>
              <a:gd name="T25" fmla="*/ 49 h 124"/>
              <a:gd name="T26" fmla="*/ 49 w 120"/>
              <a:gd name="T27" fmla="*/ 84 h 124"/>
              <a:gd name="T28" fmla="*/ 14 w 120"/>
              <a:gd name="T29" fmla="*/ 49 h 124"/>
              <a:gd name="T30" fmla="*/ 49 w 120"/>
              <a:gd name="T31" fmla="*/ 14 h 124"/>
              <a:gd name="T32" fmla="*/ 32 w 120"/>
              <a:gd name="T33" fmla="*/ 46 h 124"/>
              <a:gd name="T34" fmla="*/ 30 w 120"/>
              <a:gd name="T35" fmla="*/ 47 h 124"/>
              <a:gd name="T36" fmla="*/ 30 w 120"/>
              <a:gd name="T37" fmla="*/ 55 h 124"/>
              <a:gd name="T38" fmla="*/ 32 w 120"/>
              <a:gd name="T39" fmla="*/ 56 h 124"/>
              <a:gd name="T40" fmla="*/ 66 w 120"/>
              <a:gd name="T41" fmla="*/ 56 h 124"/>
              <a:gd name="T42" fmla="*/ 68 w 120"/>
              <a:gd name="T43" fmla="*/ 55 h 124"/>
              <a:gd name="T44" fmla="*/ 68 w 120"/>
              <a:gd name="T45" fmla="*/ 47 h 124"/>
              <a:gd name="T46" fmla="*/ 66 w 120"/>
              <a:gd name="T47" fmla="*/ 46 h 124"/>
              <a:gd name="T48" fmla="*/ 32 w 120"/>
              <a:gd name="T49" fmla="*/ 4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124">
                <a:moveTo>
                  <a:pt x="49" y="0"/>
                </a:moveTo>
                <a:cubicBezTo>
                  <a:pt x="22" y="0"/>
                  <a:pt x="0" y="22"/>
                  <a:pt x="0" y="49"/>
                </a:cubicBezTo>
                <a:cubicBezTo>
                  <a:pt x="0" y="76"/>
                  <a:pt x="22" y="98"/>
                  <a:pt x="49" y="98"/>
                </a:cubicBezTo>
                <a:cubicBezTo>
                  <a:pt x="58" y="98"/>
                  <a:pt x="67" y="95"/>
                  <a:pt x="74" y="91"/>
                </a:cubicBezTo>
                <a:cubicBezTo>
                  <a:pt x="107" y="122"/>
                  <a:pt x="107" y="122"/>
                  <a:pt x="107" y="122"/>
                </a:cubicBezTo>
                <a:cubicBezTo>
                  <a:pt x="110" y="124"/>
                  <a:pt x="114" y="124"/>
                  <a:pt x="116" y="122"/>
                </a:cubicBezTo>
                <a:cubicBezTo>
                  <a:pt x="117" y="120"/>
                  <a:pt x="117" y="120"/>
                  <a:pt x="117" y="120"/>
                </a:cubicBezTo>
                <a:cubicBezTo>
                  <a:pt x="120" y="118"/>
                  <a:pt x="120" y="114"/>
                  <a:pt x="117" y="111"/>
                </a:cubicBezTo>
                <a:cubicBezTo>
                  <a:pt x="85" y="82"/>
                  <a:pt x="85" y="82"/>
                  <a:pt x="85" y="82"/>
                </a:cubicBezTo>
                <a:cubicBezTo>
                  <a:pt x="93" y="73"/>
                  <a:pt x="98" y="61"/>
                  <a:pt x="98" y="49"/>
                </a:cubicBezTo>
                <a:cubicBezTo>
                  <a:pt x="98" y="22"/>
                  <a:pt x="76" y="0"/>
                  <a:pt x="49" y="0"/>
                </a:cubicBezTo>
                <a:close/>
                <a:moveTo>
                  <a:pt x="49" y="14"/>
                </a:moveTo>
                <a:cubicBezTo>
                  <a:pt x="68" y="14"/>
                  <a:pt x="84" y="30"/>
                  <a:pt x="84" y="49"/>
                </a:cubicBezTo>
                <a:cubicBezTo>
                  <a:pt x="84" y="68"/>
                  <a:pt x="68" y="84"/>
                  <a:pt x="49" y="84"/>
                </a:cubicBezTo>
                <a:cubicBezTo>
                  <a:pt x="30" y="84"/>
                  <a:pt x="14" y="68"/>
                  <a:pt x="14" y="49"/>
                </a:cubicBezTo>
                <a:cubicBezTo>
                  <a:pt x="14" y="30"/>
                  <a:pt x="30" y="14"/>
                  <a:pt x="49" y="14"/>
                </a:cubicBezTo>
                <a:close/>
                <a:moveTo>
                  <a:pt x="32" y="46"/>
                </a:moveTo>
                <a:cubicBezTo>
                  <a:pt x="31" y="46"/>
                  <a:pt x="30" y="47"/>
                  <a:pt x="30" y="47"/>
                </a:cubicBezTo>
                <a:cubicBezTo>
                  <a:pt x="30" y="55"/>
                  <a:pt x="30" y="55"/>
                  <a:pt x="30" y="55"/>
                </a:cubicBezTo>
                <a:cubicBezTo>
                  <a:pt x="30" y="55"/>
                  <a:pt x="31" y="56"/>
                  <a:pt x="32" y="56"/>
                </a:cubicBezTo>
                <a:cubicBezTo>
                  <a:pt x="66" y="56"/>
                  <a:pt x="66" y="56"/>
                  <a:pt x="66" y="56"/>
                </a:cubicBezTo>
                <a:cubicBezTo>
                  <a:pt x="67" y="56"/>
                  <a:pt x="68" y="55"/>
                  <a:pt x="68" y="55"/>
                </a:cubicBezTo>
                <a:cubicBezTo>
                  <a:pt x="68" y="47"/>
                  <a:pt x="68" y="47"/>
                  <a:pt x="68" y="47"/>
                </a:cubicBezTo>
                <a:cubicBezTo>
                  <a:pt x="68" y="47"/>
                  <a:pt x="67" y="46"/>
                  <a:pt x="66" y="46"/>
                </a:cubicBezTo>
                <a:lnTo>
                  <a:pt x="32" y="4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sp>
        <p:nvSpPr>
          <p:cNvPr id="68" name="Freeform 13">
            <a:extLst>
              <a:ext uri="{FF2B5EF4-FFF2-40B4-BE49-F238E27FC236}">
                <a16:creationId xmlns:a16="http://schemas.microsoft.com/office/drawing/2014/main" id="{7870088D-6F92-4905-B7FC-19ED58069D11}"/>
              </a:ext>
            </a:extLst>
          </p:cNvPr>
          <p:cNvSpPr>
            <a:spLocks noEditPoints="1"/>
          </p:cNvSpPr>
          <p:nvPr/>
        </p:nvSpPr>
        <p:spPr bwMode="auto">
          <a:xfrm>
            <a:off x="7060275" y="5122179"/>
            <a:ext cx="460278" cy="475684"/>
          </a:xfrm>
          <a:custGeom>
            <a:avLst/>
            <a:gdLst>
              <a:gd name="T0" fmla="*/ 49 w 120"/>
              <a:gd name="T1" fmla="*/ 0 h 124"/>
              <a:gd name="T2" fmla="*/ 0 w 120"/>
              <a:gd name="T3" fmla="*/ 49 h 124"/>
              <a:gd name="T4" fmla="*/ 49 w 120"/>
              <a:gd name="T5" fmla="*/ 98 h 124"/>
              <a:gd name="T6" fmla="*/ 74 w 120"/>
              <a:gd name="T7" fmla="*/ 91 h 124"/>
              <a:gd name="T8" fmla="*/ 107 w 120"/>
              <a:gd name="T9" fmla="*/ 122 h 124"/>
              <a:gd name="T10" fmla="*/ 116 w 120"/>
              <a:gd name="T11" fmla="*/ 122 h 124"/>
              <a:gd name="T12" fmla="*/ 117 w 120"/>
              <a:gd name="T13" fmla="*/ 120 h 124"/>
              <a:gd name="T14" fmla="*/ 117 w 120"/>
              <a:gd name="T15" fmla="*/ 111 h 124"/>
              <a:gd name="T16" fmla="*/ 86 w 120"/>
              <a:gd name="T17" fmla="*/ 82 h 124"/>
              <a:gd name="T18" fmla="*/ 98 w 120"/>
              <a:gd name="T19" fmla="*/ 49 h 124"/>
              <a:gd name="T20" fmla="*/ 49 w 120"/>
              <a:gd name="T21" fmla="*/ 0 h 124"/>
              <a:gd name="T22" fmla="*/ 49 w 120"/>
              <a:gd name="T23" fmla="*/ 14 h 124"/>
              <a:gd name="T24" fmla="*/ 84 w 120"/>
              <a:gd name="T25" fmla="*/ 49 h 124"/>
              <a:gd name="T26" fmla="*/ 49 w 120"/>
              <a:gd name="T27" fmla="*/ 84 h 124"/>
              <a:gd name="T28" fmla="*/ 15 w 120"/>
              <a:gd name="T29" fmla="*/ 49 h 124"/>
              <a:gd name="T30" fmla="*/ 49 w 120"/>
              <a:gd name="T31" fmla="*/ 14 h 124"/>
              <a:gd name="T32" fmla="*/ 45 w 120"/>
              <a:gd name="T33" fmla="*/ 33 h 124"/>
              <a:gd name="T34" fmla="*/ 45 w 120"/>
              <a:gd name="T35" fmla="*/ 34 h 124"/>
              <a:gd name="T36" fmla="*/ 45 w 120"/>
              <a:gd name="T37" fmla="*/ 46 h 124"/>
              <a:gd name="T38" fmla="*/ 33 w 120"/>
              <a:gd name="T39" fmla="*/ 46 h 124"/>
              <a:gd name="T40" fmla="*/ 32 w 120"/>
              <a:gd name="T41" fmla="*/ 47 h 124"/>
              <a:gd name="T42" fmla="*/ 32 w 120"/>
              <a:gd name="T43" fmla="*/ 54 h 124"/>
              <a:gd name="T44" fmla="*/ 33 w 120"/>
              <a:gd name="T45" fmla="*/ 55 h 124"/>
              <a:gd name="T46" fmla="*/ 45 w 120"/>
              <a:gd name="T47" fmla="*/ 55 h 124"/>
              <a:gd name="T48" fmla="*/ 45 w 120"/>
              <a:gd name="T49" fmla="*/ 67 h 124"/>
              <a:gd name="T50" fmla="*/ 45 w 120"/>
              <a:gd name="T51" fmla="*/ 68 h 124"/>
              <a:gd name="T52" fmla="*/ 53 w 120"/>
              <a:gd name="T53" fmla="*/ 68 h 124"/>
              <a:gd name="T54" fmla="*/ 53 w 120"/>
              <a:gd name="T55" fmla="*/ 67 h 124"/>
              <a:gd name="T56" fmla="*/ 53 w 120"/>
              <a:gd name="T57" fmla="*/ 55 h 124"/>
              <a:gd name="T58" fmla="*/ 66 w 120"/>
              <a:gd name="T59" fmla="*/ 55 h 124"/>
              <a:gd name="T60" fmla="*/ 66 w 120"/>
              <a:gd name="T61" fmla="*/ 54 h 124"/>
              <a:gd name="T62" fmla="*/ 66 w 120"/>
              <a:gd name="T63" fmla="*/ 47 h 124"/>
              <a:gd name="T64" fmla="*/ 66 w 120"/>
              <a:gd name="T65" fmla="*/ 46 h 124"/>
              <a:gd name="T66" fmla="*/ 53 w 120"/>
              <a:gd name="T67" fmla="*/ 46 h 124"/>
              <a:gd name="T68" fmla="*/ 53 w 120"/>
              <a:gd name="T69" fmla="*/ 34 h 124"/>
              <a:gd name="T70" fmla="*/ 53 w 120"/>
              <a:gd name="T71" fmla="*/ 33 h 124"/>
              <a:gd name="T72" fmla="*/ 45 w 120"/>
              <a:gd name="T73" fmla="*/ 3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124">
                <a:moveTo>
                  <a:pt x="49" y="0"/>
                </a:moveTo>
                <a:cubicBezTo>
                  <a:pt x="22" y="0"/>
                  <a:pt x="0" y="22"/>
                  <a:pt x="0" y="49"/>
                </a:cubicBezTo>
                <a:cubicBezTo>
                  <a:pt x="0" y="76"/>
                  <a:pt x="22" y="98"/>
                  <a:pt x="49" y="98"/>
                </a:cubicBezTo>
                <a:cubicBezTo>
                  <a:pt x="58" y="98"/>
                  <a:pt x="67" y="95"/>
                  <a:pt x="74" y="91"/>
                </a:cubicBezTo>
                <a:cubicBezTo>
                  <a:pt x="107" y="122"/>
                  <a:pt x="107" y="122"/>
                  <a:pt x="107" y="122"/>
                </a:cubicBezTo>
                <a:cubicBezTo>
                  <a:pt x="110" y="124"/>
                  <a:pt x="114" y="124"/>
                  <a:pt x="116" y="122"/>
                </a:cubicBezTo>
                <a:cubicBezTo>
                  <a:pt x="117" y="120"/>
                  <a:pt x="117" y="120"/>
                  <a:pt x="117" y="120"/>
                </a:cubicBezTo>
                <a:cubicBezTo>
                  <a:pt x="120" y="118"/>
                  <a:pt x="120" y="114"/>
                  <a:pt x="117" y="111"/>
                </a:cubicBezTo>
                <a:cubicBezTo>
                  <a:pt x="86" y="82"/>
                  <a:pt x="86" y="82"/>
                  <a:pt x="86" y="82"/>
                </a:cubicBezTo>
                <a:cubicBezTo>
                  <a:pt x="93" y="73"/>
                  <a:pt x="98" y="61"/>
                  <a:pt x="98" y="49"/>
                </a:cubicBezTo>
                <a:cubicBezTo>
                  <a:pt x="98" y="22"/>
                  <a:pt x="76" y="0"/>
                  <a:pt x="49" y="0"/>
                </a:cubicBezTo>
                <a:close/>
                <a:moveTo>
                  <a:pt x="49" y="14"/>
                </a:moveTo>
                <a:cubicBezTo>
                  <a:pt x="68" y="14"/>
                  <a:pt x="84" y="30"/>
                  <a:pt x="84" y="49"/>
                </a:cubicBezTo>
                <a:cubicBezTo>
                  <a:pt x="84" y="68"/>
                  <a:pt x="68" y="84"/>
                  <a:pt x="49" y="84"/>
                </a:cubicBezTo>
                <a:cubicBezTo>
                  <a:pt x="30" y="84"/>
                  <a:pt x="15" y="68"/>
                  <a:pt x="15" y="49"/>
                </a:cubicBezTo>
                <a:cubicBezTo>
                  <a:pt x="15" y="30"/>
                  <a:pt x="30" y="14"/>
                  <a:pt x="49" y="14"/>
                </a:cubicBezTo>
                <a:close/>
                <a:moveTo>
                  <a:pt x="45" y="33"/>
                </a:moveTo>
                <a:cubicBezTo>
                  <a:pt x="45" y="33"/>
                  <a:pt x="45" y="33"/>
                  <a:pt x="45" y="34"/>
                </a:cubicBezTo>
                <a:cubicBezTo>
                  <a:pt x="45" y="46"/>
                  <a:pt x="45" y="46"/>
                  <a:pt x="45" y="46"/>
                </a:cubicBezTo>
                <a:cubicBezTo>
                  <a:pt x="33" y="46"/>
                  <a:pt x="33" y="46"/>
                  <a:pt x="33" y="46"/>
                </a:cubicBezTo>
                <a:cubicBezTo>
                  <a:pt x="32" y="46"/>
                  <a:pt x="32" y="46"/>
                  <a:pt x="32" y="47"/>
                </a:cubicBezTo>
                <a:cubicBezTo>
                  <a:pt x="32" y="54"/>
                  <a:pt x="32" y="54"/>
                  <a:pt x="32" y="54"/>
                </a:cubicBezTo>
                <a:cubicBezTo>
                  <a:pt x="32" y="54"/>
                  <a:pt x="32" y="55"/>
                  <a:pt x="33" y="55"/>
                </a:cubicBezTo>
                <a:cubicBezTo>
                  <a:pt x="45" y="55"/>
                  <a:pt x="45" y="55"/>
                  <a:pt x="45" y="55"/>
                </a:cubicBezTo>
                <a:cubicBezTo>
                  <a:pt x="45" y="67"/>
                  <a:pt x="45" y="67"/>
                  <a:pt x="45" y="67"/>
                </a:cubicBezTo>
                <a:cubicBezTo>
                  <a:pt x="45" y="67"/>
                  <a:pt x="45" y="68"/>
                  <a:pt x="45" y="68"/>
                </a:cubicBezTo>
                <a:cubicBezTo>
                  <a:pt x="53" y="68"/>
                  <a:pt x="53" y="68"/>
                  <a:pt x="53" y="68"/>
                </a:cubicBezTo>
                <a:cubicBezTo>
                  <a:pt x="53" y="68"/>
                  <a:pt x="53" y="67"/>
                  <a:pt x="53" y="67"/>
                </a:cubicBezTo>
                <a:cubicBezTo>
                  <a:pt x="53" y="55"/>
                  <a:pt x="53" y="55"/>
                  <a:pt x="53" y="55"/>
                </a:cubicBezTo>
                <a:cubicBezTo>
                  <a:pt x="66" y="55"/>
                  <a:pt x="66" y="55"/>
                  <a:pt x="66" y="55"/>
                </a:cubicBezTo>
                <a:cubicBezTo>
                  <a:pt x="66" y="55"/>
                  <a:pt x="66" y="54"/>
                  <a:pt x="66" y="54"/>
                </a:cubicBezTo>
                <a:cubicBezTo>
                  <a:pt x="66" y="47"/>
                  <a:pt x="66" y="47"/>
                  <a:pt x="66" y="47"/>
                </a:cubicBezTo>
                <a:cubicBezTo>
                  <a:pt x="66" y="46"/>
                  <a:pt x="66" y="46"/>
                  <a:pt x="66" y="46"/>
                </a:cubicBezTo>
                <a:cubicBezTo>
                  <a:pt x="53" y="46"/>
                  <a:pt x="53" y="46"/>
                  <a:pt x="53" y="46"/>
                </a:cubicBezTo>
                <a:cubicBezTo>
                  <a:pt x="53" y="34"/>
                  <a:pt x="53" y="34"/>
                  <a:pt x="53" y="34"/>
                </a:cubicBezTo>
                <a:cubicBezTo>
                  <a:pt x="53" y="33"/>
                  <a:pt x="53" y="33"/>
                  <a:pt x="53" y="33"/>
                </a:cubicBezTo>
                <a:lnTo>
                  <a:pt x="45" y="3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sp>
        <p:nvSpPr>
          <p:cNvPr id="69" name="Freeform 14">
            <a:extLst>
              <a:ext uri="{FF2B5EF4-FFF2-40B4-BE49-F238E27FC236}">
                <a16:creationId xmlns:a16="http://schemas.microsoft.com/office/drawing/2014/main" id="{43FBA211-6D07-4B19-9D50-37CA9887FE64}"/>
              </a:ext>
            </a:extLst>
          </p:cNvPr>
          <p:cNvSpPr>
            <a:spLocks noEditPoints="1"/>
          </p:cNvSpPr>
          <p:nvPr/>
        </p:nvSpPr>
        <p:spPr bwMode="auto">
          <a:xfrm>
            <a:off x="4749898" y="5122179"/>
            <a:ext cx="460278" cy="475684"/>
          </a:xfrm>
          <a:custGeom>
            <a:avLst/>
            <a:gdLst>
              <a:gd name="T0" fmla="*/ 49 w 120"/>
              <a:gd name="T1" fmla="*/ 0 h 124"/>
              <a:gd name="T2" fmla="*/ 0 w 120"/>
              <a:gd name="T3" fmla="*/ 49 h 124"/>
              <a:gd name="T4" fmla="*/ 49 w 120"/>
              <a:gd name="T5" fmla="*/ 98 h 124"/>
              <a:gd name="T6" fmla="*/ 74 w 120"/>
              <a:gd name="T7" fmla="*/ 91 h 124"/>
              <a:gd name="T8" fmla="*/ 107 w 120"/>
              <a:gd name="T9" fmla="*/ 122 h 124"/>
              <a:gd name="T10" fmla="*/ 116 w 120"/>
              <a:gd name="T11" fmla="*/ 122 h 124"/>
              <a:gd name="T12" fmla="*/ 117 w 120"/>
              <a:gd name="T13" fmla="*/ 120 h 124"/>
              <a:gd name="T14" fmla="*/ 117 w 120"/>
              <a:gd name="T15" fmla="*/ 111 h 124"/>
              <a:gd name="T16" fmla="*/ 85 w 120"/>
              <a:gd name="T17" fmla="*/ 82 h 124"/>
              <a:gd name="T18" fmla="*/ 98 w 120"/>
              <a:gd name="T19" fmla="*/ 49 h 124"/>
              <a:gd name="T20" fmla="*/ 49 w 120"/>
              <a:gd name="T21" fmla="*/ 0 h 124"/>
              <a:gd name="T22" fmla="*/ 49 w 120"/>
              <a:gd name="T23" fmla="*/ 14 h 124"/>
              <a:gd name="T24" fmla="*/ 84 w 120"/>
              <a:gd name="T25" fmla="*/ 49 h 124"/>
              <a:gd name="T26" fmla="*/ 49 w 120"/>
              <a:gd name="T27" fmla="*/ 84 h 124"/>
              <a:gd name="T28" fmla="*/ 14 w 120"/>
              <a:gd name="T29" fmla="*/ 49 h 124"/>
              <a:gd name="T30" fmla="*/ 49 w 120"/>
              <a:gd name="T31" fmla="*/ 14 h 124"/>
              <a:gd name="T32" fmla="*/ 32 w 120"/>
              <a:gd name="T33" fmla="*/ 46 h 124"/>
              <a:gd name="T34" fmla="*/ 30 w 120"/>
              <a:gd name="T35" fmla="*/ 47 h 124"/>
              <a:gd name="T36" fmla="*/ 30 w 120"/>
              <a:gd name="T37" fmla="*/ 55 h 124"/>
              <a:gd name="T38" fmla="*/ 32 w 120"/>
              <a:gd name="T39" fmla="*/ 56 h 124"/>
              <a:gd name="T40" fmla="*/ 66 w 120"/>
              <a:gd name="T41" fmla="*/ 56 h 124"/>
              <a:gd name="T42" fmla="*/ 68 w 120"/>
              <a:gd name="T43" fmla="*/ 55 h 124"/>
              <a:gd name="T44" fmla="*/ 68 w 120"/>
              <a:gd name="T45" fmla="*/ 47 h 124"/>
              <a:gd name="T46" fmla="*/ 66 w 120"/>
              <a:gd name="T47" fmla="*/ 46 h 124"/>
              <a:gd name="T48" fmla="*/ 32 w 120"/>
              <a:gd name="T49" fmla="*/ 46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124">
                <a:moveTo>
                  <a:pt x="49" y="0"/>
                </a:moveTo>
                <a:cubicBezTo>
                  <a:pt x="22" y="0"/>
                  <a:pt x="0" y="22"/>
                  <a:pt x="0" y="49"/>
                </a:cubicBezTo>
                <a:cubicBezTo>
                  <a:pt x="0" y="76"/>
                  <a:pt x="22" y="98"/>
                  <a:pt x="49" y="98"/>
                </a:cubicBezTo>
                <a:cubicBezTo>
                  <a:pt x="58" y="98"/>
                  <a:pt x="67" y="95"/>
                  <a:pt x="74" y="91"/>
                </a:cubicBezTo>
                <a:cubicBezTo>
                  <a:pt x="107" y="122"/>
                  <a:pt x="107" y="122"/>
                  <a:pt x="107" y="122"/>
                </a:cubicBezTo>
                <a:cubicBezTo>
                  <a:pt x="110" y="124"/>
                  <a:pt x="114" y="124"/>
                  <a:pt x="116" y="122"/>
                </a:cubicBezTo>
                <a:cubicBezTo>
                  <a:pt x="117" y="120"/>
                  <a:pt x="117" y="120"/>
                  <a:pt x="117" y="120"/>
                </a:cubicBezTo>
                <a:cubicBezTo>
                  <a:pt x="120" y="118"/>
                  <a:pt x="120" y="114"/>
                  <a:pt x="117" y="111"/>
                </a:cubicBezTo>
                <a:cubicBezTo>
                  <a:pt x="85" y="82"/>
                  <a:pt x="85" y="82"/>
                  <a:pt x="85" y="82"/>
                </a:cubicBezTo>
                <a:cubicBezTo>
                  <a:pt x="93" y="73"/>
                  <a:pt x="98" y="61"/>
                  <a:pt x="98" y="49"/>
                </a:cubicBezTo>
                <a:cubicBezTo>
                  <a:pt x="98" y="22"/>
                  <a:pt x="76" y="0"/>
                  <a:pt x="49" y="0"/>
                </a:cubicBezTo>
                <a:close/>
                <a:moveTo>
                  <a:pt x="49" y="14"/>
                </a:moveTo>
                <a:cubicBezTo>
                  <a:pt x="68" y="14"/>
                  <a:pt x="84" y="30"/>
                  <a:pt x="84" y="49"/>
                </a:cubicBezTo>
                <a:cubicBezTo>
                  <a:pt x="84" y="68"/>
                  <a:pt x="68" y="84"/>
                  <a:pt x="49" y="84"/>
                </a:cubicBezTo>
                <a:cubicBezTo>
                  <a:pt x="30" y="84"/>
                  <a:pt x="14" y="68"/>
                  <a:pt x="14" y="49"/>
                </a:cubicBezTo>
                <a:cubicBezTo>
                  <a:pt x="14" y="30"/>
                  <a:pt x="30" y="14"/>
                  <a:pt x="49" y="14"/>
                </a:cubicBezTo>
                <a:close/>
                <a:moveTo>
                  <a:pt x="32" y="46"/>
                </a:moveTo>
                <a:cubicBezTo>
                  <a:pt x="31" y="46"/>
                  <a:pt x="30" y="47"/>
                  <a:pt x="30" y="47"/>
                </a:cubicBezTo>
                <a:cubicBezTo>
                  <a:pt x="30" y="55"/>
                  <a:pt x="30" y="55"/>
                  <a:pt x="30" y="55"/>
                </a:cubicBezTo>
                <a:cubicBezTo>
                  <a:pt x="30" y="55"/>
                  <a:pt x="31" y="56"/>
                  <a:pt x="32" y="56"/>
                </a:cubicBezTo>
                <a:cubicBezTo>
                  <a:pt x="66" y="56"/>
                  <a:pt x="66" y="56"/>
                  <a:pt x="66" y="56"/>
                </a:cubicBezTo>
                <a:cubicBezTo>
                  <a:pt x="67" y="56"/>
                  <a:pt x="68" y="55"/>
                  <a:pt x="68" y="55"/>
                </a:cubicBezTo>
                <a:cubicBezTo>
                  <a:pt x="68" y="47"/>
                  <a:pt x="68" y="47"/>
                  <a:pt x="68" y="47"/>
                </a:cubicBezTo>
                <a:cubicBezTo>
                  <a:pt x="68" y="47"/>
                  <a:pt x="67" y="46"/>
                  <a:pt x="66" y="46"/>
                </a:cubicBezTo>
                <a:lnTo>
                  <a:pt x="32" y="4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a:ea typeface="맑은 고딕"/>
              <a:cs typeface="+mn-cs"/>
            </a:endParaRPr>
          </a:p>
        </p:txBody>
      </p:sp>
      <p:pic>
        <p:nvPicPr>
          <p:cNvPr id="3074" name="Picture 2">
            <a:extLst>
              <a:ext uri="{FF2B5EF4-FFF2-40B4-BE49-F238E27FC236}">
                <a16:creationId xmlns:a16="http://schemas.microsoft.com/office/drawing/2014/main" id="{4B00875A-E94F-4604-9CC5-1023CF6EEB9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10176" y="1788280"/>
            <a:ext cx="5401117" cy="36957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F266B34-636A-4706-914B-27EE4FB6F6F5}"/>
              </a:ext>
            </a:extLst>
          </p:cNvPr>
          <p:cNvSpPr txBox="1"/>
          <p:nvPr/>
        </p:nvSpPr>
        <p:spPr>
          <a:xfrm>
            <a:off x="771980" y="3997256"/>
            <a:ext cx="3971150" cy="1124923"/>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1" hangingPunct="1">
              <a:lnSpc>
                <a:spcPct val="114000"/>
              </a:lnSpc>
              <a:spcBef>
                <a:spcPts val="0"/>
              </a:spcBef>
              <a:spcAft>
                <a:spcPts val="0"/>
              </a:spcAft>
              <a:buClr>
                <a:srgbClr val="7B9D77"/>
              </a:buClr>
              <a:buSzTx/>
              <a:buFontTx/>
              <a:buNone/>
              <a:tabLst/>
              <a:defRPr/>
            </a:pPr>
            <a:r>
              <a:rPr kumimoji="0" lang="en-US" altLang="ko-KR" sz="2000" b="1" i="0" u="none" strike="noStrike" kern="1200" cap="none" spc="0" normalizeH="0" baseline="0" noProof="0">
                <a:ln>
                  <a:noFill/>
                </a:ln>
                <a:solidFill>
                  <a:prstClr val="black"/>
                </a:solidFill>
                <a:effectLst/>
                <a:uLnTx/>
                <a:uFillTx/>
                <a:latin typeface="Calibri"/>
                <a:ea typeface="맑은 고딕"/>
                <a:cs typeface="+mn-cs"/>
              </a:rPr>
              <a:t>Declines</a:t>
            </a:r>
            <a:r>
              <a:rPr kumimoji="0" lang="en-US" altLang="ko-KR" sz="2000" b="0" i="0" u="none" strike="noStrike" kern="1200" cap="none" spc="0" normalizeH="0" baseline="0" noProof="0">
                <a:ln>
                  <a:noFill/>
                </a:ln>
                <a:solidFill>
                  <a:prstClr val="black"/>
                </a:solidFill>
                <a:effectLst/>
                <a:uLnTx/>
                <a:uFillTx/>
                <a:latin typeface="Calibri"/>
                <a:ea typeface="맑은 고딕"/>
                <a:cs typeface="+mn-cs"/>
              </a:rPr>
              <a:t> – The applicant/student declines or refuses the accommodation.</a:t>
            </a:r>
          </a:p>
        </p:txBody>
      </p:sp>
      <p:sp>
        <p:nvSpPr>
          <p:cNvPr id="11" name="슬라이드 번호 개체 틀 5">
            <a:extLst>
              <a:ext uri="{FF2B5EF4-FFF2-40B4-BE49-F238E27FC236}">
                <a16:creationId xmlns:a16="http://schemas.microsoft.com/office/drawing/2014/main" id="{989343EB-869B-43B0-8963-80EB8348897B}"/>
              </a:ext>
            </a:extLst>
          </p:cNvPr>
          <p:cNvSpPr txBox="1">
            <a:spLocks/>
          </p:cNvSpPr>
          <p:nvPr/>
        </p:nvSpPr>
        <p:spPr>
          <a:xfrm>
            <a:off x="8610600" y="637667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50</a:t>
            </a:fld>
            <a:endParaRPr kumimoji="0" lang="ko-KR" altLang="en-US" sz="1200" b="0" i="0" u="none" strike="noStrike" kern="1200" cap="none" spc="0" normalizeH="0" baseline="0" noProof="0">
              <a:ln>
                <a:noFill/>
              </a:ln>
              <a:solidFill>
                <a:prstClr val="black"/>
              </a:solidFill>
              <a:effectLst/>
              <a:uLnTx/>
              <a:uFillTx/>
              <a:latin typeface="Calibri"/>
              <a:ea typeface="맑은 고딕"/>
              <a:cs typeface="+mn-cs"/>
            </a:endParaRPr>
          </a:p>
        </p:txBody>
      </p:sp>
    </p:spTree>
    <p:extLst>
      <p:ext uri="{BB962C8B-B14F-4D97-AF65-F5344CB8AC3E}">
        <p14:creationId xmlns:p14="http://schemas.microsoft.com/office/powerpoint/2010/main" val="21470633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제목 37">
            <a:extLst>
              <a:ext uri="{FF2B5EF4-FFF2-40B4-BE49-F238E27FC236}">
                <a16:creationId xmlns:a16="http://schemas.microsoft.com/office/drawing/2014/main" id="{7E3B289C-E3B1-47A0-8428-0EDC1D7F615E}"/>
              </a:ext>
            </a:extLst>
          </p:cNvPr>
          <p:cNvSpPr>
            <a:spLocks noGrp="1"/>
          </p:cNvSpPr>
          <p:nvPr>
            <p:ph type="title"/>
          </p:nvPr>
        </p:nvSpPr>
        <p:spPr>
          <a:xfrm>
            <a:off x="838200" y="365125"/>
            <a:ext cx="10515600" cy="718943"/>
          </a:xfrm>
        </p:spPr>
        <p:txBody>
          <a:bodyPr>
            <a:normAutofit fontScale="90000"/>
          </a:bodyPr>
          <a:lstStyle/>
          <a:p>
            <a:pPr algn="ctr"/>
            <a:r>
              <a:rPr lang="en-US" altLang="ko-KR"/>
              <a:t>Examples</a:t>
            </a:r>
            <a:endParaRPr lang="ko-KR" altLang="en-US"/>
          </a:p>
        </p:txBody>
      </p:sp>
      <p:sp>
        <p:nvSpPr>
          <p:cNvPr id="23" name="직사각형 22">
            <a:extLst>
              <a:ext uri="{FF2B5EF4-FFF2-40B4-BE49-F238E27FC236}">
                <a16:creationId xmlns:a16="http://schemas.microsoft.com/office/drawing/2014/main" id="{B83EE3D7-412F-475B-A237-874A779726A7}"/>
              </a:ext>
            </a:extLst>
          </p:cNvPr>
          <p:cNvSpPr/>
          <p:nvPr/>
        </p:nvSpPr>
        <p:spPr>
          <a:xfrm>
            <a:off x="1217474" y="2809875"/>
            <a:ext cx="2907485" cy="493614"/>
          </a:xfrm>
          <a:prstGeom prst="rect">
            <a:avLst/>
          </a:prstGeom>
          <a:solidFill>
            <a:srgbClr val="DFE7D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latinLnBrk="0" hangingPunct="0"/>
            <a:r>
              <a:rPr lang="en-US" altLang="ko" sz="2000" b="1">
                <a:solidFill>
                  <a:schemeClr val="tx1"/>
                </a:solidFill>
              </a:rPr>
              <a:t>Angry outbursts in groups</a:t>
            </a:r>
            <a:endParaRPr lang="en-US" altLang="ko-KR" sz="2000" b="1">
              <a:solidFill>
                <a:schemeClr val="tx1"/>
              </a:solidFill>
            </a:endParaRPr>
          </a:p>
        </p:txBody>
      </p:sp>
      <p:sp>
        <p:nvSpPr>
          <p:cNvPr id="24" name="직사각형 23">
            <a:extLst>
              <a:ext uri="{FF2B5EF4-FFF2-40B4-BE49-F238E27FC236}">
                <a16:creationId xmlns:a16="http://schemas.microsoft.com/office/drawing/2014/main" id="{005E555C-FB51-4AE7-A44B-92B1C97CA819}"/>
              </a:ext>
            </a:extLst>
          </p:cNvPr>
          <p:cNvSpPr/>
          <p:nvPr/>
        </p:nvSpPr>
        <p:spPr>
          <a:xfrm>
            <a:off x="1217475" y="3420253"/>
            <a:ext cx="2907484" cy="493614"/>
          </a:xfrm>
          <a:prstGeom prst="rect">
            <a:avLst/>
          </a:prstGeom>
          <a:solidFill>
            <a:srgbClr val="D5E3E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latinLnBrk="0" hangingPunct="0"/>
            <a:r>
              <a:rPr lang="en-US" altLang="ko" sz="2000" b="1">
                <a:solidFill>
                  <a:schemeClr val="tx1"/>
                </a:solidFill>
              </a:rPr>
              <a:t>Physical Impulsiveness</a:t>
            </a:r>
            <a:endParaRPr lang="en-US" altLang="ko-KR" sz="2000" b="1">
              <a:solidFill>
                <a:schemeClr val="tx1"/>
              </a:solidFill>
            </a:endParaRPr>
          </a:p>
        </p:txBody>
      </p:sp>
      <p:sp>
        <p:nvSpPr>
          <p:cNvPr id="25" name="직사각형 24">
            <a:extLst>
              <a:ext uri="{FF2B5EF4-FFF2-40B4-BE49-F238E27FC236}">
                <a16:creationId xmlns:a16="http://schemas.microsoft.com/office/drawing/2014/main" id="{96FD9C05-B9B5-42CA-8F3C-41FF44CA8D88}"/>
              </a:ext>
            </a:extLst>
          </p:cNvPr>
          <p:cNvSpPr/>
          <p:nvPr/>
        </p:nvSpPr>
        <p:spPr>
          <a:xfrm>
            <a:off x="1452880" y="4030631"/>
            <a:ext cx="2672077" cy="493614"/>
          </a:xfrm>
          <a:prstGeom prst="rect">
            <a:avLst/>
          </a:prstGeom>
          <a:solidFill>
            <a:srgbClr val="D5E3E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latinLnBrk="0" hangingPunct="0"/>
            <a:r>
              <a:rPr lang="en-US" altLang="ko" b="1">
                <a:solidFill>
                  <a:schemeClr val="tx1"/>
                </a:solidFill>
              </a:rPr>
              <a:t>Grabbing other’s property</a:t>
            </a:r>
            <a:endParaRPr lang="en-US" altLang="ko-KR" b="1">
              <a:solidFill>
                <a:schemeClr val="tx1"/>
              </a:solidFill>
            </a:endParaRPr>
          </a:p>
        </p:txBody>
      </p:sp>
      <p:sp>
        <p:nvSpPr>
          <p:cNvPr id="26" name="직사각형 25">
            <a:extLst>
              <a:ext uri="{FF2B5EF4-FFF2-40B4-BE49-F238E27FC236}">
                <a16:creationId xmlns:a16="http://schemas.microsoft.com/office/drawing/2014/main" id="{F53028C5-3CBB-4A1D-9B77-935ACF25D938}"/>
              </a:ext>
            </a:extLst>
          </p:cNvPr>
          <p:cNvSpPr/>
          <p:nvPr/>
        </p:nvSpPr>
        <p:spPr>
          <a:xfrm>
            <a:off x="1452879" y="4641009"/>
            <a:ext cx="2672078" cy="493614"/>
          </a:xfrm>
          <a:prstGeom prst="rect">
            <a:avLst/>
          </a:prstGeom>
          <a:solidFill>
            <a:srgbClr val="D5E3E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latinLnBrk="0" hangingPunct="0"/>
            <a:r>
              <a:rPr lang="en-US" altLang="ko" b="1">
                <a:solidFill>
                  <a:schemeClr val="tx1"/>
                </a:solidFill>
              </a:rPr>
              <a:t>Pushing when waiting</a:t>
            </a:r>
            <a:endParaRPr lang="en-US" altLang="ko-KR" b="1">
              <a:solidFill>
                <a:schemeClr val="tx1"/>
              </a:solidFill>
            </a:endParaRPr>
          </a:p>
        </p:txBody>
      </p:sp>
      <p:sp>
        <p:nvSpPr>
          <p:cNvPr id="27" name="직사각형 26">
            <a:extLst>
              <a:ext uri="{FF2B5EF4-FFF2-40B4-BE49-F238E27FC236}">
                <a16:creationId xmlns:a16="http://schemas.microsoft.com/office/drawing/2014/main" id="{6B40DCA0-7BC2-4135-895E-EA8643044CC9}"/>
              </a:ext>
            </a:extLst>
          </p:cNvPr>
          <p:cNvSpPr/>
          <p:nvPr/>
        </p:nvSpPr>
        <p:spPr>
          <a:xfrm>
            <a:off x="1217474" y="5251388"/>
            <a:ext cx="2907481" cy="493614"/>
          </a:xfrm>
          <a:prstGeom prst="rect">
            <a:avLst/>
          </a:prstGeom>
          <a:solidFill>
            <a:srgbClr val="CBD2DC"/>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latinLnBrk="0" hangingPunct="0"/>
            <a:r>
              <a:rPr lang="en-US" altLang="ko" sz="2000" b="1">
                <a:solidFill>
                  <a:schemeClr val="tx1"/>
                </a:solidFill>
              </a:rPr>
              <a:t>Assaultive Behavior</a:t>
            </a:r>
            <a:endParaRPr lang="en-US" altLang="ko-KR" sz="2000" b="1">
              <a:solidFill>
                <a:schemeClr val="tx1"/>
              </a:solidFill>
            </a:endParaRPr>
          </a:p>
        </p:txBody>
      </p:sp>
      <p:cxnSp>
        <p:nvCxnSpPr>
          <p:cNvPr id="29" name="직선 연결선 28">
            <a:extLst>
              <a:ext uri="{FF2B5EF4-FFF2-40B4-BE49-F238E27FC236}">
                <a16:creationId xmlns:a16="http://schemas.microsoft.com/office/drawing/2014/main" id="{F65805A0-29C5-4EA9-B702-FE43206D60B8}"/>
              </a:ext>
            </a:extLst>
          </p:cNvPr>
          <p:cNvCxnSpPr>
            <a:cxnSpLocks/>
          </p:cNvCxnSpPr>
          <p:nvPr/>
        </p:nvCxnSpPr>
        <p:spPr>
          <a:xfrm>
            <a:off x="4119506" y="4279108"/>
            <a:ext cx="419247" cy="0"/>
          </a:xfrm>
          <a:prstGeom prst="line">
            <a:avLst/>
          </a:prstGeom>
          <a:solidFill>
            <a:schemeClr val="bg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cxnSp>
      <p:sp>
        <p:nvSpPr>
          <p:cNvPr id="34" name="직사각형 33">
            <a:extLst>
              <a:ext uri="{FF2B5EF4-FFF2-40B4-BE49-F238E27FC236}">
                <a16:creationId xmlns:a16="http://schemas.microsoft.com/office/drawing/2014/main" id="{EA3C485C-97C4-425A-85EC-88CDF4777CEC}"/>
              </a:ext>
            </a:extLst>
          </p:cNvPr>
          <p:cNvSpPr/>
          <p:nvPr/>
        </p:nvSpPr>
        <p:spPr>
          <a:xfrm flipH="1">
            <a:off x="6728004" y="2471968"/>
            <a:ext cx="4625796" cy="4936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latinLnBrk="0" hangingPunct="0"/>
            <a:r>
              <a:rPr lang="en-US" altLang="ko">
                <a:solidFill>
                  <a:schemeClr val="tx1"/>
                </a:solidFill>
              </a:rPr>
              <a:t>Allow frequent breaks through the day</a:t>
            </a:r>
          </a:p>
        </p:txBody>
      </p:sp>
      <p:cxnSp>
        <p:nvCxnSpPr>
          <p:cNvPr id="6" name="Straight Arrow Connector 5">
            <a:extLst>
              <a:ext uri="{FF2B5EF4-FFF2-40B4-BE49-F238E27FC236}">
                <a16:creationId xmlns:a16="http://schemas.microsoft.com/office/drawing/2014/main" id="{A4714F93-30B3-4B9C-BDBB-025C4BDF7C85}"/>
              </a:ext>
            </a:extLst>
          </p:cNvPr>
          <p:cNvCxnSpPr/>
          <p:nvPr/>
        </p:nvCxnSpPr>
        <p:spPr>
          <a:xfrm>
            <a:off x="4538753" y="4279108"/>
            <a:ext cx="2189251" cy="158321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직사각형 34">
            <a:extLst>
              <a:ext uri="{FF2B5EF4-FFF2-40B4-BE49-F238E27FC236}">
                <a16:creationId xmlns:a16="http://schemas.microsoft.com/office/drawing/2014/main" id="{EE84F426-388A-4DE8-8F67-C66856A7514F}"/>
              </a:ext>
            </a:extLst>
          </p:cNvPr>
          <p:cNvSpPr/>
          <p:nvPr/>
        </p:nvSpPr>
        <p:spPr>
          <a:xfrm flipH="1">
            <a:off x="6728004" y="3091893"/>
            <a:ext cx="4625795" cy="4936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latinLnBrk="0" hangingPunct="0"/>
            <a:r>
              <a:rPr lang="en-US" altLang="ko">
                <a:solidFill>
                  <a:schemeClr val="tx1"/>
                </a:solidFill>
              </a:rPr>
              <a:t>Schedule adjustment to attend therapy sessions off center</a:t>
            </a:r>
          </a:p>
        </p:txBody>
      </p:sp>
      <p:sp>
        <p:nvSpPr>
          <p:cNvPr id="36" name="직사각형 35">
            <a:extLst>
              <a:ext uri="{FF2B5EF4-FFF2-40B4-BE49-F238E27FC236}">
                <a16:creationId xmlns:a16="http://schemas.microsoft.com/office/drawing/2014/main" id="{AB7568B3-F645-47B1-8801-E4D49D79DC9B}"/>
              </a:ext>
            </a:extLst>
          </p:cNvPr>
          <p:cNvSpPr/>
          <p:nvPr/>
        </p:nvSpPr>
        <p:spPr>
          <a:xfrm flipH="1">
            <a:off x="6728004" y="3711818"/>
            <a:ext cx="4625794" cy="493614"/>
          </a:xfrm>
          <a:prstGeom prst="rect">
            <a:avLst/>
          </a:prstGeom>
          <a:solidFill>
            <a:srgbClr val="DFE7D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latinLnBrk="0" hangingPunct="0"/>
            <a:r>
              <a:rPr lang="en-US">
                <a:solidFill>
                  <a:schemeClr val="tx1"/>
                </a:solidFill>
              </a:rPr>
              <a:t>Allow pass to designated cool down areas</a:t>
            </a:r>
          </a:p>
        </p:txBody>
      </p:sp>
      <p:sp>
        <p:nvSpPr>
          <p:cNvPr id="28" name="자유형: 도형 7">
            <a:extLst>
              <a:ext uri="{FF2B5EF4-FFF2-40B4-BE49-F238E27FC236}">
                <a16:creationId xmlns:a16="http://schemas.microsoft.com/office/drawing/2014/main" id="{89F0459F-7073-41F9-BFAB-2C985EE02E84}"/>
              </a:ext>
            </a:extLst>
          </p:cNvPr>
          <p:cNvSpPr/>
          <p:nvPr/>
        </p:nvSpPr>
        <p:spPr>
          <a:xfrm>
            <a:off x="4119506" y="3661516"/>
            <a:ext cx="419247" cy="1226299"/>
          </a:xfrm>
          <a:custGeom>
            <a:avLst/>
            <a:gdLst>
              <a:gd name="connsiteX0" fmla="*/ 0 w 308610"/>
              <a:gd name="connsiteY0" fmla="*/ 0 h 2823210"/>
              <a:gd name="connsiteX1" fmla="*/ 308610 w 308610"/>
              <a:gd name="connsiteY1" fmla="*/ 0 h 2823210"/>
              <a:gd name="connsiteX2" fmla="*/ 308610 w 308610"/>
              <a:gd name="connsiteY2" fmla="*/ 2823210 h 2823210"/>
              <a:gd name="connsiteX3" fmla="*/ 0 w 308610"/>
              <a:gd name="connsiteY3" fmla="*/ 2823210 h 2823210"/>
            </a:gdLst>
            <a:ahLst/>
            <a:cxnLst>
              <a:cxn ang="0">
                <a:pos x="connsiteX0" y="connsiteY0"/>
              </a:cxn>
              <a:cxn ang="0">
                <a:pos x="connsiteX1" y="connsiteY1"/>
              </a:cxn>
              <a:cxn ang="0">
                <a:pos x="connsiteX2" y="connsiteY2"/>
              </a:cxn>
              <a:cxn ang="0">
                <a:pos x="connsiteX3" y="connsiteY3"/>
              </a:cxn>
            </a:cxnLst>
            <a:rect l="l" t="t" r="r" b="b"/>
            <a:pathLst>
              <a:path w="308610" h="2823210">
                <a:moveTo>
                  <a:pt x="0" y="0"/>
                </a:moveTo>
                <a:lnTo>
                  <a:pt x="308610" y="0"/>
                </a:lnTo>
                <a:lnTo>
                  <a:pt x="308610" y="2823210"/>
                </a:lnTo>
                <a:lnTo>
                  <a:pt x="0" y="2823210"/>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grpSp>
        <p:nvGrpSpPr>
          <p:cNvPr id="3" name="Group 2">
            <a:extLst>
              <a:ext uri="{FF2B5EF4-FFF2-40B4-BE49-F238E27FC236}">
                <a16:creationId xmlns:a16="http://schemas.microsoft.com/office/drawing/2014/main" id="{80EF0D6F-3835-44A1-ADFB-1595335D627C}"/>
              </a:ext>
            </a:extLst>
          </p:cNvPr>
          <p:cNvGrpSpPr/>
          <p:nvPr/>
        </p:nvGrpSpPr>
        <p:grpSpPr>
          <a:xfrm>
            <a:off x="1656080" y="1112998"/>
            <a:ext cx="1614808" cy="1476705"/>
            <a:chOff x="1656080" y="1112998"/>
            <a:chExt cx="1614808" cy="1476705"/>
          </a:xfrm>
        </p:grpSpPr>
        <p:sp>
          <p:nvSpPr>
            <p:cNvPr id="32" name="타원 31">
              <a:extLst>
                <a:ext uri="{FF2B5EF4-FFF2-40B4-BE49-F238E27FC236}">
                  <a16:creationId xmlns:a16="http://schemas.microsoft.com/office/drawing/2014/main" id="{D1F4A3AB-6191-42DE-89EC-6FC305256680}"/>
                </a:ext>
              </a:extLst>
            </p:cNvPr>
            <p:cNvSpPr/>
            <p:nvPr/>
          </p:nvSpPr>
          <p:spPr>
            <a:xfrm>
              <a:off x="1656080" y="1112998"/>
              <a:ext cx="1614808" cy="1476705"/>
            </a:xfrm>
            <a:prstGeom prst="ellipse">
              <a:avLst/>
            </a:prstGeom>
            <a:solidFill>
              <a:srgbClr val="7B9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9" name="직사각형 22"/>
            <p:cNvSpPr>
              <a:spLocks noChangeArrowheads="1"/>
            </p:cNvSpPr>
            <p:nvPr/>
          </p:nvSpPr>
          <p:spPr bwMode="auto">
            <a:xfrm>
              <a:off x="1736729" y="1497407"/>
              <a:ext cx="1453510" cy="707886"/>
            </a:xfrm>
            <a:prstGeom prst="rect">
              <a:avLst/>
            </a:prstGeom>
            <a:noFill/>
          </p:spPr>
          <p:txBody>
            <a:bodyPr wrap="square" rtlCol="0" anchor="ctr">
              <a:spAutoFit/>
            </a:bodyPr>
            <a:lstStyle/>
            <a:p>
              <a:pPr algn="ctr" defTabSz="914400">
                <a:spcAft>
                  <a:spcPts val="200"/>
                </a:spcAft>
                <a:defRPr/>
              </a:pPr>
              <a:r>
                <a:rPr lang="en-US" altLang="ko-KR" sz="2000" b="1">
                  <a:solidFill>
                    <a:schemeClr val="bg1"/>
                  </a:solidFill>
                </a:rPr>
                <a:t>Functional Limitations</a:t>
              </a:r>
            </a:p>
          </p:txBody>
        </p:sp>
      </p:grpSp>
      <p:grpSp>
        <p:nvGrpSpPr>
          <p:cNvPr id="4" name="Group 3">
            <a:extLst>
              <a:ext uri="{FF2B5EF4-FFF2-40B4-BE49-F238E27FC236}">
                <a16:creationId xmlns:a16="http://schemas.microsoft.com/office/drawing/2014/main" id="{9A35FEAA-F8A7-41DC-81F5-4F764915101B}"/>
              </a:ext>
            </a:extLst>
          </p:cNvPr>
          <p:cNvGrpSpPr/>
          <p:nvPr/>
        </p:nvGrpSpPr>
        <p:grpSpPr>
          <a:xfrm>
            <a:off x="7639370" y="1253361"/>
            <a:ext cx="2260914" cy="1092296"/>
            <a:chOff x="8194357" y="1277066"/>
            <a:chExt cx="2260914" cy="1092296"/>
          </a:xfrm>
        </p:grpSpPr>
        <p:sp>
          <p:nvSpPr>
            <p:cNvPr id="2" name="Rectangle: Rounded Corners 1">
              <a:extLst>
                <a:ext uri="{FF2B5EF4-FFF2-40B4-BE49-F238E27FC236}">
                  <a16:creationId xmlns:a16="http://schemas.microsoft.com/office/drawing/2014/main" id="{2FC15CBA-95DD-4B02-8F9C-2A296516921E}"/>
                </a:ext>
              </a:extLst>
            </p:cNvPr>
            <p:cNvSpPr/>
            <p:nvPr/>
          </p:nvSpPr>
          <p:spPr>
            <a:xfrm>
              <a:off x="8194357" y="1277066"/>
              <a:ext cx="2260914" cy="1092296"/>
            </a:xfrm>
            <a:prstGeom prst="roundRect">
              <a:avLst/>
            </a:prstGeom>
            <a:solidFill>
              <a:srgbClr val="7B9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직사각형 22">
              <a:extLst>
                <a:ext uri="{FF2B5EF4-FFF2-40B4-BE49-F238E27FC236}">
                  <a16:creationId xmlns:a16="http://schemas.microsoft.com/office/drawing/2014/main" id="{F529A390-8863-49DC-BB21-B5970CECCE8D}"/>
                </a:ext>
              </a:extLst>
            </p:cNvPr>
            <p:cNvSpPr>
              <a:spLocks noChangeArrowheads="1"/>
            </p:cNvSpPr>
            <p:nvPr/>
          </p:nvSpPr>
          <p:spPr bwMode="auto">
            <a:xfrm>
              <a:off x="8293575" y="1623159"/>
              <a:ext cx="2062478" cy="400110"/>
            </a:xfrm>
            <a:prstGeom prst="rect">
              <a:avLst/>
            </a:prstGeom>
            <a:noFill/>
          </p:spPr>
          <p:txBody>
            <a:bodyPr wrap="square" rtlCol="0" anchor="ctr">
              <a:spAutoFit/>
            </a:bodyPr>
            <a:lstStyle/>
            <a:p>
              <a:pPr algn="ctr" defTabSz="914400">
                <a:spcAft>
                  <a:spcPts val="200"/>
                </a:spcAft>
                <a:defRPr/>
              </a:pPr>
              <a:r>
                <a:rPr lang="en-US" altLang="ko-KR" sz="2000" b="1">
                  <a:solidFill>
                    <a:schemeClr val="bg1"/>
                  </a:solidFill>
                </a:rPr>
                <a:t>Accommodations</a:t>
              </a:r>
            </a:p>
          </p:txBody>
        </p:sp>
      </p:grpSp>
      <p:sp>
        <p:nvSpPr>
          <p:cNvPr id="43" name="직사각형 35">
            <a:extLst>
              <a:ext uri="{FF2B5EF4-FFF2-40B4-BE49-F238E27FC236}">
                <a16:creationId xmlns:a16="http://schemas.microsoft.com/office/drawing/2014/main" id="{55332DC3-6380-471A-901C-6F12AB3F99C5}"/>
              </a:ext>
            </a:extLst>
          </p:cNvPr>
          <p:cNvSpPr/>
          <p:nvPr/>
        </p:nvSpPr>
        <p:spPr>
          <a:xfrm flipH="1">
            <a:off x="6728004" y="4331743"/>
            <a:ext cx="4625793" cy="493614"/>
          </a:xfrm>
          <a:prstGeom prst="rect">
            <a:avLst/>
          </a:prstGeom>
          <a:solidFill>
            <a:srgbClr val="DFE7D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latinLnBrk="0" hangingPunct="0"/>
            <a:r>
              <a:rPr lang="en-US">
                <a:solidFill>
                  <a:schemeClr val="tx1"/>
                </a:solidFill>
              </a:rPr>
              <a:t>Reduce mandatory participation in large groups</a:t>
            </a:r>
          </a:p>
        </p:txBody>
      </p:sp>
      <p:sp>
        <p:nvSpPr>
          <p:cNvPr id="44" name="직사각형 35">
            <a:extLst>
              <a:ext uri="{FF2B5EF4-FFF2-40B4-BE49-F238E27FC236}">
                <a16:creationId xmlns:a16="http://schemas.microsoft.com/office/drawing/2014/main" id="{B2D5E630-06D8-43ED-AAC8-68A8F16DBE8D}"/>
              </a:ext>
            </a:extLst>
          </p:cNvPr>
          <p:cNvSpPr/>
          <p:nvPr/>
        </p:nvSpPr>
        <p:spPr>
          <a:xfrm flipH="1">
            <a:off x="6728004" y="4951668"/>
            <a:ext cx="4083646" cy="49361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latinLnBrk="0" hangingPunct="0"/>
            <a:r>
              <a:rPr lang="en-US">
                <a:solidFill>
                  <a:schemeClr val="tx1"/>
                </a:solidFill>
              </a:rPr>
              <a:t>Provide doodle pad or stress ball</a:t>
            </a:r>
          </a:p>
        </p:txBody>
      </p:sp>
      <p:sp>
        <p:nvSpPr>
          <p:cNvPr id="46" name="직사각형 35">
            <a:extLst>
              <a:ext uri="{FF2B5EF4-FFF2-40B4-BE49-F238E27FC236}">
                <a16:creationId xmlns:a16="http://schemas.microsoft.com/office/drawing/2014/main" id="{061829DA-1DF7-4BF0-8D90-2B4750822C9B}"/>
              </a:ext>
            </a:extLst>
          </p:cNvPr>
          <p:cNvSpPr/>
          <p:nvPr/>
        </p:nvSpPr>
        <p:spPr>
          <a:xfrm flipH="1">
            <a:off x="6728004" y="5571592"/>
            <a:ext cx="4083646" cy="493614"/>
          </a:xfrm>
          <a:prstGeom prst="rect">
            <a:avLst/>
          </a:prstGeom>
          <a:solidFill>
            <a:srgbClr val="D5E3E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latinLnBrk="0" hangingPunct="0"/>
            <a:r>
              <a:rPr lang="en-US">
                <a:solidFill>
                  <a:schemeClr val="tx1"/>
                </a:solidFill>
              </a:rPr>
              <a:t>Positive behavioral supports (self-monitoring, check-in/check-out)</a:t>
            </a:r>
          </a:p>
        </p:txBody>
      </p:sp>
      <p:cxnSp>
        <p:nvCxnSpPr>
          <p:cNvPr id="47" name="Straight Arrow Connector 46">
            <a:extLst>
              <a:ext uri="{FF2B5EF4-FFF2-40B4-BE49-F238E27FC236}">
                <a16:creationId xmlns:a16="http://schemas.microsoft.com/office/drawing/2014/main" id="{EC2FEB79-0551-4DF1-BB95-BA28D1FD33D9}"/>
              </a:ext>
            </a:extLst>
          </p:cNvPr>
          <p:cNvCxnSpPr>
            <a:cxnSpLocks/>
          </p:cNvCxnSpPr>
          <p:nvPr/>
        </p:nvCxnSpPr>
        <p:spPr>
          <a:xfrm>
            <a:off x="4124957" y="3020959"/>
            <a:ext cx="2603045" cy="105526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3553CF8-6940-412A-8FF6-74AD45F8DF02}"/>
              </a:ext>
            </a:extLst>
          </p:cNvPr>
          <p:cNvCxnSpPr>
            <a:cxnSpLocks/>
            <a:endCxn id="43" idx="3"/>
          </p:cNvCxnSpPr>
          <p:nvPr/>
        </p:nvCxnSpPr>
        <p:spPr>
          <a:xfrm>
            <a:off x="4119506" y="3020958"/>
            <a:ext cx="2608498" cy="155759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11809954-FBFB-40C1-8506-1C71CD561F52}"/>
              </a:ext>
            </a:extLst>
          </p:cNvPr>
          <p:cNvSpPr>
            <a:spLocks noGrp="1"/>
          </p:cNvSpPr>
          <p:nvPr>
            <p:ph type="sldNum" sz="quarter" idx="12"/>
          </p:nvPr>
        </p:nvSpPr>
        <p:spPr/>
        <p:txBody>
          <a:bodyPr/>
          <a:lstStyle/>
          <a:p>
            <a:fld id="{9084E370-72BD-4F41-8214-3283947D256E}" type="slidenum">
              <a:rPr lang="en-US" smtClean="0"/>
              <a:t>51</a:t>
            </a:fld>
            <a:endParaRPr lang="en-US"/>
          </a:p>
        </p:txBody>
      </p:sp>
    </p:spTree>
    <p:extLst>
      <p:ext uri="{BB962C8B-B14F-4D97-AF65-F5344CB8AC3E}">
        <p14:creationId xmlns:p14="http://schemas.microsoft.com/office/powerpoint/2010/main" val="30395690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Stressed employee at office">
            <a:extLst>
              <a:ext uri="{FF2B5EF4-FFF2-40B4-BE49-F238E27FC236}">
                <a16:creationId xmlns:a16="http://schemas.microsoft.com/office/drawing/2014/main" id="{8D836749-8304-4ADF-B8AB-4DE7B5A27C02}"/>
              </a:ext>
            </a:extLst>
          </p:cNvP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b="-963"/>
          <a:stretch/>
        </p:blipFill>
        <p:spPr>
          <a:xfrm>
            <a:off x="6515100" y="1432334"/>
            <a:ext cx="5676900" cy="4924015"/>
          </a:xfrm>
        </p:spPr>
      </p:pic>
      <p:sp>
        <p:nvSpPr>
          <p:cNvPr id="2" name="제목 1">
            <a:extLst>
              <a:ext uri="{FF2B5EF4-FFF2-40B4-BE49-F238E27FC236}">
                <a16:creationId xmlns:a16="http://schemas.microsoft.com/office/drawing/2014/main" id="{BBEDAFCF-4CC1-4EF4-B265-B203AB803682}"/>
              </a:ext>
            </a:extLst>
          </p:cNvPr>
          <p:cNvSpPr>
            <a:spLocks noGrp="1"/>
          </p:cNvSpPr>
          <p:nvPr>
            <p:ph type="title"/>
          </p:nvPr>
        </p:nvSpPr>
        <p:spPr>
          <a:xfrm>
            <a:off x="391160" y="153977"/>
            <a:ext cx="11409680" cy="1292815"/>
          </a:xfrm>
        </p:spPr>
        <p:txBody>
          <a:bodyPr>
            <a:noAutofit/>
          </a:bodyPr>
          <a:lstStyle/>
          <a:p>
            <a:pPr algn="ctr"/>
            <a:r>
              <a:rPr lang="en-US" altLang="ko-KR" sz="3600"/>
              <a:t>Unable to ID Reasonable Accommodations</a:t>
            </a:r>
            <a:endParaRPr lang="ko-KR" altLang="en-US" sz="3600"/>
          </a:p>
        </p:txBody>
      </p:sp>
      <p:pic>
        <p:nvPicPr>
          <p:cNvPr id="16" name="Picture 15">
            <a:extLst>
              <a:ext uri="{FF2B5EF4-FFF2-40B4-BE49-F238E27FC236}">
                <a16:creationId xmlns:a16="http://schemas.microsoft.com/office/drawing/2014/main" id="{F6D8B3F7-1FE4-489D-BB8D-C52FD83CF6B3}"/>
              </a:ext>
            </a:extLst>
          </p:cNvPr>
          <p:cNvPicPr>
            <a:picLocks noChangeAspect="1"/>
          </p:cNvPicPr>
          <p:nvPr/>
        </p:nvPicPr>
        <p:blipFill>
          <a:blip r:embed="rId4"/>
          <a:stretch>
            <a:fillRect/>
          </a:stretch>
        </p:blipFill>
        <p:spPr>
          <a:xfrm>
            <a:off x="515031" y="1432335"/>
            <a:ext cx="5842863" cy="2126329"/>
          </a:xfrm>
          <a:prstGeom prst="rect">
            <a:avLst/>
          </a:prstGeom>
        </p:spPr>
      </p:pic>
      <p:sp>
        <p:nvSpPr>
          <p:cNvPr id="3" name="TextBox 2">
            <a:extLst>
              <a:ext uri="{FF2B5EF4-FFF2-40B4-BE49-F238E27FC236}">
                <a16:creationId xmlns:a16="http://schemas.microsoft.com/office/drawing/2014/main" id="{A56A16F6-C8D5-4E6C-A094-31DCD72E6CDC}"/>
              </a:ext>
            </a:extLst>
          </p:cNvPr>
          <p:cNvSpPr txBox="1"/>
          <p:nvPr/>
        </p:nvSpPr>
        <p:spPr>
          <a:xfrm>
            <a:off x="515031" y="3667648"/>
            <a:ext cx="5842863" cy="2788969"/>
          </a:xfrm>
          <a:prstGeom prst="rect">
            <a:avLst/>
          </a:prstGeom>
          <a:noFill/>
        </p:spPr>
        <p:txBody>
          <a:bodyPr wrap="square" rtlCol="0">
            <a:spAutoFit/>
          </a:bodyPr>
          <a:lstStyle/>
          <a:p>
            <a:pPr marL="342900" marR="0" lvl="0" indent="-342900" algn="l" defTabSz="914400" rtl="0" eaLnBrk="0" fontAlgn="auto" latinLnBrk="0" hangingPunct="0">
              <a:lnSpc>
                <a:spcPct val="114000"/>
              </a:lnSpc>
              <a:spcBef>
                <a:spcPts val="1200"/>
              </a:spcBef>
              <a:spcAft>
                <a:spcPts val="0"/>
              </a:spcAft>
              <a:buClr>
                <a:srgbClr val="7B9D77"/>
              </a:buClr>
              <a:buSzTx/>
              <a:buFont typeface="Wingdings" panose="05000000000000000000" pitchFamily="2" charset="2"/>
              <a:buChar char="§"/>
              <a:tabLst/>
              <a:defRPr/>
            </a:pPr>
            <a:r>
              <a:rPr kumimoji="0" lang="en-US" sz="2400" b="0" i="0" u="none" strike="noStrike" kern="1200" cap="none" spc="0" normalizeH="0" baseline="0" noProof="0">
                <a:ln>
                  <a:noFill/>
                </a:ln>
                <a:effectLst/>
                <a:uLnTx/>
                <a:uFillTx/>
                <a:latin typeface="Calibri" panose="020F0502020204030204"/>
                <a:ea typeface="+mn-ea"/>
                <a:cs typeface="+mn-cs"/>
              </a:rPr>
              <a:t>Command hallucinations to harm others</a:t>
            </a:r>
          </a:p>
          <a:p>
            <a:pPr marL="342900" marR="0" lvl="0" indent="-342900" algn="l" defTabSz="914400" rtl="0" eaLnBrk="0" fontAlgn="auto" latinLnBrk="0" hangingPunct="0">
              <a:lnSpc>
                <a:spcPct val="114000"/>
              </a:lnSpc>
              <a:spcBef>
                <a:spcPts val="1200"/>
              </a:spcBef>
              <a:spcAft>
                <a:spcPts val="0"/>
              </a:spcAft>
              <a:buClr>
                <a:srgbClr val="7B9D77"/>
              </a:buClr>
              <a:buSzTx/>
              <a:buFont typeface="Wingdings" panose="05000000000000000000" pitchFamily="2" charset="2"/>
              <a:buChar char="§"/>
              <a:tabLst/>
              <a:defRPr/>
            </a:pPr>
            <a:r>
              <a:rPr lang="en-US" sz="2400">
                <a:latin typeface="Calibri" panose="020F0502020204030204"/>
              </a:rPr>
              <a:t>D</a:t>
            </a:r>
            <a:r>
              <a:rPr kumimoji="0" lang="en-US" sz="2400" b="0" i="0" u="none" strike="noStrike" kern="1200" cap="none" spc="0" normalizeH="0" baseline="0" noProof="0" err="1">
                <a:ln>
                  <a:noFill/>
                </a:ln>
                <a:effectLst/>
                <a:uLnTx/>
                <a:uFillTx/>
                <a:latin typeface="Calibri" panose="020F0502020204030204"/>
                <a:ea typeface="+mn-ea"/>
                <a:cs typeface="+mn-cs"/>
              </a:rPr>
              <a:t>isorganized</a:t>
            </a:r>
            <a:r>
              <a:rPr kumimoji="0" lang="en-US" sz="2400" b="0" i="0" u="none" strike="noStrike" kern="1200" cap="none" spc="0" normalizeH="0" baseline="0" noProof="0">
                <a:ln>
                  <a:noFill/>
                </a:ln>
                <a:effectLst/>
                <a:uLnTx/>
                <a:uFillTx/>
                <a:latin typeface="Calibri" panose="020F0502020204030204"/>
                <a:ea typeface="+mn-ea"/>
                <a:cs typeface="+mn-cs"/>
              </a:rPr>
              <a:t>/incoherent speech</a:t>
            </a:r>
          </a:p>
          <a:p>
            <a:pPr marL="342900" marR="0" lvl="0" indent="-342900" algn="l" defTabSz="914400" rtl="0" eaLnBrk="0" fontAlgn="auto" latinLnBrk="0" hangingPunct="0">
              <a:lnSpc>
                <a:spcPct val="114000"/>
              </a:lnSpc>
              <a:spcBef>
                <a:spcPts val="1200"/>
              </a:spcBef>
              <a:spcAft>
                <a:spcPts val="0"/>
              </a:spcAft>
              <a:buClr>
                <a:srgbClr val="7B9D77"/>
              </a:buClr>
              <a:buSzTx/>
              <a:buFont typeface="Wingdings" panose="05000000000000000000" pitchFamily="2" charset="2"/>
              <a:buChar char="§"/>
              <a:tabLst/>
              <a:defRPr/>
            </a:pPr>
            <a:r>
              <a:rPr lang="en-US" sz="2400">
                <a:latin typeface="Calibri" panose="020F0502020204030204"/>
              </a:rPr>
              <a:t>V</a:t>
            </a:r>
            <a:r>
              <a:rPr kumimoji="0" lang="en-US" sz="2400" b="0" i="0" u="none" strike="noStrike" kern="1200" cap="none" spc="0" normalizeH="0" baseline="0" noProof="0" err="1">
                <a:ln>
                  <a:noFill/>
                </a:ln>
                <a:effectLst/>
                <a:uLnTx/>
                <a:uFillTx/>
                <a:latin typeface="Calibri" panose="020F0502020204030204"/>
                <a:ea typeface="+mn-ea"/>
                <a:cs typeface="+mn-cs"/>
              </a:rPr>
              <a:t>erbalizations</a:t>
            </a:r>
            <a:r>
              <a:rPr kumimoji="0" lang="en-US" sz="2400" b="0" i="0" u="none" strike="noStrike" kern="1200" cap="none" spc="0" normalizeH="0" baseline="0" noProof="0">
                <a:ln>
                  <a:noFill/>
                </a:ln>
                <a:effectLst/>
                <a:uLnTx/>
                <a:uFillTx/>
                <a:latin typeface="Calibri" panose="020F0502020204030204"/>
                <a:ea typeface="+mn-ea"/>
                <a:cs typeface="+mn-cs"/>
              </a:rPr>
              <a:t> of harming others</a:t>
            </a:r>
          </a:p>
          <a:p>
            <a:pPr marL="342900" marR="0" lvl="0" indent="-342900" algn="l" defTabSz="914400" rtl="0" eaLnBrk="0" fontAlgn="auto" latinLnBrk="0" hangingPunct="0">
              <a:lnSpc>
                <a:spcPct val="114000"/>
              </a:lnSpc>
              <a:spcBef>
                <a:spcPts val="1200"/>
              </a:spcBef>
              <a:spcAft>
                <a:spcPts val="0"/>
              </a:spcAft>
              <a:buClr>
                <a:srgbClr val="7B9D77"/>
              </a:buClr>
              <a:buSzTx/>
              <a:buFont typeface="Wingdings" panose="05000000000000000000" pitchFamily="2" charset="2"/>
              <a:buChar char="§"/>
              <a:tabLst/>
              <a:defRPr/>
            </a:pPr>
            <a:r>
              <a:rPr lang="en-US" sz="2400">
                <a:latin typeface="Calibri" panose="020F0502020204030204"/>
              </a:rPr>
              <a:t>I</a:t>
            </a:r>
            <a:r>
              <a:rPr kumimoji="0" lang="en-US" sz="2400" b="0" i="0" u="none" strike="noStrike" kern="1200" cap="none" spc="0" normalizeH="0" baseline="0" noProof="0" err="1">
                <a:ln>
                  <a:noFill/>
                </a:ln>
                <a:effectLst/>
                <a:uLnTx/>
                <a:uFillTx/>
                <a:latin typeface="Calibri" panose="020F0502020204030204"/>
                <a:ea typeface="+mn-ea"/>
                <a:cs typeface="+mn-cs"/>
              </a:rPr>
              <a:t>mpaired</a:t>
            </a:r>
            <a:r>
              <a:rPr kumimoji="0" lang="en-US" sz="2400" b="0" i="0" u="none" strike="noStrike" kern="1200" cap="none" spc="0" normalizeH="0" baseline="0" noProof="0">
                <a:ln>
                  <a:noFill/>
                </a:ln>
                <a:effectLst/>
                <a:uLnTx/>
                <a:uFillTx/>
                <a:latin typeface="Calibri" panose="020F0502020204030204"/>
                <a:ea typeface="+mn-ea"/>
                <a:cs typeface="+mn-cs"/>
              </a:rPr>
              <a:t> realty testing (delusional)</a:t>
            </a:r>
          </a:p>
          <a:p>
            <a:pPr marL="342900" marR="0" lvl="0" indent="-342900" algn="l" defTabSz="914400" rtl="0" eaLnBrk="0" fontAlgn="auto" latinLnBrk="0" hangingPunct="0">
              <a:lnSpc>
                <a:spcPct val="114000"/>
              </a:lnSpc>
              <a:spcBef>
                <a:spcPts val="1200"/>
              </a:spcBef>
              <a:spcAft>
                <a:spcPts val="0"/>
              </a:spcAft>
              <a:buClr>
                <a:srgbClr val="7B9D77"/>
              </a:buClr>
              <a:buSzTx/>
              <a:buFont typeface="Wingdings" panose="05000000000000000000" pitchFamily="2" charset="2"/>
              <a:buChar char="§"/>
              <a:tabLst/>
              <a:defRPr/>
            </a:pPr>
            <a:r>
              <a:rPr lang="en-US" sz="2400">
                <a:latin typeface="Calibri" panose="020F0502020204030204"/>
              </a:rPr>
              <a:t>V</a:t>
            </a:r>
            <a:r>
              <a:rPr kumimoji="0" lang="en-US" sz="2400" b="0" i="0" u="none" strike="noStrike" kern="1200" cap="none" spc="0" normalizeH="0" baseline="0" noProof="0" err="1">
                <a:ln>
                  <a:noFill/>
                </a:ln>
                <a:effectLst/>
                <a:uLnTx/>
                <a:uFillTx/>
                <a:latin typeface="Calibri" panose="020F0502020204030204"/>
                <a:ea typeface="+mn-ea"/>
                <a:cs typeface="+mn-cs"/>
              </a:rPr>
              <a:t>erbal</a:t>
            </a:r>
            <a:r>
              <a:rPr kumimoji="0" lang="en-US" sz="2400" b="0" i="0" u="none" strike="noStrike" kern="1200" cap="none" spc="0" normalizeH="0" baseline="0" noProof="0">
                <a:ln>
                  <a:noFill/>
                </a:ln>
                <a:effectLst/>
                <a:uLnTx/>
                <a:uFillTx/>
                <a:latin typeface="Calibri" panose="020F0502020204030204"/>
                <a:ea typeface="+mn-ea"/>
                <a:cs typeface="+mn-cs"/>
              </a:rPr>
              <a:t> or physical aggressive behavior</a:t>
            </a:r>
          </a:p>
        </p:txBody>
      </p:sp>
      <p:sp>
        <p:nvSpPr>
          <p:cNvPr id="6" name="슬라이드 번호 개체 틀 5">
            <a:extLst>
              <a:ext uri="{FF2B5EF4-FFF2-40B4-BE49-F238E27FC236}">
                <a16:creationId xmlns:a16="http://schemas.microsoft.com/office/drawing/2014/main" id="{243908D6-29A4-4526-A51B-D75F8EECD49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52</a:t>
            </a:fld>
            <a:endParaRPr kumimoji="0" lang="ko-KR" altLang="en-US" sz="12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3335637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D6F083-A6A7-4BC3-9DD1-881A4650B280}"/>
              </a:ext>
            </a:extLst>
          </p:cNvPr>
          <p:cNvSpPr>
            <a:spLocks noGrp="1"/>
          </p:cNvSpPr>
          <p:nvPr>
            <p:ph type="title"/>
          </p:nvPr>
        </p:nvSpPr>
        <p:spPr>
          <a:xfrm>
            <a:off x="637540" y="613094"/>
            <a:ext cx="10916920" cy="812800"/>
          </a:xfrm>
        </p:spPr>
        <p:txBody>
          <a:bodyPr>
            <a:normAutofit fontScale="90000"/>
          </a:bodyPr>
          <a:lstStyle/>
          <a:p>
            <a:pPr algn="ctr"/>
            <a:r>
              <a:rPr lang="en-US"/>
              <a:t>Disability Accommodation Summary</a:t>
            </a:r>
          </a:p>
        </p:txBody>
      </p:sp>
      <p:sp>
        <p:nvSpPr>
          <p:cNvPr id="9" name="TextBox 8">
            <a:extLst>
              <a:ext uri="{FF2B5EF4-FFF2-40B4-BE49-F238E27FC236}">
                <a16:creationId xmlns:a16="http://schemas.microsoft.com/office/drawing/2014/main" id="{D45E708F-B018-49C1-B022-511036864496}"/>
              </a:ext>
            </a:extLst>
          </p:cNvPr>
          <p:cNvSpPr txBox="1"/>
          <p:nvPr/>
        </p:nvSpPr>
        <p:spPr>
          <a:xfrm>
            <a:off x="838200" y="1526993"/>
            <a:ext cx="4282440" cy="4417107"/>
          </a:xfrm>
          <a:prstGeom prst="rect">
            <a:avLst/>
          </a:prstGeom>
          <a:noFill/>
        </p:spPr>
        <p:txBody>
          <a:bodyPr wrap="square" rtlCol="0">
            <a:spAutoFit/>
          </a:bodyPr>
          <a:lstStyle/>
          <a:p>
            <a:pPr marL="342900" marR="0" lvl="0" indent="-342900" algn="l" defTabSz="914400" rtl="0" eaLnBrk="0" fontAlgn="auto" latinLnBrk="0" hangingPunct="0">
              <a:lnSpc>
                <a:spcPct val="114000"/>
              </a:lnSpc>
              <a:spcBef>
                <a:spcPts val="1200"/>
              </a:spcBef>
              <a:spcAft>
                <a:spcPts val="0"/>
              </a:spcAft>
              <a:buClr>
                <a:srgbClr val="7B9D77"/>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The Disability Accommodation (DA)  summary area </a:t>
            </a:r>
            <a:r>
              <a:rPr kumimoji="0" lang="en-US" sz="2000" b="1" i="0" u="none" strike="noStrike" kern="1200" cap="none" spc="0" normalizeH="0" baseline="0" noProof="0">
                <a:ln>
                  <a:noFill/>
                </a:ln>
                <a:solidFill>
                  <a:srgbClr val="7B9D77"/>
                </a:solidFill>
                <a:effectLst/>
                <a:uLnTx/>
                <a:uFillTx/>
                <a:latin typeface="Calibri" panose="020F0502020204030204"/>
                <a:ea typeface="+mn-ea"/>
                <a:cs typeface="+mn-cs"/>
              </a:rPr>
              <a:t>is not for clinical summaries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p>
          <a:p>
            <a:pPr marL="342900" marR="0" lvl="0" indent="-342900" algn="l" defTabSz="914400" rtl="0" eaLnBrk="0" fontAlgn="auto" latinLnBrk="0" hangingPunct="0">
              <a:lnSpc>
                <a:spcPct val="114000"/>
              </a:lnSpc>
              <a:spcBef>
                <a:spcPts val="1200"/>
              </a:spcBef>
              <a:spcAft>
                <a:spcPts val="0"/>
              </a:spcAft>
              <a:buClr>
                <a:srgbClr val="7B9D77"/>
              </a:buClr>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Summarize any special considerations or findings </a:t>
            </a:r>
            <a:r>
              <a:rPr kumimoji="0" lang="en-US" sz="2000" b="1" i="0" u="none" strike="noStrike" kern="1200" cap="none" spc="0" normalizeH="0" baseline="0" noProof="0">
                <a:ln>
                  <a:noFill/>
                </a:ln>
                <a:solidFill>
                  <a:srgbClr val="7B9D77"/>
                </a:solidFill>
                <a:effectLst/>
                <a:uLnTx/>
                <a:uFillTx/>
                <a:latin typeface="Calibri" panose="020F0502020204030204"/>
                <a:ea typeface="+mn-ea"/>
                <a:cs typeface="+mn-cs"/>
              </a:rPr>
              <a:t>related to DA here</a:t>
            </a:r>
            <a:r>
              <a:rPr kumimoji="0" lang="en-US" sz="2000" b="0" i="0" u="none" strike="noStrike" kern="1200" cap="none" spc="0" normalizeH="0" baseline="0" noProof="0">
                <a:ln>
                  <a:noFill/>
                </a:ln>
                <a:solidFill>
                  <a:srgbClr val="7B9D77"/>
                </a:solidFill>
                <a:effectLst/>
                <a:uLnTx/>
                <a:uFillTx/>
                <a:latin typeface="Calibri" panose="020F0502020204030204"/>
                <a:ea typeface="+mn-ea"/>
                <a:cs typeface="+mn-cs"/>
              </a:rPr>
              <a:t>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including documenting the </a:t>
            </a:r>
            <a:r>
              <a:rPr kumimoji="0" lang="en-US" sz="2000" b="1" i="0" u="none" strike="noStrike" kern="1200" cap="none" spc="0" normalizeH="0" baseline="0" noProof="0">
                <a:ln>
                  <a:noFill/>
                </a:ln>
                <a:solidFill>
                  <a:srgbClr val="7B9D77"/>
                </a:solidFill>
                <a:effectLst/>
                <a:uLnTx/>
                <a:uFillTx/>
                <a:latin typeface="Calibri" panose="020F0502020204030204"/>
                <a:ea typeface="+mn-ea"/>
                <a:cs typeface="+mn-cs"/>
              </a:rPr>
              <a:t>applicant’s/student’s input</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a:t>
            </a:r>
          </a:p>
          <a:p>
            <a:pPr marL="800100" marR="0" lvl="1" indent="-342900" algn="l" defTabSz="914400" rtl="0" eaLnBrk="0" fontAlgn="auto" latinLnBrk="0" hangingPunct="0">
              <a:lnSpc>
                <a:spcPct val="114000"/>
              </a:lnSpc>
              <a:spcBef>
                <a:spcPts val="1200"/>
              </a:spcBef>
              <a:spcAft>
                <a:spcPts val="0"/>
              </a:spcAft>
              <a:buClr>
                <a:srgbClr val="7B9D77"/>
              </a:buClr>
              <a:buSzTx/>
              <a:buFont typeface="Wingdings" panose="05000000000000000000" pitchFamily="2" charset="2"/>
              <a:buChar char="§"/>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For example</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the DC explained the interactive DA process to the applicant who stated that they did not need or wish to discuss accommodations.  </a:t>
            </a:r>
          </a:p>
        </p:txBody>
      </p:sp>
      <p:pic>
        <p:nvPicPr>
          <p:cNvPr id="11" name="Picture 10">
            <a:extLst>
              <a:ext uri="{FF2B5EF4-FFF2-40B4-BE49-F238E27FC236}">
                <a16:creationId xmlns:a16="http://schemas.microsoft.com/office/drawing/2014/main" id="{A11AB6E0-3CBD-4B2B-8BAB-63A443E191E4}"/>
              </a:ext>
            </a:extLst>
          </p:cNvPr>
          <p:cNvPicPr>
            <a:picLocks noChangeAspect="1"/>
          </p:cNvPicPr>
          <p:nvPr/>
        </p:nvPicPr>
        <p:blipFill>
          <a:blip r:embed="rId3"/>
          <a:stretch>
            <a:fillRect/>
          </a:stretch>
        </p:blipFill>
        <p:spPr>
          <a:xfrm>
            <a:off x="5229991" y="2314714"/>
            <a:ext cx="6123809" cy="2228571"/>
          </a:xfrm>
          <a:prstGeom prst="rect">
            <a:avLst/>
          </a:prstGeom>
        </p:spPr>
      </p:pic>
      <p:sp>
        <p:nvSpPr>
          <p:cNvPr id="12" name="Rectangle 11">
            <a:extLst>
              <a:ext uri="{FF2B5EF4-FFF2-40B4-BE49-F238E27FC236}">
                <a16:creationId xmlns:a16="http://schemas.microsoft.com/office/drawing/2014/main" id="{2F157B9B-F017-499A-80DC-EE19592100F6}"/>
              </a:ext>
            </a:extLst>
          </p:cNvPr>
          <p:cNvSpPr/>
          <p:nvPr/>
        </p:nvSpPr>
        <p:spPr>
          <a:xfrm>
            <a:off x="0" y="6045200"/>
            <a:ext cx="12192000" cy="812800"/>
          </a:xfrm>
          <a:prstGeom prst="rect">
            <a:avLst/>
          </a:prstGeom>
          <a:solidFill>
            <a:srgbClr val="7B9D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슬라이드 번호 개체 틀 5">
            <a:extLst>
              <a:ext uri="{FF2B5EF4-FFF2-40B4-BE49-F238E27FC236}">
                <a16:creationId xmlns:a16="http://schemas.microsoft.com/office/drawing/2014/main" id="{38305363-D6CE-4452-AC44-654023E73DB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53</a:t>
            </a:fld>
            <a:endParaRPr kumimoji="0" lang="ko-KR" altLang="en-US" sz="12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Tree>
    <p:extLst>
      <p:ext uri="{BB962C8B-B14F-4D97-AF65-F5344CB8AC3E}">
        <p14:creationId xmlns:p14="http://schemas.microsoft.com/office/powerpoint/2010/main" val="2484521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4E5249C-0663-9CB4-62E3-4C0B5BB0E65E}"/>
              </a:ext>
            </a:extLst>
          </p:cNvPr>
          <p:cNvPicPr>
            <a:picLocks noGrp="1" noChangeAspect="1"/>
          </p:cNvPicPr>
          <p:nvPr>
            <p:ph idx="1"/>
          </p:nvPr>
        </p:nvPicPr>
        <p:blipFill rotWithShape="1">
          <a:blip r:embed="rId3"/>
          <a:srcRect l="28237" t="24752" r="29979" b="34930"/>
          <a:stretch/>
        </p:blipFill>
        <p:spPr>
          <a:xfrm>
            <a:off x="253059" y="571325"/>
            <a:ext cx="11039426" cy="5991798"/>
          </a:xfrm>
        </p:spPr>
      </p:pic>
      <p:sp>
        <p:nvSpPr>
          <p:cNvPr id="6" name="Rectangle 5">
            <a:extLst>
              <a:ext uri="{FF2B5EF4-FFF2-40B4-BE49-F238E27FC236}">
                <a16:creationId xmlns:a16="http://schemas.microsoft.com/office/drawing/2014/main" id="{DFD2446F-D9B4-6B88-F6D8-030B87E0571D}"/>
              </a:ext>
            </a:extLst>
          </p:cNvPr>
          <p:cNvSpPr/>
          <p:nvPr/>
        </p:nvSpPr>
        <p:spPr>
          <a:xfrm rot="20340551">
            <a:off x="3580677" y="2542032"/>
            <a:ext cx="3701463" cy="923330"/>
          </a:xfrm>
          <a:prstGeom prst="rect">
            <a:avLst/>
          </a:prstGeom>
          <a:noFill/>
        </p:spPr>
        <p:txBody>
          <a:bodyPr wrap="none" lIns="91440" tIns="45720" rIns="91440" bIns="45720">
            <a:prstTxWarp prst="textSlantUp">
              <a:avLst/>
            </a:prstTxWarp>
            <a:spAutoFit/>
          </a:bodyPr>
          <a:lstStyle/>
          <a:p>
            <a:pPr algn="ctr"/>
            <a:r>
              <a:rPr lang="en-US" sz="5400" b="0" cap="none" spc="0">
                <a:ln w="0"/>
                <a:solidFill>
                  <a:srgbClr val="C00000"/>
                </a:solidFill>
                <a:effectLst>
                  <a:outerShdw blurRad="38100" dist="25400" dir="5400000" algn="ctr" rotWithShape="0">
                    <a:srgbClr val="6E747A">
                      <a:alpha val="43000"/>
                    </a:srgbClr>
                  </a:outerShdw>
                </a:effectLst>
              </a:rPr>
              <a:t>New Section</a:t>
            </a:r>
          </a:p>
        </p:txBody>
      </p:sp>
    </p:spTree>
    <p:extLst>
      <p:ext uri="{BB962C8B-B14F-4D97-AF65-F5344CB8AC3E}">
        <p14:creationId xmlns:p14="http://schemas.microsoft.com/office/powerpoint/2010/main" val="2386904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0ED9-CB60-44F2-9A3B-E87B3AD42AB6}"/>
              </a:ext>
            </a:extLst>
          </p:cNvPr>
          <p:cNvSpPr>
            <a:spLocks noGrp="1"/>
          </p:cNvSpPr>
          <p:nvPr>
            <p:ph type="title"/>
          </p:nvPr>
        </p:nvSpPr>
        <p:spPr>
          <a:xfrm>
            <a:off x="46064" y="-216154"/>
            <a:ext cx="11940988" cy="1325563"/>
          </a:xfrm>
        </p:spPr>
        <p:txBody>
          <a:bodyPr>
            <a:normAutofit/>
          </a:bodyPr>
          <a:lstStyle/>
          <a:p>
            <a:pPr algn="ctr"/>
            <a:r>
              <a:rPr lang="en-US"/>
              <a:t>Sample Summary</a:t>
            </a:r>
          </a:p>
        </p:txBody>
      </p:sp>
      <p:sp>
        <p:nvSpPr>
          <p:cNvPr id="4" name="슬라이드 번호 개체 틀 5">
            <a:extLst>
              <a:ext uri="{FF2B5EF4-FFF2-40B4-BE49-F238E27FC236}">
                <a16:creationId xmlns:a16="http://schemas.microsoft.com/office/drawing/2014/main" id="{92343A67-4489-496D-863D-A6116BD01D44}"/>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panose="020F0502020204030204"/>
                <a:ea typeface="맑은 고딕" panose="020B0503020000020004" pitchFamily="34"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55</a:t>
            </a:fld>
            <a:endParaRPr kumimoji="0" lang="ko-KR" altLang="en-US" sz="12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pic>
        <p:nvPicPr>
          <p:cNvPr id="6" name="Content Placeholder 5">
            <a:extLst>
              <a:ext uri="{FF2B5EF4-FFF2-40B4-BE49-F238E27FC236}">
                <a16:creationId xmlns:a16="http://schemas.microsoft.com/office/drawing/2014/main" id="{8D33142B-7577-1BFD-5084-027BA5628666}"/>
              </a:ext>
            </a:extLst>
          </p:cNvPr>
          <p:cNvPicPr>
            <a:picLocks noGrp="1" noChangeAspect="1"/>
          </p:cNvPicPr>
          <p:nvPr>
            <p:ph idx="1"/>
          </p:nvPr>
        </p:nvPicPr>
        <p:blipFill rotWithShape="1">
          <a:blip r:embed="rId3"/>
          <a:srcRect t="-727" b="19347"/>
          <a:stretch/>
        </p:blipFill>
        <p:spPr>
          <a:xfrm>
            <a:off x="2816158" y="799330"/>
            <a:ext cx="6400800" cy="5922145"/>
          </a:xfrm>
          <a:prstGeom prst="rect">
            <a:avLst/>
          </a:prstGeom>
        </p:spPr>
      </p:pic>
    </p:spTree>
    <p:extLst>
      <p:ext uri="{BB962C8B-B14F-4D97-AF65-F5344CB8AC3E}">
        <p14:creationId xmlns:p14="http://schemas.microsoft.com/office/powerpoint/2010/main" val="41953970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6"/>
          <p:cNvSpPr txBox="1">
            <a:spLocks noGrp="1"/>
          </p:cNvSpPr>
          <p:nvPr>
            <p:ph type="title"/>
          </p:nvPr>
        </p:nvSpPr>
        <p:spPr>
          <a:xfrm>
            <a:off x="838200" y="408256"/>
            <a:ext cx="10515600" cy="911600"/>
          </a:xfrm>
          <a:prstGeom prst="rect">
            <a:avLst/>
          </a:prstGeom>
          <a:noFill/>
          <a:ln>
            <a:noFill/>
          </a:ln>
        </p:spPr>
        <p:txBody>
          <a:bodyPr spcFirstLastPara="1" vert="horz" wrap="square" lIns="91433" tIns="45700" rIns="91433" bIns="45700" rtlCol="0" anchor="ctr" anchorCtr="0">
            <a:normAutofit/>
          </a:bodyPr>
          <a:lstStyle/>
          <a:p>
            <a:r>
              <a:rPr lang="en-US" sz="4400"/>
              <a:t>Attestation of Experience</a:t>
            </a:r>
            <a:endParaRPr sz="4400"/>
          </a:p>
        </p:txBody>
      </p:sp>
      <p:sp>
        <p:nvSpPr>
          <p:cNvPr id="222" name="Google Shape;222;p6"/>
          <p:cNvSpPr/>
          <p:nvPr/>
        </p:nvSpPr>
        <p:spPr>
          <a:xfrm>
            <a:off x="1266413" y="1911740"/>
            <a:ext cx="3995600" cy="1649642"/>
          </a:xfrm>
          <a:prstGeom prst="rect">
            <a:avLst/>
          </a:prstGeom>
          <a:noFill/>
          <a:ln>
            <a:noFill/>
          </a:ln>
        </p:spPr>
        <p:txBody>
          <a:bodyPr spcFirstLastPara="1" wrap="square" lIns="91433" tIns="45700" rIns="91433" bIns="45700" anchor="t" anchorCtr="0">
            <a:spAutoFit/>
          </a:bodyPr>
          <a:lstStyle/>
          <a:p>
            <a:pPr marL="0" marR="0" lvl="0" indent="0" algn="l" defTabSz="914400" rtl="0" eaLnBrk="0" fontAlgn="auto" latinLnBrk="0" hangingPunct="0">
              <a:lnSpc>
                <a:spcPct val="114000"/>
              </a:lnSpc>
              <a:spcBef>
                <a:spcPts val="120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Varela"/>
                <a:cs typeface="Varela"/>
                <a:sym typeface="Varela"/>
              </a:rPr>
              <a:t>There is a new signatory section on the </a:t>
            </a:r>
            <a:r>
              <a:rPr kumimoji="0" lang="en-US" sz="2000" b="1" i="0" u="none" strike="noStrike" kern="1200" cap="none" spc="0" normalizeH="0" baseline="0" noProof="0">
                <a:ln>
                  <a:noFill/>
                </a:ln>
                <a:solidFill>
                  <a:prstClr val="black"/>
                </a:solidFill>
                <a:effectLst/>
                <a:uLnTx/>
                <a:uFillTx/>
                <a:latin typeface="Calibri"/>
                <a:ea typeface="Varela"/>
                <a:cs typeface="Varela"/>
                <a:sym typeface="Varela"/>
              </a:rPr>
              <a:t>Form for Individualized Assessment of Possible Direct Threat. </a:t>
            </a:r>
            <a:endParaRPr kumimoji="0" sz="2000" b="1" i="0" u="none" strike="noStrike" kern="1200" cap="none" spc="0" normalizeH="0" baseline="0" noProof="0">
              <a:ln>
                <a:noFill/>
              </a:ln>
              <a:solidFill>
                <a:prstClr val="black"/>
              </a:solidFill>
              <a:effectLst/>
              <a:uLnTx/>
              <a:uFillTx/>
              <a:latin typeface="Calibri"/>
              <a:ea typeface="Varela"/>
              <a:cs typeface="Varela"/>
              <a:sym typeface="Varela"/>
            </a:endParaRPr>
          </a:p>
        </p:txBody>
      </p:sp>
      <p:sp>
        <p:nvSpPr>
          <p:cNvPr id="224" name="Google Shape;224;p6"/>
          <p:cNvSpPr/>
          <p:nvPr/>
        </p:nvSpPr>
        <p:spPr>
          <a:xfrm>
            <a:off x="873347" y="2159000"/>
            <a:ext cx="304800" cy="304800"/>
          </a:xfrm>
          <a:prstGeom prst="rect">
            <a:avLst/>
          </a:prstGeom>
          <a:solidFill>
            <a:schemeClr val="accent2"/>
          </a:solidFill>
          <a:ln>
            <a:noFill/>
          </a:ln>
        </p:spPr>
        <p:txBody>
          <a:bodyPr spcFirstLastPara="1" wrap="square" lIns="91433" tIns="45700" rIns="91433" bIns="45700" anchor="t" anchorCtr="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0" name="Google Shape;230;p6"/>
          <p:cNvSpPr/>
          <p:nvPr/>
        </p:nvSpPr>
        <p:spPr>
          <a:xfrm>
            <a:off x="862774" y="3830932"/>
            <a:ext cx="304800" cy="304800"/>
          </a:xfrm>
          <a:prstGeom prst="rect">
            <a:avLst/>
          </a:prstGeom>
          <a:solidFill>
            <a:schemeClr val="accent4"/>
          </a:solidFill>
          <a:ln>
            <a:noFill/>
          </a:ln>
        </p:spPr>
        <p:txBody>
          <a:bodyPr spcFirstLastPara="1" wrap="square" lIns="91433" tIns="45700" rIns="91433" bIns="45700" anchor="t" anchorCtr="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1" name="Google Shape;231;p6"/>
          <p:cNvSpPr/>
          <p:nvPr/>
        </p:nvSpPr>
        <p:spPr>
          <a:xfrm>
            <a:off x="1266413" y="3749652"/>
            <a:ext cx="3995600" cy="1495754"/>
          </a:xfrm>
          <a:prstGeom prst="rect">
            <a:avLst/>
          </a:prstGeom>
          <a:noFill/>
          <a:ln>
            <a:noFill/>
          </a:ln>
        </p:spPr>
        <p:txBody>
          <a:bodyPr spcFirstLastPara="1" wrap="square" lIns="91433" tIns="45700" rIns="91433" bIns="45700" anchor="t" anchorCtr="0">
            <a:spAutoFit/>
          </a:bodyPr>
          <a:lstStyle/>
          <a:p>
            <a:pPr marL="0" marR="0" lvl="0" indent="0" algn="l" defTabSz="914400" rtl="0" eaLnBrk="0" fontAlgn="auto" latinLnBrk="0" hangingPunct="0">
              <a:lnSpc>
                <a:spcPct val="114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Varela"/>
                <a:cs typeface="Varela"/>
                <a:sym typeface="Varela"/>
              </a:rPr>
              <a:t>The qualified health professional </a:t>
            </a:r>
            <a:r>
              <a:rPr kumimoji="0" lang="en-US" sz="2000" b="1" i="0" u="sng" strike="noStrike" kern="1200" cap="none" spc="0" normalizeH="0" baseline="0" noProof="0">
                <a:ln>
                  <a:noFill/>
                </a:ln>
                <a:solidFill>
                  <a:srgbClr val="7B9D77"/>
                </a:solidFill>
                <a:effectLst/>
                <a:uLnTx/>
                <a:uFillTx/>
                <a:latin typeface="Calibri"/>
                <a:ea typeface="Varela"/>
                <a:cs typeface="Varela"/>
                <a:sym typeface="Varela"/>
              </a:rPr>
              <a:t>attests</a:t>
            </a:r>
            <a:r>
              <a:rPr kumimoji="0" lang="en-US" sz="2000" b="0" i="0" u="none" strike="noStrike" kern="1200" cap="none" spc="0" normalizeH="0" baseline="0" noProof="0">
                <a:ln>
                  <a:noFill/>
                </a:ln>
                <a:solidFill>
                  <a:prstClr val="black"/>
                </a:solidFill>
                <a:effectLst/>
                <a:uLnTx/>
                <a:uFillTx/>
                <a:latin typeface="Calibri"/>
                <a:ea typeface="Varela"/>
                <a:cs typeface="Varela"/>
                <a:sym typeface="Varela"/>
              </a:rPr>
              <a:t> to the necessary licensure, training, and clinical experience to complete the assessment. </a:t>
            </a:r>
            <a:endParaRPr kumimoji="0" sz="2000" b="0" i="0" u="none" strike="noStrike" kern="1200" cap="none" spc="0" normalizeH="0" baseline="0" noProof="0">
              <a:ln>
                <a:noFill/>
              </a:ln>
              <a:solidFill>
                <a:prstClr val="black"/>
              </a:solidFill>
              <a:effectLst/>
              <a:uLnTx/>
              <a:uFillTx/>
              <a:latin typeface="Calibri"/>
              <a:ea typeface="Varela"/>
              <a:cs typeface="Varela"/>
              <a:sym typeface="Varela"/>
            </a:endParaRPr>
          </a:p>
        </p:txBody>
      </p:sp>
      <p:sp>
        <p:nvSpPr>
          <p:cNvPr id="8" name="슬라이드 번호 개체 틀 5">
            <a:extLst>
              <a:ext uri="{FF2B5EF4-FFF2-40B4-BE49-F238E27FC236}">
                <a16:creationId xmlns:a16="http://schemas.microsoft.com/office/drawing/2014/main" id="{D83EDC51-E7D1-4D13-A0AA-A5B8385E4A2B}"/>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56</a:t>
            </a:fld>
            <a:endParaRPr kumimoji="0" lang="ko-KR" altLang="en-US" sz="1200" b="0" i="0" u="none" strike="noStrike" kern="1200" cap="none" spc="0" normalizeH="0" baseline="0" noProof="0">
              <a:ln>
                <a:noFill/>
              </a:ln>
              <a:solidFill>
                <a:prstClr val="black"/>
              </a:solidFill>
              <a:effectLst/>
              <a:uLnTx/>
              <a:uFillTx/>
              <a:latin typeface="Calibri"/>
              <a:ea typeface="맑은 고딕"/>
              <a:cs typeface="+mn-cs"/>
            </a:endParaRPr>
          </a:p>
        </p:txBody>
      </p:sp>
      <p:pic>
        <p:nvPicPr>
          <p:cNvPr id="9" name="Picture 8">
            <a:extLst>
              <a:ext uri="{FF2B5EF4-FFF2-40B4-BE49-F238E27FC236}">
                <a16:creationId xmlns:a16="http://schemas.microsoft.com/office/drawing/2014/main" id="{E177176E-E637-4FA2-2535-F7EE2CC23A54}"/>
              </a:ext>
            </a:extLst>
          </p:cNvPr>
          <p:cNvPicPr>
            <a:picLocks noChangeAspect="1"/>
          </p:cNvPicPr>
          <p:nvPr/>
        </p:nvPicPr>
        <p:blipFill>
          <a:blip r:embed="rId3"/>
          <a:stretch>
            <a:fillRect/>
          </a:stretch>
        </p:blipFill>
        <p:spPr>
          <a:xfrm>
            <a:off x="5076527" y="2240955"/>
            <a:ext cx="6408573" cy="2793254"/>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 name="자유형: 도형 70">
            <a:extLst>
              <a:ext uri="{FF2B5EF4-FFF2-40B4-BE49-F238E27FC236}">
                <a16:creationId xmlns:a16="http://schemas.microsoft.com/office/drawing/2014/main" id="{A1B1C299-A3AC-4C3E-9CF6-B5BC895BFC31}"/>
              </a:ext>
            </a:extLst>
          </p:cNvPr>
          <p:cNvSpPr>
            <a:spLocks/>
          </p:cNvSpPr>
          <p:nvPr/>
        </p:nvSpPr>
        <p:spPr bwMode="auto">
          <a:xfrm>
            <a:off x="0" y="0"/>
            <a:ext cx="12192000" cy="6858000"/>
          </a:xfrm>
          <a:custGeom>
            <a:avLst/>
            <a:gdLst>
              <a:gd name="connsiteX0" fmla="*/ 0 w 6223000"/>
              <a:gd name="connsiteY0" fmla="*/ 3630815 h 3644900"/>
              <a:gd name="connsiteX1" fmla="*/ 46467 w 6223000"/>
              <a:gd name="connsiteY1" fmla="*/ 3644900 h 3644900"/>
              <a:gd name="connsiteX2" fmla="*/ 0 w 6223000"/>
              <a:gd name="connsiteY2" fmla="*/ 3644900 h 3644900"/>
              <a:gd name="connsiteX3" fmla="*/ 0 w 6223000"/>
              <a:gd name="connsiteY3" fmla="*/ 3577296 h 3644900"/>
              <a:gd name="connsiteX4" fmla="*/ 182293 w 6223000"/>
              <a:gd name="connsiteY4" fmla="*/ 3644898 h 3644900"/>
              <a:gd name="connsiteX5" fmla="*/ 71487 w 6223000"/>
              <a:gd name="connsiteY5" fmla="*/ 3644898 h 3644900"/>
              <a:gd name="connsiteX6" fmla="*/ 0 w 6223000"/>
              <a:gd name="connsiteY6" fmla="*/ 3619547 h 3644900"/>
              <a:gd name="connsiteX7" fmla="*/ 0 w 6223000"/>
              <a:gd name="connsiteY7" fmla="*/ 3532227 h 3644900"/>
              <a:gd name="connsiteX8" fmla="*/ 191229 w 6223000"/>
              <a:gd name="connsiteY8" fmla="*/ 3597013 h 3644900"/>
              <a:gd name="connsiteX9" fmla="*/ 546880 w 6223000"/>
              <a:gd name="connsiteY9" fmla="*/ 3644898 h 3644900"/>
              <a:gd name="connsiteX10" fmla="*/ 305609 w 6223000"/>
              <a:gd name="connsiteY10" fmla="*/ 3644898 h 3644900"/>
              <a:gd name="connsiteX11" fmla="*/ 169783 w 6223000"/>
              <a:gd name="connsiteY11" fmla="*/ 3625181 h 3644900"/>
              <a:gd name="connsiteX12" fmla="*/ 0 w 6223000"/>
              <a:gd name="connsiteY12" fmla="*/ 3563212 h 3644900"/>
              <a:gd name="connsiteX13" fmla="*/ 0 w 6223000"/>
              <a:gd name="connsiteY13" fmla="*/ 3470259 h 3644900"/>
              <a:gd name="connsiteX14" fmla="*/ 173357 w 6223000"/>
              <a:gd name="connsiteY14" fmla="*/ 3532228 h 3644900"/>
              <a:gd name="connsiteX15" fmla="*/ 941850 w 6223000"/>
              <a:gd name="connsiteY15" fmla="*/ 3644899 h 3644900"/>
              <a:gd name="connsiteX16" fmla="*/ 713089 w 6223000"/>
              <a:gd name="connsiteY16" fmla="*/ 3644899 h 3644900"/>
              <a:gd name="connsiteX17" fmla="*/ 148337 w 6223000"/>
              <a:gd name="connsiteY17" fmla="*/ 3563213 h 3644900"/>
              <a:gd name="connsiteX18" fmla="*/ 0 w 6223000"/>
              <a:gd name="connsiteY18" fmla="*/ 3509694 h 3644900"/>
              <a:gd name="connsiteX19" fmla="*/ 0 w 6223000"/>
              <a:gd name="connsiteY19" fmla="*/ 3411107 h 3644900"/>
              <a:gd name="connsiteX20" fmla="*/ 157273 w 6223000"/>
              <a:gd name="connsiteY20" fmla="*/ 3464626 h 3644900"/>
              <a:gd name="connsiteX21" fmla="*/ 1311798 w 6223000"/>
              <a:gd name="connsiteY21" fmla="*/ 3644900 h 3644900"/>
              <a:gd name="connsiteX22" fmla="*/ 1095548 w 6223000"/>
              <a:gd name="connsiteY22" fmla="*/ 3644900 h 3644900"/>
              <a:gd name="connsiteX23" fmla="*/ 135826 w 6223000"/>
              <a:gd name="connsiteY23" fmla="*/ 3498428 h 3644900"/>
              <a:gd name="connsiteX24" fmla="*/ 0 w 6223000"/>
              <a:gd name="connsiteY24" fmla="*/ 3450542 h 3644900"/>
              <a:gd name="connsiteX25" fmla="*/ 0 w 6223000"/>
              <a:gd name="connsiteY25" fmla="*/ 3349138 h 3644900"/>
              <a:gd name="connsiteX26" fmla="*/ 148337 w 6223000"/>
              <a:gd name="connsiteY26" fmla="*/ 3397024 h 3644900"/>
              <a:gd name="connsiteX27" fmla="*/ 1660301 w 6223000"/>
              <a:gd name="connsiteY27" fmla="*/ 3644900 h 3644900"/>
              <a:gd name="connsiteX28" fmla="*/ 1451199 w 6223000"/>
              <a:gd name="connsiteY28" fmla="*/ 3644900 h 3644900"/>
              <a:gd name="connsiteX29" fmla="*/ 126890 w 6223000"/>
              <a:gd name="connsiteY29" fmla="*/ 3430825 h 3644900"/>
              <a:gd name="connsiteX30" fmla="*/ 0 w 6223000"/>
              <a:gd name="connsiteY30" fmla="*/ 3382940 h 3644900"/>
              <a:gd name="connsiteX31" fmla="*/ 0 w 6223000"/>
              <a:gd name="connsiteY31" fmla="*/ 3281536 h 3644900"/>
              <a:gd name="connsiteX32" fmla="*/ 144762 w 6223000"/>
              <a:gd name="connsiteY32" fmla="*/ 3329421 h 3644900"/>
              <a:gd name="connsiteX33" fmla="*/ 1987356 w 6223000"/>
              <a:gd name="connsiteY33" fmla="*/ 3644900 h 3644900"/>
              <a:gd name="connsiteX34" fmla="*/ 1790765 w 6223000"/>
              <a:gd name="connsiteY34" fmla="*/ 3644900 h 3644900"/>
              <a:gd name="connsiteX35" fmla="*/ 123316 w 6223000"/>
              <a:gd name="connsiteY35" fmla="*/ 3357589 h 3644900"/>
              <a:gd name="connsiteX36" fmla="*/ 0 w 6223000"/>
              <a:gd name="connsiteY36" fmla="*/ 3315338 h 3644900"/>
              <a:gd name="connsiteX37" fmla="*/ 0 w 6223000"/>
              <a:gd name="connsiteY37" fmla="*/ 3216749 h 3644900"/>
              <a:gd name="connsiteX38" fmla="*/ 144762 w 6223000"/>
              <a:gd name="connsiteY38" fmla="*/ 3256184 h 3644900"/>
              <a:gd name="connsiteX39" fmla="*/ 2296541 w 6223000"/>
              <a:gd name="connsiteY39" fmla="*/ 3644898 h 3644900"/>
              <a:gd name="connsiteX40" fmla="*/ 2108886 w 6223000"/>
              <a:gd name="connsiteY40" fmla="*/ 3644898 h 3644900"/>
              <a:gd name="connsiteX41" fmla="*/ 123316 w 6223000"/>
              <a:gd name="connsiteY41" fmla="*/ 3289985 h 3644900"/>
              <a:gd name="connsiteX42" fmla="*/ 0 w 6223000"/>
              <a:gd name="connsiteY42" fmla="*/ 3247734 h 3644900"/>
              <a:gd name="connsiteX43" fmla="*/ 0 w 6223000"/>
              <a:gd name="connsiteY43" fmla="*/ 3140698 h 3644900"/>
              <a:gd name="connsiteX44" fmla="*/ 148337 w 6223000"/>
              <a:gd name="connsiteY44" fmla="*/ 3188583 h 3644900"/>
              <a:gd name="connsiteX45" fmla="*/ 2584278 w 6223000"/>
              <a:gd name="connsiteY45" fmla="*/ 3644900 h 3644900"/>
              <a:gd name="connsiteX46" fmla="*/ 2407346 w 6223000"/>
              <a:gd name="connsiteY46" fmla="*/ 3644900 h 3644900"/>
              <a:gd name="connsiteX47" fmla="*/ 126890 w 6223000"/>
              <a:gd name="connsiteY47" fmla="*/ 3216751 h 3644900"/>
              <a:gd name="connsiteX48" fmla="*/ 0 w 6223000"/>
              <a:gd name="connsiteY48" fmla="*/ 3174499 h 3644900"/>
              <a:gd name="connsiteX49" fmla="*/ 0 w 6223000"/>
              <a:gd name="connsiteY49" fmla="*/ 3067462 h 3644900"/>
              <a:gd name="connsiteX50" fmla="*/ 157273 w 6223000"/>
              <a:gd name="connsiteY50" fmla="*/ 3115347 h 3644900"/>
              <a:gd name="connsiteX51" fmla="*/ 2855931 w 6223000"/>
              <a:gd name="connsiteY51" fmla="*/ 3644900 h 3644900"/>
              <a:gd name="connsiteX52" fmla="*/ 2686148 w 6223000"/>
              <a:gd name="connsiteY52" fmla="*/ 3644900 h 3644900"/>
              <a:gd name="connsiteX53" fmla="*/ 135826 w 6223000"/>
              <a:gd name="connsiteY53" fmla="*/ 3140698 h 3644900"/>
              <a:gd name="connsiteX54" fmla="*/ 0 w 6223000"/>
              <a:gd name="connsiteY54" fmla="*/ 3101263 h 3644900"/>
              <a:gd name="connsiteX55" fmla="*/ 0 w 6223000"/>
              <a:gd name="connsiteY55" fmla="*/ 2994226 h 3644900"/>
              <a:gd name="connsiteX56" fmla="*/ 173357 w 6223000"/>
              <a:gd name="connsiteY56" fmla="*/ 3047745 h 3644900"/>
              <a:gd name="connsiteX57" fmla="*/ 3111500 w 6223000"/>
              <a:gd name="connsiteY57" fmla="*/ 3644900 h 3644900"/>
              <a:gd name="connsiteX58" fmla="*/ 2950653 w 6223000"/>
              <a:gd name="connsiteY58" fmla="*/ 3644900 h 3644900"/>
              <a:gd name="connsiteX59" fmla="*/ 153698 w 6223000"/>
              <a:gd name="connsiteY59" fmla="*/ 3073096 h 3644900"/>
              <a:gd name="connsiteX60" fmla="*/ 0 w 6223000"/>
              <a:gd name="connsiteY60" fmla="*/ 3028027 h 3644900"/>
              <a:gd name="connsiteX61" fmla="*/ 0 w 6223000"/>
              <a:gd name="connsiteY61" fmla="*/ 2920990 h 3644900"/>
              <a:gd name="connsiteX62" fmla="*/ 194804 w 6223000"/>
              <a:gd name="connsiteY62" fmla="*/ 2974509 h 3644900"/>
              <a:gd name="connsiteX63" fmla="*/ 3349196 w 6223000"/>
              <a:gd name="connsiteY63" fmla="*/ 3644900 h 3644900"/>
              <a:gd name="connsiteX64" fmla="*/ 3195497 w 6223000"/>
              <a:gd name="connsiteY64" fmla="*/ 3644900 h 3644900"/>
              <a:gd name="connsiteX65" fmla="*/ 173357 w 6223000"/>
              <a:gd name="connsiteY65" fmla="*/ 2999860 h 3644900"/>
              <a:gd name="connsiteX66" fmla="*/ 0 w 6223000"/>
              <a:gd name="connsiteY66" fmla="*/ 2954791 h 3644900"/>
              <a:gd name="connsiteX67" fmla="*/ 0 w 6223000"/>
              <a:gd name="connsiteY67" fmla="*/ 2839302 h 3644900"/>
              <a:gd name="connsiteX68" fmla="*/ 221611 w 6223000"/>
              <a:gd name="connsiteY68" fmla="*/ 2901271 h 3644900"/>
              <a:gd name="connsiteX69" fmla="*/ 3574382 w 6223000"/>
              <a:gd name="connsiteY69" fmla="*/ 3644898 h 3644900"/>
              <a:gd name="connsiteX70" fmla="*/ 3429619 w 6223000"/>
              <a:gd name="connsiteY70" fmla="*/ 3644898 h 3644900"/>
              <a:gd name="connsiteX71" fmla="*/ 200165 w 6223000"/>
              <a:gd name="connsiteY71" fmla="*/ 2926622 h 3644900"/>
              <a:gd name="connsiteX72" fmla="*/ 0 w 6223000"/>
              <a:gd name="connsiteY72" fmla="*/ 2873103 h 3644900"/>
              <a:gd name="connsiteX73" fmla="*/ 0 w 6223000"/>
              <a:gd name="connsiteY73" fmla="*/ 2766067 h 3644900"/>
              <a:gd name="connsiteX74" fmla="*/ 250206 w 6223000"/>
              <a:gd name="connsiteY74" fmla="*/ 2833670 h 3644900"/>
              <a:gd name="connsiteX75" fmla="*/ 3781696 w 6223000"/>
              <a:gd name="connsiteY75" fmla="*/ 3644899 h 3644900"/>
              <a:gd name="connsiteX76" fmla="*/ 3645869 w 6223000"/>
              <a:gd name="connsiteY76" fmla="*/ 3644899 h 3644900"/>
              <a:gd name="connsiteX77" fmla="*/ 234122 w 6223000"/>
              <a:gd name="connsiteY77" fmla="*/ 2859021 h 3644900"/>
              <a:gd name="connsiteX78" fmla="*/ 0 w 6223000"/>
              <a:gd name="connsiteY78" fmla="*/ 2791418 h 3644900"/>
              <a:gd name="connsiteX79" fmla="*/ 0 w 6223000"/>
              <a:gd name="connsiteY79" fmla="*/ 2684381 h 3644900"/>
              <a:gd name="connsiteX80" fmla="*/ 289525 w 6223000"/>
              <a:gd name="connsiteY80" fmla="*/ 2757617 h 3644900"/>
              <a:gd name="connsiteX81" fmla="*/ 3981861 w 6223000"/>
              <a:gd name="connsiteY81" fmla="*/ 3644900 h 3644900"/>
              <a:gd name="connsiteX82" fmla="*/ 3846035 w 6223000"/>
              <a:gd name="connsiteY82" fmla="*/ 3644900 h 3644900"/>
              <a:gd name="connsiteX83" fmla="*/ 271653 w 6223000"/>
              <a:gd name="connsiteY83" fmla="*/ 2785785 h 3644900"/>
              <a:gd name="connsiteX84" fmla="*/ 0 w 6223000"/>
              <a:gd name="connsiteY84" fmla="*/ 2718183 h 3644900"/>
              <a:gd name="connsiteX85" fmla="*/ 0 w 6223000"/>
              <a:gd name="connsiteY85" fmla="*/ 2605512 h 3644900"/>
              <a:gd name="connsiteX86" fmla="*/ 335992 w 6223000"/>
              <a:gd name="connsiteY86" fmla="*/ 2692832 h 3644900"/>
              <a:gd name="connsiteX87" fmla="*/ 4164155 w 6223000"/>
              <a:gd name="connsiteY87" fmla="*/ 3644900 h 3644900"/>
              <a:gd name="connsiteX88" fmla="*/ 4037265 w 6223000"/>
              <a:gd name="connsiteY88" fmla="*/ 3644900 h 3644900"/>
              <a:gd name="connsiteX89" fmla="*/ 314545 w 6223000"/>
              <a:gd name="connsiteY89" fmla="*/ 2718183 h 3644900"/>
              <a:gd name="connsiteX90" fmla="*/ 0 w 6223000"/>
              <a:gd name="connsiteY90" fmla="*/ 2639313 h 3644900"/>
              <a:gd name="connsiteX91" fmla="*/ 0 w 6223000"/>
              <a:gd name="connsiteY91" fmla="*/ 2523824 h 3644900"/>
              <a:gd name="connsiteX92" fmla="*/ 382459 w 6223000"/>
              <a:gd name="connsiteY92" fmla="*/ 2616778 h 3644900"/>
              <a:gd name="connsiteX93" fmla="*/ 4337513 w 6223000"/>
              <a:gd name="connsiteY93" fmla="*/ 3644898 h 3644900"/>
              <a:gd name="connsiteX94" fmla="*/ 4214197 w 6223000"/>
              <a:gd name="connsiteY94" fmla="*/ 3644898 h 3644900"/>
              <a:gd name="connsiteX95" fmla="*/ 364587 w 6223000"/>
              <a:gd name="connsiteY95" fmla="*/ 2644945 h 3644900"/>
              <a:gd name="connsiteX96" fmla="*/ 0 w 6223000"/>
              <a:gd name="connsiteY96" fmla="*/ 2557625 h 3644900"/>
              <a:gd name="connsiteX97" fmla="*/ 0 w 6223000"/>
              <a:gd name="connsiteY97" fmla="*/ 2442139 h 3644900"/>
              <a:gd name="connsiteX98" fmla="*/ 441436 w 6223000"/>
              <a:gd name="connsiteY98" fmla="*/ 2551993 h 3644900"/>
              <a:gd name="connsiteX99" fmla="*/ 4498360 w 6223000"/>
              <a:gd name="connsiteY99" fmla="*/ 3644900 h 3644900"/>
              <a:gd name="connsiteX100" fmla="*/ 4383980 w 6223000"/>
              <a:gd name="connsiteY100" fmla="*/ 3644900 h 3644900"/>
              <a:gd name="connsiteX101" fmla="*/ 419990 w 6223000"/>
              <a:gd name="connsiteY101" fmla="*/ 2577344 h 3644900"/>
              <a:gd name="connsiteX102" fmla="*/ 0 w 6223000"/>
              <a:gd name="connsiteY102" fmla="*/ 2475940 h 3644900"/>
              <a:gd name="connsiteX103" fmla="*/ 0 w 6223000"/>
              <a:gd name="connsiteY103" fmla="*/ 2363270 h 3644900"/>
              <a:gd name="connsiteX104" fmla="*/ 505775 w 6223000"/>
              <a:gd name="connsiteY104" fmla="*/ 2484391 h 3644900"/>
              <a:gd name="connsiteX105" fmla="*/ 4652059 w 6223000"/>
              <a:gd name="connsiteY105" fmla="*/ 3644900 h 3644900"/>
              <a:gd name="connsiteX106" fmla="*/ 4541253 w 6223000"/>
              <a:gd name="connsiteY106" fmla="*/ 3644900 h 3644900"/>
              <a:gd name="connsiteX107" fmla="*/ 484329 w 6223000"/>
              <a:gd name="connsiteY107" fmla="*/ 2509742 h 3644900"/>
              <a:gd name="connsiteX108" fmla="*/ 0 w 6223000"/>
              <a:gd name="connsiteY108" fmla="*/ 2397071 h 3644900"/>
              <a:gd name="connsiteX109" fmla="*/ 0 w 6223000"/>
              <a:gd name="connsiteY109" fmla="*/ 2290034 h 3644900"/>
              <a:gd name="connsiteX110" fmla="*/ 577262 w 6223000"/>
              <a:gd name="connsiteY110" fmla="*/ 2416789 h 3644900"/>
              <a:gd name="connsiteX111" fmla="*/ 4791459 w 6223000"/>
              <a:gd name="connsiteY111" fmla="*/ 3644900 h 3644900"/>
              <a:gd name="connsiteX112" fmla="*/ 4686015 w 6223000"/>
              <a:gd name="connsiteY112" fmla="*/ 3644900 h 3644900"/>
              <a:gd name="connsiteX113" fmla="*/ 555816 w 6223000"/>
              <a:gd name="connsiteY113" fmla="*/ 2442140 h 3644900"/>
              <a:gd name="connsiteX114" fmla="*/ 0 w 6223000"/>
              <a:gd name="connsiteY114" fmla="*/ 2315385 h 3644900"/>
              <a:gd name="connsiteX115" fmla="*/ 0 w 6223000"/>
              <a:gd name="connsiteY115" fmla="*/ 2208346 h 3644900"/>
              <a:gd name="connsiteX116" fmla="*/ 654112 w 6223000"/>
              <a:gd name="connsiteY116" fmla="*/ 2354818 h 3644900"/>
              <a:gd name="connsiteX117" fmla="*/ 657686 w 6223000"/>
              <a:gd name="connsiteY117" fmla="*/ 2354818 h 3644900"/>
              <a:gd name="connsiteX118" fmla="*/ 4927286 w 6223000"/>
              <a:gd name="connsiteY118" fmla="*/ 3644898 h 3644900"/>
              <a:gd name="connsiteX119" fmla="*/ 4825416 w 6223000"/>
              <a:gd name="connsiteY119" fmla="*/ 3644898 h 3644900"/>
              <a:gd name="connsiteX120" fmla="*/ 636240 w 6223000"/>
              <a:gd name="connsiteY120" fmla="*/ 2382986 h 3644900"/>
              <a:gd name="connsiteX121" fmla="*/ 0 w 6223000"/>
              <a:gd name="connsiteY121" fmla="*/ 2242147 h 3644900"/>
              <a:gd name="connsiteX122" fmla="*/ 0 w 6223000"/>
              <a:gd name="connsiteY122" fmla="*/ 2135110 h 3644900"/>
              <a:gd name="connsiteX123" fmla="*/ 743471 w 6223000"/>
              <a:gd name="connsiteY123" fmla="*/ 2295666 h 3644900"/>
              <a:gd name="connsiteX124" fmla="*/ 5055964 w 6223000"/>
              <a:gd name="connsiteY124" fmla="*/ 3644898 h 3644900"/>
              <a:gd name="connsiteX125" fmla="*/ 4957669 w 6223000"/>
              <a:gd name="connsiteY125" fmla="*/ 3644898 h 3644900"/>
              <a:gd name="connsiteX126" fmla="*/ 722025 w 6223000"/>
              <a:gd name="connsiteY126" fmla="*/ 2315383 h 3644900"/>
              <a:gd name="connsiteX127" fmla="*/ 0 w 6223000"/>
              <a:gd name="connsiteY127" fmla="*/ 2160461 h 3644900"/>
              <a:gd name="connsiteX128" fmla="*/ 0 w 6223000"/>
              <a:gd name="connsiteY128" fmla="*/ 2061874 h 3644900"/>
              <a:gd name="connsiteX129" fmla="*/ 836405 w 6223000"/>
              <a:gd name="connsiteY129" fmla="*/ 2236514 h 3644900"/>
              <a:gd name="connsiteX130" fmla="*/ 5173918 w 6223000"/>
              <a:gd name="connsiteY130" fmla="*/ 3644898 h 3644900"/>
              <a:gd name="connsiteX131" fmla="*/ 5080984 w 6223000"/>
              <a:gd name="connsiteY131" fmla="*/ 3644898 h 3644900"/>
              <a:gd name="connsiteX132" fmla="*/ 814959 w 6223000"/>
              <a:gd name="connsiteY132" fmla="*/ 2261865 h 3644900"/>
              <a:gd name="connsiteX133" fmla="*/ 0 w 6223000"/>
              <a:gd name="connsiteY133" fmla="*/ 2087225 h 3644900"/>
              <a:gd name="connsiteX134" fmla="*/ 0 w 6223000"/>
              <a:gd name="connsiteY134" fmla="*/ 1985823 h 3644900"/>
              <a:gd name="connsiteX135" fmla="*/ 938275 w 6223000"/>
              <a:gd name="connsiteY135" fmla="*/ 2174547 h 3644900"/>
              <a:gd name="connsiteX136" fmla="*/ 5288299 w 6223000"/>
              <a:gd name="connsiteY136" fmla="*/ 3644900 h 3644900"/>
              <a:gd name="connsiteX137" fmla="*/ 5198939 w 6223000"/>
              <a:gd name="connsiteY137" fmla="*/ 3644900 h 3644900"/>
              <a:gd name="connsiteX138" fmla="*/ 916829 w 6223000"/>
              <a:gd name="connsiteY138" fmla="*/ 2202714 h 3644900"/>
              <a:gd name="connsiteX139" fmla="*/ 0 w 6223000"/>
              <a:gd name="connsiteY139" fmla="*/ 2013991 h 3644900"/>
              <a:gd name="connsiteX140" fmla="*/ 0 w 6223000"/>
              <a:gd name="connsiteY140" fmla="*/ 1912587 h 3644900"/>
              <a:gd name="connsiteX141" fmla="*/ 1043719 w 6223000"/>
              <a:gd name="connsiteY141" fmla="*/ 2121028 h 3644900"/>
              <a:gd name="connsiteX142" fmla="*/ 1049081 w 6223000"/>
              <a:gd name="connsiteY142" fmla="*/ 2121028 h 3644900"/>
              <a:gd name="connsiteX143" fmla="*/ 5399104 w 6223000"/>
              <a:gd name="connsiteY143" fmla="*/ 3644900 h 3644900"/>
              <a:gd name="connsiteX144" fmla="*/ 5313319 w 6223000"/>
              <a:gd name="connsiteY144" fmla="*/ 3644900 h 3644900"/>
              <a:gd name="connsiteX145" fmla="*/ 1027635 w 6223000"/>
              <a:gd name="connsiteY145" fmla="*/ 2149196 h 3644900"/>
              <a:gd name="connsiteX146" fmla="*/ 0 w 6223000"/>
              <a:gd name="connsiteY146" fmla="*/ 1940755 h 3644900"/>
              <a:gd name="connsiteX147" fmla="*/ 0 w 6223000"/>
              <a:gd name="connsiteY147" fmla="*/ 1844984 h 3644900"/>
              <a:gd name="connsiteX148" fmla="*/ 1163461 w 6223000"/>
              <a:gd name="connsiteY148" fmla="*/ 2073142 h 3644900"/>
              <a:gd name="connsiteX149" fmla="*/ 1167036 w 6223000"/>
              <a:gd name="connsiteY149" fmla="*/ 2073142 h 3644900"/>
              <a:gd name="connsiteX150" fmla="*/ 5500974 w 6223000"/>
              <a:gd name="connsiteY150" fmla="*/ 3644900 h 3644900"/>
              <a:gd name="connsiteX151" fmla="*/ 5420551 w 6223000"/>
              <a:gd name="connsiteY151" fmla="*/ 3644900 h 3644900"/>
              <a:gd name="connsiteX152" fmla="*/ 1145589 w 6223000"/>
              <a:gd name="connsiteY152" fmla="*/ 2095677 h 3644900"/>
              <a:gd name="connsiteX153" fmla="*/ 0 w 6223000"/>
              <a:gd name="connsiteY153" fmla="*/ 1873152 h 3644900"/>
              <a:gd name="connsiteX154" fmla="*/ 0 w 6223000"/>
              <a:gd name="connsiteY154" fmla="*/ 1780198 h 3644900"/>
              <a:gd name="connsiteX155" fmla="*/ 1290352 w 6223000"/>
              <a:gd name="connsiteY155" fmla="*/ 2019623 h 3644900"/>
              <a:gd name="connsiteX156" fmla="*/ 1293926 w 6223000"/>
              <a:gd name="connsiteY156" fmla="*/ 2028074 h 3644900"/>
              <a:gd name="connsiteX157" fmla="*/ 5602844 w 6223000"/>
              <a:gd name="connsiteY157" fmla="*/ 3644899 h 3644900"/>
              <a:gd name="connsiteX158" fmla="*/ 5522421 w 6223000"/>
              <a:gd name="connsiteY158" fmla="*/ 3644899 h 3644900"/>
              <a:gd name="connsiteX159" fmla="*/ 1274267 w 6223000"/>
              <a:gd name="connsiteY159" fmla="*/ 2047791 h 3644900"/>
              <a:gd name="connsiteX160" fmla="*/ 0 w 6223000"/>
              <a:gd name="connsiteY160" fmla="*/ 1799916 h 3644900"/>
              <a:gd name="connsiteX161" fmla="*/ 0 w 6223000"/>
              <a:gd name="connsiteY161" fmla="*/ 1712595 h 3644900"/>
              <a:gd name="connsiteX162" fmla="*/ 1426178 w 6223000"/>
              <a:gd name="connsiteY162" fmla="*/ 1980188 h 3644900"/>
              <a:gd name="connsiteX163" fmla="*/ 5701139 w 6223000"/>
              <a:gd name="connsiteY163" fmla="*/ 3644898 h 3644900"/>
              <a:gd name="connsiteX164" fmla="*/ 5624290 w 6223000"/>
              <a:gd name="connsiteY164" fmla="*/ 3644898 h 3644900"/>
              <a:gd name="connsiteX165" fmla="*/ 1410093 w 6223000"/>
              <a:gd name="connsiteY165" fmla="*/ 1999905 h 3644900"/>
              <a:gd name="connsiteX166" fmla="*/ 0 w 6223000"/>
              <a:gd name="connsiteY166" fmla="*/ 1737946 h 3644900"/>
              <a:gd name="connsiteX167" fmla="*/ 0 w 6223000"/>
              <a:gd name="connsiteY167" fmla="*/ 1650626 h 3644900"/>
              <a:gd name="connsiteX168" fmla="*/ 1570941 w 6223000"/>
              <a:gd name="connsiteY168" fmla="*/ 1932303 h 3644900"/>
              <a:gd name="connsiteX169" fmla="*/ 1574515 w 6223000"/>
              <a:gd name="connsiteY169" fmla="*/ 1940753 h 3644900"/>
              <a:gd name="connsiteX170" fmla="*/ 5794073 w 6223000"/>
              <a:gd name="connsiteY170" fmla="*/ 3644898 h 3644900"/>
              <a:gd name="connsiteX171" fmla="*/ 5720798 w 6223000"/>
              <a:gd name="connsiteY171" fmla="*/ 3644898 h 3644900"/>
              <a:gd name="connsiteX172" fmla="*/ 1553069 w 6223000"/>
              <a:gd name="connsiteY172" fmla="*/ 1960471 h 3644900"/>
              <a:gd name="connsiteX173" fmla="*/ 0 w 6223000"/>
              <a:gd name="connsiteY173" fmla="*/ 1678794 h 3644900"/>
              <a:gd name="connsiteX174" fmla="*/ 0 w 6223000"/>
              <a:gd name="connsiteY174" fmla="*/ 1591475 h 3644900"/>
              <a:gd name="connsiteX175" fmla="*/ 1722852 w 6223000"/>
              <a:gd name="connsiteY175" fmla="*/ 1898503 h 3644900"/>
              <a:gd name="connsiteX176" fmla="*/ 5890581 w 6223000"/>
              <a:gd name="connsiteY176" fmla="*/ 3644900 h 3644900"/>
              <a:gd name="connsiteX177" fmla="*/ 5819093 w 6223000"/>
              <a:gd name="connsiteY177" fmla="*/ 3644900 h 3644900"/>
              <a:gd name="connsiteX178" fmla="*/ 1706767 w 6223000"/>
              <a:gd name="connsiteY178" fmla="*/ 1921037 h 3644900"/>
              <a:gd name="connsiteX179" fmla="*/ 0 w 6223000"/>
              <a:gd name="connsiteY179" fmla="*/ 1616826 h 3644900"/>
              <a:gd name="connsiteX180" fmla="*/ 0 w 6223000"/>
              <a:gd name="connsiteY180" fmla="*/ 1537956 h 3644900"/>
              <a:gd name="connsiteX181" fmla="*/ 1885486 w 6223000"/>
              <a:gd name="connsiteY181" fmla="*/ 1859068 h 3644900"/>
              <a:gd name="connsiteX182" fmla="*/ 5985303 w 6223000"/>
              <a:gd name="connsiteY182" fmla="*/ 3644899 h 3644900"/>
              <a:gd name="connsiteX183" fmla="*/ 5917389 w 6223000"/>
              <a:gd name="connsiteY183" fmla="*/ 3644899 h 3644900"/>
              <a:gd name="connsiteX184" fmla="*/ 1867615 w 6223000"/>
              <a:gd name="connsiteY184" fmla="*/ 1887235 h 3644900"/>
              <a:gd name="connsiteX185" fmla="*/ 0 w 6223000"/>
              <a:gd name="connsiteY185" fmla="*/ 1563307 h 3644900"/>
              <a:gd name="connsiteX186" fmla="*/ 0 w 6223000"/>
              <a:gd name="connsiteY186" fmla="*/ 1484438 h 3644900"/>
              <a:gd name="connsiteX187" fmla="*/ 2058844 w 6223000"/>
              <a:gd name="connsiteY187" fmla="*/ 1833718 h 3644900"/>
              <a:gd name="connsiteX188" fmla="*/ 2062418 w 6223000"/>
              <a:gd name="connsiteY188" fmla="*/ 1833718 h 3644900"/>
              <a:gd name="connsiteX189" fmla="*/ 6078237 w 6223000"/>
              <a:gd name="connsiteY189" fmla="*/ 3644900 h 3644900"/>
              <a:gd name="connsiteX190" fmla="*/ 6013898 w 6223000"/>
              <a:gd name="connsiteY190" fmla="*/ 3644900 h 3644900"/>
              <a:gd name="connsiteX191" fmla="*/ 2040972 w 6223000"/>
              <a:gd name="connsiteY191" fmla="*/ 1853435 h 3644900"/>
              <a:gd name="connsiteX192" fmla="*/ 0 w 6223000"/>
              <a:gd name="connsiteY192" fmla="*/ 1509789 h 3644900"/>
              <a:gd name="connsiteX193" fmla="*/ 0 w 6223000"/>
              <a:gd name="connsiteY193" fmla="*/ 1436552 h 3644900"/>
              <a:gd name="connsiteX194" fmla="*/ 2241138 w 6223000"/>
              <a:gd name="connsiteY194" fmla="*/ 1805549 h 3644900"/>
              <a:gd name="connsiteX195" fmla="*/ 6171171 w 6223000"/>
              <a:gd name="connsiteY195" fmla="*/ 3644898 h 3644900"/>
              <a:gd name="connsiteX196" fmla="*/ 6108619 w 6223000"/>
              <a:gd name="connsiteY196" fmla="*/ 3644898 h 3644900"/>
              <a:gd name="connsiteX197" fmla="*/ 2225053 w 6223000"/>
              <a:gd name="connsiteY197" fmla="*/ 1825266 h 3644900"/>
              <a:gd name="connsiteX198" fmla="*/ 0 w 6223000"/>
              <a:gd name="connsiteY198" fmla="*/ 1464720 h 3644900"/>
              <a:gd name="connsiteX199" fmla="*/ 0 w 6223000"/>
              <a:gd name="connsiteY199" fmla="*/ 1397117 h 3644900"/>
              <a:gd name="connsiteX200" fmla="*/ 2432367 w 6223000"/>
              <a:gd name="connsiteY200" fmla="*/ 1785831 h 3644900"/>
              <a:gd name="connsiteX201" fmla="*/ 6222999 w 6223000"/>
              <a:gd name="connsiteY201" fmla="*/ 3625181 h 3644900"/>
              <a:gd name="connsiteX202" fmla="*/ 6222999 w 6223000"/>
              <a:gd name="connsiteY202" fmla="*/ 3644898 h 3644900"/>
              <a:gd name="connsiteX203" fmla="*/ 6210489 w 6223000"/>
              <a:gd name="connsiteY203" fmla="*/ 3644898 h 3644900"/>
              <a:gd name="connsiteX204" fmla="*/ 2414495 w 6223000"/>
              <a:gd name="connsiteY204" fmla="*/ 1805549 h 3644900"/>
              <a:gd name="connsiteX205" fmla="*/ 0 w 6223000"/>
              <a:gd name="connsiteY205" fmla="*/ 1416835 h 3644900"/>
              <a:gd name="connsiteX206" fmla="*/ 0 w 6223000"/>
              <a:gd name="connsiteY206" fmla="*/ 1354866 h 3644900"/>
              <a:gd name="connsiteX207" fmla="*/ 2636107 w 6223000"/>
              <a:gd name="connsiteY207" fmla="*/ 1766115 h 3644900"/>
              <a:gd name="connsiteX208" fmla="*/ 6222999 w 6223000"/>
              <a:gd name="connsiteY208" fmla="*/ 3577297 h 3644900"/>
              <a:gd name="connsiteX209" fmla="*/ 6222999 w 6223000"/>
              <a:gd name="connsiteY209" fmla="*/ 3605465 h 3644900"/>
              <a:gd name="connsiteX210" fmla="*/ 2618235 w 6223000"/>
              <a:gd name="connsiteY210" fmla="*/ 1785832 h 3644900"/>
              <a:gd name="connsiteX211" fmla="*/ 0 w 6223000"/>
              <a:gd name="connsiteY211" fmla="*/ 1377400 h 3644900"/>
              <a:gd name="connsiteX212" fmla="*/ 0 w 6223000"/>
              <a:gd name="connsiteY212" fmla="*/ 1321065 h 3644900"/>
              <a:gd name="connsiteX213" fmla="*/ 2848782 w 6223000"/>
              <a:gd name="connsiteY213" fmla="*/ 1752031 h 3644900"/>
              <a:gd name="connsiteX214" fmla="*/ 6222999 w 6223000"/>
              <a:gd name="connsiteY214" fmla="*/ 3518145 h 3644900"/>
              <a:gd name="connsiteX215" fmla="*/ 6222999 w 6223000"/>
              <a:gd name="connsiteY215" fmla="*/ 3551946 h 3644900"/>
              <a:gd name="connsiteX216" fmla="*/ 2830910 w 6223000"/>
              <a:gd name="connsiteY216" fmla="*/ 1771748 h 3644900"/>
              <a:gd name="connsiteX217" fmla="*/ 0 w 6223000"/>
              <a:gd name="connsiteY217" fmla="*/ 1343599 h 3644900"/>
              <a:gd name="connsiteX218" fmla="*/ 0 w 6223000"/>
              <a:gd name="connsiteY218" fmla="*/ 1295713 h 3644900"/>
              <a:gd name="connsiteX219" fmla="*/ 3072181 w 6223000"/>
              <a:gd name="connsiteY219" fmla="*/ 1746396 h 3644900"/>
              <a:gd name="connsiteX220" fmla="*/ 6222999 w 6223000"/>
              <a:gd name="connsiteY220" fmla="*/ 3456175 h 3644900"/>
              <a:gd name="connsiteX221" fmla="*/ 6222999 w 6223000"/>
              <a:gd name="connsiteY221" fmla="*/ 3484343 h 3644900"/>
              <a:gd name="connsiteX222" fmla="*/ 3052522 w 6223000"/>
              <a:gd name="connsiteY222" fmla="*/ 1766114 h 3644900"/>
              <a:gd name="connsiteX223" fmla="*/ 0 w 6223000"/>
              <a:gd name="connsiteY223" fmla="*/ 1315431 h 3644900"/>
              <a:gd name="connsiteX224" fmla="*/ 0 w 6223000"/>
              <a:gd name="connsiteY224" fmla="*/ 1247829 h 3644900"/>
              <a:gd name="connsiteX225" fmla="*/ 3506469 w 6223000"/>
              <a:gd name="connsiteY225" fmla="*/ 1737947 h 3644900"/>
              <a:gd name="connsiteX226" fmla="*/ 6222999 w 6223000"/>
              <a:gd name="connsiteY226" fmla="*/ 3329421 h 3644900"/>
              <a:gd name="connsiteX227" fmla="*/ 6222999 w 6223000"/>
              <a:gd name="connsiteY227" fmla="*/ 3357589 h 3644900"/>
              <a:gd name="connsiteX228" fmla="*/ 3488597 w 6223000"/>
              <a:gd name="connsiteY228" fmla="*/ 1757664 h 3644900"/>
              <a:gd name="connsiteX229" fmla="*/ 109 w 6223000"/>
              <a:gd name="connsiteY229" fmla="*/ 1267562 h 3644900"/>
              <a:gd name="connsiteX230" fmla="*/ 3302729 w 6223000"/>
              <a:gd name="connsiteY230" fmla="*/ 1746397 h 3644900"/>
              <a:gd name="connsiteX231" fmla="*/ 6222999 w 6223000"/>
              <a:gd name="connsiteY231" fmla="*/ 3388573 h 3644900"/>
              <a:gd name="connsiteX232" fmla="*/ 6222999 w 6223000"/>
              <a:gd name="connsiteY232" fmla="*/ 3416741 h 3644900"/>
              <a:gd name="connsiteX233" fmla="*/ 3284857 w 6223000"/>
              <a:gd name="connsiteY233" fmla="*/ 1766114 h 3644900"/>
              <a:gd name="connsiteX234" fmla="*/ 0 w 6223000"/>
              <a:gd name="connsiteY234" fmla="*/ 1290080 h 3644900"/>
              <a:gd name="connsiteX235" fmla="*/ 0 w 6223000"/>
              <a:gd name="connsiteY235" fmla="*/ 1267547 h 3644900"/>
              <a:gd name="connsiteX236" fmla="*/ 0 w 6223000"/>
              <a:gd name="connsiteY236" fmla="*/ 1267546 h 3644900"/>
              <a:gd name="connsiteX237" fmla="*/ 0 w 6223000"/>
              <a:gd name="connsiteY237" fmla="*/ 1222477 h 3644900"/>
              <a:gd name="connsiteX238" fmla="*/ 3701273 w 6223000"/>
              <a:gd name="connsiteY238" fmla="*/ 1723862 h 3644900"/>
              <a:gd name="connsiteX239" fmla="*/ 6222999 w 6223000"/>
              <a:gd name="connsiteY239" fmla="*/ 3256184 h 3644900"/>
              <a:gd name="connsiteX240" fmla="*/ 6222999 w 6223000"/>
              <a:gd name="connsiteY240" fmla="*/ 3289985 h 3644900"/>
              <a:gd name="connsiteX241" fmla="*/ 3679826 w 6223000"/>
              <a:gd name="connsiteY241" fmla="*/ 1746396 h 3644900"/>
              <a:gd name="connsiteX242" fmla="*/ 0 w 6223000"/>
              <a:gd name="connsiteY242" fmla="*/ 1242195 h 3644900"/>
              <a:gd name="connsiteX243" fmla="*/ 0 w 6223000"/>
              <a:gd name="connsiteY243" fmla="*/ 1194310 h 3644900"/>
              <a:gd name="connsiteX244" fmla="*/ 3879991 w 6223000"/>
              <a:gd name="connsiteY244" fmla="*/ 1704145 h 3644900"/>
              <a:gd name="connsiteX245" fmla="*/ 6222999 w 6223000"/>
              <a:gd name="connsiteY245" fmla="*/ 3182949 h 3644900"/>
              <a:gd name="connsiteX246" fmla="*/ 6222999 w 6223000"/>
              <a:gd name="connsiteY246" fmla="*/ 3216750 h 3644900"/>
              <a:gd name="connsiteX247" fmla="*/ 3862120 w 6223000"/>
              <a:gd name="connsiteY247" fmla="*/ 1723863 h 3644900"/>
              <a:gd name="connsiteX248" fmla="*/ 0 w 6223000"/>
              <a:gd name="connsiteY248" fmla="*/ 1214028 h 3644900"/>
              <a:gd name="connsiteX249" fmla="*/ 0 w 6223000"/>
              <a:gd name="connsiteY249" fmla="*/ 1160509 h 3644900"/>
              <a:gd name="connsiteX250" fmla="*/ 4053349 w 6223000"/>
              <a:gd name="connsiteY250" fmla="*/ 1684428 h 3644900"/>
              <a:gd name="connsiteX251" fmla="*/ 4056923 w 6223000"/>
              <a:gd name="connsiteY251" fmla="*/ 1684428 h 3644900"/>
              <a:gd name="connsiteX252" fmla="*/ 6222999 w 6223000"/>
              <a:gd name="connsiteY252" fmla="*/ 3106896 h 3644900"/>
              <a:gd name="connsiteX253" fmla="*/ 6222999 w 6223000"/>
              <a:gd name="connsiteY253" fmla="*/ 3135064 h 3644900"/>
              <a:gd name="connsiteX254" fmla="*/ 4037265 w 6223000"/>
              <a:gd name="connsiteY254" fmla="*/ 1704146 h 3644900"/>
              <a:gd name="connsiteX255" fmla="*/ 0 w 6223000"/>
              <a:gd name="connsiteY255" fmla="*/ 1180227 h 3644900"/>
              <a:gd name="connsiteX256" fmla="*/ 0 w 6223000"/>
              <a:gd name="connsiteY256" fmla="*/ 1126707 h 3644900"/>
              <a:gd name="connsiteX257" fmla="*/ 4214197 w 6223000"/>
              <a:gd name="connsiteY257" fmla="*/ 1659076 h 3644900"/>
              <a:gd name="connsiteX258" fmla="*/ 6222999 w 6223000"/>
              <a:gd name="connsiteY258" fmla="*/ 3028026 h 3644900"/>
              <a:gd name="connsiteX259" fmla="*/ 6222999 w 6223000"/>
              <a:gd name="connsiteY259" fmla="*/ 3053377 h 3644900"/>
              <a:gd name="connsiteX260" fmla="*/ 4198111 w 6223000"/>
              <a:gd name="connsiteY260" fmla="*/ 1670344 h 3644900"/>
              <a:gd name="connsiteX261" fmla="*/ 0 w 6223000"/>
              <a:gd name="connsiteY261" fmla="*/ 1149241 h 3644900"/>
              <a:gd name="connsiteX262" fmla="*/ 0 w 6223000"/>
              <a:gd name="connsiteY262" fmla="*/ 1087273 h 3644900"/>
              <a:gd name="connsiteX263" fmla="*/ 4362533 w 6223000"/>
              <a:gd name="connsiteY263" fmla="*/ 1625276 h 3644900"/>
              <a:gd name="connsiteX264" fmla="*/ 4367895 w 6223000"/>
              <a:gd name="connsiteY264" fmla="*/ 1625276 h 3644900"/>
              <a:gd name="connsiteX265" fmla="*/ 6222999 w 6223000"/>
              <a:gd name="connsiteY265" fmla="*/ 2940707 h 3644900"/>
              <a:gd name="connsiteX266" fmla="*/ 6222999 w 6223000"/>
              <a:gd name="connsiteY266" fmla="*/ 2966058 h 3644900"/>
              <a:gd name="connsiteX267" fmla="*/ 4346449 w 6223000"/>
              <a:gd name="connsiteY267" fmla="*/ 1636543 h 3644900"/>
              <a:gd name="connsiteX268" fmla="*/ 0 w 6223000"/>
              <a:gd name="connsiteY268" fmla="*/ 1106991 h 3644900"/>
              <a:gd name="connsiteX269" fmla="*/ 0 w 6223000"/>
              <a:gd name="connsiteY269" fmla="*/ 1047838 h 3644900"/>
              <a:gd name="connsiteX270" fmla="*/ 4507295 w 6223000"/>
              <a:gd name="connsiteY270" fmla="*/ 1583024 h 3644900"/>
              <a:gd name="connsiteX271" fmla="*/ 6222999 w 6223000"/>
              <a:gd name="connsiteY271" fmla="*/ 2853386 h 3644900"/>
              <a:gd name="connsiteX272" fmla="*/ 6222999 w 6223000"/>
              <a:gd name="connsiteY272" fmla="*/ 2878737 h 3644900"/>
              <a:gd name="connsiteX273" fmla="*/ 4491211 w 6223000"/>
              <a:gd name="connsiteY273" fmla="*/ 1605558 h 3644900"/>
              <a:gd name="connsiteX274" fmla="*/ 0 w 6223000"/>
              <a:gd name="connsiteY274" fmla="*/ 1067555 h 3644900"/>
              <a:gd name="connsiteX275" fmla="*/ 0 w 6223000"/>
              <a:gd name="connsiteY275" fmla="*/ 1005587 h 3644900"/>
              <a:gd name="connsiteX276" fmla="*/ 4639548 w 6223000"/>
              <a:gd name="connsiteY276" fmla="*/ 1543590 h 3644900"/>
              <a:gd name="connsiteX277" fmla="*/ 4643122 w 6223000"/>
              <a:gd name="connsiteY277" fmla="*/ 1543590 h 3644900"/>
              <a:gd name="connsiteX278" fmla="*/ 6222999 w 6223000"/>
              <a:gd name="connsiteY278" fmla="*/ 2757617 h 3644900"/>
              <a:gd name="connsiteX279" fmla="*/ 6222999 w 6223000"/>
              <a:gd name="connsiteY279" fmla="*/ 2785785 h 3644900"/>
              <a:gd name="connsiteX280" fmla="*/ 4621676 w 6223000"/>
              <a:gd name="connsiteY280" fmla="*/ 1557674 h 3644900"/>
              <a:gd name="connsiteX281" fmla="*/ 0 w 6223000"/>
              <a:gd name="connsiteY281" fmla="*/ 1019671 h 3644900"/>
              <a:gd name="connsiteX282" fmla="*/ 0 w 6223000"/>
              <a:gd name="connsiteY282" fmla="*/ 960519 h 3644900"/>
              <a:gd name="connsiteX283" fmla="*/ 4766439 w 6223000"/>
              <a:gd name="connsiteY283" fmla="*/ 1495705 h 3644900"/>
              <a:gd name="connsiteX284" fmla="*/ 6222999 w 6223000"/>
              <a:gd name="connsiteY284" fmla="*/ 2659031 h 3644900"/>
              <a:gd name="connsiteX285" fmla="*/ 6222999 w 6223000"/>
              <a:gd name="connsiteY285" fmla="*/ 2692832 h 3644900"/>
              <a:gd name="connsiteX286" fmla="*/ 4750353 w 6223000"/>
              <a:gd name="connsiteY286" fmla="*/ 1509789 h 3644900"/>
              <a:gd name="connsiteX287" fmla="*/ 0 w 6223000"/>
              <a:gd name="connsiteY287" fmla="*/ 974603 h 3644900"/>
              <a:gd name="connsiteX288" fmla="*/ 0 w 6223000"/>
              <a:gd name="connsiteY288" fmla="*/ 906999 h 3644900"/>
              <a:gd name="connsiteX289" fmla="*/ 4880819 w 6223000"/>
              <a:gd name="connsiteY289" fmla="*/ 1442185 h 3644900"/>
              <a:gd name="connsiteX290" fmla="*/ 6222999 w 6223000"/>
              <a:gd name="connsiteY290" fmla="*/ 2557626 h 3644900"/>
              <a:gd name="connsiteX291" fmla="*/ 6222999 w 6223000"/>
              <a:gd name="connsiteY291" fmla="*/ 2585793 h 3644900"/>
              <a:gd name="connsiteX292" fmla="*/ 4864734 w 6223000"/>
              <a:gd name="connsiteY292" fmla="*/ 1456269 h 3644900"/>
              <a:gd name="connsiteX293" fmla="*/ 0 w 6223000"/>
              <a:gd name="connsiteY293" fmla="*/ 926717 h 3644900"/>
              <a:gd name="connsiteX294" fmla="*/ 0 w 6223000"/>
              <a:gd name="connsiteY294" fmla="*/ 859115 h 3644900"/>
              <a:gd name="connsiteX295" fmla="*/ 4991625 w 6223000"/>
              <a:gd name="connsiteY295" fmla="*/ 1388668 h 3644900"/>
              <a:gd name="connsiteX296" fmla="*/ 6222999 w 6223000"/>
              <a:gd name="connsiteY296" fmla="*/ 2456223 h 3644900"/>
              <a:gd name="connsiteX297" fmla="*/ 6222999 w 6223000"/>
              <a:gd name="connsiteY297" fmla="*/ 2484391 h 3644900"/>
              <a:gd name="connsiteX298" fmla="*/ 4973753 w 6223000"/>
              <a:gd name="connsiteY298" fmla="*/ 1402752 h 3644900"/>
              <a:gd name="connsiteX299" fmla="*/ 0 w 6223000"/>
              <a:gd name="connsiteY299" fmla="*/ 873199 h 3644900"/>
              <a:gd name="connsiteX300" fmla="*/ 0 w 6223000"/>
              <a:gd name="connsiteY300" fmla="*/ 799962 h 3644900"/>
              <a:gd name="connsiteX301" fmla="*/ 5097069 w 6223000"/>
              <a:gd name="connsiteY301" fmla="*/ 1329515 h 3644900"/>
              <a:gd name="connsiteX302" fmla="*/ 5102431 w 6223000"/>
              <a:gd name="connsiteY302" fmla="*/ 1329515 h 3644900"/>
              <a:gd name="connsiteX303" fmla="*/ 6222999 w 6223000"/>
              <a:gd name="connsiteY303" fmla="*/ 2343551 h 3644900"/>
              <a:gd name="connsiteX304" fmla="*/ 6222999 w 6223000"/>
              <a:gd name="connsiteY304" fmla="*/ 2377352 h 3644900"/>
              <a:gd name="connsiteX305" fmla="*/ 5080984 w 6223000"/>
              <a:gd name="connsiteY305" fmla="*/ 1343598 h 3644900"/>
              <a:gd name="connsiteX306" fmla="*/ 0 w 6223000"/>
              <a:gd name="connsiteY306" fmla="*/ 819680 h 3644900"/>
              <a:gd name="connsiteX307" fmla="*/ 0 w 6223000"/>
              <a:gd name="connsiteY307" fmla="*/ 737993 h 3644900"/>
              <a:gd name="connsiteX308" fmla="*/ 5195364 w 6223000"/>
              <a:gd name="connsiteY308" fmla="*/ 1261913 h 3644900"/>
              <a:gd name="connsiteX309" fmla="*/ 5198939 w 6223000"/>
              <a:gd name="connsiteY309" fmla="*/ 1267546 h 3644900"/>
              <a:gd name="connsiteX310" fmla="*/ 6222999 w 6223000"/>
              <a:gd name="connsiteY310" fmla="*/ 2236515 h 3644900"/>
              <a:gd name="connsiteX311" fmla="*/ 6222999 w 6223000"/>
              <a:gd name="connsiteY311" fmla="*/ 2261866 h 3644900"/>
              <a:gd name="connsiteX312" fmla="*/ 5177493 w 6223000"/>
              <a:gd name="connsiteY312" fmla="*/ 1275996 h 3644900"/>
              <a:gd name="connsiteX313" fmla="*/ 0 w 6223000"/>
              <a:gd name="connsiteY313" fmla="*/ 757711 h 3644900"/>
              <a:gd name="connsiteX314" fmla="*/ 0 w 6223000"/>
              <a:gd name="connsiteY314" fmla="*/ 678842 h 3644900"/>
              <a:gd name="connsiteX315" fmla="*/ 5288298 w 6223000"/>
              <a:gd name="connsiteY315" fmla="*/ 1194311 h 3644900"/>
              <a:gd name="connsiteX316" fmla="*/ 6222999 w 6223000"/>
              <a:gd name="connsiteY316" fmla="*/ 2115394 h 3644900"/>
              <a:gd name="connsiteX317" fmla="*/ 6222999 w 6223000"/>
              <a:gd name="connsiteY317" fmla="*/ 2149195 h 3644900"/>
              <a:gd name="connsiteX318" fmla="*/ 5272213 w 6223000"/>
              <a:gd name="connsiteY318" fmla="*/ 1208395 h 3644900"/>
              <a:gd name="connsiteX319" fmla="*/ 0 w 6223000"/>
              <a:gd name="connsiteY319" fmla="*/ 690109 h 3644900"/>
              <a:gd name="connsiteX320" fmla="*/ 0 w 6223000"/>
              <a:gd name="connsiteY320" fmla="*/ 611240 h 3644900"/>
              <a:gd name="connsiteX321" fmla="*/ 5374083 w 6223000"/>
              <a:gd name="connsiteY321" fmla="*/ 1121075 h 3644900"/>
              <a:gd name="connsiteX322" fmla="*/ 6222999 w 6223000"/>
              <a:gd name="connsiteY322" fmla="*/ 1994274 h 3644900"/>
              <a:gd name="connsiteX323" fmla="*/ 6222999 w 6223000"/>
              <a:gd name="connsiteY323" fmla="*/ 2028075 h 3644900"/>
              <a:gd name="connsiteX324" fmla="*/ 5356211 w 6223000"/>
              <a:gd name="connsiteY324" fmla="*/ 1135159 h 3644900"/>
              <a:gd name="connsiteX325" fmla="*/ 0 w 6223000"/>
              <a:gd name="connsiteY325" fmla="*/ 630958 h 3644900"/>
              <a:gd name="connsiteX326" fmla="*/ 0 w 6223000"/>
              <a:gd name="connsiteY326" fmla="*/ 543637 h 3644900"/>
              <a:gd name="connsiteX327" fmla="*/ 5458081 w 6223000"/>
              <a:gd name="connsiteY327" fmla="*/ 1047839 h 3644900"/>
              <a:gd name="connsiteX328" fmla="*/ 6222999 w 6223000"/>
              <a:gd name="connsiteY328" fmla="*/ 1873152 h 3644900"/>
              <a:gd name="connsiteX329" fmla="*/ 6222999 w 6223000"/>
              <a:gd name="connsiteY329" fmla="*/ 1898503 h 3644900"/>
              <a:gd name="connsiteX330" fmla="*/ 5441997 w 6223000"/>
              <a:gd name="connsiteY330" fmla="*/ 1061923 h 3644900"/>
              <a:gd name="connsiteX331" fmla="*/ 0 w 6223000"/>
              <a:gd name="connsiteY331" fmla="*/ 557721 h 3644900"/>
              <a:gd name="connsiteX332" fmla="*/ 0 w 6223000"/>
              <a:gd name="connsiteY332" fmla="*/ 470401 h 3644900"/>
              <a:gd name="connsiteX333" fmla="*/ 5534931 w 6223000"/>
              <a:gd name="connsiteY333" fmla="*/ 966152 h 3644900"/>
              <a:gd name="connsiteX334" fmla="*/ 6222999 w 6223000"/>
              <a:gd name="connsiteY334" fmla="*/ 1737947 h 3644900"/>
              <a:gd name="connsiteX335" fmla="*/ 6222999 w 6223000"/>
              <a:gd name="connsiteY335" fmla="*/ 1771748 h 3644900"/>
              <a:gd name="connsiteX336" fmla="*/ 5522420 w 6223000"/>
              <a:gd name="connsiteY336" fmla="*/ 980236 h 3644900"/>
              <a:gd name="connsiteX337" fmla="*/ 0 w 6223000"/>
              <a:gd name="connsiteY337" fmla="*/ 484485 h 3644900"/>
              <a:gd name="connsiteX338" fmla="*/ 0 w 6223000"/>
              <a:gd name="connsiteY338" fmla="*/ 397165 h 3644900"/>
              <a:gd name="connsiteX339" fmla="*/ 5611779 w 6223000"/>
              <a:gd name="connsiteY339" fmla="*/ 878832 h 3644900"/>
              <a:gd name="connsiteX340" fmla="*/ 5615354 w 6223000"/>
              <a:gd name="connsiteY340" fmla="*/ 887283 h 3644900"/>
              <a:gd name="connsiteX341" fmla="*/ 6222999 w 6223000"/>
              <a:gd name="connsiteY341" fmla="*/ 1605559 h 3644900"/>
              <a:gd name="connsiteX342" fmla="*/ 6222999 w 6223000"/>
              <a:gd name="connsiteY342" fmla="*/ 1636543 h 3644900"/>
              <a:gd name="connsiteX343" fmla="*/ 5599269 w 6223000"/>
              <a:gd name="connsiteY343" fmla="*/ 892916 h 3644900"/>
              <a:gd name="connsiteX344" fmla="*/ 0 w 6223000"/>
              <a:gd name="connsiteY344" fmla="*/ 408432 h 3644900"/>
              <a:gd name="connsiteX345" fmla="*/ 0 w 6223000"/>
              <a:gd name="connsiteY345" fmla="*/ 315478 h 3644900"/>
              <a:gd name="connsiteX346" fmla="*/ 5683267 w 6223000"/>
              <a:gd name="connsiteY346" fmla="*/ 791512 h 3644900"/>
              <a:gd name="connsiteX347" fmla="*/ 6222999 w 6223000"/>
              <a:gd name="connsiteY347" fmla="*/ 1464721 h 3644900"/>
              <a:gd name="connsiteX348" fmla="*/ 6222999 w 6223000"/>
              <a:gd name="connsiteY348" fmla="*/ 1495705 h 3644900"/>
              <a:gd name="connsiteX349" fmla="*/ 5670757 w 6223000"/>
              <a:gd name="connsiteY349" fmla="*/ 805596 h 3644900"/>
              <a:gd name="connsiteX350" fmla="*/ 0 w 6223000"/>
              <a:gd name="connsiteY350" fmla="*/ 329562 h 3644900"/>
              <a:gd name="connsiteX351" fmla="*/ 0 w 6223000"/>
              <a:gd name="connsiteY351" fmla="*/ 233793 h 3644900"/>
              <a:gd name="connsiteX352" fmla="*/ 5754755 w 6223000"/>
              <a:gd name="connsiteY352" fmla="*/ 704193 h 3644900"/>
              <a:gd name="connsiteX353" fmla="*/ 6222999 w 6223000"/>
              <a:gd name="connsiteY353" fmla="*/ 1315432 h 3644900"/>
              <a:gd name="connsiteX354" fmla="*/ 6222999 w 6223000"/>
              <a:gd name="connsiteY354" fmla="*/ 1349233 h 3644900"/>
              <a:gd name="connsiteX355" fmla="*/ 5738670 w 6223000"/>
              <a:gd name="connsiteY355" fmla="*/ 718277 h 3644900"/>
              <a:gd name="connsiteX356" fmla="*/ 0 w 6223000"/>
              <a:gd name="connsiteY356" fmla="*/ 247877 h 3644900"/>
              <a:gd name="connsiteX357" fmla="*/ 0 w 6223000"/>
              <a:gd name="connsiteY357" fmla="*/ 154923 h 3644900"/>
              <a:gd name="connsiteX358" fmla="*/ 5822668 w 6223000"/>
              <a:gd name="connsiteY358" fmla="*/ 611240 h 3644900"/>
              <a:gd name="connsiteX359" fmla="*/ 5828030 w 6223000"/>
              <a:gd name="connsiteY359" fmla="*/ 611240 h 3644900"/>
              <a:gd name="connsiteX360" fmla="*/ 6222999 w 6223000"/>
              <a:gd name="connsiteY360" fmla="*/ 1160510 h 3644900"/>
              <a:gd name="connsiteX361" fmla="*/ 6222999 w 6223000"/>
              <a:gd name="connsiteY361" fmla="*/ 1188678 h 3644900"/>
              <a:gd name="connsiteX362" fmla="*/ 5810158 w 6223000"/>
              <a:gd name="connsiteY362" fmla="*/ 625324 h 3644900"/>
              <a:gd name="connsiteX363" fmla="*/ 0 w 6223000"/>
              <a:gd name="connsiteY363" fmla="*/ 169007 h 3644900"/>
              <a:gd name="connsiteX364" fmla="*/ 0 w 6223000"/>
              <a:gd name="connsiteY364" fmla="*/ 67602 h 3644900"/>
              <a:gd name="connsiteX365" fmla="*/ 5890581 w 6223000"/>
              <a:gd name="connsiteY365" fmla="*/ 515469 h 3644900"/>
              <a:gd name="connsiteX366" fmla="*/ 6222999 w 6223000"/>
              <a:gd name="connsiteY366" fmla="*/ 994320 h 3644900"/>
              <a:gd name="connsiteX367" fmla="*/ 6222999 w 6223000"/>
              <a:gd name="connsiteY367" fmla="*/ 1028121 h 3644900"/>
              <a:gd name="connsiteX368" fmla="*/ 5874497 w 6223000"/>
              <a:gd name="connsiteY368" fmla="*/ 523919 h 3644900"/>
              <a:gd name="connsiteX369" fmla="*/ 0 w 6223000"/>
              <a:gd name="connsiteY369" fmla="*/ 81686 h 3644900"/>
              <a:gd name="connsiteX370" fmla="*/ 6210489 w 6223000"/>
              <a:gd name="connsiteY370" fmla="*/ 0 h 3644900"/>
              <a:gd name="connsiteX371" fmla="*/ 6222999 w 6223000"/>
              <a:gd name="connsiteY371" fmla="*/ 0 h 3644900"/>
              <a:gd name="connsiteX372" fmla="*/ 6222999 w 6223000"/>
              <a:gd name="connsiteY372" fmla="*/ 28168 h 3644900"/>
              <a:gd name="connsiteX373" fmla="*/ 4473340 w 6223000"/>
              <a:gd name="connsiteY373" fmla="*/ 0 h 3644900"/>
              <a:gd name="connsiteX374" fmla="*/ 4634187 w 6223000"/>
              <a:gd name="connsiteY374" fmla="*/ 0 h 3644900"/>
              <a:gd name="connsiteX375" fmla="*/ 6155087 w 6223000"/>
              <a:gd name="connsiteY375" fmla="*/ 101404 h 3644900"/>
              <a:gd name="connsiteX376" fmla="*/ 6223000 w 6223000"/>
              <a:gd name="connsiteY376" fmla="*/ 222526 h 3644900"/>
              <a:gd name="connsiteX377" fmla="*/ 6223000 w 6223000"/>
              <a:gd name="connsiteY377" fmla="*/ 256327 h 3644900"/>
              <a:gd name="connsiteX378" fmla="*/ 6142576 w 6223000"/>
              <a:gd name="connsiteY378" fmla="*/ 107038 h 3644900"/>
              <a:gd name="connsiteX379" fmla="*/ 2889888 w 6223000"/>
              <a:gd name="connsiteY379" fmla="*/ 0 h 3644900"/>
              <a:gd name="connsiteX380" fmla="*/ 3052522 w 6223000"/>
              <a:gd name="connsiteY380" fmla="*/ 0 h 3644900"/>
              <a:gd name="connsiteX381" fmla="*/ 6090748 w 6223000"/>
              <a:gd name="connsiteY381" fmla="*/ 208441 h 3644900"/>
              <a:gd name="connsiteX382" fmla="*/ 6223000 w 6223000"/>
              <a:gd name="connsiteY382" fmla="*/ 436600 h 3644900"/>
              <a:gd name="connsiteX383" fmla="*/ 6223000 w 6223000"/>
              <a:gd name="connsiteY383" fmla="*/ 470401 h 3644900"/>
              <a:gd name="connsiteX384" fmla="*/ 6074663 w 6223000"/>
              <a:gd name="connsiteY384" fmla="*/ 214075 h 3644900"/>
              <a:gd name="connsiteX385" fmla="*/ 1451199 w 6223000"/>
              <a:gd name="connsiteY385" fmla="*/ 0 h 3644900"/>
              <a:gd name="connsiteX386" fmla="*/ 1613833 w 6223000"/>
              <a:gd name="connsiteY386" fmla="*/ 0 h 3644900"/>
              <a:gd name="connsiteX387" fmla="*/ 6022833 w 6223000"/>
              <a:gd name="connsiteY387" fmla="*/ 315478 h 3644900"/>
              <a:gd name="connsiteX388" fmla="*/ 6222999 w 6223000"/>
              <a:gd name="connsiteY388" fmla="*/ 636590 h 3644900"/>
              <a:gd name="connsiteX389" fmla="*/ 6222999 w 6223000"/>
              <a:gd name="connsiteY389" fmla="*/ 670391 h 3644900"/>
              <a:gd name="connsiteX390" fmla="*/ 6010323 w 6223000"/>
              <a:gd name="connsiteY390" fmla="*/ 321112 h 3644900"/>
              <a:gd name="connsiteX391" fmla="*/ 139401 w 6223000"/>
              <a:gd name="connsiteY391" fmla="*/ 0 h 3644900"/>
              <a:gd name="connsiteX392" fmla="*/ 302035 w 6223000"/>
              <a:gd name="connsiteY392" fmla="*/ 0 h 3644900"/>
              <a:gd name="connsiteX393" fmla="*/ 5954921 w 6223000"/>
              <a:gd name="connsiteY393" fmla="*/ 416882 h 3644900"/>
              <a:gd name="connsiteX394" fmla="*/ 6222999 w 6223000"/>
              <a:gd name="connsiteY394" fmla="*/ 819681 h 3644900"/>
              <a:gd name="connsiteX395" fmla="*/ 6222999 w 6223000"/>
              <a:gd name="connsiteY395" fmla="*/ 853482 h 3644900"/>
              <a:gd name="connsiteX396" fmla="*/ 5942410 w 6223000"/>
              <a:gd name="connsiteY396" fmla="*/ 422516 h 364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Lst>
            <a:rect l="l" t="t" r="r" b="b"/>
            <a:pathLst>
              <a:path w="6223000" h="3644900">
                <a:moveTo>
                  <a:pt x="0" y="3630815"/>
                </a:moveTo>
                <a:lnTo>
                  <a:pt x="46467" y="3644900"/>
                </a:lnTo>
                <a:lnTo>
                  <a:pt x="0" y="3644900"/>
                </a:lnTo>
                <a:close/>
                <a:moveTo>
                  <a:pt x="0" y="3577296"/>
                </a:moveTo>
                <a:lnTo>
                  <a:pt x="182293" y="3644898"/>
                </a:lnTo>
                <a:lnTo>
                  <a:pt x="71487" y="3644898"/>
                </a:lnTo>
                <a:lnTo>
                  <a:pt x="0" y="3619547"/>
                </a:lnTo>
                <a:close/>
                <a:moveTo>
                  <a:pt x="0" y="3532227"/>
                </a:moveTo>
                <a:lnTo>
                  <a:pt x="191229" y="3597013"/>
                </a:lnTo>
                <a:lnTo>
                  <a:pt x="546880" y="3644898"/>
                </a:lnTo>
                <a:lnTo>
                  <a:pt x="305609" y="3644898"/>
                </a:lnTo>
                <a:lnTo>
                  <a:pt x="169783" y="3625181"/>
                </a:lnTo>
                <a:lnTo>
                  <a:pt x="0" y="3563212"/>
                </a:lnTo>
                <a:close/>
                <a:moveTo>
                  <a:pt x="0" y="3470259"/>
                </a:moveTo>
                <a:lnTo>
                  <a:pt x="173357" y="3532228"/>
                </a:lnTo>
                <a:lnTo>
                  <a:pt x="941850" y="3644899"/>
                </a:lnTo>
                <a:lnTo>
                  <a:pt x="713089" y="3644899"/>
                </a:lnTo>
                <a:lnTo>
                  <a:pt x="148337" y="3563213"/>
                </a:lnTo>
                <a:lnTo>
                  <a:pt x="0" y="3509694"/>
                </a:lnTo>
                <a:close/>
                <a:moveTo>
                  <a:pt x="0" y="3411107"/>
                </a:moveTo>
                <a:lnTo>
                  <a:pt x="157273" y="3464626"/>
                </a:lnTo>
                <a:lnTo>
                  <a:pt x="1311798" y="3644900"/>
                </a:lnTo>
                <a:lnTo>
                  <a:pt x="1095548" y="3644900"/>
                </a:lnTo>
                <a:lnTo>
                  <a:pt x="135826" y="3498428"/>
                </a:lnTo>
                <a:lnTo>
                  <a:pt x="0" y="3450542"/>
                </a:lnTo>
                <a:close/>
                <a:moveTo>
                  <a:pt x="0" y="3349138"/>
                </a:moveTo>
                <a:lnTo>
                  <a:pt x="148337" y="3397024"/>
                </a:lnTo>
                <a:lnTo>
                  <a:pt x="1660301" y="3644900"/>
                </a:lnTo>
                <a:lnTo>
                  <a:pt x="1451199" y="3644900"/>
                </a:lnTo>
                <a:lnTo>
                  <a:pt x="126890" y="3430825"/>
                </a:lnTo>
                <a:lnTo>
                  <a:pt x="0" y="3382940"/>
                </a:lnTo>
                <a:close/>
                <a:moveTo>
                  <a:pt x="0" y="3281536"/>
                </a:moveTo>
                <a:lnTo>
                  <a:pt x="144762" y="3329421"/>
                </a:lnTo>
                <a:lnTo>
                  <a:pt x="1987356" y="3644900"/>
                </a:lnTo>
                <a:lnTo>
                  <a:pt x="1790765" y="3644900"/>
                </a:lnTo>
                <a:lnTo>
                  <a:pt x="123316" y="3357589"/>
                </a:lnTo>
                <a:lnTo>
                  <a:pt x="0" y="3315338"/>
                </a:lnTo>
                <a:close/>
                <a:moveTo>
                  <a:pt x="0" y="3216749"/>
                </a:moveTo>
                <a:lnTo>
                  <a:pt x="144762" y="3256184"/>
                </a:lnTo>
                <a:lnTo>
                  <a:pt x="2296541" y="3644898"/>
                </a:lnTo>
                <a:lnTo>
                  <a:pt x="2108886" y="3644898"/>
                </a:lnTo>
                <a:lnTo>
                  <a:pt x="123316" y="3289985"/>
                </a:lnTo>
                <a:lnTo>
                  <a:pt x="0" y="3247734"/>
                </a:lnTo>
                <a:close/>
                <a:moveTo>
                  <a:pt x="0" y="3140698"/>
                </a:moveTo>
                <a:lnTo>
                  <a:pt x="148337" y="3188583"/>
                </a:lnTo>
                <a:lnTo>
                  <a:pt x="2584278" y="3644900"/>
                </a:lnTo>
                <a:lnTo>
                  <a:pt x="2407346" y="3644900"/>
                </a:lnTo>
                <a:lnTo>
                  <a:pt x="126890" y="3216751"/>
                </a:lnTo>
                <a:lnTo>
                  <a:pt x="0" y="3174499"/>
                </a:lnTo>
                <a:close/>
                <a:moveTo>
                  <a:pt x="0" y="3067462"/>
                </a:moveTo>
                <a:lnTo>
                  <a:pt x="157273" y="3115347"/>
                </a:lnTo>
                <a:lnTo>
                  <a:pt x="2855931" y="3644900"/>
                </a:lnTo>
                <a:lnTo>
                  <a:pt x="2686148" y="3644900"/>
                </a:lnTo>
                <a:lnTo>
                  <a:pt x="135826" y="3140698"/>
                </a:lnTo>
                <a:lnTo>
                  <a:pt x="0" y="3101263"/>
                </a:lnTo>
                <a:close/>
                <a:moveTo>
                  <a:pt x="0" y="2994226"/>
                </a:moveTo>
                <a:lnTo>
                  <a:pt x="173357" y="3047745"/>
                </a:lnTo>
                <a:lnTo>
                  <a:pt x="3111500" y="3644900"/>
                </a:lnTo>
                <a:lnTo>
                  <a:pt x="2950653" y="3644900"/>
                </a:lnTo>
                <a:lnTo>
                  <a:pt x="153698" y="3073096"/>
                </a:lnTo>
                <a:lnTo>
                  <a:pt x="0" y="3028027"/>
                </a:lnTo>
                <a:close/>
                <a:moveTo>
                  <a:pt x="0" y="2920990"/>
                </a:moveTo>
                <a:lnTo>
                  <a:pt x="194804" y="2974509"/>
                </a:lnTo>
                <a:lnTo>
                  <a:pt x="3349196" y="3644900"/>
                </a:lnTo>
                <a:lnTo>
                  <a:pt x="3195497" y="3644900"/>
                </a:lnTo>
                <a:lnTo>
                  <a:pt x="173357" y="2999860"/>
                </a:lnTo>
                <a:lnTo>
                  <a:pt x="0" y="2954791"/>
                </a:lnTo>
                <a:close/>
                <a:moveTo>
                  <a:pt x="0" y="2839302"/>
                </a:moveTo>
                <a:lnTo>
                  <a:pt x="221611" y="2901271"/>
                </a:lnTo>
                <a:lnTo>
                  <a:pt x="3574382" y="3644898"/>
                </a:lnTo>
                <a:lnTo>
                  <a:pt x="3429619" y="3644898"/>
                </a:lnTo>
                <a:lnTo>
                  <a:pt x="200165" y="2926622"/>
                </a:lnTo>
                <a:lnTo>
                  <a:pt x="0" y="2873103"/>
                </a:lnTo>
                <a:close/>
                <a:moveTo>
                  <a:pt x="0" y="2766067"/>
                </a:moveTo>
                <a:lnTo>
                  <a:pt x="250206" y="2833670"/>
                </a:lnTo>
                <a:lnTo>
                  <a:pt x="3781696" y="3644899"/>
                </a:lnTo>
                <a:lnTo>
                  <a:pt x="3645869" y="3644899"/>
                </a:lnTo>
                <a:lnTo>
                  <a:pt x="234122" y="2859021"/>
                </a:lnTo>
                <a:lnTo>
                  <a:pt x="0" y="2791418"/>
                </a:lnTo>
                <a:close/>
                <a:moveTo>
                  <a:pt x="0" y="2684381"/>
                </a:moveTo>
                <a:lnTo>
                  <a:pt x="289525" y="2757617"/>
                </a:lnTo>
                <a:lnTo>
                  <a:pt x="3981861" y="3644900"/>
                </a:lnTo>
                <a:lnTo>
                  <a:pt x="3846035" y="3644900"/>
                </a:lnTo>
                <a:lnTo>
                  <a:pt x="271653" y="2785785"/>
                </a:lnTo>
                <a:lnTo>
                  <a:pt x="0" y="2718183"/>
                </a:lnTo>
                <a:close/>
                <a:moveTo>
                  <a:pt x="0" y="2605512"/>
                </a:moveTo>
                <a:lnTo>
                  <a:pt x="335992" y="2692832"/>
                </a:lnTo>
                <a:lnTo>
                  <a:pt x="4164155" y="3644900"/>
                </a:lnTo>
                <a:lnTo>
                  <a:pt x="4037265" y="3644900"/>
                </a:lnTo>
                <a:lnTo>
                  <a:pt x="314545" y="2718183"/>
                </a:lnTo>
                <a:lnTo>
                  <a:pt x="0" y="2639313"/>
                </a:lnTo>
                <a:close/>
                <a:moveTo>
                  <a:pt x="0" y="2523824"/>
                </a:moveTo>
                <a:lnTo>
                  <a:pt x="382459" y="2616778"/>
                </a:lnTo>
                <a:lnTo>
                  <a:pt x="4337513" y="3644898"/>
                </a:lnTo>
                <a:lnTo>
                  <a:pt x="4214197" y="3644898"/>
                </a:lnTo>
                <a:lnTo>
                  <a:pt x="364587" y="2644945"/>
                </a:lnTo>
                <a:lnTo>
                  <a:pt x="0" y="2557625"/>
                </a:lnTo>
                <a:close/>
                <a:moveTo>
                  <a:pt x="0" y="2442139"/>
                </a:moveTo>
                <a:lnTo>
                  <a:pt x="441436" y="2551993"/>
                </a:lnTo>
                <a:lnTo>
                  <a:pt x="4498360" y="3644900"/>
                </a:lnTo>
                <a:lnTo>
                  <a:pt x="4383980" y="3644900"/>
                </a:lnTo>
                <a:lnTo>
                  <a:pt x="419990" y="2577344"/>
                </a:lnTo>
                <a:lnTo>
                  <a:pt x="0" y="2475940"/>
                </a:lnTo>
                <a:close/>
                <a:moveTo>
                  <a:pt x="0" y="2363270"/>
                </a:moveTo>
                <a:lnTo>
                  <a:pt x="505775" y="2484391"/>
                </a:lnTo>
                <a:lnTo>
                  <a:pt x="4652059" y="3644900"/>
                </a:lnTo>
                <a:lnTo>
                  <a:pt x="4541253" y="3644900"/>
                </a:lnTo>
                <a:lnTo>
                  <a:pt x="484329" y="2509742"/>
                </a:lnTo>
                <a:lnTo>
                  <a:pt x="0" y="2397071"/>
                </a:lnTo>
                <a:close/>
                <a:moveTo>
                  <a:pt x="0" y="2290034"/>
                </a:moveTo>
                <a:lnTo>
                  <a:pt x="577262" y="2416789"/>
                </a:lnTo>
                <a:lnTo>
                  <a:pt x="4791459" y="3644900"/>
                </a:lnTo>
                <a:lnTo>
                  <a:pt x="4686015" y="3644900"/>
                </a:lnTo>
                <a:lnTo>
                  <a:pt x="555816" y="2442140"/>
                </a:lnTo>
                <a:lnTo>
                  <a:pt x="0" y="2315385"/>
                </a:lnTo>
                <a:close/>
                <a:moveTo>
                  <a:pt x="0" y="2208346"/>
                </a:moveTo>
                <a:lnTo>
                  <a:pt x="654112" y="2354818"/>
                </a:lnTo>
                <a:lnTo>
                  <a:pt x="657686" y="2354818"/>
                </a:lnTo>
                <a:lnTo>
                  <a:pt x="4927286" y="3644898"/>
                </a:lnTo>
                <a:lnTo>
                  <a:pt x="4825416" y="3644898"/>
                </a:lnTo>
                <a:lnTo>
                  <a:pt x="636240" y="2382986"/>
                </a:lnTo>
                <a:lnTo>
                  <a:pt x="0" y="2242147"/>
                </a:lnTo>
                <a:close/>
                <a:moveTo>
                  <a:pt x="0" y="2135110"/>
                </a:moveTo>
                <a:lnTo>
                  <a:pt x="743471" y="2295666"/>
                </a:lnTo>
                <a:lnTo>
                  <a:pt x="5055964" y="3644898"/>
                </a:lnTo>
                <a:lnTo>
                  <a:pt x="4957669" y="3644898"/>
                </a:lnTo>
                <a:lnTo>
                  <a:pt x="722025" y="2315383"/>
                </a:lnTo>
                <a:lnTo>
                  <a:pt x="0" y="2160461"/>
                </a:lnTo>
                <a:close/>
                <a:moveTo>
                  <a:pt x="0" y="2061874"/>
                </a:moveTo>
                <a:lnTo>
                  <a:pt x="836405" y="2236514"/>
                </a:lnTo>
                <a:lnTo>
                  <a:pt x="5173918" y="3644898"/>
                </a:lnTo>
                <a:lnTo>
                  <a:pt x="5080984" y="3644898"/>
                </a:lnTo>
                <a:lnTo>
                  <a:pt x="814959" y="2261865"/>
                </a:lnTo>
                <a:lnTo>
                  <a:pt x="0" y="2087225"/>
                </a:lnTo>
                <a:close/>
                <a:moveTo>
                  <a:pt x="0" y="1985823"/>
                </a:moveTo>
                <a:lnTo>
                  <a:pt x="938275" y="2174547"/>
                </a:lnTo>
                <a:lnTo>
                  <a:pt x="5288299" y="3644900"/>
                </a:lnTo>
                <a:lnTo>
                  <a:pt x="5198939" y="3644900"/>
                </a:lnTo>
                <a:lnTo>
                  <a:pt x="916829" y="2202714"/>
                </a:lnTo>
                <a:lnTo>
                  <a:pt x="0" y="2013991"/>
                </a:lnTo>
                <a:close/>
                <a:moveTo>
                  <a:pt x="0" y="1912587"/>
                </a:moveTo>
                <a:lnTo>
                  <a:pt x="1043719" y="2121028"/>
                </a:lnTo>
                <a:lnTo>
                  <a:pt x="1049081" y="2121028"/>
                </a:lnTo>
                <a:lnTo>
                  <a:pt x="5399104" y="3644900"/>
                </a:lnTo>
                <a:lnTo>
                  <a:pt x="5313319" y="3644900"/>
                </a:lnTo>
                <a:lnTo>
                  <a:pt x="1027635" y="2149196"/>
                </a:lnTo>
                <a:lnTo>
                  <a:pt x="0" y="1940755"/>
                </a:lnTo>
                <a:close/>
                <a:moveTo>
                  <a:pt x="0" y="1844984"/>
                </a:moveTo>
                <a:lnTo>
                  <a:pt x="1163461" y="2073142"/>
                </a:lnTo>
                <a:lnTo>
                  <a:pt x="1167036" y="2073142"/>
                </a:lnTo>
                <a:lnTo>
                  <a:pt x="5500974" y="3644900"/>
                </a:lnTo>
                <a:lnTo>
                  <a:pt x="5420551" y="3644900"/>
                </a:lnTo>
                <a:lnTo>
                  <a:pt x="1145589" y="2095677"/>
                </a:lnTo>
                <a:lnTo>
                  <a:pt x="0" y="1873152"/>
                </a:lnTo>
                <a:close/>
                <a:moveTo>
                  <a:pt x="0" y="1780198"/>
                </a:moveTo>
                <a:lnTo>
                  <a:pt x="1290352" y="2019623"/>
                </a:lnTo>
                <a:lnTo>
                  <a:pt x="1293926" y="2028074"/>
                </a:lnTo>
                <a:lnTo>
                  <a:pt x="5602844" y="3644899"/>
                </a:lnTo>
                <a:lnTo>
                  <a:pt x="5522421" y="3644899"/>
                </a:lnTo>
                <a:lnTo>
                  <a:pt x="1274267" y="2047791"/>
                </a:lnTo>
                <a:lnTo>
                  <a:pt x="0" y="1799916"/>
                </a:lnTo>
                <a:close/>
                <a:moveTo>
                  <a:pt x="0" y="1712595"/>
                </a:moveTo>
                <a:lnTo>
                  <a:pt x="1426178" y="1980188"/>
                </a:lnTo>
                <a:lnTo>
                  <a:pt x="5701139" y="3644898"/>
                </a:lnTo>
                <a:lnTo>
                  <a:pt x="5624290" y="3644898"/>
                </a:lnTo>
                <a:lnTo>
                  <a:pt x="1410093" y="1999905"/>
                </a:lnTo>
                <a:lnTo>
                  <a:pt x="0" y="1737946"/>
                </a:lnTo>
                <a:close/>
                <a:moveTo>
                  <a:pt x="0" y="1650626"/>
                </a:moveTo>
                <a:lnTo>
                  <a:pt x="1570941" y="1932303"/>
                </a:lnTo>
                <a:lnTo>
                  <a:pt x="1574515" y="1940753"/>
                </a:lnTo>
                <a:lnTo>
                  <a:pt x="5794073" y="3644898"/>
                </a:lnTo>
                <a:lnTo>
                  <a:pt x="5720798" y="3644898"/>
                </a:lnTo>
                <a:lnTo>
                  <a:pt x="1553069" y="1960471"/>
                </a:lnTo>
                <a:lnTo>
                  <a:pt x="0" y="1678794"/>
                </a:lnTo>
                <a:close/>
                <a:moveTo>
                  <a:pt x="0" y="1591475"/>
                </a:moveTo>
                <a:lnTo>
                  <a:pt x="1722852" y="1898503"/>
                </a:lnTo>
                <a:lnTo>
                  <a:pt x="5890581" y="3644900"/>
                </a:lnTo>
                <a:lnTo>
                  <a:pt x="5819093" y="3644900"/>
                </a:lnTo>
                <a:lnTo>
                  <a:pt x="1706767" y="1921037"/>
                </a:lnTo>
                <a:lnTo>
                  <a:pt x="0" y="1616826"/>
                </a:lnTo>
                <a:close/>
                <a:moveTo>
                  <a:pt x="0" y="1537956"/>
                </a:moveTo>
                <a:lnTo>
                  <a:pt x="1885486" y="1859068"/>
                </a:lnTo>
                <a:lnTo>
                  <a:pt x="5985303" y="3644899"/>
                </a:lnTo>
                <a:lnTo>
                  <a:pt x="5917389" y="3644899"/>
                </a:lnTo>
                <a:lnTo>
                  <a:pt x="1867615" y="1887235"/>
                </a:lnTo>
                <a:lnTo>
                  <a:pt x="0" y="1563307"/>
                </a:lnTo>
                <a:close/>
                <a:moveTo>
                  <a:pt x="0" y="1484438"/>
                </a:moveTo>
                <a:lnTo>
                  <a:pt x="2058844" y="1833718"/>
                </a:lnTo>
                <a:lnTo>
                  <a:pt x="2062418" y="1833718"/>
                </a:lnTo>
                <a:lnTo>
                  <a:pt x="6078237" y="3644900"/>
                </a:lnTo>
                <a:lnTo>
                  <a:pt x="6013898" y="3644900"/>
                </a:lnTo>
                <a:lnTo>
                  <a:pt x="2040972" y="1853435"/>
                </a:lnTo>
                <a:lnTo>
                  <a:pt x="0" y="1509789"/>
                </a:lnTo>
                <a:close/>
                <a:moveTo>
                  <a:pt x="0" y="1436552"/>
                </a:moveTo>
                <a:lnTo>
                  <a:pt x="2241138" y="1805549"/>
                </a:lnTo>
                <a:lnTo>
                  <a:pt x="6171171" y="3644898"/>
                </a:lnTo>
                <a:lnTo>
                  <a:pt x="6108619" y="3644898"/>
                </a:lnTo>
                <a:lnTo>
                  <a:pt x="2225053" y="1825266"/>
                </a:lnTo>
                <a:lnTo>
                  <a:pt x="0" y="1464720"/>
                </a:lnTo>
                <a:close/>
                <a:moveTo>
                  <a:pt x="0" y="1397117"/>
                </a:moveTo>
                <a:lnTo>
                  <a:pt x="2432367" y="1785831"/>
                </a:lnTo>
                <a:lnTo>
                  <a:pt x="6222999" y="3625181"/>
                </a:lnTo>
                <a:lnTo>
                  <a:pt x="6222999" y="3644898"/>
                </a:lnTo>
                <a:lnTo>
                  <a:pt x="6210489" y="3644898"/>
                </a:lnTo>
                <a:lnTo>
                  <a:pt x="2414495" y="1805549"/>
                </a:lnTo>
                <a:lnTo>
                  <a:pt x="0" y="1416835"/>
                </a:lnTo>
                <a:close/>
                <a:moveTo>
                  <a:pt x="0" y="1354866"/>
                </a:moveTo>
                <a:lnTo>
                  <a:pt x="2636107" y="1766115"/>
                </a:lnTo>
                <a:lnTo>
                  <a:pt x="6222999" y="3577297"/>
                </a:lnTo>
                <a:lnTo>
                  <a:pt x="6222999" y="3605465"/>
                </a:lnTo>
                <a:lnTo>
                  <a:pt x="2618235" y="1785832"/>
                </a:lnTo>
                <a:lnTo>
                  <a:pt x="0" y="1377400"/>
                </a:lnTo>
                <a:close/>
                <a:moveTo>
                  <a:pt x="0" y="1321065"/>
                </a:moveTo>
                <a:lnTo>
                  <a:pt x="2848782" y="1752031"/>
                </a:lnTo>
                <a:lnTo>
                  <a:pt x="6222999" y="3518145"/>
                </a:lnTo>
                <a:lnTo>
                  <a:pt x="6222999" y="3551946"/>
                </a:lnTo>
                <a:lnTo>
                  <a:pt x="2830910" y="1771748"/>
                </a:lnTo>
                <a:lnTo>
                  <a:pt x="0" y="1343599"/>
                </a:lnTo>
                <a:close/>
                <a:moveTo>
                  <a:pt x="0" y="1295713"/>
                </a:moveTo>
                <a:lnTo>
                  <a:pt x="3072181" y="1746396"/>
                </a:lnTo>
                <a:lnTo>
                  <a:pt x="6222999" y="3456175"/>
                </a:lnTo>
                <a:lnTo>
                  <a:pt x="6222999" y="3484343"/>
                </a:lnTo>
                <a:lnTo>
                  <a:pt x="3052522" y="1766114"/>
                </a:lnTo>
                <a:lnTo>
                  <a:pt x="0" y="1315431"/>
                </a:lnTo>
                <a:close/>
                <a:moveTo>
                  <a:pt x="0" y="1247829"/>
                </a:moveTo>
                <a:lnTo>
                  <a:pt x="3506469" y="1737947"/>
                </a:lnTo>
                <a:lnTo>
                  <a:pt x="6222999" y="3329421"/>
                </a:lnTo>
                <a:lnTo>
                  <a:pt x="6222999" y="3357589"/>
                </a:lnTo>
                <a:lnTo>
                  <a:pt x="3488597" y="1757664"/>
                </a:lnTo>
                <a:lnTo>
                  <a:pt x="109" y="1267562"/>
                </a:lnTo>
                <a:lnTo>
                  <a:pt x="3302729" y="1746397"/>
                </a:lnTo>
                <a:lnTo>
                  <a:pt x="6222999" y="3388573"/>
                </a:lnTo>
                <a:lnTo>
                  <a:pt x="6222999" y="3416741"/>
                </a:lnTo>
                <a:lnTo>
                  <a:pt x="3284857" y="1766114"/>
                </a:lnTo>
                <a:lnTo>
                  <a:pt x="0" y="1290080"/>
                </a:lnTo>
                <a:lnTo>
                  <a:pt x="0" y="1267547"/>
                </a:lnTo>
                <a:lnTo>
                  <a:pt x="0" y="1267546"/>
                </a:lnTo>
                <a:close/>
                <a:moveTo>
                  <a:pt x="0" y="1222477"/>
                </a:moveTo>
                <a:lnTo>
                  <a:pt x="3701273" y="1723862"/>
                </a:lnTo>
                <a:lnTo>
                  <a:pt x="6222999" y="3256184"/>
                </a:lnTo>
                <a:lnTo>
                  <a:pt x="6222999" y="3289985"/>
                </a:lnTo>
                <a:lnTo>
                  <a:pt x="3679826" y="1746396"/>
                </a:lnTo>
                <a:lnTo>
                  <a:pt x="0" y="1242195"/>
                </a:lnTo>
                <a:close/>
                <a:moveTo>
                  <a:pt x="0" y="1194310"/>
                </a:moveTo>
                <a:lnTo>
                  <a:pt x="3879991" y="1704145"/>
                </a:lnTo>
                <a:lnTo>
                  <a:pt x="6222999" y="3182949"/>
                </a:lnTo>
                <a:lnTo>
                  <a:pt x="6222999" y="3216750"/>
                </a:lnTo>
                <a:lnTo>
                  <a:pt x="3862120" y="1723863"/>
                </a:lnTo>
                <a:lnTo>
                  <a:pt x="0" y="1214028"/>
                </a:lnTo>
                <a:close/>
                <a:moveTo>
                  <a:pt x="0" y="1160509"/>
                </a:moveTo>
                <a:lnTo>
                  <a:pt x="4053349" y="1684428"/>
                </a:lnTo>
                <a:lnTo>
                  <a:pt x="4056923" y="1684428"/>
                </a:lnTo>
                <a:lnTo>
                  <a:pt x="6222999" y="3106896"/>
                </a:lnTo>
                <a:lnTo>
                  <a:pt x="6222999" y="3135064"/>
                </a:lnTo>
                <a:lnTo>
                  <a:pt x="4037265" y="1704146"/>
                </a:lnTo>
                <a:lnTo>
                  <a:pt x="0" y="1180227"/>
                </a:lnTo>
                <a:close/>
                <a:moveTo>
                  <a:pt x="0" y="1126707"/>
                </a:moveTo>
                <a:lnTo>
                  <a:pt x="4214197" y="1659076"/>
                </a:lnTo>
                <a:lnTo>
                  <a:pt x="6222999" y="3028026"/>
                </a:lnTo>
                <a:lnTo>
                  <a:pt x="6222999" y="3053377"/>
                </a:lnTo>
                <a:lnTo>
                  <a:pt x="4198111" y="1670344"/>
                </a:lnTo>
                <a:lnTo>
                  <a:pt x="0" y="1149241"/>
                </a:lnTo>
                <a:close/>
                <a:moveTo>
                  <a:pt x="0" y="1087273"/>
                </a:moveTo>
                <a:lnTo>
                  <a:pt x="4362533" y="1625276"/>
                </a:lnTo>
                <a:lnTo>
                  <a:pt x="4367895" y="1625276"/>
                </a:lnTo>
                <a:lnTo>
                  <a:pt x="6222999" y="2940707"/>
                </a:lnTo>
                <a:lnTo>
                  <a:pt x="6222999" y="2966058"/>
                </a:lnTo>
                <a:lnTo>
                  <a:pt x="4346449" y="1636543"/>
                </a:lnTo>
                <a:lnTo>
                  <a:pt x="0" y="1106991"/>
                </a:lnTo>
                <a:close/>
                <a:moveTo>
                  <a:pt x="0" y="1047838"/>
                </a:moveTo>
                <a:lnTo>
                  <a:pt x="4507295" y="1583024"/>
                </a:lnTo>
                <a:lnTo>
                  <a:pt x="6222999" y="2853386"/>
                </a:lnTo>
                <a:lnTo>
                  <a:pt x="6222999" y="2878737"/>
                </a:lnTo>
                <a:lnTo>
                  <a:pt x="4491211" y="1605558"/>
                </a:lnTo>
                <a:lnTo>
                  <a:pt x="0" y="1067555"/>
                </a:lnTo>
                <a:close/>
                <a:moveTo>
                  <a:pt x="0" y="1005587"/>
                </a:moveTo>
                <a:lnTo>
                  <a:pt x="4639548" y="1543590"/>
                </a:lnTo>
                <a:lnTo>
                  <a:pt x="4643122" y="1543590"/>
                </a:lnTo>
                <a:lnTo>
                  <a:pt x="6222999" y="2757617"/>
                </a:lnTo>
                <a:lnTo>
                  <a:pt x="6222999" y="2785785"/>
                </a:lnTo>
                <a:lnTo>
                  <a:pt x="4621676" y="1557674"/>
                </a:lnTo>
                <a:lnTo>
                  <a:pt x="0" y="1019671"/>
                </a:lnTo>
                <a:close/>
                <a:moveTo>
                  <a:pt x="0" y="960519"/>
                </a:moveTo>
                <a:lnTo>
                  <a:pt x="4766439" y="1495705"/>
                </a:lnTo>
                <a:lnTo>
                  <a:pt x="6222999" y="2659031"/>
                </a:lnTo>
                <a:lnTo>
                  <a:pt x="6222999" y="2692832"/>
                </a:lnTo>
                <a:lnTo>
                  <a:pt x="4750353" y="1509789"/>
                </a:lnTo>
                <a:lnTo>
                  <a:pt x="0" y="974603"/>
                </a:lnTo>
                <a:close/>
                <a:moveTo>
                  <a:pt x="0" y="906999"/>
                </a:moveTo>
                <a:lnTo>
                  <a:pt x="4880819" y="1442185"/>
                </a:lnTo>
                <a:lnTo>
                  <a:pt x="6222999" y="2557626"/>
                </a:lnTo>
                <a:lnTo>
                  <a:pt x="6222999" y="2585793"/>
                </a:lnTo>
                <a:lnTo>
                  <a:pt x="4864734" y="1456269"/>
                </a:lnTo>
                <a:lnTo>
                  <a:pt x="0" y="926717"/>
                </a:lnTo>
                <a:close/>
                <a:moveTo>
                  <a:pt x="0" y="859115"/>
                </a:moveTo>
                <a:lnTo>
                  <a:pt x="4991625" y="1388668"/>
                </a:lnTo>
                <a:lnTo>
                  <a:pt x="6222999" y="2456223"/>
                </a:lnTo>
                <a:lnTo>
                  <a:pt x="6222999" y="2484391"/>
                </a:lnTo>
                <a:lnTo>
                  <a:pt x="4973753" y="1402752"/>
                </a:lnTo>
                <a:lnTo>
                  <a:pt x="0" y="873199"/>
                </a:lnTo>
                <a:close/>
                <a:moveTo>
                  <a:pt x="0" y="799962"/>
                </a:moveTo>
                <a:lnTo>
                  <a:pt x="5097069" y="1329515"/>
                </a:lnTo>
                <a:lnTo>
                  <a:pt x="5102431" y="1329515"/>
                </a:lnTo>
                <a:lnTo>
                  <a:pt x="6222999" y="2343551"/>
                </a:lnTo>
                <a:lnTo>
                  <a:pt x="6222999" y="2377352"/>
                </a:lnTo>
                <a:lnTo>
                  <a:pt x="5080984" y="1343598"/>
                </a:lnTo>
                <a:lnTo>
                  <a:pt x="0" y="819680"/>
                </a:lnTo>
                <a:close/>
                <a:moveTo>
                  <a:pt x="0" y="737993"/>
                </a:moveTo>
                <a:lnTo>
                  <a:pt x="5195364" y="1261913"/>
                </a:lnTo>
                <a:lnTo>
                  <a:pt x="5198939" y="1267546"/>
                </a:lnTo>
                <a:lnTo>
                  <a:pt x="6222999" y="2236515"/>
                </a:lnTo>
                <a:lnTo>
                  <a:pt x="6222999" y="2261866"/>
                </a:lnTo>
                <a:lnTo>
                  <a:pt x="5177493" y="1275996"/>
                </a:lnTo>
                <a:lnTo>
                  <a:pt x="0" y="757711"/>
                </a:lnTo>
                <a:close/>
                <a:moveTo>
                  <a:pt x="0" y="678842"/>
                </a:moveTo>
                <a:lnTo>
                  <a:pt x="5288298" y="1194311"/>
                </a:lnTo>
                <a:lnTo>
                  <a:pt x="6222999" y="2115394"/>
                </a:lnTo>
                <a:lnTo>
                  <a:pt x="6222999" y="2149195"/>
                </a:lnTo>
                <a:lnTo>
                  <a:pt x="5272213" y="1208395"/>
                </a:lnTo>
                <a:lnTo>
                  <a:pt x="0" y="690109"/>
                </a:lnTo>
                <a:close/>
                <a:moveTo>
                  <a:pt x="0" y="611240"/>
                </a:moveTo>
                <a:lnTo>
                  <a:pt x="5374083" y="1121075"/>
                </a:lnTo>
                <a:lnTo>
                  <a:pt x="6222999" y="1994274"/>
                </a:lnTo>
                <a:lnTo>
                  <a:pt x="6222999" y="2028075"/>
                </a:lnTo>
                <a:lnTo>
                  <a:pt x="5356211" y="1135159"/>
                </a:lnTo>
                <a:lnTo>
                  <a:pt x="0" y="630958"/>
                </a:lnTo>
                <a:close/>
                <a:moveTo>
                  <a:pt x="0" y="543637"/>
                </a:moveTo>
                <a:lnTo>
                  <a:pt x="5458081" y="1047839"/>
                </a:lnTo>
                <a:lnTo>
                  <a:pt x="6222999" y="1873152"/>
                </a:lnTo>
                <a:lnTo>
                  <a:pt x="6222999" y="1898503"/>
                </a:lnTo>
                <a:lnTo>
                  <a:pt x="5441997" y="1061923"/>
                </a:lnTo>
                <a:lnTo>
                  <a:pt x="0" y="557721"/>
                </a:lnTo>
                <a:close/>
                <a:moveTo>
                  <a:pt x="0" y="470401"/>
                </a:moveTo>
                <a:lnTo>
                  <a:pt x="5534931" y="966152"/>
                </a:lnTo>
                <a:lnTo>
                  <a:pt x="6222999" y="1737947"/>
                </a:lnTo>
                <a:lnTo>
                  <a:pt x="6222999" y="1771748"/>
                </a:lnTo>
                <a:lnTo>
                  <a:pt x="5522420" y="980236"/>
                </a:lnTo>
                <a:lnTo>
                  <a:pt x="0" y="484485"/>
                </a:lnTo>
                <a:close/>
                <a:moveTo>
                  <a:pt x="0" y="397165"/>
                </a:moveTo>
                <a:lnTo>
                  <a:pt x="5611779" y="878832"/>
                </a:lnTo>
                <a:lnTo>
                  <a:pt x="5615354" y="887283"/>
                </a:lnTo>
                <a:lnTo>
                  <a:pt x="6222999" y="1605559"/>
                </a:lnTo>
                <a:lnTo>
                  <a:pt x="6222999" y="1636543"/>
                </a:lnTo>
                <a:lnTo>
                  <a:pt x="5599269" y="892916"/>
                </a:lnTo>
                <a:lnTo>
                  <a:pt x="0" y="408432"/>
                </a:lnTo>
                <a:close/>
                <a:moveTo>
                  <a:pt x="0" y="315478"/>
                </a:moveTo>
                <a:lnTo>
                  <a:pt x="5683267" y="791512"/>
                </a:lnTo>
                <a:lnTo>
                  <a:pt x="6222999" y="1464721"/>
                </a:lnTo>
                <a:lnTo>
                  <a:pt x="6222999" y="1495705"/>
                </a:lnTo>
                <a:lnTo>
                  <a:pt x="5670757" y="805596"/>
                </a:lnTo>
                <a:lnTo>
                  <a:pt x="0" y="329562"/>
                </a:lnTo>
                <a:close/>
                <a:moveTo>
                  <a:pt x="0" y="233793"/>
                </a:moveTo>
                <a:lnTo>
                  <a:pt x="5754755" y="704193"/>
                </a:lnTo>
                <a:lnTo>
                  <a:pt x="6222999" y="1315432"/>
                </a:lnTo>
                <a:lnTo>
                  <a:pt x="6222999" y="1349233"/>
                </a:lnTo>
                <a:lnTo>
                  <a:pt x="5738670" y="718277"/>
                </a:lnTo>
                <a:lnTo>
                  <a:pt x="0" y="247877"/>
                </a:lnTo>
                <a:close/>
                <a:moveTo>
                  <a:pt x="0" y="154923"/>
                </a:moveTo>
                <a:lnTo>
                  <a:pt x="5822668" y="611240"/>
                </a:lnTo>
                <a:lnTo>
                  <a:pt x="5828030" y="611240"/>
                </a:lnTo>
                <a:lnTo>
                  <a:pt x="6222999" y="1160510"/>
                </a:lnTo>
                <a:lnTo>
                  <a:pt x="6222999" y="1188678"/>
                </a:lnTo>
                <a:lnTo>
                  <a:pt x="5810158" y="625324"/>
                </a:lnTo>
                <a:lnTo>
                  <a:pt x="0" y="169007"/>
                </a:lnTo>
                <a:close/>
                <a:moveTo>
                  <a:pt x="0" y="67602"/>
                </a:moveTo>
                <a:lnTo>
                  <a:pt x="5890581" y="515469"/>
                </a:lnTo>
                <a:lnTo>
                  <a:pt x="6222999" y="994320"/>
                </a:lnTo>
                <a:lnTo>
                  <a:pt x="6222999" y="1028121"/>
                </a:lnTo>
                <a:lnTo>
                  <a:pt x="5874497" y="523919"/>
                </a:lnTo>
                <a:lnTo>
                  <a:pt x="0" y="81686"/>
                </a:lnTo>
                <a:close/>
                <a:moveTo>
                  <a:pt x="6210489" y="0"/>
                </a:moveTo>
                <a:lnTo>
                  <a:pt x="6222999" y="0"/>
                </a:lnTo>
                <a:lnTo>
                  <a:pt x="6222999" y="28168"/>
                </a:lnTo>
                <a:close/>
                <a:moveTo>
                  <a:pt x="4473340" y="0"/>
                </a:moveTo>
                <a:lnTo>
                  <a:pt x="4634187" y="0"/>
                </a:lnTo>
                <a:lnTo>
                  <a:pt x="6155087" y="101404"/>
                </a:lnTo>
                <a:lnTo>
                  <a:pt x="6223000" y="222526"/>
                </a:lnTo>
                <a:lnTo>
                  <a:pt x="6223000" y="256327"/>
                </a:lnTo>
                <a:lnTo>
                  <a:pt x="6142576" y="107038"/>
                </a:lnTo>
                <a:close/>
                <a:moveTo>
                  <a:pt x="2889888" y="0"/>
                </a:moveTo>
                <a:lnTo>
                  <a:pt x="3052522" y="0"/>
                </a:lnTo>
                <a:lnTo>
                  <a:pt x="6090748" y="208441"/>
                </a:lnTo>
                <a:lnTo>
                  <a:pt x="6223000" y="436600"/>
                </a:lnTo>
                <a:lnTo>
                  <a:pt x="6223000" y="470401"/>
                </a:lnTo>
                <a:lnTo>
                  <a:pt x="6074663" y="214075"/>
                </a:lnTo>
                <a:close/>
                <a:moveTo>
                  <a:pt x="1451199" y="0"/>
                </a:moveTo>
                <a:lnTo>
                  <a:pt x="1613833" y="0"/>
                </a:lnTo>
                <a:lnTo>
                  <a:pt x="6022833" y="315478"/>
                </a:lnTo>
                <a:lnTo>
                  <a:pt x="6222999" y="636590"/>
                </a:lnTo>
                <a:lnTo>
                  <a:pt x="6222999" y="670391"/>
                </a:lnTo>
                <a:lnTo>
                  <a:pt x="6010323" y="321112"/>
                </a:lnTo>
                <a:close/>
                <a:moveTo>
                  <a:pt x="139401" y="0"/>
                </a:moveTo>
                <a:lnTo>
                  <a:pt x="302035" y="0"/>
                </a:lnTo>
                <a:lnTo>
                  <a:pt x="5954921" y="416882"/>
                </a:lnTo>
                <a:lnTo>
                  <a:pt x="6222999" y="819681"/>
                </a:lnTo>
                <a:lnTo>
                  <a:pt x="6222999" y="853482"/>
                </a:lnTo>
                <a:lnTo>
                  <a:pt x="5942410" y="422516"/>
                </a:lnTo>
                <a:close/>
              </a:path>
            </a:pathLst>
          </a:custGeom>
          <a:gradFill flip="none" rotWithShape="1">
            <a:gsLst>
              <a:gs pos="54000">
                <a:schemeClr val="accent1">
                  <a:lumMod val="60000"/>
                  <a:lumOff val="40000"/>
                  <a:alpha val="2000"/>
                </a:schemeClr>
              </a:gs>
              <a:gs pos="0">
                <a:schemeClr val="accent1">
                  <a:lumMod val="60000"/>
                  <a:lumOff val="40000"/>
                  <a:alpha val="60000"/>
                </a:schemeClr>
              </a:gs>
              <a:gs pos="100000">
                <a:schemeClr val="accent2">
                  <a:lumMod val="60000"/>
                  <a:lumOff val="40000"/>
                  <a:alpha val="20000"/>
                </a:schemeClr>
              </a:gs>
            </a:gsLst>
            <a:lin ang="2700000" scaled="1"/>
            <a:tileRect/>
          </a:gradFill>
          <a:ln w="9525">
            <a:noFill/>
            <a:round/>
            <a:headEnd/>
            <a:tailEnd/>
          </a:ln>
        </p:spPr>
        <p:txBody>
          <a:bodyPr vert="horz" wrap="square" lIns="91440" tIns="45720" rIns="91440" bIns="45720" numCol="1" anchor="t" anchorCtr="0" compatLnSpc="1">
            <a:prstTxWarp prst="textNoShape">
              <a:avLst/>
            </a:prstTxWarp>
            <a:noAutofit/>
          </a:bodyPr>
          <a:lstStyle/>
          <a:p>
            <a:endParaRPr lang="ko-KR" altLang="en-US"/>
          </a:p>
        </p:txBody>
      </p:sp>
      <p:sp>
        <p:nvSpPr>
          <p:cNvPr id="4" name="TextBox 3">
            <a:extLst>
              <a:ext uri="{FF2B5EF4-FFF2-40B4-BE49-F238E27FC236}">
                <a16:creationId xmlns:a16="http://schemas.microsoft.com/office/drawing/2014/main" id="{9A3CB51F-5D62-4B60-9DBD-32CB7A7EA1D0}"/>
              </a:ext>
            </a:extLst>
          </p:cNvPr>
          <p:cNvSpPr txBox="1"/>
          <p:nvPr/>
        </p:nvSpPr>
        <p:spPr>
          <a:xfrm>
            <a:off x="1238251" y="2828835"/>
            <a:ext cx="8743949" cy="1200329"/>
          </a:xfrm>
          <a:prstGeom prst="rect">
            <a:avLst/>
          </a:prstGeom>
          <a:noFill/>
        </p:spPr>
        <p:txBody>
          <a:bodyPr wrap="square" rtlCol="0">
            <a:spAutoFit/>
          </a:bodyPr>
          <a:lstStyle/>
          <a:p>
            <a:r>
              <a:rPr lang="en-US" altLang="ko-KR" sz="7200" b="1">
                <a:solidFill>
                  <a:schemeClr val="bg1"/>
                </a:solidFill>
                <a:latin typeface="Arial Black" panose="020B0A04020102020204" pitchFamily="34" charset="0"/>
              </a:rPr>
              <a:t>Resources</a:t>
            </a:r>
            <a:endParaRPr lang="ko-KR" altLang="en-US" sz="7200" b="1">
              <a:solidFill>
                <a:schemeClr val="bg1"/>
              </a:solidFill>
              <a:latin typeface="Arial Black" panose="020B0A04020102020204" pitchFamily="34" charset="0"/>
            </a:endParaRPr>
          </a:p>
        </p:txBody>
      </p:sp>
      <p:sp>
        <p:nvSpPr>
          <p:cNvPr id="72" name="직사각형 71">
            <a:extLst>
              <a:ext uri="{FF2B5EF4-FFF2-40B4-BE49-F238E27FC236}">
                <a16:creationId xmlns:a16="http://schemas.microsoft.com/office/drawing/2014/main" id="{300ECFF1-92BD-4BD9-8E5D-6B9CA161A3A4}"/>
              </a:ext>
            </a:extLst>
          </p:cNvPr>
          <p:cNvSpPr/>
          <p:nvPr/>
        </p:nvSpPr>
        <p:spPr>
          <a:xfrm rot="16200000">
            <a:off x="-1158061" y="3372624"/>
            <a:ext cx="2428875" cy="112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슬라이드 번호 개체 틀 5">
            <a:extLst>
              <a:ext uri="{FF2B5EF4-FFF2-40B4-BE49-F238E27FC236}">
                <a16:creationId xmlns:a16="http://schemas.microsoft.com/office/drawing/2014/main" id="{40F75ED7-3725-466C-A6D8-BA2767D3616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solidFill>
                  <a:schemeClr val="bg1"/>
                </a:solidFill>
              </a:rPr>
              <a:pPr/>
              <a:t>57</a:t>
            </a:fld>
            <a:endParaRPr lang="ko-KR" altLang="en-US">
              <a:solidFill>
                <a:schemeClr val="bg1"/>
              </a:solidFill>
            </a:endParaRPr>
          </a:p>
        </p:txBody>
      </p:sp>
      <p:pic>
        <p:nvPicPr>
          <p:cNvPr id="5" name="Graphic 4" descr="Internet with solid fill">
            <a:extLst>
              <a:ext uri="{FF2B5EF4-FFF2-40B4-BE49-F238E27FC236}">
                <a16:creationId xmlns:a16="http://schemas.microsoft.com/office/drawing/2014/main" id="{D3BF3269-A279-42A0-BB25-4CE2D6ECEA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34262" y="1864518"/>
            <a:ext cx="3128963" cy="3128963"/>
          </a:xfrm>
          <a:prstGeom prst="rect">
            <a:avLst/>
          </a:prstGeom>
        </p:spPr>
      </p:pic>
    </p:spTree>
    <p:extLst>
      <p:ext uri="{BB962C8B-B14F-4D97-AF65-F5344CB8AC3E}">
        <p14:creationId xmlns:p14="http://schemas.microsoft.com/office/powerpoint/2010/main" val="1192865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787" y="365125"/>
            <a:ext cx="10741572" cy="1325563"/>
          </a:xfrm>
        </p:spPr>
        <p:txBody>
          <a:bodyPr lIns="91440" tIns="45720" rIns="91440" bIns="45720" anchor="t">
            <a:normAutofit/>
          </a:bodyPr>
          <a:lstStyle/>
          <a:p>
            <a:pPr algn="ctr"/>
            <a:r>
              <a:rPr lang="en-US" sz="4000" spc="0">
                <a:latin typeface="Arial Black" panose="020B0A04020102020204" pitchFamily="34" charset="0"/>
                <a:cs typeface="Calibri Light" panose="020F0302020204030204" pitchFamily="34" charset="0"/>
              </a:rPr>
              <a:t>Job Corps Disability Website</a:t>
            </a:r>
            <a:br>
              <a:rPr lang="en-US" sz="4400" spc="0">
                <a:solidFill>
                  <a:schemeClr val="accent1"/>
                </a:solidFill>
                <a:latin typeface="Calibri" panose="020F0502020204030204" pitchFamily="34" charset="0"/>
                <a:cs typeface="Calibri" panose="020F0502020204030204" pitchFamily="34" charset="0"/>
              </a:rPr>
            </a:br>
            <a:r>
              <a:rPr lang="en-US" sz="2400" b="0" spc="0">
                <a:solidFill>
                  <a:srgbClr val="7B9D77"/>
                </a:solidFill>
                <a:latin typeface="Calibri" panose="020F0502020204030204" pitchFamily="34" charset="0"/>
                <a:cs typeface="Calibri" panose="020F0502020204030204" pitchFamily="34" charset="0"/>
              </a:rPr>
              <a:t>https://supportservices.jobcorps.gov/disability/Pages/default.aspx</a:t>
            </a:r>
          </a:p>
        </p:txBody>
      </p:sp>
      <p:sp>
        <p:nvSpPr>
          <p:cNvPr id="8" name="슬라이드 번호 개체 틀 5">
            <a:extLst>
              <a:ext uri="{FF2B5EF4-FFF2-40B4-BE49-F238E27FC236}">
                <a16:creationId xmlns:a16="http://schemas.microsoft.com/office/drawing/2014/main" id="{A9E2E666-54B4-43BD-B805-8DC1A6E0FA5D}"/>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r" defTabSz="914400" rtl="0" eaLnBrk="1" fontAlgn="auto" latinLnBrk="1" hangingPunct="1">
              <a:lnSpc>
                <a:spcPct val="100000"/>
              </a:lnSpc>
              <a:spcBef>
                <a:spcPts val="0"/>
              </a:spcBef>
              <a:spcAft>
                <a:spcPts val="0"/>
              </a:spcAft>
              <a:buClrTx/>
              <a:buSzTx/>
              <a:buFontTx/>
              <a:buNone/>
              <a:tabLst/>
              <a:defRPr/>
            </a:pPr>
            <a:fld id="{147098E8-6532-489D-B40B-6C68F5367833}" type="slidenum">
              <a:rPr kumimoji="0" lang="ko-KR" altLang="en-US" sz="1200" b="0" i="0" u="none" strike="noStrike" kern="1200" cap="none" spc="0" normalizeH="0" baseline="0" noProof="0" smtClean="0">
                <a:ln>
                  <a:noFill/>
                </a:ln>
                <a:solidFill>
                  <a:prstClr val="black"/>
                </a:solidFill>
                <a:effectLst/>
                <a:uLnTx/>
                <a:uFillTx/>
                <a:latin typeface="Calibri"/>
                <a:ea typeface="맑은 고딕"/>
                <a:cs typeface="+mn-cs"/>
              </a:rPr>
              <a:pPr marL="0" marR="0" lvl="0" indent="0" algn="r" defTabSz="914400" rtl="0" eaLnBrk="1" fontAlgn="auto" latinLnBrk="1" hangingPunct="1">
                <a:lnSpc>
                  <a:spcPct val="100000"/>
                </a:lnSpc>
                <a:spcBef>
                  <a:spcPts val="0"/>
                </a:spcBef>
                <a:spcAft>
                  <a:spcPts val="0"/>
                </a:spcAft>
                <a:buClrTx/>
                <a:buSzTx/>
                <a:buFontTx/>
                <a:buNone/>
                <a:tabLst/>
                <a:defRPr/>
              </a:pPr>
              <a:t>58</a:t>
            </a:fld>
            <a:endParaRPr kumimoji="0" lang="ko-KR" altLang="en-US" sz="1200" b="0" i="0" u="none" strike="noStrike" kern="1200" cap="none" spc="0" normalizeH="0" baseline="0" noProof="0">
              <a:ln>
                <a:noFill/>
              </a:ln>
              <a:solidFill>
                <a:prstClr val="black"/>
              </a:solidFill>
              <a:effectLst/>
              <a:uLnTx/>
              <a:uFillTx/>
              <a:latin typeface="Calibri"/>
              <a:ea typeface="맑은 고딕"/>
              <a:cs typeface="+mn-cs"/>
            </a:endParaRPr>
          </a:p>
        </p:txBody>
      </p:sp>
      <p:pic>
        <p:nvPicPr>
          <p:cNvPr id="5" name="Picture 4">
            <a:extLst>
              <a:ext uri="{FF2B5EF4-FFF2-40B4-BE49-F238E27FC236}">
                <a16:creationId xmlns:a16="http://schemas.microsoft.com/office/drawing/2014/main" id="{DE3054A7-A25B-ABCD-1270-D5BE53BF616F}"/>
              </a:ext>
            </a:extLst>
          </p:cNvPr>
          <p:cNvPicPr>
            <a:picLocks noChangeAspect="1"/>
          </p:cNvPicPr>
          <p:nvPr/>
        </p:nvPicPr>
        <p:blipFill>
          <a:blip r:embed="rId3"/>
          <a:stretch>
            <a:fillRect/>
          </a:stretch>
        </p:blipFill>
        <p:spPr>
          <a:xfrm>
            <a:off x="0" y="1552795"/>
            <a:ext cx="12192000" cy="4692210"/>
          </a:xfrm>
          <a:prstGeom prst="rect">
            <a:avLst/>
          </a:prstGeom>
        </p:spPr>
      </p:pic>
    </p:spTree>
    <p:extLst>
      <p:ext uri="{BB962C8B-B14F-4D97-AF65-F5344CB8AC3E}">
        <p14:creationId xmlns:p14="http://schemas.microsoft.com/office/powerpoint/2010/main" val="32349316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214" y="365125"/>
            <a:ext cx="10628586" cy="1325563"/>
          </a:xfrm>
        </p:spPr>
        <p:txBody>
          <a:bodyPr lIns="91440" tIns="45720" rIns="91440" bIns="45720" anchor="t">
            <a:normAutofit fontScale="90000"/>
          </a:bodyPr>
          <a:lstStyle/>
          <a:p>
            <a:pPr algn="ctr"/>
            <a:r>
              <a:rPr lang="en-US" sz="4400" spc="0">
                <a:latin typeface="Arial Black" panose="020B0A04020102020204" pitchFamily="34" charset="0"/>
                <a:cs typeface="Calibri Light" panose="020F0302020204030204" pitchFamily="34" charset="0"/>
              </a:rPr>
              <a:t>Job Corps Health &amp; Wellness Website</a:t>
            </a:r>
            <a:br>
              <a:rPr lang="en-US" sz="4400" spc="0">
                <a:solidFill>
                  <a:schemeClr val="accent1"/>
                </a:solidFill>
                <a:latin typeface="Calibri" panose="020F0502020204030204" pitchFamily="34" charset="0"/>
                <a:cs typeface="Calibri" panose="020F0502020204030204" pitchFamily="34" charset="0"/>
              </a:rPr>
            </a:br>
            <a:r>
              <a:rPr lang="en-US" sz="2400" b="0" spc="0">
                <a:solidFill>
                  <a:srgbClr val="7B9D77"/>
                </a:solidFill>
                <a:latin typeface="Calibri" panose="020F0502020204030204" pitchFamily="34" charset="0"/>
                <a:cs typeface="Calibri" panose="020F0502020204030204" pitchFamily="34" charset="0"/>
              </a:rPr>
              <a:t>https://supportservices.jobcorps.gov/Health/Pages/default.aspx</a:t>
            </a:r>
          </a:p>
        </p:txBody>
      </p:sp>
      <p:sp>
        <p:nvSpPr>
          <p:cNvPr id="5" name="Slide Number Placeholder 5">
            <a:extLst>
              <a:ext uri="{FF2B5EF4-FFF2-40B4-BE49-F238E27FC236}">
                <a16:creationId xmlns:a16="http://schemas.microsoft.com/office/drawing/2014/main" id="{06B7E24D-597A-42EF-9EB9-A3488B5C5D8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03B21B9-3DD1-4E98-A8D3-80CA93C1028E}"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맑은 고딕"/>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pic>
        <p:nvPicPr>
          <p:cNvPr id="6" name="Picture 5" descr="Graphical user interface, text, application&#10;&#10;Description automatically generated">
            <a:extLst>
              <a:ext uri="{FF2B5EF4-FFF2-40B4-BE49-F238E27FC236}">
                <a16:creationId xmlns:a16="http://schemas.microsoft.com/office/drawing/2014/main" id="{A2204739-CD25-FFE6-7482-B960F65991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9926" y="1350443"/>
            <a:ext cx="9552709" cy="5371032"/>
          </a:xfrm>
          <a:prstGeom prst="rect">
            <a:avLst/>
          </a:prstGeom>
        </p:spPr>
      </p:pic>
      <mc:AlternateContent xmlns:mc="http://schemas.openxmlformats.org/markup-compatibility/2006">
        <mc:Choice xmlns:pslz="http://schemas.microsoft.com/office/powerpoint/2016/slidezoom" Requires="pslz">
          <p:graphicFrame>
            <p:nvGraphicFramePr>
              <p:cNvPr id="7" name="Slide Zoom 6">
                <a:extLst>
                  <a:ext uri="{FF2B5EF4-FFF2-40B4-BE49-F238E27FC236}">
                    <a16:creationId xmlns:a16="http://schemas.microsoft.com/office/drawing/2014/main" id="{238550CD-1752-A509-1B2D-98369B52DF6A}"/>
                  </a:ext>
                </a:extLst>
              </p:cNvPr>
              <p:cNvGraphicFramePr>
                <a:graphicFrameLocks noChangeAspect="1"/>
              </p:cNvGraphicFramePr>
              <p:nvPr>
                <p:extLst>
                  <p:ext uri="{D42A27DB-BD31-4B8C-83A1-F6EECF244321}">
                    <p14:modId xmlns:p14="http://schemas.microsoft.com/office/powerpoint/2010/main" val="3900570500"/>
                  </p:ext>
                </p:extLst>
              </p:nvPr>
            </p:nvGraphicFramePr>
            <p:xfrm>
              <a:off x="431822" y="4799271"/>
              <a:ext cx="3048000" cy="1714500"/>
            </p:xfrm>
            <a:graphic>
              <a:graphicData uri="http://schemas.microsoft.com/office/powerpoint/2016/slidezoom">
                <pslz:sldZm>
                  <pslz:sldZmObj sldId="1389" cId="891980910">
                    <pslz:zmPr id="{3528C753-4AFA-4A5E-99D9-D4807114A509}"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7" name="Slide Zoom 6">
                <a:hlinkClick r:id="rId5" action="ppaction://hlinksldjump"/>
                <a:extLst>
                  <a:ext uri="{FF2B5EF4-FFF2-40B4-BE49-F238E27FC236}">
                    <a16:creationId xmlns:a16="http://schemas.microsoft.com/office/drawing/2014/main" id="{238550CD-1752-A509-1B2D-98369B52DF6A}"/>
                  </a:ext>
                </a:extLst>
              </p:cNvPr>
              <p:cNvPicPr>
                <a:picLocks noGrp="1" noRot="1" noChangeAspect="1" noMove="1" noResize="1" noEditPoints="1" noAdjustHandles="1" noChangeArrowheads="1" noChangeShapeType="1"/>
              </p:cNvPicPr>
              <p:nvPr/>
            </p:nvPicPr>
            <p:blipFill>
              <a:blip r:embed="rId4"/>
              <a:stretch>
                <a:fillRect/>
              </a:stretch>
            </p:blipFill>
            <p:spPr>
              <a:xfrm>
                <a:off x="431822" y="4799271"/>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250857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직사각형 32">
            <a:extLst>
              <a:ext uri="{FF2B5EF4-FFF2-40B4-BE49-F238E27FC236}">
                <a16:creationId xmlns:a16="http://schemas.microsoft.com/office/drawing/2014/main" id="{790E8EC6-1BCB-4AE5-B007-0A58F7DFAE97}"/>
              </a:ext>
            </a:extLst>
          </p:cNvPr>
          <p:cNvSpPr>
            <a:spLocks noGrp="1"/>
          </p:cNvSpPr>
          <p:nvPr>
            <p:ph type="title" idx="4294967295"/>
          </p:nvPr>
        </p:nvSpPr>
        <p:spPr>
          <a:xfrm>
            <a:off x="703496" y="344150"/>
            <a:ext cx="6000417" cy="14465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4400" b="1" i="0" u="none" strike="noStrike" kern="1200" cap="none" spc="-136" normalizeH="0" baseline="0" noProof="0">
                <a:ln>
                  <a:noFill/>
                </a:ln>
                <a:effectLst/>
                <a:uLnTx/>
                <a:uFillTx/>
                <a:ea typeface="Noto Sans" panose="020B0502040504020204" pitchFamily="34" charset="0"/>
                <a:cs typeface="Noto Sans" panose="020B0502040504020204" pitchFamily="34" charset="0"/>
              </a:rPr>
              <a:t>Medical Separation Overview </a:t>
            </a:r>
            <a:r>
              <a:rPr kumimoji="0" lang="en-US" altLang="ko-KR" sz="2800" b="1" i="0" u="none" strike="noStrike" kern="1200" cap="none" spc="-136" normalizeH="0" baseline="0" noProof="0">
                <a:ln>
                  <a:noFill/>
                </a:ln>
                <a:effectLst/>
                <a:uLnTx/>
                <a:uFillTx/>
                <a:ea typeface="Noto Sans" panose="020B0502040504020204" pitchFamily="34" charset="0"/>
                <a:cs typeface="Noto Sans" panose="020B0502040504020204" pitchFamily="34" charset="0"/>
              </a:rPr>
              <a:t>(cont.)</a:t>
            </a:r>
          </a:p>
        </p:txBody>
      </p:sp>
      <p:cxnSp>
        <p:nvCxnSpPr>
          <p:cNvPr id="7" name="Straight Connector 6">
            <a:extLst>
              <a:ext uri="{FF2B5EF4-FFF2-40B4-BE49-F238E27FC236}">
                <a16:creationId xmlns:a16="http://schemas.microsoft.com/office/drawing/2014/main" id="{F787144D-7CE2-44C6-83F5-888D3F6CDDCA}"/>
              </a:ext>
              <a:ext uri="{C183D7F6-B498-43B3-948B-1728B52AA6E4}">
                <adec:decorative xmlns:adec="http://schemas.microsoft.com/office/drawing/2017/decorative" val="1"/>
              </a:ext>
            </a:extLst>
          </p:cNvPr>
          <p:cNvCxnSpPr/>
          <p:nvPr/>
        </p:nvCxnSpPr>
        <p:spPr>
          <a:xfrm>
            <a:off x="838200" y="1828800"/>
            <a:ext cx="586571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FABB7E82-7B47-4DB1-8274-3DD6C0ED07AE}"/>
              </a:ext>
            </a:extLst>
          </p:cNvPr>
          <p:cNvSpPr txBox="1"/>
          <p:nvPr/>
        </p:nvSpPr>
        <p:spPr>
          <a:xfrm>
            <a:off x="703496" y="1905000"/>
            <a:ext cx="6097354" cy="4810356"/>
          </a:xfrm>
          <a:prstGeom prst="rect">
            <a:avLst/>
          </a:prstGeom>
          <a:noFill/>
        </p:spPr>
        <p:txBody>
          <a:bodyPr wrap="square" rtlCol="0">
            <a:spAutoFit/>
          </a:bodyPr>
          <a:lstStyle/>
          <a:p>
            <a:pPr latinLnBrk="0">
              <a:lnSpc>
                <a:spcPct val="114000"/>
              </a:lnSpc>
              <a:spcBef>
                <a:spcPts val="1200"/>
              </a:spcBef>
              <a:buClr>
                <a:schemeClr val="accent2"/>
              </a:buClr>
            </a:pPr>
            <a:r>
              <a:rPr lang="en-US" sz="2800" b="1"/>
              <a:t>What Type of Separation Occurs First?</a:t>
            </a:r>
          </a:p>
          <a:p>
            <a:pPr marL="285750" indent="-285750" latinLnBrk="0">
              <a:lnSpc>
                <a:spcPct val="114000"/>
              </a:lnSpc>
              <a:spcBef>
                <a:spcPts val="1200"/>
              </a:spcBef>
              <a:buClr>
                <a:schemeClr val="accent2"/>
              </a:buClr>
              <a:buFont typeface="Wingdings" panose="05000000000000000000" pitchFamily="2" charset="2"/>
              <a:buChar char="§"/>
            </a:pPr>
            <a:r>
              <a:rPr lang="en-US" sz="2400"/>
              <a:t>At the time of medical separation, the student </a:t>
            </a:r>
            <a:r>
              <a:rPr lang="en-US" sz="2400" b="1">
                <a:solidFill>
                  <a:schemeClr val="accent5">
                    <a:lumMod val="75000"/>
                  </a:schemeClr>
                </a:solidFill>
              </a:rPr>
              <a:t>is always first separated </a:t>
            </a:r>
            <a:r>
              <a:rPr lang="en-US" sz="2400"/>
              <a:t>as a </a:t>
            </a:r>
            <a:r>
              <a:rPr lang="en-US" sz="2400" b="1"/>
              <a:t>Medical Separation with Reinstatement Rights (MSWR).</a:t>
            </a:r>
          </a:p>
          <a:p>
            <a:pPr marL="742950" lvl="1" indent="-285750" latinLnBrk="0">
              <a:lnSpc>
                <a:spcPct val="114000"/>
              </a:lnSpc>
              <a:spcBef>
                <a:spcPts val="1200"/>
              </a:spcBef>
              <a:buClr>
                <a:schemeClr val="accent2"/>
              </a:buClr>
              <a:buFont typeface="Wingdings" panose="05000000000000000000" pitchFamily="2" charset="2"/>
              <a:buChar char="§"/>
            </a:pPr>
            <a:r>
              <a:rPr lang="en-US" sz="2000"/>
              <a:t>They may be </a:t>
            </a:r>
            <a:r>
              <a:rPr lang="en-US" sz="2000" b="1"/>
              <a:t>reinstated</a:t>
            </a:r>
            <a:r>
              <a:rPr lang="en-US" sz="2000"/>
              <a:t> into the Job Corps </a:t>
            </a:r>
            <a:r>
              <a:rPr lang="en-US" sz="2000" b="1">
                <a:solidFill>
                  <a:schemeClr val="accent5">
                    <a:lumMod val="75000"/>
                  </a:schemeClr>
                </a:solidFill>
              </a:rPr>
              <a:t>within 180 days</a:t>
            </a:r>
            <a:r>
              <a:rPr lang="en-US" sz="2000"/>
              <a:t>.</a:t>
            </a:r>
          </a:p>
          <a:p>
            <a:pPr marL="285750" indent="-285750" latinLnBrk="0">
              <a:lnSpc>
                <a:spcPct val="114000"/>
              </a:lnSpc>
              <a:spcBef>
                <a:spcPts val="1200"/>
              </a:spcBef>
              <a:buClr>
                <a:schemeClr val="accent2"/>
              </a:buClr>
              <a:buFont typeface="Wingdings" panose="05000000000000000000" pitchFamily="2" charset="2"/>
              <a:buChar char="§"/>
            </a:pPr>
            <a:r>
              <a:rPr lang="en-US" sz="2400"/>
              <a:t>A </a:t>
            </a:r>
            <a:r>
              <a:rPr lang="en-US" sz="2400" b="1"/>
              <a:t>regular medical separation </a:t>
            </a:r>
            <a:r>
              <a:rPr lang="en-US" sz="2400"/>
              <a:t>is given only if reinstatement following the MSWR </a:t>
            </a:r>
            <a:r>
              <a:rPr lang="en-US" sz="2400" b="1">
                <a:solidFill>
                  <a:schemeClr val="accent5">
                    <a:lumMod val="75000"/>
                  </a:schemeClr>
                </a:solidFill>
              </a:rPr>
              <a:t>does not occur</a:t>
            </a:r>
            <a:r>
              <a:rPr lang="en-US" sz="2400"/>
              <a:t>.</a:t>
            </a:r>
          </a:p>
        </p:txBody>
      </p:sp>
      <p:sp>
        <p:nvSpPr>
          <p:cNvPr id="25" name="직사각형 24">
            <a:extLst>
              <a:ext uri="{C183D7F6-B498-43B3-948B-1728B52AA6E4}">
                <adec:decorative xmlns:adec="http://schemas.microsoft.com/office/drawing/2017/decorative" val="1"/>
              </a:ext>
            </a:extLst>
          </p:cNvPr>
          <p:cNvSpPr/>
          <p:nvPr/>
        </p:nvSpPr>
        <p:spPr>
          <a:xfrm>
            <a:off x="8708573" y="3224771"/>
            <a:ext cx="2671410" cy="27975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33"/>
          </a:p>
        </p:txBody>
      </p:sp>
      <p:pic>
        <p:nvPicPr>
          <p:cNvPr id="10" name="그림 개체 틀 9" descr="A person sitting at a table looking at a an unseen person across the table."/>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a:stretch/>
        </p:blipFill>
        <p:spPr>
          <a:xfrm>
            <a:off x="6951891" y="266700"/>
            <a:ext cx="4180114" cy="5421086"/>
          </a:xfrm>
        </p:spPr>
      </p:pic>
      <p:sp>
        <p:nvSpPr>
          <p:cNvPr id="8" name="슬라이드 번호 개체 틀 5">
            <a:extLst>
              <a:ext uri="{FF2B5EF4-FFF2-40B4-BE49-F238E27FC236}">
                <a16:creationId xmlns:a16="http://schemas.microsoft.com/office/drawing/2014/main" id="{A5BF6E8B-A6A2-4D8F-88E9-28E4D4E5DF6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pPr/>
              <a:t>6</a:t>
            </a:fld>
            <a:endParaRPr lang="ko-KR" altLang="en-US"/>
          </a:p>
        </p:txBody>
      </p:sp>
    </p:spTree>
    <p:extLst>
      <p:ext uri="{BB962C8B-B14F-4D97-AF65-F5344CB8AC3E}">
        <p14:creationId xmlns:p14="http://schemas.microsoft.com/office/powerpoint/2010/main" val="33090855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468;p12">
            <a:extLst>
              <a:ext uri="{FF2B5EF4-FFF2-40B4-BE49-F238E27FC236}">
                <a16:creationId xmlns:a16="http://schemas.microsoft.com/office/drawing/2014/main" id="{E61ED441-F3C8-7139-2DB3-7AE5F874A8C1}"/>
              </a:ext>
            </a:extLst>
          </p:cNvPr>
          <p:cNvSpPr/>
          <p:nvPr/>
        </p:nvSpPr>
        <p:spPr>
          <a:xfrm>
            <a:off x="6096000" y="0"/>
            <a:ext cx="6096000" cy="6858000"/>
          </a:xfrm>
          <a:prstGeom prst="rect">
            <a:avLst/>
          </a:prstGeom>
          <a:solidFill>
            <a:schemeClr val="accent1">
              <a:alpha val="69803"/>
            </a:schemeClr>
          </a:solidFill>
          <a:ln>
            <a:noFill/>
          </a:ln>
        </p:spPr>
        <p:txBody>
          <a:bodyPr spcFirstLastPara="1" wrap="square" lIns="91433" tIns="45700" rIns="91433" bIns="45700" anchor="ctr" anchorCtr="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 name="TextBox 4">
            <a:extLst>
              <a:ext uri="{FF2B5EF4-FFF2-40B4-BE49-F238E27FC236}">
                <a16:creationId xmlns:a16="http://schemas.microsoft.com/office/drawing/2014/main" id="{FABB7E82-7B47-4DB1-8274-3DD6C0ED07AE}"/>
              </a:ext>
            </a:extLst>
          </p:cNvPr>
          <p:cNvSpPr txBox="1"/>
          <p:nvPr/>
        </p:nvSpPr>
        <p:spPr>
          <a:xfrm>
            <a:off x="6554043" y="1878208"/>
            <a:ext cx="5179913" cy="3176191"/>
          </a:xfrm>
          <a:prstGeom prst="rect">
            <a:avLst/>
          </a:prstGeom>
          <a:noFill/>
        </p:spPr>
        <p:txBody>
          <a:bodyPr wrap="square" rtlCol="0">
            <a:spAutoFit/>
          </a:bodyPr>
          <a:lstStyle/>
          <a:p>
            <a:pPr algn="ctr" latinLnBrk="0">
              <a:lnSpc>
                <a:spcPct val="114000"/>
              </a:lnSpc>
              <a:spcBef>
                <a:spcPts val="1200"/>
              </a:spcBef>
              <a:buClr>
                <a:schemeClr val="accent2"/>
              </a:buClr>
            </a:pPr>
            <a:r>
              <a:rPr lang="en-US" sz="3200" b="1">
                <a:solidFill>
                  <a:schemeClr val="bg1"/>
                </a:solidFill>
              </a:rPr>
              <a:t>Please contact your Regional Disability Coordinator and/or your Regional Health Specialist if assistance is needed.</a:t>
            </a:r>
            <a:endParaRPr lang="en-US" sz="3200">
              <a:solidFill>
                <a:schemeClr val="bg1"/>
              </a:solidFill>
            </a:endParaRPr>
          </a:p>
          <a:p>
            <a:pPr latinLnBrk="0"/>
            <a:endParaRPr lang="en-US"/>
          </a:p>
        </p:txBody>
      </p:sp>
      <p:sp>
        <p:nvSpPr>
          <p:cNvPr id="8" name="슬라이드 번호 개체 틀 5">
            <a:extLst>
              <a:ext uri="{FF2B5EF4-FFF2-40B4-BE49-F238E27FC236}">
                <a16:creationId xmlns:a16="http://schemas.microsoft.com/office/drawing/2014/main" id="{3CE8195E-C015-4D99-A3BC-BDA6D8BA39B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solidFill>
                  <a:schemeClr val="bg1"/>
                </a:solidFill>
              </a:rPr>
              <a:pPr/>
              <a:t>60</a:t>
            </a:fld>
            <a:endParaRPr lang="ko-KR" altLang="en-US">
              <a:solidFill>
                <a:schemeClr val="bg1"/>
              </a:solidFill>
            </a:endParaRPr>
          </a:p>
        </p:txBody>
      </p:sp>
      <p:pic>
        <p:nvPicPr>
          <p:cNvPr id="11" name="Picture 10" descr="A person holding a sign&#10;&#10;Description automatically generated">
            <a:extLst>
              <a:ext uri="{FF2B5EF4-FFF2-40B4-BE49-F238E27FC236}">
                <a16:creationId xmlns:a16="http://schemas.microsoft.com/office/drawing/2014/main" id="{3A985250-B3E3-D630-24CE-AF961A56CD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240" y="74608"/>
            <a:ext cx="6106240" cy="6783392"/>
          </a:xfrm>
          <a:prstGeom prst="rect">
            <a:avLst/>
          </a:prstGeom>
        </p:spPr>
      </p:pic>
    </p:spTree>
    <p:extLst>
      <p:ext uri="{BB962C8B-B14F-4D97-AF65-F5344CB8AC3E}">
        <p14:creationId xmlns:p14="http://schemas.microsoft.com/office/powerpoint/2010/main" val="891980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Placeholder 5" descr="Picture of chalk outline of step by step process.">
            <a:extLst>
              <a:ext uri="{FF2B5EF4-FFF2-40B4-BE49-F238E27FC236}">
                <a16:creationId xmlns:a16="http://schemas.microsoft.com/office/drawing/2014/main" id="{511A61BC-8E1D-43EA-A415-410812797A86}"/>
              </a:ext>
            </a:extLst>
          </p:cNvPr>
          <p:cNvPicPr>
            <a:picLocks noGrp="1" noChangeAspect="1"/>
          </p:cNvPicPr>
          <p:nvPr>
            <p:ph type="pic" sz="quarter" idx="13"/>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p:pic>
      <p:sp>
        <p:nvSpPr>
          <p:cNvPr id="32" name="직사각형 31"/>
          <p:cNvSpPr>
            <a:spLocks noGrp="1"/>
          </p:cNvSpPr>
          <p:nvPr>
            <p:ph type="title" idx="4294967295"/>
          </p:nvPr>
        </p:nvSpPr>
        <p:spPr>
          <a:xfrm>
            <a:off x="4394372" y="1046595"/>
            <a:ext cx="6160653"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a:ln>
                  <a:noFill/>
                </a:ln>
                <a:solidFill>
                  <a:schemeClr val="bg1"/>
                </a:solidFill>
                <a:effectLst/>
                <a:uLnTx/>
                <a:uFillTx/>
                <a:ea typeface="+mn-ea"/>
                <a:cs typeface="+mn-cs"/>
              </a:rPr>
              <a:t>Medical Separations are a </a:t>
            </a:r>
            <a:r>
              <a:rPr kumimoji="0" lang="en-US" altLang="ko-KR" sz="3600" b="1" i="0" u="none" strike="noStrike" kern="1200" cap="none" spc="0" normalizeH="0" baseline="0" noProof="0">
                <a:ln>
                  <a:noFill/>
                </a:ln>
                <a:solidFill>
                  <a:schemeClr val="accent5">
                    <a:lumMod val="75000"/>
                  </a:schemeClr>
                </a:solidFill>
                <a:effectLst/>
                <a:uLnTx/>
                <a:uFillTx/>
                <a:ea typeface="+mn-ea"/>
                <a:cs typeface="+mn-cs"/>
              </a:rPr>
              <a:t>Last Resort!</a:t>
            </a:r>
            <a:endParaRPr kumimoji="0" lang="ko-KR" altLang="en-US" sz="5400" b="1" i="0" u="none" strike="noStrike" kern="1200" cap="none" spc="0" normalizeH="0" baseline="0" noProof="0">
              <a:ln>
                <a:noFill/>
              </a:ln>
              <a:solidFill>
                <a:schemeClr val="accent5">
                  <a:lumMod val="75000"/>
                </a:schemeClr>
              </a:solidFill>
              <a:effectLst/>
              <a:uLnTx/>
              <a:uFillTx/>
              <a:ea typeface="+mn-ea"/>
              <a:cs typeface="+mn-cs"/>
            </a:endParaRPr>
          </a:p>
        </p:txBody>
      </p:sp>
      <p:sp>
        <p:nvSpPr>
          <p:cNvPr id="34" name="직사각형 33">
            <a:extLst>
              <a:ext uri="{FF2B5EF4-FFF2-40B4-BE49-F238E27FC236}">
                <a16:creationId xmlns:a16="http://schemas.microsoft.com/office/drawing/2014/main" id="{5E1C0E1C-DB5F-45D4-9A6C-A63F573C5B72}"/>
              </a:ext>
            </a:extLst>
          </p:cNvPr>
          <p:cNvSpPr/>
          <p:nvPr/>
        </p:nvSpPr>
        <p:spPr>
          <a:xfrm>
            <a:off x="4394372" y="2493617"/>
            <a:ext cx="6054553" cy="954107"/>
          </a:xfrm>
          <a:prstGeom prst="rect">
            <a:avLst/>
          </a:prstGeom>
        </p:spPr>
        <p:txBody>
          <a:bodyPr wrap="square" lIns="91440" tIns="45720" rIns="91440" bIns="45720" anchor="t">
            <a:spAutoFit/>
          </a:bodyPr>
          <a:lstStyle/>
          <a:p>
            <a:r>
              <a:rPr lang="en-US" altLang="ko-KR" sz="2800">
                <a:solidFill>
                  <a:schemeClr val="bg1"/>
                </a:solidFill>
                <a:ea typeface="Noto Sans"/>
                <a:cs typeface="Noto Sans"/>
              </a:rPr>
              <a:t>Medical separations must only be used as </a:t>
            </a:r>
            <a:r>
              <a:rPr lang="en-US" altLang="ko-KR" sz="2800" b="1" u="sng">
                <a:solidFill>
                  <a:schemeClr val="accent5">
                    <a:lumMod val="75000"/>
                  </a:schemeClr>
                </a:solidFill>
                <a:ea typeface="Noto Sans"/>
                <a:cs typeface="Noto Sans"/>
              </a:rPr>
              <a:t>a last resort</a:t>
            </a:r>
            <a:r>
              <a:rPr lang="en-US" altLang="ko-KR" sz="2800">
                <a:solidFill>
                  <a:schemeClr val="bg1"/>
                </a:solidFill>
                <a:ea typeface="Noto Sans"/>
                <a:cs typeface="Noto Sans"/>
              </a:rPr>
              <a:t>, after</a:t>
            </a:r>
          </a:p>
        </p:txBody>
      </p:sp>
      <p:cxnSp>
        <p:nvCxnSpPr>
          <p:cNvPr id="18" name="직선 연결선 17">
            <a:extLst>
              <a:ext uri="{C183D7F6-B498-43B3-948B-1728B52AA6E4}">
                <adec:decorative xmlns:adec="http://schemas.microsoft.com/office/drawing/2017/decorative" val="1"/>
              </a:ext>
            </a:extLst>
          </p:cNvPr>
          <p:cNvCxnSpPr/>
          <p:nvPr/>
        </p:nvCxnSpPr>
        <p:spPr>
          <a:xfrm flipH="1">
            <a:off x="3591223" y="3782503"/>
            <a:ext cx="748574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직사각형 35">
            <a:extLst>
              <a:ext uri="{FF2B5EF4-FFF2-40B4-BE49-F238E27FC236}">
                <a16:creationId xmlns:a16="http://schemas.microsoft.com/office/drawing/2014/main" id="{5E1C0E1C-DB5F-45D4-9A6C-A63F573C5B72}"/>
              </a:ext>
            </a:extLst>
          </p:cNvPr>
          <p:cNvSpPr/>
          <p:nvPr/>
        </p:nvSpPr>
        <p:spPr>
          <a:xfrm>
            <a:off x="4380650" y="4188377"/>
            <a:ext cx="2957964" cy="1938992"/>
          </a:xfrm>
          <a:prstGeom prst="rect">
            <a:avLst/>
          </a:prstGeom>
        </p:spPr>
        <p:txBody>
          <a:bodyPr wrap="square">
            <a:spAutoFit/>
          </a:bodyPr>
          <a:lstStyle/>
          <a:p>
            <a:pPr marL="342900" indent="-342900">
              <a:spcBef>
                <a:spcPts val="1200"/>
              </a:spcBef>
              <a:buClr>
                <a:schemeClr val="accent5">
                  <a:lumMod val="75000"/>
                </a:schemeClr>
              </a:buClr>
              <a:buFont typeface="Wingdings" panose="05000000000000000000" pitchFamily="2" charset="2"/>
              <a:buChar char="§"/>
            </a:pPr>
            <a:r>
              <a:rPr lang="en-US" altLang="ko-KR" sz="2000">
                <a:solidFill>
                  <a:schemeClr val="bg1"/>
                </a:solidFill>
                <a:ea typeface="Noto Sans" panose="020B0502040504020204" pitchFamily="34" charset="0"/>
                <a:cs typeface="Noto Sans" panose="020B0502040504020204" pitchFamily="34" charset="0"/>
              </a:rPr>
              <a:t>Administrative Leave with Pay</a:t>
            </a:r>
          </a:p>
          <a:p>
            <a:pPr marL="342900" indent="-342900">
              <a:spcBef>
                <a:spcPts val="1200"/>
              </a:spcBef>
              <a:buClr>
                <a:schemeClr val="accent5">
                  <a:lumMod val="75000"/>
                </a:schemeClr>
              </a:buClr>
              <a:buFont typeface="Wingdings" panose="05000000000000000000" pitchFamily="2" charset="2"/>
              <a:buChar char="§"/>
            </a:pPr>
            <a:r>
              <a:rPr lang="en-US" altLang="ko-KR" sz="2000">
                <a:solidFill>
                  <a:schemeClr val="bg1"/>
                </a:solidFill>
                <a:ea typeface="Noto Sans" panose="020B0502040504020204" pitchFamily="34" charset="0"/>
                <a:cs typeface="Noto Sans" panose="020B0502040504020204" pitchFamily="34" charset="0"/>
              </a:rPr>
              <a:t>Personal Leave with Pay</a:t>
            </a:r>
          </a:p>
          <a:p>
            <a:pPr marL="342900" indent="-342900">
              <a:spcBef>
                <a:spcPts val="1200"/>
              </a:spcBef>
              <a:buClr>
                <a:schemeClr val="accent5">
                  <a:lumMod val="75000"/>
                </a:schemeClr>
              </a:buClr>
              <a:buFont typeface="Wingdings" panose="05000000000000000000" pitchFamily="2" charset="2"/>
              <a:buChar char="§"/>
            </a:pPr>
            <a:r>
              <a:rPr lang="en-US" altLang="ko-KR" sz="2000">
                <a:solidFill>
                  <a:schemeClr val="bg1"/>
                </a:solidFill>
                <a:ea typeface="Noto Sans" panose="020B0502040504020204" pitchFamily="34" charset="0"/>
                <a:cs typeface="Noto Sans" panose="020B0502040504020204" pitchFamily="34" charset="0"/>
              </a:rPr>
              <a:t>Other types of leave</a:t>
            </a:r>
            <a:endParaRPr lang="ko-KR" altLang="en-US" sz="2000">
              <a:solidFill>
                <a:schemeClr val="bg1"/>
              </a:solidFill>
              <a:cs typeface="Noto Sans" panose="020B0502040504020204" pitchFamily="34" charset="0"/>
            </a:endParaRPr>
          </a:p>
        </p:txBody>
      </p:sp>
      <p:sp>
        <p:nvSpPr>
          <p:cNvPr id="2" name="TextBox 1">
            <a:extLst>
              <a:ext uri="{FF2B5EF4-FFF2-40B4-BE49-F238E27FC236}">
                <a16:creationId xmlns:a16="http://schemas.microsoft.com/office/drawing/2014/main" id="{E9048820-4CBE-4FFC-971F-590755A13050}"/>
              </a:ext>
            </a:extLst>
          </p:cNvPr>
          <p:cNvSpPr txBox="1"/>
          <p:nvPr/>
        </p:nvSpPr>
        <p:spPr>
          <a:xfrm>
            <a:off x="7355237" y="4973207"/>
            <a:ext cx="847725" cy="369332"/>
          </a:xfrm>
          <a:prstGeom prst="rect">
            <a:avLst/>
          </a:prstGeom>
          <a:solidFill>
            <a:schemeClr val="accent5">
              <a:lumMod val="75000"/>
            </a:schemeClr>
          </a:solidFill>
        </p:spPr>
        <p:txBody>
          <a:bodyPr wrap="square" rtlCol="0">
            <a:spAutoFit/>
          </a:bodyPr>
          <a:lstStyle/>
          <a:p>
            <a:r>
              <a:rPr lang="en-US">
                <a:solidFill>
                  <a:schemeClr val="bg1"/>
                </a:solidFill>
              </a:rPr>
              <a:t>and/or</a:t>
            </a:r>
          </a:p>
        </p:txBody>
      </p:sp>
      <p:sp>
        <p:nvSpPr>
          <p:cNvPr id="40" name="직사각형 39">
            <a:extLst>
              <a:ext uri="{FF2B5EF4-FFF2-40B4-BE49-F238E27FC236}">
                <a16:creationId xmlns:a16="http://schemas.microsoft.com/office/drawing/2014/main" id="{5E1C0E1C-DB5F-45D4-9A6C-A63F573C5B72}"/>
              </a:ext>
            </a:extLst>
          </p:cNvPr>
          <p:cNvSpPr/>
          <p:nvPr/>
        </p:nvSpPr>
        <p:spPr>
          <a:xfrm>
            <a:off x="8157108" y="4107484"/>
            <a:ext cx="3101442" cy="2246769"/>
          </a:xfrm>
          <a:prstGeom prst="rect">
            <a:avLst/>
          </a:prstGeom>
        </p:spPr>
        <p:txBody>
          <a:bodyPr wrap="square">
            <a:spAutoFit/>
          </a:bodyPr>
          <a:lstStyle/>
          <a:p>
            <a:pPr marL="342900" indent="-342900">
              <a:buClr>
                <a:schemeClr val="accent5">
                  <a:lumMod val="75000"/>
                </a:schemeClr>
              </a:buClr>
              <a:buFont typeface="Wingdings" panose="05000000000000000000" pitchFamily="2" charset="2"/>
              <a:buChar char="§"/>
            </a:pPr>
            <a:r>
              <a:rPr lang="en-US" altLang="ko-KR" sz="2000">
                <a:solidFill>
                  <a:schemeClr val="bg1"/>
                </a:solidFill>
                <a:ea typeface="Noto Sans" panose="020B0502040504020204" pitchFamily="34" charset="0"/>
                <a:cs typeface="Noto Sans" panose="020B0502040504020204" pitchFamily="34" charset="0"/>
              </a:rPr>
              <a:t>Other methods of addressing the relevant medical concerns have been </a:t>
            </a:r>
            <a:r>
              <a:rPr lang="en-US" altLang="ko-KR" sz="2000">
                <a:solidFill>
                  <a:srgbClr val="FF0000"/>
                </a:solidFill>
                <a:ea typeface="Noto Sans" panose="020B0502040504020204" pitchFamily="34" charset="0"/>
                <a:cs typeface="Noto Sans" panose="020B0502040504020204" pitchFamily="34" charset="0"/>
              </a:rPr>
              <a:t>tried or considered </a:t>
            </a:r>
            <a:r>
              <a:rPr lang="en-US" altLang="ko-KR" sz="2000">
                <a:solidFill>
                  <a:schemeClr val="bg1"/>
                </a:solidFill>
                <a:ea typeface="Noto Sans" panose="020B0502040504020204" pitchFamily="34" charset="0"/>
                <a:cs typeface="Noto Sans" panose="020B0502040504020204" pitchFamily="34" charset="0"/>
              </a:rPr>
              <a:t>in each individual case and determined to be insufficient</a:t>
            </a:r>
            <a:endParaRPr lang="ko-KR" altLang="en-US" sz="2000">
              <a:solidFill>
                <a:schemeClr val="bg1"/>
              </a:solidFill>
              <a:cs typeface="Noto Sans" panose="020B0502040504020204" pitchFamily="34" charset="0"/>
            </a:endParaRPr>
          </a:p>
        </p:txBody>
      </p:sp>
      <p:sp>
        <p:nvSpPr>
          <p:cNvPr id="9" name="슬라이드 번호 개체 틀 5">
            <a:extLst>
              <a:ext uri="{FF2B5EF4-FFF2-40B4-BE49-F238E27FC236}">
                <a16:creationId xmlns:a16="http://schemas.microsoft.com/office/drawing/2014/main" id="{8BF99477-D60E-4023-AB0F-988D0E2704D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solidFill>
                  <a:schemeClr val="bg1"/>
                </a:solidFill>
              </a:rPr>
              <a:pPr/>
              <a:t>7</a:t>
            </a:fld>
            <a:endParaRPr lang="ko-KR" altLang="en-US">
              <a:solidFill>
                <a:schemeClr val="bg1"/>
              </a:solidFill>
            </a:endParaRPr>
          </a:p>
        </p:txBody>
      </p:sp>
    </p:spTree>
    <p:extLst>
      <p:ext uri="{BB962C8B-B14F-4D97-AF65-F5344CB8AC3E}">
        <p14:creationId xmlns:p14="http://schemas.microsoft.com/office/powerpoint/2010/main" val="4282954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직사각형 43">
            <a:extLst>
              <a:ext uri="{FF2B5EF4-FFF2-40B4-BE49-F238E27FC236}">
                <a16:creationId xmlns:a16="http://schemas.microsoft.com/office/drawing/2014/main" id="{DDE743CC-AFE9-40C8-ADFC-F2F4B3F0C01D}"/>
              </a:ext>
              <a:ext uri="{C183D7F6-B498-43B3-948B-1728B52AA6E4}">
                <adec:decorative xmlns:adec="http://schemas.microsoft.com/office/drawing/2017/decorative" val="1"/>
              </a:ext>
            </a:extLst>
          </p:cNvPr>
          <p:cNvSpPr/>
          <p:nvPr/>
        </p:nvSpPr>
        <p:spPr>
          <a:xfrm>
            <a:off x="0" y="4352925"/>
            <a:ext cx="12192000" cy="25050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2951" tIns="41475" rIns="82951" bIns="41475" numCol="1" spcCol="0" rtlCol="0" fromWordArt="0" anchor="ctr" anchorCtr="0" forceAA="0" compatLnSpc="1">
            <a:prstTxWarp prst="textNoShape">
              <a:avLst/>
            </a:prstTxWarp>
            <a:noAutofit/>
          </a:bodyPr>
          <a:lstStyle/>
          <a:p>
            <a:pPr algn="ctr"/>
            <a:endParaRPr lang="ko-KR" altLang="en-US" sz="1633"/>
          </a:p>
        </p:txBody>
      </p:sp>
      <p:sp>
        <p:nvSpPr>
          <p:cNvPr id="41" name="직사각형 40">
            <a:extLst>
              <a:ext uri="{FF2B5EF4-FFF2-40B4-BE49-F238E27FC236}">
                <a16:creationId xmlns:a16="http://schemas.microsoft.com/office/drawing/2014/main" id="{BC6E84A6-1CAD-41F9-A044-34F017F50F2C}"/>
              </a:ext>
              <a:ext uri="{C183D7F6-B498-43B3-948B-1728B52AA6E4}">
                <adec:decorative xmlns:adec="http://schemas.microsoft.com/office/drawing/2017/decorative" val="1"/>
              </a:ext>
            </a:extLst>
          </p:cNvPr>
          <p:cNvSpPr/>
          <p:nvPr/>
        </p:nvSpPr>
        <p:spPr>
          <a:xfrm>
            <a:off x="6583829" y="1914711"/>
            <a:ext cx="4776999" cy="3916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제목 2">
            <a:extLst>
              <a:ext uri="{FF2B5EF4-FFF2-40B4-BE49-F238E27FC236}">
                <a16:creationId xmlns:a16="http://schemas.microsoft.com/office/drawing/2014/main" id="{E522E85F-8689-45FB-AC3C-0961BB1283F2}"/>
              </a:ext>
            </a:extLst>
          </p:cNvPr>
          <p:cNvSpPr>
            <a:spLocks noGrp="1"/>
          </p:cNvSpPr>
          <p:nvPr>
            <p:ph type="title"/>
          </p:nvPr>
        </p:nvSpPr>
        <p:spPr/>
        <p:txBody>
          <a:bodyPr/>
          <a:lstStyle/>
          <a:p>
            <a:r>
              <a:rPr lang="en-US" altLang="ko-KR">
                <a:latin typeface="Arial Black" panose="020B0A04020102020204" pitchFamily="34" charset="0"/>
              </a:rPr>
              <a:t>Medical Separation </a:t>
            </a:r>
            <a:r>
              <a:rPr lang="en-US" altLang="ko-KR">
                <a:solidFill>
                  <a:schemeClr val="accent5">
                    <a:lumMod val="75000"/>
                  </a:schemeClr>
                </a:solidFill>
                <a:latin typeface="Arial Black" panose="020B0A04020102020204" pitchFamily="34" charset="0"/>
              </a:rPr>
              <a:t>Qualified Providers</a:t>
            </a:r>
            <a:endParaRPr lang="ko-KR" altLang="en-US">
              <a:solidFill>
                <a:schemeClr val="accent5">
                  <a:lumMod val="75000"/>
                </a:schemeClr>
              </a:solidFill>
              <a:latin typeface="Arial Black" panose="020B0A04020102020204" pitchFamily="34" charset="0"/>
            </a:endParaRPr>
          </a:p>
        </p:txBody>
      </p:sp>
      <p:sp>
        <p:nvSpPr>
          <p:cNvPr id="18" name="액자 17">
            <a:extLst>
              <a:ext uri="{FF2B5EF4-FFF2-40B4-BE49-F238E27FC236}">
                <a16:creationId xmlns:a16="http://schemas.microsoft.com/office/drawing/2014/main" id="{AF6C9C08-B1D9-421D-A3A8-B11102362114}"/>
              </a:ext>
              <a:ext uri="{C183D7F6-B498-43B3-948B-1728B52AA6E4}">
                <adec:decorative xmlns:adec="http://schemas.microsoft.com/office/drawing/2017/decorative" val="1"/>
              </a:ext>
            </a:extLst>
          </p:cNvPr>
          <p:cNvSpPr/>
          <p:nvPr/>
        </p:nvSpPr>
        <p:spPr>
          <a:xfrm>
            <a:off x="6338455" y="1642857"/>
            <a:ext cx="5253470" cy="4205493"/>
          </a:xfrm>
          <a:prstGeom prst="frame">
            <a:avLst>
              <a:gd name="adj1" fmla="val 593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Montserrat"/>
              <a:ea typeface="맑은 고딕"/>
              <a:cs typeface="+mn-cs"/>
            </a:endParaRPr>
          </a:p>
        </p:txBody>
      </p:sp>
      <p:grpSp>
        <p:nvGrpSpPr>
          <p:cNvPr id="4" name="Group 3" descr="Box with decorative border that states: Medical separations must be initiated by health services staff. &#10;">
            <a:extLst>
              <a:ext uri="{FF2B5EF4-FFF2-40B4-BE49-F238E27FC236}">
                <a16:creationId xmlns:a16="http://schemas.microsoft.com/office/drawing/2014/main" id="{BF6F27E3-B329-4A48-B8A5-1DBAA4D4A069}"/>
              </a:ext>
            </a:extLst>
          </p:cNvPr>
          <p:cNvGrpSpPr/>
          <p:nvPr/>
        </p:nvGrpSpPr>
        <p:grpSpPr>
          <a:xfrm>
            <a:off x="714764" y="1642726"/>
            <a:ext cx="2524127" cy="4205625"/>
            <a:chOff x="1632584" y="1660467"/>
            <a:chExt cx="2524127" cy="3385147"/>
          </a:xfrm>
        </p:grpSpPr>
        <p:sp>
          <p:nvSpPr>
            <p:cNvPr id="2" name="직사각형 1">
              <a:extLst>
                <a:ext uri="{FF2B5EF4-FFF2-40B4-BE49-F238E27FC236}">
                  <a16:creationId xmlns:a16="http://schemas.microsoft.com/office/drawing/2014/main" id="{BFC2912F-910D-42ED-9D73-56487BF7C46B}"/>
                </a:ext>
              </a:extLst>
            </p:cNvPr>
            <p:cNvSpPr/>
            <p:nvPr/>
          </p:nvSpPr>
          <p:spPr>
            <a:xfrm>
              <a:off x="1743075" y="1752599"/>
              <a:ext cx="2257425" cy="32086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액자 15" descr="Decorative box with border that states: ">
              <a:extLst>
                <a:ext uri="{FF2B5EF4-FFF2-40B4-BE49-F238E27FC236}">
                  <a16:creationId xmlns:a16="http://schemas.microsoft.com/office/drawing/2014/main" id="{1521F823-C951-4BB0-B836-E72BE09AED85}"/>
                </a:ext>
              </a:extLst>
            </p:cNvPr>
            <p:cNvSpPr/>
            <p:nvPr/>
          </p:nvSpPr>
          <p:spPr>
            <a:xfrm>
              <a:off x="1632584" y="1660467"/>
              <a:ext cx="2524127" cy="3385147"/>
            </a:xfrm>
            <a:prstGeom prst="frame">
              <a:avLst>
                <a:gd name="adj1" fmla="val 593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Montserrat"/>
                <a:ea typeface="맑은 고딕"/>
                <a:cs typeface="+mn-cs"/>
              </a:endParaRPr>
            </a:p>
          </p:txBody>
        </p:sp>
        <p:sp>
          <p:nvSpPr>
            <p:cNvPr id="35" name="TextBox 34">
              <a:extLst>
                <a:ext uri="{FF2B5EF4-FFF2-40B4-BE49-F238E27FC236}">
                  <a16:creationId xmlns:a16="http://schemas.microsoft.com/office/drawing/2014/main" id="{FA9108EA-ACC0-4266-9E0D-A1678FCE9D7D}"/>
                </a:ext>
              </a:extLst>
            </p:cNvPr>
            <p:cNvSpPr txBox="1"/>
            <p:nvPr/>
          </p:nvSpPr>
          <p:spPr>
            <a:xfrm>
              <a:off x="2028492" y="2330758"/>
              <a:ext cx="1775733" cy="1560713"/>
            </a:xfrm>
            <a:prstGeom prst="rect">
              <a:avLst/>
            </a:prstGeom>
            <a:noFill/>
          </p:spPr>
          <p:txBody>
            <a:bodyPr wrap="square" rtlCol="0">
              <a:spAutoFit/>
            </a:bodyPr>
            <a:lstStyle>
              <a:defPPr>
                <a:defRPr lang="en-US"/>
              </a:defPPr>
              <a:lvl1pPr>
                <a:defRPr sz="1200" b="1">
                  <a:solidFill>
                    <a:schemeClr val="tx1">
                      <a:lumMod val="75000"/>
                      <a:lumOff val="25000"/>
                    </a:schemeClr>
                  </a:solidFill>
                  <a:latin typeface="Dosis SemiBold" panose="02010503020202060003" pitchFamily="2" charset="77"/>
                </a:defRPr>
              </a:lvl1pPr>
            </a:lstStyle>
            <a:p>
              <a:pPr algn="ctr"/>
              <a:r>
                <a:rPr lang="en-US" altLang="ko-KR" sz="2000" b="0">
                  <a:solidFill>
                    <a:schemeClr val="tx1"/>
                  </a:solidFill>
                  <a:latin typeface="+mn-lt"/>
                  <a:ea typeface="맑은 고딕" panose="020B0503020000020004" pitchFamily="50" charset="-127"/>
                </a:rPr>
                <a:t>Medical separations </a:t>
              </a:r>
              <a:r>
                <a:rPr lang="en-US" altLang="ko-KR" sz="2000">
                  <a:solidFill>
                    <a:schemeClr val="accent5">
                      <a:lumMod val="75000"/>
                    </a:schemeClr>
                  </a:solidFill>
                  <a:latin typeface="+mn-lt"/>
                  <a:ea typeface="맑은 고딕" panose="020B0503020000020004" pitchFamily="50" charset="-127"/>
                </a:rPr>
                <a:t>must be initiated </a:t>
              </a:r>
              <a:r>
                <a:rPr lang="en-US" altLang="ko-KR" sz="2000" b="0">
                  <a:solidFill>
                    <a:schemeClr val="tx1"/>
                  </a:solidFill>
                  <a:latin typeface="+mn-lt"/>
                  <a:ea typeface="맑은 고딕" panose="020B0503020000020004" pitchFamily="50" charset="-127"/>
                </a:rPr>
                <a:t>by health services staff. </a:t>
              </a:r>
            </a:p>
          </p:txBody>
        </p:sp>
      </p:grpSp>
      <p:grpSp>
        <p:nvGrpSpPr>
          <p:cNvPr id="6" name="Group 5" descr="Decorative box with border that states: Medical separations must be documented in the student health record by a qualified licensed/certified health provider.&#10;">
            <a:extLst>
              <a:ext uri="{FF2B5EF4-FFF2-40B4-BE49-F238E27FC236}">
                <a16:creationId xmlns:a16="http://schemas.microsoft.com/office/drawing/2014/main" id="{3D00A6CE-AB28-4FEC-A575-F52640EFA6CF}"/>
              </a:ext>
            </a:extLst>
          </p:cNvPr>
          <p:cNvGrpSpPr/>
          <p:nvPr/>
        </p:nvGrpSpPr>
        <p:grpSpPr>
          <a:xfrm>
            <a:off x="3565956" y="1625116"/>
            <a:ext cx="2530044" cy="4205624"/>
            <a:chOff x="4542202" y="1642858"/>
            <a:chExt cx="2530044" cy="3402756"/>
          </a:xfrm>
        </p:grpSpPr>
        <p:sp>
          <p:nvSpPr>
            <p:cNvPr id="33" name="직사각형 32">
              <a:extLst>
                <a:ext uri="{FF2B5EF4-FFF2-40B4-BE49-F238E27FC236}">
                  <a16:creationId xmlns:a16="http://schemas.microsoft.com/office/drawing/2014/main" id="{53AE65AC-12C5-4D14-8AFD-93B674CFFF5B}"/>
                </a:ext>
              </a:extLst>
            </p:cNvPr>
            <p:cNvSpPr/>
            <p:nvPr/>
          </p:nvSpPr>
          <p:spPr>
            <a:xfrm>
              <a:off x="4612864" y="1664325"/>
              <a:ext cx="2388720" cy="33107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액자 16">
              <a:extLst>
                <a:ext uri="{FF2B5EF4-FFF2-40B4-BE49-F238E27FC236}">
                  <a16:creationId xmlns:a16="http://schemas.microsoft.com/office/drawing/2014/main" id="{A7824527-A0EB-451D-95F8-CC8EF86EC20E}"/>
                </a:ext>
              </a:extLst>
            </p:cNvPr>
            <p:cNvSpPr/>
            <p:nvPr/>
          </p:nvSpPr>
          <p:spPr>
            <a:xfrm>
              <a:off x="4542202" y="1642858"/>
              <a:ext cx="2530044" cy="3402756"/>
            </a:xfrm>
            <a:prstGeom prst="frame">
              <a:avLst>
                <a:gd name="adj1" fmla="val 57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FFFFFF"/>
                </a:solidFill>
                <a:effectLst/>
                <a:uLnTx/>
                <a:uFillTx/>
                <a:latin typeface="Montserrat"/>
                <a:ea typeface="맑은 고딕"/>
                <a:cs typeface="+mn-cs"/>
              </a:endParaRPr>
            </a:p>
          </p:txBody>
        </p:sp>
        <p:sp>
          <p:nvSpPr>
            <p:cNvPr id="42" name="TextBox 41">
              <a:extLst>
                <a:ext uri="{FF2B5EF4-FFF2-40B4-BE49-F238E27FC236}">
                  <a16:creationId xmlns:a16="http://schemas.microsoft.com/office/drawing/2014/main" id="{5B7BB6B8-1673-4D73-B2C8-48BFF63BC323}"/>
                </a:ext>
              </a:extLst>
            </p:cNvPr>
            <p:cNvSpPr txBox="1"/>
            <p:nvPr/>
          </p:nvSpPr>
          <p:spPr>
            <a:xfrm>
              <a:off x="4746307" y="1887126"/>
              <a:ext cx="2085975" cy="2329591"/>
            </a:xfrm>
            <a:prstGeom prst="rect">
              <a:avLst/>
            </a:prstGeom>
            <a:noFill/>
          </p:spPr>
          <p:txBody>
            <a:bodyPr wrap="square" rtlCol="0">
              <a:spAutoFit/>
            </a:bodyPr>
            <a:lstStyle>
              <a:defPPr>
                <a:defRPr lang="en-US"/>
              </a:defPPr>
              <a:lvl1pPr>
                <a:defRPr sz="1200" b="1">
                  <a:solidFill>
                    <a:schemeClr val="tx1">
                      <a:lumMod val="75000"/>
                      <a:lumOff val="25000"/>
                    </a:schemeClr>
                  </a:solidFill>
                  <a:latin typeface="Dosis SemiBold" panose="02010503020202060003" pitchFamily="2" charset="77"/>
                </a:defRPr>
              </a:lvl1pPr>
            </a:lstStyle>
            <a:p>
              <a:pPr algn="ctr">
                <a:lnSpc>
                  <a:spcPct val="114000"/>
                </a:lnSpc>
                <a:spcBef>
                  <a:spcPts val="600"/>
                </a:spcBef>
              </a:pPr>
              <a:r>
                <a:rPr lang="en-US" altLang="ko-KR" sz="2000" b="0">
                  <a:solidFill>
                    <a:schemeClr val="tx1"/>
                  </a:solidFill>
                  <a:latin typeface="+mn-lt"/>
                  <a:ea typeface="맑은 고딕" panose="020B0503020000020004" pitchFamily="50" charset="-127"/>
                </a:rPr>
                <a:t>Medical separations </a:t>
              </a:r>
              <a:r>
                <a:rPr lang="en-US" altLang="ko-KR" sz="2000">
                  <a:solidFill>
                    <a:schemeClr val="accent5">
                      <a:lumMod val="75000"/>
                    </a:schemeClr>
                  </a:solidFill>
                  <a:latin typeface="+mn-lt"/>
                  <a:ea typeface="맑은 고딕" panose="020B0503020000020004" pitchFamily="50" charset="-127"/>
                </a:rPr>
                <a:t>must be documented </a:t>
              </a:r>
              <a:r>
                <a:rPr lang="en-US" altLang="ko-KR" sz="2000" b="0">
                  <a:solidFill>
                    <a:schemeClr val="tx1"/>
                  </a:solidFill>
                  <a:latin typeface="+mn-lt"/>
                  <a:ea typeface="맑은 고딕" panose="020B0503020000020004" pitchFamily="50" charset="-127"/>
                </a:rPr>
                <a:t>in the student health record by </a:t>
              </a:r>
              <a:r>
                <a:rPr lang="en-US" altLang="ko-KR" sz="2000">
                  <a:solidFill>
                    <a:schemeClr val="accent2"/>
                  </a:solidFill>
                  <a:latin typeface="+mn-lt"/>
                  <a:ea typeface="맑은 고딕" panose="020B0503020000020004" pitchFamily="50" charset="-127"/>
                </a:rPr>
                <a:t>a </a:t>
              </a:r>
              <a:r>
                <a:rPr lang="en-US" altLang="ko-KR" sz="2000">
                  <a:solidFill>
                    <a:schemeClr val="accent5">
                      <a:lumMod val="75000"/>
                    </a:schemeClr>
                  </a:solidFill>
                  <a:latin typeface="+mn-lt"/>
                  <a:ea typeface="맑은 고딕" panose="020B0503020000020004" pitchFamily="50" charset="-127"/>
                </a:rPr>
                <a:t>qualified licensed/certified health provider</a:t>
              </a:r>
              <a:r>
                <a:rPr lang="en-US" altLang="ko-KR" sz="2000" b="0">
                  <a:solidFill>
                    <a:schemeClr val="tx1"/>
                  </a:solidFill>
                  <a:latin typeface="+mn-lt"/>
                  <a:ea typeface="맑은 고딕" panose="020B0503020000020004" pitchFamily="50" charset="-127"/>
                </a:rPr>
                <a:t>.</a:t>
              </a:r>
            </a:p>
          </p:txBody>
        </p:sp>
      </p:grpSp>
      <p:sp>
        <p:nvSpPr>
          <p:cNvPr id="34" name="TextBox 33" descr="Qualified licensed/certified health providers include: &#10;Center Physicians/Nurse Practitioners/Physician Assistants&#10;Center Mental Health Consultants (CMHCs), &#10;Center Dentists&#10;Trainee Employee Assistance Program (TEAP) Specialists&#10;Student’s treating provider or outside specialist&#10;">
            <a:extLst>
              <a:ext uri="{FF2B5EF4-FFF2-40B4-BE49-F238E27FC236}">
                <a16:creationId xmlns:a16="http://schemas.microsoft.com/office/drawing/2014/main" id="{636FD484-35FB-420A-89F5-6A2CA3CC3413}"/>
              </a:ext>
            </a:extLst>
          </p:cNvPr>
          <p:cNvSpPr txBox="1"/>
          <p:nvPr/>
        </p:nvSpPr>
        <p:spPr>
          <a:xfrm>
            <a:off x="6583829" y="1814904"/>
            <a:ext cx="4796818" cy="3687100"/>
          </a:xfrm>
          <a:prstGeom prst="rect">
            <a:avLst/>
          </a:prstGeom>
          <a:noFill/>
          <a:ln>
            <a:noFill/>
          </a:ln>
        </p:spPr>
        <p:txBody>
          <a:bodyPr wrap="square" rtlCol="0">
            <a:spAutoFit/>
          </a:bodyPr>
          <a:lstStyle>
            <a:defPPr>
              <a:defRPr lang="en-US"/>
            </a:defPPr>
            <a:lvl1pPr>
              <a:defRPr sz="1200" b="1">
                <a:solidFill>
                  <a:schemeClr val="tx1">
                    <a:lumMod val="75000"/>
                    <a:lumOff val="25000"/>
                  </a:schemeClr>
                </a:solidFill>
                <a:latin typeface="Dosis SemiBold" panose="02010503020202060003" pitchFamily="2" charset="77"/>
              </a:defRPr>
            </a:lvl1pPr>
          </a:lstStyle>
          <a:p>
            <a:pPr>
              <a:lnSpc>
                <a:spcPct val="114000"/>
              </a:lnSpc>
              <a:spcBef>
                <a:spcPts val="600"/>
              </a:spcBef>
            </a:pPr>
            <a:r>
              <a:rPr lang="en-US" altLang="ko-KR" sz="2000">
                <a:solidFill>
                  <a:schemeClr val="tx2">
                    <a:lumMod val="60000"/>
                    <a:lumOff val="40000"/>
                  </a:schemeClr>
                </a:solidFill>
                <a:latin typeface="+mn-lt"/>
                <a:ea typeface="맑은 고딕" panose="020B0503020000020004" pitchFamily="50" charset="-127"/>
              </a:rPr>
              <a:t>Qualified licensed/certified health providers </a:t>
            </a:r>
            <a:r>
              <a:rPr lang="en-US" altLang="ko-KR" sz="2000">
                <a:solidFill>
                  <a:schemeClr val="tx1"/>
                </a:solidFill>
                <a:latin typeface="+mn-lt"/>
                <a:ea typeface="맑은 고딕" panose="020B0503020000020004" pitchFamily="50" charset="-127"/>
              </a:rPr>
              <a:t>include: </a:t>
            </a:r>
          </a:p>
          <a:p>
            <a:pPr marL="342900" indent="-342900">
              <a:lnSpc>
                <a:spcPct val="114000"/>
              </a:lnSpc>
              <a:spcBef>
                <a:spcPts val="600"/>
              </a:spcBef>
              <a:buClr>
                <a:schemeClr val="accent2"/>
              </a:buClr>
              <a:buFont typeface="Wingdings" panose="05000000000000000000" pitchFamily="2" charset="2"/>
              <a:buChar char="§"/>
            </a:pPr>
            <a:r>
              <a:rPr lang="en-US" altLang="ko-KR" sz="1800" b="0">
                <a:solidFill>
                  <a:schemeClr val="tx1"/>
                </a:solidFill>
                <a:latin typeface="+mn-lt"/>
                <a:ea typeface="맑은 고딕" panose="020B0503020000020004" pitchFamily="50" charset="-127"/>
              </a:rPr>
              <a:t>Center Physicians/Nurse Practitioners/Physician Assistants</a:t>
            </a:r>
          </a:p>
          <a:p>
            <a:pPr marL="342900" indent="-342900">
              <a:lnSpc>
                <a:spcPct val="114000"/>
              </a:lnSpc>
              <a:spcBef>
                <a:spcPts val="600"/>
              </a:spcBef>
              <a:buClr>
                <a:schemeClr val="accent2"/>
              </a:buClr>
              <a:buFont typeface="Wingdings" panose="05000000000000000000" pitchFamily="2" charset="2"/>
              <a:buChar char="§"/>
            </a:pPr>
            <a:r>
              <a:rPr lang="en-US" altLang="ko-KR" sz="1800" b="0">
                <a:solidFill>
                  <a:schemeClr val="tx1"/>
                </a:solidFill>
                <a:latin typeface="+mn-lt"/>
                <a:ea typeface="맑은 고딕" panose="020B0503020000020004" pitchFamily="50" charset="-127"/>
              </a:rPr>
              <a:t>Center Mental Health Consultants (CMHCs) </a:t>
            </a:r>
          </a:p>
          <a:p>
            <a:pPr marL="342900" indent="-342900">
              <a:lnSpc>
                <a:spcPct val="114000"/>
              </a:lnSpc>
              <a:spcBef>
                <a:spcPts val="600"/>
              </a:spcBef>
              <a:buClr>
                <a:schemeClr val="accent2"/>
              </a:buClr>
              <a:buFont typeface="Wingdings" panose="05000000000000000000" pitchFamily="2" charset="2"/>
              <a:buChar char="§"/>
            </a:pPr>
            <a:r>
              <a:rPr lang="en-US" altLang="ko-KR" sz="1800" b="0">
                <a:solidFill>
                  <a:schemeClr val="tx1"/>
                </a:solidFill>
                <a:latin typeface="+mn-lt"/>
                <a:ea typeface="맑은 고딕" panose="020B0503020000020004" pitchFamily="50" charset="-127"/>
              </a:rPr>
              <a:t>Center Dentists</a:t>
            </a:r>
          </a:p>
          <a:p>
            <a:pPr marL="342900" indent="-342900">
              <a:lnSpc>
                <a:spcPct val="114000"/>
              </a:lnSpc>
              <a:spcBef>
                <a:spcPts val="600"/>
              </a:spcBef>
              <a:buClr>
                <a:schemeClr val="accent2"/>
              </a:buClr>
              <a:buFont typeface="Wingdings" panose="05000000000000000000" pitchFamily="2" charset="2"/>
              <a:buChar char="§"/>
            </a:pPr>
            <a:r>
              <a:rPr lang="en-US" altLang="ko-KR" sz="1800" b="0">
                <a:solidFill>
                  <a:schemeClr val="tx1"/>
                </a:solidFill>
                <a:latin typeface="+mn-lt"/>
                <a:ea typeface="맑은 고딕" panose="020B0503020000020004" pitchFamily="50" charset="-127"/>
              </a:rPr>
              <a:t>Trainee Employee Assistance Program (TEAP) Specialists</a:t>
            </a:r>
          </a:p>
          <a:p>
            <a:pPr marL="342900" indent="-342900">
              <a:lnSpc>
                <a:spcPct val="114000"/>
              </a:lnSpc>
              <a:spcBef>
                <a:spcPts val="600"/>
              </a:spcBef>
              <a:buClr>
                <a:schemeClr val="accent2"/>
              </a:buClr>
              <a:buFont typeface="Wingdings" panose="05000000000000000000" pitchFamily="2" charset="2"/>
              <a:buChar char="§"/>
            </a:pPr>
            <a:r>
              <a:rPr lang="en-US" altLang="ko-KR" sz="1800" b="0">
                <a:solidFill>
                  <a:schemeClr val="tx1"/>
                </a:solidFill>
                <a:latin typeface="+mn-lt"/>
                <a:ea typeface="맑은 고딕" panose="020B0503020000020004" pitchFamily="50" charset="-127"/>
              </a:rPr>
              <a:t>Student’s treating provider or outside specialist</a:t>
            </a:r>
          </a:p>
        </p:txBody>
      </p:sp>
      <p:sp>
        <p:nvSpPr>
          <p:cNvPr id="5" name="TextBox 4">
            <a:extLst>
              <a:ext uri="{FF2B5EF4-FFF2-40B4-BE49-F238E27FC236}">
                <a16:creationId xmlns:a16="http://schemas.microsoft.com/office/drawing/2014/main" id="{8FCB8598-E48B-409D-B480-AEA829A4B5A4}"/>
              </a:ext>
            </a:extLst>
          </p:cNvPr>
          <p:cNvSpPr txBox="1"/>
          <p:nvPr/>
        </p:nvSpPr>
        <p:spPr>
          <a:xfrm>
            <a:off x="10808677" y="6211886"/>
            <a:ext cx="1289538" cy="276999"/>
          </a:xfrm>
          <a:prstGeom prst="rect">
            <a:avLst/>
          </a:prstGeom>
          <a:noFill/>
        </p:spPr>
        <p:txBody>
          <a:bodyPr wrap="square" rtlCol="0">
            <a:spAutoFit/>
          </a:bodyPr>
          <a:lstStyle/>
          <a:p>
            <a:pPr algn="ctr"/>
            <a:r>
              <a:rPr lang="en-US" sz="1200">
                <a:solidFill>
                  <a:schemeClr val="bg1"/>
                </a:solidFill>
                <a:latin typeface="Malgun Gothic" panose="020B0503020000020004" pitchFamily="34" charset="-127"/>
                <a:ea typeface="Malgun Gothic" panose="020B0503020000020004" pitchFamily="34" charset="-127"/>
              </a:rPr>
              <a:t>8</a:t>
            </a:r>
          </a:p>
        </p:txBody>
      </p:sp>
    </p:spTree>
    <p:extLst>
      <p:ext uri="{BB962C8B-B14F-4D97-AF65-F5344CB8AC3E}">
        <p14:creationId xmlns:p14="http://schemas.microsoft.com/office/powerpoint/2010/main" val="2040071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E1FF490-F278-4190-A5A7-02491521A635}"/>
              </a:ext>
            </a:extLst>
          </p:cNvPr>
          <p:cNvSpPr>
            <a:spLocks noGrp="1"/>
          </p:cNvSpPr>
          <p:nvPr>
            <p:ph type="title"/>
          </p:nvPr>
        </p:nvSpPr>
        <p:spPr>
          <a:xfrm>
            <a:off x="838200" y="462717"/>
            <a:ext cx="10515600" cy="1325563"/>
          </a:xfrm>
        </p:spPr>
        <p:txBody>
          <a:bodyPr>
            <a:noAutofit/>
          </a:bodyPr>
          <a:lstStyle/>
          <a:p>
            <a:r>
              <a:rPr lang="en-US" altLang="ko-KR" sz="4400"/>
              <a:t>Medical Separation Considerations</a:t>
            </a:r>
            <a:endParaRPr lang="ko-KR" altLang="en-US" sz="4400"/>
          </a:p>
        </p:txBody>
      </p:sp>
      <p:sp>
        <p:nvSpPr>
          <p:cNvPr id="24" name="직사각형 23">
            <a:extLst>
              <a:ext uri="{FF2B5EF4-FFF2-40B4-BE49-F238E27FC236}">
                <a16:creationId xmlns:a16="http://schemas.microsoft.com/office/drawing/2014/main" id="{F7AD975F-C848-4EEC-90D1-EB43C0BEC18E}"/>
              </a:ext>
            </a:extLst>
          </p:cNvPr>
          <p:cNvSpPr/>
          <p:nvPr/>
        </p:nvSpPr>
        <p:spPr>
          <a:xfrm>
            <a:off x="762000" y="1943100"/>
            <a:ext cx="5143500" cy="44521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5" name="직사각형 24">
            <a:extLst>
              <a:ext uri="{FF2B5EF4-FFF2-40B4-BE49-F238E27FC236}">
                <a16:creationId xmlns:a16="http://schemas.microsoft.com/office/drawing/2014/main" id="{04740933-7771-4505-9A0A-880B4147E52D}"/>
              </a:ext>
            </a:extLst>
          </p:cNvPr>
          <p:cNvSpPr/>
          <p:nvPr/>
        </p:nvSpPr>
        <p:spPr>
          <a:xfrm>
            <a:off x="6286500" y="1943100"/>
            <a:ext cx="5143500" cy="445218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6" name="직사각형 25">
            <a:extLst>
              <a:ext uri="{FF2B5EF4-FFF2-40B4-BE49-F238E27FC236}">
                <a16:creationId xmlns:a16="http://schemas.microsoft.com/office/drawing/2014/main" id="{A5B69C31-CB72-4579-857E-9D9F4FC1CBA1}"/>
              </a:ext>
            </a:extLst>
          </p:cNvPr>
          <p:cNvSpPr/>
          <p:nvPr/>
        </p:nvSpPr>
        <p:spPr>
          <a:xfrm>
            <a:off x="762000" y="1943100"/>
            <a:ext cx="5143500" cy="5507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7" name="직사각형 26">
            <a:extLst>
              <a:ext uri="{FF2B5EF4-FFF2-40B4-BE49-F238E27FC236}">
                <a16:creationId xmlns:a16="http://schemas.microsoft.com/office/drawing/2014/main" id="{64E89037-0FD7-45C8-82E5-3DBA2616E899}"/>
              </a:ext>
            </a:extLst>
          </p:cNvPr>
          <p:cNvSpPr/>
          <p:nvPr/>
        </p:nvSpPr>
        <p:spPr>
          <a:xfrm>
            <a:off x="6286500" y="1943100"/>
            <a:ext cx="5143500" cy="55078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accent5">
                  <a:lumMod val="75000"/>
                </a:schemeClr>
              </a:solidFill>
            </a:endParaRPr>
          </a:p>
        </p:txBody>
      </p:sp>
      <p:grpSp>
        <p:nvGrpSpPr>
          <p:cNvPr id="33" name="그룹 32">
            <a:extLst>
              <a:ext uri="{FF2B5EF4-FFF2-40B4-BE49-F238E27FC236}">
                <a16:creationId xmlns:a16="http://schemas.microsoft.com/office/drawing/2014/main" id="{038398B2-9D07-4681-9B71-2F949DB31D49}"/>
              </a:ext>
            </a:extLst>
          </p:cNvPr>
          <p:cNvGrpSpPr/>
          <p:nvPr/>
        </p:nvGrpSpPr>
        <p:grpSpPr>
          <a:xfrm flipH="1">
            <a:off x="1200451" y="2654083"/>
            <a:ext cx="304498" cy="253104"/>
            <a:chOff x="3730625" y="741363"/>
            <a:chExt cx="498475" cy="414338"/>
          </a:xfrm>
          <a:solidFill>
            <a:schemeClr val="accent1"/>
          </a:solidFill>
        </p:grpSpPr>
        <p:sp>
          <p:nvSpPr>
            <p:cNvPr id="28" name="Freeform 114">
              <a:extLst>
                <a:ext uri="{FF2B5EF4-FFF2-40B4-BE49-F238E27FC236}">
                  <a16:creationId xmlns:a16="http://schemas.microsoft.com/office/drawing/2014/main" id="{4D7B188F-4504-4778-B01C-2F7953F3FC25}"/>
                </a:ext>
              </a:extLst>
            </p:cNvPr>
            <p:cNvSpPr>
              <a:spLocks noEditPoints="1"/>
            </p:cNvSpPr>
            <p:nvPr/>
          </p:nvSpPr>
          <p:spPr bwMode="auto">
            <a:xfrm>
              <a:off x="3887787" y="814388"/>
              <a:ext cx="341313" cy="341313"/>
            </a:xfrm>
            <a:custGeom>
              <a:avLst/>
              <a:gdLst>
                <a:gd name="T0" fmla="*/ 0 w 108"/>
                <a:gd name="T1" fmla="*/ 105 h 108"/>
                <a:gd name="T2" fmla="*/ 0 w 108"/>
                <a:gd name="T3" fmla="*/ 3 h 108"/>
                <a:gd name="T4" fmla="*/ 2 w 108"/>
                <a:gd name="T5" fmla="*/ 0 h 108"/>
                <a:gd name="T6" fmla="*/ 105 w 108"/>
                <a:gd name="T7" fmla="*/ 0 h 108"/>
                <a:gd name="T8" fmla="*/ 108 w 108"/>
                <a:gd name="T9" fmla="*/ 3 h 108"/>
                <a:gd name="T10" fmla="*/ 108 w 108"/>
                <a:gd name="T11" fmla="*/ 105 h 108"/>
                <a:gd name="T12" fmla="*/ 105 w 108"/>
                <a:gd name="T13" fmla="*/ 108 h 108"/>
                <a:gd name="T14" fmla="*/ 2 w 108"/>
                <a:gd name="T15" fmla="*/ 108 h 108"/>
                <a:gd name="T16" fmla="*/ 0 w 108"/>
                <a:gd name="T17" fmla="*/ 105 h 108"/>
                <a:gd name="T18" fmla="*/ 103 w 108"/>
                <a:gd name="T19" fmla="*/ 5 h 108"/>
                <a:gd name="T20" fmla="*/ 5 w 108"/>
                <a:gd name="T21" fmla="*/ 5 h 108"/>
                <a:gd name="T22" fmla="*/ 5 w 108"/>
                <a:gd name="T23" fmla="*/ 103 h 108"/>
                <a:gd name="T24" fmla="*/ 103 w 108"/>
                <a:gd name="T25" fmla="*/ 103 h 108"/>
                <a:gd name="T26" fmla="*/ 103 w 108"/>
                <a:gd name="T27"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08">
                  <a:moveTo>
                    <a:pt x="0" y="105"/>
                  </a:moveTo>
                  <a:cubicBezTo>
                    <a:pt x="0" y="3"/>
                    <a:pt x="0" y="3"/>
                    <a:pt x="0" y="3"/>
                  </a:cubicBezTo>
                  <a:cubicBezTo>
                    <a:pt x="0" y="1"/>
                    <a:pt x="1" y="0"/>
                    <a:pt x="2" y="0"/>
                  </a:cubicBezTo>
                  <a:cubicBezTo>
                    <a:pt x="105" y="0"/>
                    <a:pt x="105" y="0"/>
                    <a:pt x="105" y="0"/>
                  </a:cubicBezTo>
                  <a:cubicBezTo>
                    <a:pt x="107" y="0"/>
                    <a:pt x="108" y="1"/>
                    <a:pt x="108" y="3"/>
                  </a:cubicBezTo>
                  <a:cubicBezTo>
                    <a:pt x="108" y="105"/>
                    <a:pt x="108" y="105"/>
                    <a:pt x="108" y="105"/>
                  </a:cubicBezTo>
                  <a:cubicBezTo>
                    <a:pt x="108" y="107"/>
                    <a:pt x="107" y="108"/>
                    <a:pt x="105" y="108"/>
                  </a:cubicBezTo>
                  <a:cubicBezTo>
                    <a:pt x="2" y="108"/>
                    <a:pt x="2" y="108"/>
                    <a:pt x="2" y="108"/>
                  </a:cubicBezTo>
                  <a:cubicBezTo>
                    <a:pt x="1" y="108"/>
                    <a:pt x="0" y="107"/>
                    <a:pt x="0" y="105"/>
                  </a:cubicBezTo>
                  <a:close/>
                  <a:moveTo>
                    <a:pt x="103" y="5"/>
                  </a:moveTo>
                  <a:cubicBezTo>
                    <a:pt x="5" y="5"/>
                    <a:pt x="5" y="5"/>
                    <a:pt x="5" y="5"/>
                  </a:cubicBezTo>
                  <a:cubicBezTo>
                    <a:pt x="5" y="103"/>
                    <a:pt x="5" y="103"/>
                    <a:pt x="5" y="103"/>
                  </a:cubicBezTo>
                  <a:cubicBezTo>
                    <a:pt x="103" y="103"/>
                    <a:pt x="103" y="103"/>
                    <a:pt x="103" y="103"/>
                  </a:cubicBezTo>
                  <a:lnTo>
                    <a:pt x="103"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29" name="Freeform 115">
              <a:extLst>
                <a:ext uri="{FF2B5EF4-FFF2-40B4-BE49-F238E27FC236}">
                  <a16:creationId xmlns:a16="http://schemas.microsoft.com/office/drawing/2014/main" id="{B56EBB19-1B9D-46A3-8814-9CC5EC955BEE}"/>
                </a:ext>
              </a:extLst>
            </p:cNvPr>
            <p:cNvSpPr>
              <a:spLocks/>
            </p:cNvSpPr>
            <p:nvPr/>
          </p:nvSpPr>
          <p:spPr bwMode="auto">
            <a:xfrm>
              <a:off x="3740150" y="750888"/>
              <a:ext cx="449263" cy="347663"/>
            </a:xfrm>
            <a:custGeom>
              <a:avLst/>
              <a:gdLst>
                <a:gd name="T0" fmla="*/ 187 w 283"/>
                <a:gd name="T1" fmla="*/ 156 h 219"/>
                <a:gd name="T2" fmla="*/ 251 w 283"/>
                <a:gd name="T3" fmla="*/ 94 h 219"/>
                <a:gd name="T4" fmla="*/ 283 w 283"/>
                <a:gd name="T5" fmla="*/ 126 h 219"/>
                <a:gd name="T6" fmla="*/ 219 w 283"/>
                <a:gd name="T7" fmla="*/ 188 h 219"/>
                <a:gd name="T8" fmla="*/ 189 w 283"/>
                <a:gd name="T9" fmla="*/ 219 h 219"/>
                <a:gd name="T10" fmla="*/ 157 w 283"/>
                <a:gd name="T11" fmla="*/ 188 h 219"/>
                <a:gd name="T12" fmla="*/ 0 w 283"/>
                <a:gd name="T13" fmla="*/ 30 h 219"/>
                <a:gd name="T14" fmla="*/ 32 w 283"/>
                <a:gd name="T15" fmla="*/ 0 h 219"/>
                <a:gd name="T16" fmla="*/ 187 w 283"/>
                <a:gd name="T17" fmla="*/ 15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19">
                  <a:moveTo>
                    <a:pt x="187" y="156"/>
                  </a:moveTo>
                  <a:lnTo>
                    <a:pt x="251" y="94"/>
                  </a:lnTo>
                  <a:lnTo>
                    <a:pt x="283" y="126"/>
                  </a:lnTo>
                  <a:lnTo>
                    <a:pt x="219" y="188"/>
                  </a:lnTo>
                  <a:lnTo>
                    <a:pt x="189" y="219"/>
                  </a:lnTo>
                  <a:lnTo>
                    <a:pt x="157" y="188"/>
                  </a:lnTo>
                  <a:lnTo>
                    <a:pt x="0" y="30"/>
                  </a:lnTo>
                  <a:lnTo>
                    <a:pt x="32" y="0"/>
                  </a:lnTo>
                  <a:lnTo>
                    <a:pt x="187"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0" name="Freeform 116">
              <a:extLst>
                <a:ext uri="{FF2B5EF4-FFF2-40B4-BE49-F238E27FC236}">
                  <a16:creationId xmlns:a16="http://schemas.microsoft.com/office/drawing/2014/main" id="{34E5AB33-1CF6-4F7E-AAB1-077BB584926E}"/>
                </a:ext>
              </a:extLst>
            </p:cNvPr>
            <p:cNvSpPr>
              <a:spLocks noEditPoints="1"/>
            </p:cNvSpPr>
            <p:nvPr/>
          </p:nvSpPr>
          <p:spPr bwMode="auto">
            <a:xfrm>
              <a:off x="3730625" y="741363"/>
              <a:ext cx="465138" cy="366713"/>
            </a:xfrm>
            <a:custGeom>
              <a:avLst/>
              <a:gdLst>
                <a:gd name="T0" fmla="*/ 96 w 147"/>
                <a:gd name="T1" fmla="*/ 115 h 116"/>
                <a:gd name="T2" fmla="*/ 1 w 147"/>
                <a:gd name="T3" fmla="*/ 20 h 116"/>
                <a:gd name="T4" fmla="*/ 0 w 147"/>
                <a:gd name="T5" fmla="*/ 18 h 116"/>
                <a:gd name="T6" fmla="*/ 1 w 147"/>
                <a:gd name="T7" fmla="*/ 17 h 116"/>
                <a:gd name="T8" fmla="*/ 17 w 147"/>
                <a:gd name="T9" fmla="*/ 1 h 116"/>
                <a:gd name="T10" fmla="*/ 19 w 147"/>
                <a:gd name="T11" fmla="*/ 0 h 116"/>
                <a:gd name="T12" fmla="*/ 20 w 147"/>
                <a:gd name="T13" fmla="*/ 1 h 116"/>
                <a:gd name="T14" fmla="*/ 97 w 147"/>
                <a:gd name="T15" fmla="*/ 78 h 116"/>
                <a:gd name="T16" fmla="*/ 127 w 147"/>
                <a:gd name="T17" fmla="*/ 48 h 116"/>
                <a:gd name="T18" fmla="*/ 129 w 147"/>
                <a:gd name="T19" fmla="*/ 48 h 116"/>
                <a:gd name="T20" fmla="*/ 130 w 147"/>
                <a:gd name="T21" fmla="*/ 48 h 116"/>
                <a:gd name="T22" fmla="*/ 146 w 147"/>
                <a:gd name="T23" fmla="*/ 64 h 116"/>
                <a:gd name="T24" fmla="*/ 146 w 147"/>
                <a:gd name="T25" fmla="*/ 68 h 116"/>
                <a:gd name="T26" fmla="*/ 100 w 147"/>
                <a:gd name="T27" fmla="*/ 115 h 116"/>
                <a:gd name="T28" fmla="*/ 98 w 147"/>
                <a:gd name="T29" fmla="*/ 116 h 116"/>
                <a:gd name="T30" fmla="*/ 96 w 147"/>
                <a:gd name="T31" fmla="*/ 115 h 116"/>
                <a:gd name="T32" fmla="*/ 129 w 147"/>
                <a:gd name="T33" fmla="*/ 54 h 116"/>
                <a:gd name="T34" fmla="*/ 99 w 147"/>
                <a:gd name="T35" fmla="*/ 83 h 116"/>
                <a:gd name="T36" fmla="*/ 97 w 147"/>
                <a:gd name="T37" fmla="*/ 84 h 116"/>
                <a:gd name="T38" fmla="*/ 96 w 147"/>
                <a:gd name="T39" fmla="*/ 83 h 116"/>
                <a:gd name="T40" fmla="*/ 19 w 147"/>
                <a:gd name="T41" fmla="*/ 6 h 116"/>
                <a:gd name="T42" fmla="*/ 7 w 147"/>
                <a:gd name="T43" fmla="*/ 18 h 116"/>
                <a:gd name="T44" fmla="*/ 98 w 147"/>
                <a:gd name="T45" fmla="*/ 110 h 116"/>
                <a:gd name="T46" fmla="*/ 141 w 147"/>
                <a:gd name="T47" fmla="*/ 66 h 116"/>
                <a:gd name="T48" fmla="*/ 129 w 147"/>
                <a:gd name="T49" fmla="*/ 5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 h="116">
                  <a:moveTo>
                    <a:pt x="96" y="115"/>
                  </a:moveTo>
                  <a:cubicBezTo>
                    <a:pt x="1" y="20"/>
                    <a:pt x="1" y="20"/>
                    <a:pt x="1" y="20"/>
                  </a:cubicBezTo>
                  <a:cubicBezTo>
                    <a:pt x="1" y="20"/>
                    <a:pt x="0" y="19"/>
                    <a:pt x="0" y="18"/>
                  </a:cubicBezTo>
                  <a:cubicBezTo>
                    <a:pt x="0" y="18"/>
                    <a:pt x="1" y="17"/>
                    <a:pt x="1" y="17"/>
                  </a:cubicBezTo>
                  <a:cubicBezTo>
                    <a:pt x="17" y="1"/>
                    <a:pt x="17" y="1"/>
                    <a:pt x="17" y="1"/>
                  </a:cubicBezTo>
                  <a:cubicBezTo>
                    <a:pt x="17" y="0"/>
                    <a:pt x="18" y="0"/>
                    <a:pt x="19" y="0"/>
                  </a:cubicBezTo>
                  <a:cubicBezTo>
                    <a:pt x="19" y="0"/>
                    <a:pt x="20" y="0"/>
                    <a:pt x="20" y="1"/>
                  </a:cubicBezTo>
                  <a:cubicBezTo>
                    <a:pt x="97" y="78"/>
                    <a:pt x="97" y="78"/>
                    <a:pt x="97" y="78"/>
                  </a:cubicBezTo>
                  <a:cubicBezTo>
                    <a:pt x="127" y="48"/>
                    <a:pt x="127" y="48"/>
                    <a:pt x="127" y="48"/>
                  </a:cubicBezTo>
                  <a:cubicBezTo>
                    <a:pt x="127" y="48"/>
                    <a:pt x="128" y="48"/>
                    <a:pt x="129" y="48"/>
                  </a:cubicBezTo>
                  <a:cubicBezTo>
                    <a:pt x="129" y="48"/>
                    <a:pt x="130" y="48"/>
                    <a:pt x="130" y="48"/>
                  </a:cubicBezTo>
                  <a:cubicBezTo>
                    <a:pt x="146" y="64"/>
                    <a:pt x="146" y="64"/>
                    <a:pt x="146" y="64"/>
                  </a:cubicBezTo>
                  <a:cubicBezTo>
                    <a:pt x="147" y="65"/>
                    <a:pt x="147" y="67"/>
                    <a:pt x="146" y="68"/>
                  </a:cubicBezTo>
                  <a:cubicBezTo>
                    <a:pt x="100" y="115"/>
                    <a:pt x="100" y="115"/>
                    <a:pt x="100" y="115"/>
                  </a:cubicBezTo>
                  <a:cubicBezTo>
                    <a:pt x="99" y="115"/>
                    <a:pt x="98" y="116"/>
                    <a:pt x="98" y="116"/>
                  </a:cubicBezTo>
                  <a:cubicBezTo>
                    <a:pt x="97" y="116"/>
                    <a:pt x="96" y="115"/>
                    <a:pt x="96" y="115"/>
                  </a:cubicBezTo>
                  <a:close/>
                  <a:moveTo>
                    <a:pt x="129" y="54"/>
                  </a:moveTo>
                  <a:cubicBezTo>
                    <a:pt x="99" y="83"/>
                    <a:pt x="99" y="83"/>
                    <a:pt x="99" y="83"/>
                  </a:cubicBezTo>
                  <a:cubicBezTo>
                    <a:pt x="99" y="84"/>
                    <a:pt x="98" y="84"/>
                    <a:pt x="97" y="84"/>
                  </a:cubicBezTo>
                  <a:cubicBezTo>
                    <a:pt x="97" y="84"/>
                    <a:pt x="96" y="84"/>
                    <a:pt x="96" y="83"/>
                  </a:cubicBezTo>
                  <a:cubicBezTo>
                    <a:pt x="19" y="6"/>
                    <a:pt x="19" y="6"/>
                    <a:pt x="19" y="6"/>
                  </a:cubicBezTo>
                  <a:cubicBezTo>
                    <a:pt x="7" y="18"/>
                    <a:pt x="7" y="18"/>
                    <a:pt x="7" y="18"/>
                  </a:cubicBezTo>
                  <a:cubicBezTo>
                    <a:pt x="98" y="110"/>
                    <a:pt x="98" y="110"/>
                    <a:pt x="98" y="110"/>
                  </a:cubicBezTo>
                  <a:cubicBezTo>
                    <a:pt x="141" y="66"/>
                    <a:pt x="141" y="66"/>
                    <a:pt x="141" y="66"/>
                  </a:cubicBezTo>
                  <a:lnTo>
                    <a:pt x="12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1" name="Freeform 117">
              <a:extLst>
                <a:ext uri="{FF2B5EF4-FFF2-40B4-BE49-F238E27FC236}">
                  <a16:creationId xmlns:a16="http://schemas.microsoft.com/office/drawing/2014/main" id="{3831191E-D471-4E37-8C32-E239CA8BF155}"/>
                </a:ext>
              </a:extLst>
            </p:cNvPr>
            <p:cNvSpPr>
              <a:spLocks/>
            </p:cNvSpPr>
            <p:nvPr/>
          </p:nvSpPr>
          <p:spPr bwMode="auto">
            <a:xfrm>
              <a:off x="3740150" y="750888"/>
              <a:ext cx="449263" cy="347663"/>
            </a:xfrm>
            <a:custGeom>
              <a:avLst/>
              <a:gdLst>
                <a:gd name="T0" fmla="*/ 187 w 283"/>
                <a:gd name="T1" fmla="*/ 156 h 219"/>
                <a:gd name="T2" fmla="*/ 251 w 283"/>
                <a:gd name="T3" fmla="*/ 94 h 219"/>
                <a:gd name="T4" fmla="*/ 283 w 283"/>
                <a:gd name="T5" fmla="*/ 126 h 219"/>
                <a:gd name="T6" fmla="*/ 219 w 283"/>
                <a:gd name="T7" fmla="*/ 188 h 219"/>
                <a:gd name="T8" fmla="*/ 189 w 283"/>
                <a:gd name="T9" fmla="*/ 219 h 219"/>
                <a:gd name="T10" fmla="*/ 157 w 283"/>
                <a:gd name="T11" fmla="*/ 188 h 219"/>
                <a:gd name="T12" fmla="*/ 0 w 283"/>
                <a:gd name="T13" fmla="*/ 30 h 219"/>
                <a:gd name="T14" fmla="*/ 32 w 283"/>
                <a:gd name="T15" fmla="*/ 0 h 219"/>
                <a:gd name="T16" fmla="*/ 187 w 283"/>
                <a:gd name="T17" fmla="*/ 15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19">
                  <a:moveTo>
                    <a:pt x="187" y="156"/>
                  </a:moveTo>
                  <a:lnTo>
                    <a:pt x="251" y="94"/>
                  </a:lnTo>
                  <a:lnTo>
                    <a:pt x="283" y="126"/>
                  </a:lnTo>
                  <a:lnTo>
                    <a:pt x="219" y="188"/>
                  </a:lnTo>
                  <a:lnTo>
                    <a:pt x="189" y="219"/>
                  </a:lnTo>
                  <a:lnTo>
                    <a:pt x="157" y="188"/>
                  </a:lnTo>
                  <a:lnTo>
                    <a:pt x="0" y="30"/>
                  </a:lnTo>
                  <a:lnTo>
                    <a:pt x="32" y="0"/>
                  </a:lnTo>
                  <a:lnTo>
                    <a:pt x="187"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32" name="Freeform 118">
              <a:extLst>
                <a:ext uri="{FF2B5EF4-FFF2-40B4-BE49-F238E27FC236}">
                  <a16:creationId xmlns:a16="http://schemas.microsoft.com/office/drawing/2014/main" id="{F81F359C-473A-4D16-8381-03259177E486}"/>
                </a:ext>
              </a:extLst>
            </p:cNvPr>
            <p:cNvSpPr>
              <a:spLocks noEditPoints="1"/>
            </p:cNvSpPr>
            <p:nvPr/>
          </p:nvSpPr>
          <p:spPr bwMode="auto">
            <a:xfrm>
              <a:off x="3730625" y="741363"/>
              <a:ext cx="465138" cy="366713"/>
            </a:xfrm>
            <a:custGeom>
              <a:avLst/>
              <a:gdLst>
                <a:gd name="T0" fmla="*/ 96 w 147"/>
                <a:gd name="T1" fmla="*/ 115 h 116"/>
                <a:gd name="T2" fmla="*/ 1 w 147"/>
                <a:gd name="T3" fmla="*/ 20 h 116"/>
                <a:gd name="T4" fmla="*/ 0 w 147"/>
                <a:gd name="T5" fmla="*/ 18 h 116"/>
                <a:gd name="T6" fmla="*/ 1 w 147"/>
                <a:gd name="T7" fmla="*/ 17 h 116"/>
                <a:gd name="T8" fmla="*/ 17 w 147"/>
                <a:gd name="T9" fmla="*/ 1 h 116"/>
                <a:gd name="T10" fmla="*/ 19 w 147"/>
                <a:gd name="T11" fmla="*/ 0 h 116"/>
                <a:gd name="T12" fmla="*/ 20 w 147"/>
                <a:gd name="T13" fmla="*/ 1 h 116"/>
                <a:gd name="T14" fmla="*/ 97 w 147"/>
                <a:gd name="T15" fmla="*/ 78 h 116"/>
                <a:gd name="T16" fmla="*/ 127 w 147"/>
                <a:gd name="T17" fmla="*/ 48 h 116"/>
                <a:gd name="T18" fmla="*/ 129 w 147"/>
                <a:gd name="T19" fmla="*/ 48 h 116"/>
                <a:gd name="T20" fmla="*/ 130 w 147"/>
                <a:gd name="T21" fmla="*/ 48 h 116"/>
                <a:gd name="T22" fmla="*/ 146 w 147"/>
                <a:gd name="T23" fmla="*/ 64 h 116"/>
                <a:gd name="T24" fmla="*/ 146 w 147"/>
                <a:gd name="T25" fmla="*/ 68 h 116"/>
                <a:gd name="T26" fmla="*/ 100 w 147"/>
                <a:gd name="T27" fmla="*/ 115 h 116"/>
                <a:gd name="T28" fmla="*/ 98 w 147"/>
                <a:gd name="T29" fmla="*/ 116 h 116"/>
                <a:gd name="T30" fmla="*/ 96 w 147"/>
                <a:gd name="T31" fmla="*/ 115 h 116"/>
                <a:gd name="T32" fmla="*/ 129 w 147"/>
                <a:gd name="T33" fmla="*/ 54 h 116"/>
                <a:gd name="T34" fmla="*/ 99 w 147"/>
                <a:gd name="T35" fmla="*/ 83 h 116"/>
                <a:gd name="T36" fmla="*/ 97 w 147"/>
                <a:gd name="T37" fmla="*/ 84 h 116"/>
                <a:gd name="T38" fmla="*/ 96 w 147"/>
                <a:gd name="T39" fmla="*/ 83 h 116"/>
                <a:gd name="T40" fmla="*/ 19 w 147"/>
                <a:gd name="T41" fmla="*/ 6 h 116"/>
                <a:gd name="T42" fmla="*/ 7 w 147"/>
                <a:gd name="T43" fmla="*/ 18 h 116"/>
                <a:gd name="T44" fmla="*/ 98 w 147"/>
                <a:gd name="T45" fmla="*/ 110 h 116"/>
                <a:gd name="T46" fmla="*/ 141 w 147"/>
                <a:gd name="T47" fmla="*/ 66 h 116"/>
                <a:gd name="T48" fmla="*/ 129 w 147"/>
                <a:gd name="T49" fmla="*/ 5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 h="116">
                  <a:moveTo>
                    <a:pt x="96" y="115"/>
                  </a:moveTo>
                  <a:cubicBezTo>
                    <a:pt x="1" y="20"/>
                    <a:pt x="1" y="20"/>
                    <a:pt x="1" y="20"/>
                  </a:cubicBezTo>
                  <a:cubicBezTo>
                    <a:pt x="1" y="20"/>
                    <a:pt x="0" y="19"/>
                    <a:pt x="0" y="18"/>
                  </a:cubicBezTo>
                  <a:cubicBezTo>
                    <a:pt x="0" y="18"/>
                    <a:pt x="1" y="17"/>
                    <a:pt x="1" y="17"/>
                  </a:cubicBezTo>
                  <a:cubicBezTo>
                    <a:pt x="17" y="1"/>
                    <a:pt x="17" y="1"/>
                    <a:pt x="17" y="1"/>
                  </a:cubicBezTo>
                  <a:cubicBezTo>
                    <a:pt x="17" y="0"/>
                    <a:pt x="18" y="0"/>
                    <a:pt x="19" y="0"/>
                  </a:cubicBezTo>
                  <a:cubicBezTo>
                    <a:pt x="19" y="0"/>
                    <a:pt x="20" y="0"/>
                    <a:pt x="20" y="1"/>
                  </a:cubicBezTo>
                  <a:cubicBezTo>
                    <a:pt x="97" y="78"/>
                    <a:pt x="97" y="78"/>
                    <a:pt x="97" y="78"/>
                  </a:cubicBezTo>
                  <a:cubicBezTo>
                    <a:pt x="127" y="48"/>
                    <a:pt x="127" y="48"/>
                    <a:pt x="127" y="48"/>
                  </a:cubicBezTo>
                  <a:cubicBezTo>
                    <a:pt x="127" y="48"/>
                    <a:pt x="128" y="48"/>
                    <a:pt x="129" y="48"/>
                  </a:cubicBezTo>
                  <a:cubicBezTo>
                    <a:pt x="129" y="48"/>
                    <a:pt x="130" y="48"/>
                    <a:pt x="130" y="48"/>
                  </a:cubicBezTo>
                  <a:cubicBezTo>
                    <a:pt x="146" y="64"/>
                    <a:pt x="146" y="64"/>
                    <a:pt x="146" y="64"/>
                  </a:cubicBezTo>
                  <a:cubicBezTo>
                    <a:pt x="147" y="65"/>
                    <a:pt x="147" y="67"/>
                    <a:pt x="146" y="68"/>
                  </a:cubicBezTo>
                  <a:cubicBezTo>
                    <a:pt x="100" y="115"/>
                    <a:pt x="100" y="115"/>
                    <a:pt x="100" y="115"/>
                  </a:cubicBezTo>
                  <a:cubicBezTo>
                    <a:pt x="99" y="115"/>
                    <a:pt x="98" y="116"/>
                    <a:pt x="98" y="116"/>
                  </a:cubicBezTo>
                  <a:cubicBezTo>
                    <a:pt x="97" y="116"/>
                    <a:pt x="96" y="115"/>
                    <a:pt x="96" y="115"/>
                  </a:cubicBezTo>
                  <a:close/>
                  <a:moveTo>
                    <a:pt x="129" y="54"/>
                  </a:moveTo>
                  <a:cubicBezTo>
                    <a:pt x="99" y="83"/>
                    <a:pt x="99" y="83"/>
                    <a:pt x="99" y="83"/>
                  </a:cubicBezTo>
                  <a:cubicBezTo>
                    <a:pt x="99" y="84"/>
                    <a:pt x="98" y="84"/>
                    <a:pt x="97" y="84"/>
                  </a:cubicBezTo>
                  <a:cubicBezTo>
                    <a:pt x="97" y="84"/>
                    <a:pt x="96" y="84"/>
                    <a:pt x="96" y="83"/>
                  </a:cubicBezTo>
                  <a:cubicBezTo>
                    <a:pt x="19" y="6"/>
                    <a:pt x="19" y="6"/>
                    <a:pt x="19" y="6"/>
                  </a:cubicBezTo>
                  <a:cubicBezTo>
                    <a:pt x="7" y="18"/>
                    <a:pt x="7" y="18"/>
                    <a:pt x="7" y="18"/>
                  </a:cubicBezTo>
                  <a:cubicBezTo>
                    <a:pt x="98" y="110"/>
                    <a:pt x="98" y="110"/>
                    <a:pt x="98" y="110"/>
                  </a:cubicBezTo>
                  <a:cubicBezTo>
                    <a:pt x="141" y="66"/>
                    <a:pt x="141" y="66"/>
                    <a:pt x="141" y="66"/>
                  </a:cubicBezTo>
                  <a:lnTo>
                    <a:pt x="12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34" name="TextBox 33">
            <a:extLst>
              <a:ext uri="{FF2B5EF4-FFF2-40B4-BE49-F238E27FC236}">
                <a16:creationId xmlns:a16="http://schemas.microsoft.com/office/drawing/2014/main" id="{3F948E07-0459-411C-B5D3-1AF80DE305AD}"/>
              </a:ext>
            </a:extLst>
          </p:cNvPr>
          <p:cNvSpPr txBox="1"/>
          <p:nvPr/>
        </p:nvSpPr>
        <p:spPr>
          <a:xfrm>
            <a:off x="1628775" y="2605909"/>
            <a:ext cx="4029075" cy="2879250"/>
          </a:xfrm>
          <a:prstGeom prst="rect">
            <a:avLst/>
          </a:prstGeom>
          <a:noFill/>
        </p:spPr>
        <p:txBody>
          <a:bodyPr wrap="square" lIns="91440" tIns="45720" rIns="91440" bIns="45720" rtlCol="0" anchor="t">
            <a:spAutoFit/>
          </a:bodyPr>
          <a:lstStyle/>
          <a:p>
            <a:pPr>
              <a:lnSpc>
                <a:spcPct val="114000"/>
              </a:lnSpc>
            </a:pPr>
            <a:r>
              <a:rPr lang="en-US" altLang="ko-KR" sz="2000"/>
              <a:t>A medical separation </a:t>
            </a:r>
            <a:r>
              <a:rPr lang="en-US" altLang="ko-KR" sz="2000" b="1">
                <a:solidFill>
                  <a:schemeClr val="accent5">
                    <a:lumMod val="75000"/>
                  </a:schemeClr>
                </a:solidFill>
              </a:rPr>
              <a:t>may be considered </a:t>
            </a:r>
            <a:r>
              <a:rPr lang="en-US" altLang="ko-KR" sz="2000"/>
              <a:t>when the appropriate qualified health professional has determined the student to have a </a:t>
            </a:r>
            <a:r>
              <a:rPr lang="en-US" altLang="ko-KR" sz="2000" b="1">
                <a:solidFill>
                  <a:schemeClr val="accent5">
                    <a:lumMod val="75000"/>
                  </a:schemeClr>
                </a:solidFill>
              </a:rPr>
              <a:t>preexisting or acquired health condition </a:t>
            </a:r>
            <a:r>
              <a:rPr lang="en-US" altLang="ko-KR" sz="2000"/>
              <a:t>that </a:t>
            </a:r>
            <a:r>
              <a:rPr lang="en-US" altLang="ko-KR" sz="2000" b="1"/>
              <a:t>requires</a:t>
            </a:r>
            <a:r>
              <a:rPr lang="en-US" altLang="ko-KR" sz="2000"/>
              <a:t> treatment beyond the basic health services provided by Job Corps; </a:t>
            </a:r>
            <a:r>
              <a:rPr lang="en-US" altLang="ko-KR" sz="2000" b="1" u="sng"/>
              <a:t>AND</a:t>
            </a:r>
            <a:endParaRPr lang="en-US" altLang="ko-KR" sz="2000"/>
          </a:p>
        </p:txBody>
      </p:sp>
      <p:grpSp>
        <p:nvGrpSpPr>
          <p:cNvPr id="45" name="그룹 44">
            <a:extLst>
              <a:ext uri="{FF2B5EF4-FFF2-40B4-BE49-F238E27FC236}">
                <a16:creationId xmlns:a16="http://schemas.microsoft.com/office/drawing/2014/main" id="{41F80822-2AC2-4FCC-BB32-14D257DDA14E}"/>
              </a:ext>
            </a:extLst>
          </p:cNvPr>
          <p:cNvGrpSpPr/>
          <p:nvPr/>
        </p:nvGrpSpPr>
        <p:grpSpPr>
          <a:xfrm flipH="1">
            <a:off x="6534451" y="2701708"/>
            <a:ext cx="304498" cy="253104"/>
            <a:chOff x="3730625" y="741363"/>
            <a:chExt cx="498475" cy="414338"/>
          </a:xfrm>
          <a:solidFill>
            <a:schemeClr val="tx2"/>
          </a:solidFill>
        </p:grpSpPr>
        <p:sp>
          <p:nvSpPr>
            <p:cNvPr id="46" name="Freeform 114">
              <a:extLst>
                <a:ext uri="{FF2B5EF4-FFF2-40B4-BE49-F238E27FC236}">
                  <a16:creationId xmlns:a16="http://schemas.microsoft.com/office/drawing/2014/main" id="{BC419EB6-F042-4D99-A749-2C81A7835CDB}"/>
                </a:ext>
              </a:extLst>
            </p:cNvPr>
            <p:cNvSpPr>
              <a:spLocks noEditPoints="1"/>
            </p:cNvSpPr>
            <p:nvPr/>
          </p:nvSpPr>
          <p:spPr bwMode="auto">
            <a:xfrm>
              <a:off x="3887787" y="814388"/>
              <a:ext cx="341313" cy="341313"/>
            </a:xfrm>
            <a:custGeom>
              <a:avLst/>
              <a:gdLst>
                <a:gd name="T0" fmla="*/ 0 w 108"/>
                <a:gd name="T1" fmla="*/ 105 h 108"/>
                <a:gd name="T2" fmla="*/ 0 w 108"/>
                <a:gd name="T3" fmla="*/ 3 h 108"/>
                <a:gd name="T4" fmla="*/ 2 w 108"/>
                <a:gd name="T5" fmla="*/ 0 h 108"/>
                <a:gd name="T6" fmla="*/ 105 w 108"/>
                <a:gd name="T7" fmla="*/ 0 h 108"/>
                <a:gd name="T8" fmla="*/ 108 w 108"/>
                <a:gd name="T9" fmla="*/ 3 h 108"/>
                <a:gd name="T10" fmla="*/ 108 w 108"/>
                <a:gd name="T11" fmla="*/ 105 h 108"/>
                <a:gd name="T12" fmla="*/ 105 w 108"/>
                <a:gd name="T13" fmla="*/ 108 h 108"/>
                <a:gd name="T14" fmla="*/ 2 w 108"/>
                <a:gd name="T15" fmla="*/ 108 h 108"/>
                <a:gd name="T16" fmla="*/ 0 w 108"/>
                <a:gd name="T17" fmla="*/ 105 h 108"/>
                <a:gd name="T18" fmla="*/ 103 w 108"/>
                <a:gd name="T19" fmla="*/ 5 h 108"/>
                <a:gd name="T20" fmla="*/ 5 w 108"/>
                <a:gd name="T21" fmla="*/ 5 h 108"/>
                <a:gd name="T22" fmla="*/ 5 w 108"/>
                <a:gd name="T23" fmla="*/ 103 h 108"/>
                <a:gd name="T24" fmla="*/ 103 w 108"/>
                <a:gd name="T25" fmla="*/ 103 h 108"/>
                <a:gd name="T26" fmla="*/ 103 w 108"/>
                <a:gd name="T27"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08">
                  <a:moveTo>
                    <a:pt x="0" y="105"/>
                  </a:moveTo>
                  <a:cubicBezTo>
                    <a:pt x="0" y="3"/>
                    <a:pt x="0" y="3"/>
                    <a:pt x="0" y="3"/>
                  </a:cubicBezTo>
                  <a:cubicBezTo>
                    <a:pt x="0" y="1"/>
                    <a:pt x="1" y="0"/>
                    <a:pt x="2" y="0"/>
                  </a:cubicBezTo>
                  <a:cubicBezTo>
                    <a:pt x="105" y="0"/>
                    <a:pt x="105" y="0"/>
                    <a:pt x="105" y="0"/>
                  </a:cubicBezTo>
                  <a:cubicBezTo>
                    <a:pt x="107" y="0"/>
                    <a:pt x="108" y="1"/>
                    <a:pt x="108" y="3"/>
                  </a:cubicBezTo>
                  <a:cubicBezTo>
                    <a:pt x="108" y="105"/>
                    <a:pt x="108" y="105"/>
                    <a:pt x="108" y="105"/>
                  </a:cubicBezTo>
                  <a:cubicBezTo>
                    <a:pt x="108" y="107"/>
                    <a:pt x="107" y="108"/>
                    <a:pt x="105" y="108"/>
                  </a:cubicBezTo>
                  <a:cubicBezTo>
                    <a:pt x="2" y="108"/>
                    <a:pt x="2" y="108"/>
                    <a:pt x="2" y="108"/>
                  </a:cubicBezTo>
                  <a:cubicBezTo>
                    <a:pt x="1" y="108"/>
                    <a:pt x="0" y="107"/>
                    <a:pt x="0" y="105"/>
                  </a:cubicBezTo>
                  <a:close/>
                  <a:moveTo>
                    <a:pt x="103" y="5"/>
                  </a:moveTo>
                  <a:cubicBezTo>
                    <a:pt x="5" y="5"/>
                    <a:pt x="5" y="5"/>
                    <a:pt x="5" y="5"/>
                  </a:cubicBezTo>
                  <a:cubicBezTo>
                    <a:pt x="5" y="103"/>
                    <a:pt x="5" y="103"/>
                    <a:pt x="5" y="103"/>
                  </a:cubicBezTo>
                  <a:cubicBezTo>
                    <a:pt x="103" y="103"/>
                    <a:pt x="103" y="103"/>
                    <a:pt x="103" y="103"/>
                  </a:cubicBezTo>
                  <a:lnTo>
                    <a:pt x="103"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7" name="Freeform 115">
              <a:extLst>
                <a:ext uri="{FF2B5EF4-FFF2-40B4-BE49-F238E27FC236}">
                  <a16:creationId xmlns:a16="http://schemas.microsoft.com/office/drawing/2014/main" id="{E8307007-DC85-45FA-B875-8EB73B3A676F}"/>
                </a:ext>
              </a:extLst>
            </p:cNvPr>
            <p:cNvSpPr>
              <a:spLocks/>
            </p:cNvSpPr>
            <p:nvPr/>
          </p:nvSpPr>
          <p:spPr bwMode="auto">
            <a:xfrm>
              <a:off x="3740150" y="750888"/>
              <a:ext cx="449263" cy="347663"/>
            </a:xfrm>
            <a:custGeom>
              <a:avLst/>
              <a:gdLst>
                <a:gd name="T0" fmla="*/ 187 w 283"/>
                <a:gd name="T1" fmla="*/ 156 h 219"/>
                <a:gd name="T2" fmla="*/ 251 w 283"/>
                <a:gd name="T3" fmla="*/ 94 h 219"/>
                <a:gd name="T4" fmla="*/ 283 w 283"/>
                <a:gd name="T5" fmla="*/ 126 h 219"/>
                <a:gd name="T6" fmla="*/ 219 w 283"/>
                <a:gd name="T7" fmla="*/ 188 h 219"/>
                <a:gd name="T8" fmla="*/ 189 w 283"/>
                <a:gd name="T9" fmla="*/ 219 h 219"/>
                <a:gd name="T10" fmla="*/ 157 w 283"/>
                <a:gd name="T11" fmla="*/ 188 h 219"/>
                <a:gd name="T12" fmla="*/ 0 w 283"/>
                <a:gd name="T13" fmla="*/ 30 h 219"/>
                <a:gd name="T14" fmla="*/ 32 w 283"/>
                <a:gd name="T15" fmla="*/ 0 h 219"/>
                <a:gd name="T16" fmla="*/ 187 w 283"/>
                <a:gd name="T17" fmla="*/ 15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19">
                  <a:moveTo>
                    <a:pt x="187" y="156"/>
                  </a:moveTo>
                  <a:lnTo>
                    <a:pt x="251" y="94"/>
                  </a:lnTo>
                  <a:lnTo>
                    <a:pt x="283" y="126"/>
                  </a:lnTo>
                  <a:lnTo>
                    <a:pt x="219" y="188"/>
                  </a:lnTo>
                  <a:lnTo>
                    <a:pt x="189" y="219"/>
                  </a:lnTo>
                  <a:lnTo>
                    <a:pt x="157" y="188"/>
                  </a:lnTo>
                  <a:lnTo>
                    <a:pt x="0" y="30"/>
                  </a:lnTo>
                  <a:lnTo>
                    <a:pt x="32" y="0"/>
                  </a:lnTo>
                  <a:lnTo>
                    <a:pt x="187"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8" name="Freeform 116">
              <a:extLst>
                <a:ext uri="{FF2B5EF4-FFF2-40B4-BE49-F238E27FC236}">
                  <a16:creationId xmlns:a16="http://schemas.microsoft.com/office/drawing/2014/main" id="{8A87D064-380A-45F4-ACC2-BB2139CF327D}"/>
                </a:ext>
              </a:extLst>
            </p:cNvPr>
            <p:cNvSpPr>
              <a:spLocks noEditPoints="1"/>
            </p:cNvSpPr>
            <p:nvPr/>
          </p:nvSpPr>
          <p:spPr bwMode="auto">
            <a:xfrm>
              <a:off x="3730625" y="741363"/>
              <a:ext cx="465138" cy="366713"/>
            </a:xfrm>
            <a:custGeom>
              <a:avLst/>
              <a:gdLst>
                <a:gd name="T0" fmla="*/ 96 w 147"/>
                <a:gd name="T1" fmla="*/ 115 h 116"/>
                <a:gd name="T2" fmla="*/ 1 w 147"/>
                <a:gd name="T3" fmla="*/ 20 h 116"/>
                <a:gd name="T4" fmla="*/ 0 w 147"/>
                <a:gd name="T5" fmla="*/ 18 h 116"/>
                <a:gd name="T6" fmla="*/ 1 w 147"/>
                <a:gd name="T7" fmla="*/ 17 h 116"/>
                <a:gd name="T8" fmla="*/ 17 w 147"/>
                <a:gd name="T9" fmla="*/ 1 h 116"/>
                <a:gd name="T10" fmla="*/ 19 w 147"/>
                <a:gd name="T11" fmla="*/ 0 h 116"/>
                <a:gd name="T12" fmla="*/ 20 w 147"/>
                <a:gd name="T13" fmla="*/ 1 h 116"/>
                <a:gd name="T14" fmla="*/ 97 w 147"/>
                <a:gd name="T15" fmla="*/ 78 h 116"/>
                <a:gd name="T16" fmla="*/ 127 w 147"/>
                <a:gd name="T17" fmla="*/ 48 h 116"/>
                <a:gd name="T18" fmla="*/ 129 w 147"/>
                <a:gd name="T19" fmla="*/ 48 h 116"/>
                <a:gd name="T20" fmla="*/ 130 w 147"/>
                <a:gd name="T21" fmla="*/ 48 h 116"/>
                <a:gd name="T22" fmla="*/ 146 w 147"/>
                <a:gd name="T23" fmla="*/ 64 h 116"/>
                <a:gd name="T24" fmla="*/ 146 w 147"/>
                <a:gd name="T25" fmla="*/ 68 h 116"/>
                <a:gd name="T26" fmla="*/ 100 w 147"/>
                <a:gd name="T27" fmla="*/ 115 h 116"/>
                <a:gd name="T28" fmla="*/ 98 w 147"/>
                <a:gd name="T29" fmla="*/ 116 h 116"/>
                <a:gd name="T30" fmla="*/ 96 w 147"/>
                <a:gd name="T31" fmla="*/ 115 h 116"/>
                <a:gd name="T32" fmla="*/ 129 w 147"/>
                <a:gd name="T33" fmla="*/ 54 h 116"/>
                <a:gd name="T34" fmla="*/ 99 w 147"/>
                <a:gd name="T35" fmla="*/ 83 h 116"/>
                <a:gd name="T36" fmla="*/ 97 w 147"/>
                <a:gd name="T37" fmla="*/ 84 h 116"/>
                <a:gd name="T38" fmla="*/ 96 w 147"/>
                <a:gd name="T39" fmla="*/ 83 h 116"/>
                <a:gd name="T40" fmla="*/ 19 w 147"/>
                <a:gd name="T41" fmla="*/ 6 h 116"/>
                <a:gd name="T42" fmla="*/ 7 w 147"/>
                <a:gd name="T43" fmla="*/ 18 h 116"/>
                <a:gd name="T44" fmla="*/ 98 w 147"/>
                <a:gd name="T45" fmla="*/ 110 h 116"/>
                <a:gd name="T46" fmla="*/ 141 w 147"/>
                <a:gd name="T47" fmla="*/ 66 h 116"/>
                <a:gd name="T48" fmla="*/ 129 w 147"/>
                <a:gd name="T49" fmla="*/ 5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 h="116">
                  <a:moveTo>
                    <a:pt x="96" y="115"/>
                  </a:moveTo>
                  <a:cubicBezTo>
                    <a:pt x="1" y="20"/>
                    <a:pt x="1" y="20"/>
                    <a:pt x="1" y="20"/>
                  </a:cubicBezTo>
                  <a:cubicBezTo>
                    <a:pt x="1" y="20"/>
                    <a:pt x="0" y="19"/>
                    <a:pt x="0" y="18"/>
                  </a:cubicBezTo>
                  <a:cubicBezTo>
                    <a:pt x="0" y="18"/>
                    <a:pt x="1" y="17"/>
                    <a:pt x="1" y="17"/>
                  </a:cubicBezTo>
                  <a:cubicBezTo>
                    <a:pt x="17" y="1"/>
                    <a:pt x="17" y="1"/>
                    <a:pt x="17" y="1"/>
                  </a:cubicBezTo>
                  <a:cubicBezTo>
                    <a:pt x="17" y="0"/>
                    <a:pt x="18" y="0"/>
                    <a:pt x="19" y="0"/>
                  </a:cubicBezTo>
                  <a:cubicBezTo>
                    <a:pt x="19" y="0"/>
                    <a:pt x="20" y="0"/>
                    <a:pt x="20" y="1"/>
                  </a:cubicBezTo>
                  <a:cubicBezTo>
                    <a:pt x="97" y="78"/>
                    <a:pt x="97" y="78"/>
                    <a:pt x="97" y="78"/>
                  </a:cubicBezTo>
                  <a:cubicBezTo>
                    <a:pt x="127" y="48"/>
                    <a:pt x="127" y="48"/>
                    <a:pt x="127" y="48"/>
                  </a:cubicBezTo>
                  <a:cubicBezTo>
                    <a:pt x="127" y="48"/>
                    <a:pt x="128" y="48"/>
                    <a:pt x="129" y="48"/>
                  </a:cubicBezTo>
                  <a:cubicBezTo>
                    <a:pt x="129" y="48"/>
                    <a:pt x="130" y="48"/>
                    <a:pt x="130" y="48"/>
                  </a:cubicBezTo>
                  <a:cubicBezTo>
                    <a:pt x="146" y="64"/>
                    <a:pt x="146" y="64"/>
                    <a:pt x="146" y="64"/>
                  </a:cubicBezTo>
                  <a:cubicBezTo>
                    <a:pt x="147" y="65"/>
                    <a:pt x="147" y="67"/>
                    <a:pt x="146" y="68"/>
                  </a:cubicBezTo>
                  <a:cubicBezTo>
                    <a:pt x="100" y="115"/>
                    <a:pt x="100" y="115"/>
                    <a:pt x="100" y="115"/>
                  </a:cubicBezTo>
                  <a:cubicBezTo>
                    <a:pt x="99" y="115"/>
                    <a:pt x="98" y="116"/>
                    <a:pt x="98" y="116"/>
                  </a:cubicBezTo>
                  <a:cubicBezTo>
                    <a:pt x="97" y="116"/>
                    <a:pt x="96" y="115"/>
                    <a:pt x="96" y="115"/>
                  </a:cubicBezTo>
                  <a:close/>
                  <a:moveTo>
                    <a:pt x="129" y="54"/>
                  </a:moveTo>
                  <a:cubicBezTo>
                    <a:pt x="99" y="83"/>
                    <a:pt x="99" y="83"/>
                    <a:pt x="99" y="83"/>
                  </a:cubicBezTo>
                  <a:cubicBezTo>
                    <a:pt x="99" y="84"/>
                    <a:pt x="98" y="84"/>
                    <a:pt x="97" y="84"/>
                  </a:cubicBezTo>
                  <a:cubicBezTo>
                    <a:pt x="97" y="84"/>
                    <a:pt x="96" y="84"/>
                    <a:pt x="96" y="83"/>
                  </a:cubicBezTo>
                  <a:cubicBezTo>
                    <a:pt x="19" y="6"/>
                    <a:pt x="19" y="6"/>
                    <a:pt x="19" y="6"/>
                  </a:cubicBezTo>
                  <a:cubicBezTo>
                    <a:pt x="7" y="18"/>
                    <a:pt x="7" y="18"/>
                    <a:pt x="7" y="18"/>
                  </a:cubicBezTo>
                  <a:cubicBezTo>
                    <a:pt x="98" y="110"/>
                    <a:pt x="98" y="110"/>
                    <a:pt x="98" y="110"/>
                  </a:cubicBezTo>
                  <a:cubicBezTo>
                    <a:pt x="141" y="66"/>
                    <a:pt x="141" y="66"/>
                    <a:pt x="141" y="66"/>
                  </a:cubicBezTo>
                  <a:lnTo>
                    <a:pt x="12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49" name="Freeform 117">
              <a:extLst>
                <a:ext uri="{FF2B5EF4-FFF2-40B4-BE49-F238E27FC236}">
                  <a16:creationId xmlns:a16="http://schemas.microsoft.com/office/drawing/2014/main" id="{4310F855-5D2D-410C-9576-FFF47FDEA8FA}"/>
                </a:ext>
              </a:extLst>
            </p:cNvPr>
            <p:cNvSpPr>
              <a:spLocks/>
            </p:cNvSpPr>
            <p:nvPr/>
          </p:nvSpPr>
          <p:spPr bwMode="auto">
            <a:xfrm>
              <a:off x="3740150" y="750888"/>
              <a:ext cx="449263" cy="347663"/>
            </a:xfrm>
            <a:custGeom>
              <a:avLst/>
              <a:gdLst>
                <a:gd name="T0" fmla="*/ 187 w 283"/>
                <a:gd name="T1" fmla="*/ 156 h 219"/>
                <a:gd name="T2" fmla="*/ 251 w 283"/>
                <a:gd name="T3" fmla="*/ 94 h 219"/>
                <a:gd name="T4" fmla="*/ 283 w 283"/>
                <a:gd name="T5" fmla="*/ 126 h 219"/>
                <a:gd name="T6" fmla="*/ 219 w 283"/>
                <a:gd name="T7" fmla="*/ 188 h 219"/>
                <a:gd name="T8" fmla="*/ 189 w 283"/>
                <a:gd name="T9" fmla="*/ 219 h 219"/>
                <a:gd name="T10" fmla="*/ 157 w 283"/>
                <a:gd name="T11" fmla="*/ 188 h 219"/>
                <a:gd name="T12" fmla="*/ 0 w 283"/>
                <a:gd name="T13" fmla="*/ 30 h 219"/>
                <a:gd name="T14" fmla="*/ 32 w 283"/>
                <a:gd name="T15" fmla="*/ 0 h 219"/>
                <a:gd name="T16" fmla="*/ 187 w 283"/>
                <a:gd name="T17" fmla="*/ 15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19">
                  <a:moveTo>
                    <a:pt x="187" y="156"/>
                  </a:moveTo>
                  <a:lnTo>
                    <a:pt x="251" y="94"/>
                  </a:lnTo>
                  <a:lnTo>
                    <a:pt x="283" y="126"/>
                  </a:lnTo>
                  <a:lnTo>
                    <a:pt x="219" y="188"/>
                  </a:lnTo>
                  <a:lnTo>
                    <a:pt x="189" y="219"/>
                  </a:lnTo>
                  <a:lnTo>
                    <a:pt x="157" y="188"/>
                  </a:lnTo>
                  <a:lnTo>
                    <a:pt x="0" y="30"/>
                  </a:lnTo>
                  <a:lnTo>
                    <a:pt x="32" y="0"/>
                  </a:lnTo>
                  <a:lnTo>
                    <a:pt x="187"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50" name="Freeform 118">
              <a:extLst>
                <a:ext uri="{FF2B5EF4-FFF2-40B4-BE49-F238E27FC236}">
                  <a16:creationId xmlns:a16="http://schemas.microsoft.com/office/drawing/2014/main" id="{7685AEE6-B837-46ED-9FE9-67B89C186298}"/>
                </a:ext>
              </a:extLst>
            </p:cNvPr>
            <p:cNvSpPr>
              <a:spLocks noEditPoints="1"/>
            </p:cNvSpPr>
            <p:nvPr/>
          </p:nvSpPr>
          <p:spPr bwMode="auto">
            <a:xfrm>
              <a:off x="3730625" y="741363"/>
              <a:ext cx="465138" cy="366713"/>
            </a:xfrm>
            <a:custGeom>
              <a:avLst/>
              <a:gdLst>
                <a:gd name="T0" fmla="*/ 96 w 147"/>
                <a:gd name="T1" fmla="*/ 115 h 116"/>
                <a:gd name="T2" fmla="*/ 1 w 147"/>
                <a:gd name="T3" fmla="*/ 20 h 116"/>
                <a:gd name="T4" fmla="*/ 0 w 147"/>
                <a:gd name="T5" fmla="*/ 18 h 116"/>
                <a:gd name="T6" fmla="*/ 1 w 147"/>
                <a:gd name="T7" fmla="*/ 17 h 116"/>
                <a:gd name="T8" fmla="*/ 17 w 147"/>
                <a:gd name="T9" fmla="*/ 1 h 116"/>
                <a:gd name="T10" fmla="*/ 19 w 147"/>
                <a:gd name="T11" fmla="*/ 0 h 116"/>
                <a:gd name="T12" fmla="*/ 20 w 147"/>
                <a:gd name="T13" fmla="*/ 1 h 116"/>
                <a:gd name="T14" fmla="*/ 97 w 147"/>
                <a:gd name="T15" fmla="*/ 78 h 116"/>
                <a:gd name="T16" fmla="*/ 127 w 147"/>
                <a:gd name="T17" fmla="*/ 48 h 116"/>
                <a:gd name="T18" fmla="*/ 129 w 147"/>
                <a:gd name="T19" fmla="*/ 48 h 116"/>
                <a:gd name="T20" fmla="*/ 130 w 147"/>
                <a:gd name="T21" fmla="*/ 48 h 116"/>
                <a:gd name="T22" fmla="*/ 146 w 147"/>
                <a:gd name="T23" fmla="*/ 64 h 116"/>
                <a:gd name="T24" fmla="*/ 146 w 147"/>
                <a:gd name="T25" fmla="*/ 68 h 116"/>
                <a:gd name="T26" fmla="*/ 100 w 147"/>
                <a:gd name="T27" fmla="*/ 115 h 116"/>
                <a:gd name="T28" fmla="*/ 98 w 147"/>
                <a:gd name="T29" fmla="*/ 116 h 116"/>
                <a:gd name="T30" fmla="*/ 96 w 147"/>
                <a:gd name="T31" fmla="*/ 115 h 116"/>
                <a:gd name="T32" fmla="*/ 129 w 147"/>
                <a:gd name="T33" fmla="*/ 54 h 116"/>
                <a:gd name="T34" fmla="*/ 99 w 147"/>
                <a:gd name="T35" fmla="*/ 83 h 116"/>
                <a:gd name="T36" fmla="*/ 97 w 147"/>
                <a:gd name="T37" fmla="*/ 84 h 116"/>
                <a:gd name="T38" fmla="*/ 96 w 147"/>
                <a:gd name="T39" fmla="*/ 83 h 116"/>
                <a:gd name="T40" fmla="*/ 19 w 147"/>
                <a:gd name="T41" fmla="*/ 6 h 116"/>
                <a:gd name="T42" fmla="*/ 7 w 147"/>
                <a:gd name="T43" fmla="*/ 18 h 116"/>
                <a:gd name="T44" fmla="*/ 98 w 147"/>
                <a:gd name="T45" fmla="*/ 110 h 116"/>
                <a:gd name="T46" fmla="*/ 141 w 147"/>
                <a:gd name="T47" fmla="*/ 66 h 116"/>
                <a:gd name="T48" fmla="*/ 129 w 147"/>
                <a:gd name="T49" fmla="*/ 5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 h="116">
                  <a:moveTo>
                    <a:pt x="96" y="115"/>
                  </a:moveTo>
                  <a:cubicBezTo>
                    <a:pt x="1" y="20"/>
                    <a:pt x="1" y="20"/>
                    <a:pt x="1" y="20"/>
                  </a:cubicBezTo>
                  <a:cubicBezTo>
                    <a:pt x="1" y="20"/>
                    <a:pt x="0" y="19"/>
                    <a:pt x="0" y="18"/>
                  </a:cubicBezTo>
                  <a:cubicBezTo>
                    <a:pt x="0" y="18"/>
                    <a:pt x="1" y="17"/>
                    <a:pt x="1" y="17"/>
                  </a:cubicBezTo>
                  <a:cubicBezTo>
                    <a:pt x="17" y="1"/>
                    <a:pt x="17" y="1"/>
                    <a:pt x="17" y="1"/>
                  </a:cubicBezTo>
                  <a:cubicBezTo>
                    <a:pt x="17" y="0"/>
                    <a:pt x="18" y="0"/>
                    <a:pt x="19" y="0"/>
                  </a:cubicBezTo>
                  <a:cubicBezTo>
                    <a:pt x="19" y="0"/>
                    <a:pt x="20" y="0"/>
                    <a:pt x="20" y="1"/>
                  </a:cubicBezTo>
                  <a:cubicBezTo>
                    <a:pt x="97" y="78"/>
                    <a:pt x="97" y="78"/>
                    <a:pt x="97" y="78"/>
                  </a:cubicBezTo>
                  <a:cubicBezTo>
                    <a:pt x="127" y="48"/>
                    <a:pt x="127" y="48"/>
                    <a:pt x="127" y="48"/>
                  </a:cubicBezTo>
                  <a:cubicBezTo>
                    <a:pt x="127" y="48"/>
                    <a:pt x="128" y="48"/>
                    <a:pt x="129" y="48"/>
                  </a:cubicBezTo>
                  <a:cubicBezTo>
                    <a:pt x="129" y="48"/>
                    <a:pt x="130" y="48"/>
                    <a:pt x="130" y="48"/>
                  </a:cubicBezTo>
                  <a:cubicBezTo>
                    <a:pt x="146" y="64"/>
                    <a:pt x="146" y="64"/>
                    <a:pt x="146" y="64"/>
                  </a:cubicBezTo>
                  <a:cubicBezTo>
                    <a:pt x="147" y="65"/>
                    <a:pt x="147" y="67"/>
                    <a:pt x="146" y="68"/>
                  </a:cubicBezTo>
                  <a:cubicBezTo>
                    <a:pt x="100" y="115"/>
                    <a:pt x="100" y="115"/>
                    <a:pt x="100" y="115"/>
                  </a:cubicBezTo>
                  <a:cubicBezTo>
                    <a:pt x="99" y="115"/>
                    <a:pt x="98" y="116"/>
                    <a:pt x="98" y="116"/>
                  </a:cubicBezTo>
                  <a:cubicBezTo>
                    <a:pt x="97" y="116"/>
                    <a:pt x="96" y="115"/>
                    <a:pt x="96" y="115"/>
                  </a:cubicBezTo>
                  <a:close/>
                  <a:moveTo>
                    <a:pt x="129" y="54"/>
                  </a:moveTo>
                  <a:cubicBezTo>
                    <a:pt x="99" y="83"/>
                    <a:pt x="99" y="83"/>
                    <a:pt x="99" y="83"/>
                  </a:cubicBezTo>
                  <a:cubicBezTo>
                    <a:pt x="99" y="84"/>
                    <a:pt x="98" y="84"/>
                    <a:pt x="97" y="84"/>
                  </a:cubicBezTo>
                  <a:cubicBezTo>
                    <a:pt x="97" y="84"/>
                    <a:pt x="96" y="84"/>
                    <a:pt x="96" y="83"/>
                  </a:cubicBezTo>
                  <a:cubicBezTo>
                    <a:pt x="19" y="6"/>
                    <a:pt x="19" y="6"/>
                    <a:pt x="19" y="6"/>
                  </a:cubicBezTo>
                  <a:cubicBezTo>
                    <a:pt x="7" y="18"/>
                    <a:pt x="7" y="18"/>
                    <a:pt x="7" y="18"/>
                  </a:cubicBezTo>
                  <a:cubicBezTo>
                    <a:pt x="98" y="110"/>
                    <a:pt x="98" y="110"/>
                    <a:pt x="98" y="110"/>
                  </a:cubicBezTo>
                  <a:cubicBezTo>
                    <a:pt x="141" y="66"/>
                    <a:pt x="141" y="66"/>
                    <a:pt x="141" y="66"/>
                  </a:cubicBezTo>
                  <a:lnTo>
                    <a:pt x="12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51" name="TextBox 50">
            <a:extLst>
              <a:ext uri="{FF2B5EF4-FFF2-40B4-BE49-F238E27FC236}">
                <a16:creationId xmlns:a16="http://schemas.microsoft.com/office/drawing/2014/main" id="{A537E356-1A92-4382-909D-DD5971DC893A}"/>
              </a:ext>
            </a:extLst>
          </p:cNvPr>
          <p:cNvSpPr txBox="1"/>
          <p:nvPr/>
        </p:nvSpPr>
        <p:spPr>
          <a:xfrm>
            <a:off x="6934200" y="2653534"/>
            <a:ext cx="4419600" cy="1124923"/>
          </a:xfrm>
          <a:prstGeom prst="rect">
            <a:avLst/>
          </a:prstGeom>
          <a:noFill/>
        </p:spPr>
        <p:txBody>
          <a:bodyPr wrap="square" lIns="91440" tIns="45720" rIns="91440" bIns="45720" rtlCol="0" anchor="t">
            <a:spAutoFit/>
          </a:bodyPr>
          <a:lstStyle/>
          <a:p>
            <a:pPr>
              <a:lnSpc>
                <a:spcPct val="114000"/>
              </a:lnSpc>
            </a:pPr>
            <a:r>
              <a:rPr lang="en-US" altLang="ko-KR" sz="2000"/>
              <a:t>The necessary treatment is </a:t>
            </a:r>
            <a:r>
              <a:rPr lang="en-US" altLang="ko-KR" sz="2000" b="1">
                <a:solidFill>
                  <a:schemeClr val="accent5">
                    <a:lumMod val="75000"/>
                  </a:schemeClr>
                </a:solidFill>
              </a:rPr>
              <a:t>unavailable</a:t>
            </a:r>
            <a:r>
              <a:rPr lang="en-US" altLang="ko-KR" sz="2000"/>
              <a:t> or will be </a:t>
            </a:r>
            <a:r>
              <a:rPr lang="en-US" altLang="ko-KR" sz="2000" b="1">
                <a:solidFill>
                  <a:schemeClr val="accent5">
                    <a:lumMod val="75000"/>
                  </a:schemeClr>
                </a:solidFill>
              </a:rPr>
              <a:t>unusually costly</a:t>
            </a:r>
            <a:r>
              <a:rPr lang="en-US" altLang="ko-KR" sz="2000"/>
              <a:t> to Job Corps; </a:t>
            </a:r>
            <a:r>
              <a:rPr lang="en-US" altLang="ko-KR" sz="2000" b="1" u="sng"/>
              <a:t>AND</a:t>
            </a:r>
            <a:endParaRPr lang="en-US" altLang="ko-KR" sz="2000" b="1" u="sng">
              <a:cs typeface="Calibri"/>
            </a:endParaRPr>
          </a:p>
        </p:txBody>
      </p:sp>
      <p:grpSp>
        <p:nvGrpSpPr>
          <p:cNvPr id="59" name="그룹 58">
            <a:extLst>
              <a:ext uri="{FF2B5EF4-FFF2-40B4-BE49-F238E27FC236}">
                <a16:creationId xmlns:a16="http://schemas.microsoft.com/office/drawing/2014/main" id="{3EFA1A00-3FB1-4644-ADCC-646B531C4986}"/>
              </a:ext>
            </a:extLst>
          </p:cNvPr>
          <p:cNvGrpSpPr/>
          <p:nvPr/>
        </p:nvGrpSpPr>
        <p:grpSpPr>
          <a:xfrm flipH="1">
            <a:off x="6534451" y="3808955"/>
            <a:ext cx="304498" cy="253104"/>
            <a:chOff x="3730625" y="741363"/>
            <a:chExt cx="498475" cy="414338"/>
          </a:xfrm>
          <a:solidFill>
            <a:schemeClr val="tx2"/>
          </a:solidFill>
        </p:grpSpPr>
        <p:sp>
          <p:nvSpPr>
            <p:cNvPr id="60" name="Freeform 114">
              <a:extLst>
                <a:ext uri="{FF2B5EF4-FFF2-40B4-BE49-F238E27FC236}">
                  <a16:creationId xmlns:a16="http://schemas.microsoft.com/office/drawing/2014/main" id="{9A0382C4-7E4D-4F4E-BBC7-10576ACD3BB7}"/>
                </a:ext>
              </a:extLst>
            </p:cNvPr>
            <p:cNvSpPr>
              <a:spLocks noEditPoints="1"/>
            </p:cNvSpPr>
            <p:nvPr/>
          </p:nvSpPr>
          <p:spPr bwMode="auto">
            <a:xfrm>
              <a:off x="3887787" y="814388"/>
              <a:ext cx="341313" cy="341313"/>
            </a:xfrm>
            <a:custGeom>
              <a:avLst/>
              <a:gdLst>
                <a:gd name="T0" fmla="*/ 0 w 108"/>
                <a:gd name="T1" fmla="*/ 105 h 108"/>
                <a:gd name="T2" fmla="*/ 0 w 108"/>
                <a:gd name="T3" fmla="*/ 3 h 108"/>
                <a:gd name="T4" fmla="*/ 2 w 108"/>
                <a:gd name="T5" fmla="*/ 0 h 108"/>
                <a:gd name="T6" fmla="*/ 105 w 108"/>
                <a:gd name="T7" fmla="*/ 0 h 108"/>
                <a:gd name="T8" fmla="*/ 108 w 108"/>
                <a:gd name="T9" fmla="*/ 3 h 108"/>
                <a:gd name="T10" fmla="*/ 108 w 108"/>
                <a:gd name="T11" fmla="*/ 105 h 108"/>
                <a:gd name="T12" fmla="*/ 105 w 108"/>
                <a:gd name="T13" fmla="*/ 108 h 108"/>
                <a:gd name="T14" fmla="*/ 2 w 108"/>
                <a:gd name="T15" fmla="*/ 108 h 108"/>
                <a:gd name="T16" fmla="*/ 0 w 108"/>
                <a:gd name="T17" fmla="*/ 105 h 108"/>
                <a:gd name="T18" fmla="*/ 103 w 108"/>
                <a:gd name="T19" fmla="*/ 5 h 108"/>
                <a:gd name="T20" fmla="*/ 5 w 108"/>
                <a:gd name="T21" fmla="*/ 5 h 108"/>
                <a:gd name="T22" fmla="*/ 5 w 108"/>
                <a:gd name="T23" fmla="*/ 103 h 108"/>
                <a:gd name="T24" fmla="*/ 103 w 108"/>
                <a:gd name="T25" fmla="*/ 103 h 108"/>
                <a:gd name="T26" fmla="*/ 103 w 108"/>
                <a:gd name="T27" fmla="*/ 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08">
                  <a:moveTo>
                    <a:pt x="0" y="105"/>
                  </a:moveTo>
                  <a:cubicBezTo>
                    <a:pt x="0" y="3"/>
                    <a:pt x="0" y="3"/>
                    <a:pt x="0" y="3"/>
                  </a:cubicBezTo>
                  <a:cubicBezTo>
                    <a:pt x="0" y="1"/>
                    <a:pt x="1" y="0"/>
                    <a:pt x="2" y="0"/>
                  </a:cubicBezTo>
                  <a:cubicBezTo>
                    <a:pt x="105" y="0"/>
                    <a:pt x="105" y="0"/>
                    <a:pt x="105" y="0"/>
                  </a:cubicBezTo>
                  <a:cubicBezTo>
                    <a:pt x="107" y="0"/>
                    <a:pt x="108" y="1"/>
                    <a:pt x="108" y="3"/>
                  </a:cubicBezTo>
                  <a:cubicBezTo>
                    <a:pt x="108" y="105"/>
                    <a:pt x="108" y="105"/>
                    <a:pt x="108" y="105"/>
                  </a:cubicBezTo>
                  <a:cubicBezTo>
                    <a:pt x="108" y="107"/>
                    <a:pt x="107" y="108"/>
                    <a:pt x="105" y="108"/>
                  </a:cubicBezTo>
                  <a:cubicBezTo>
                    <a:pt x="2" y="108"/>
                    <a:pt x="2" y="108"/>
                    <a:pt x="2" y="108"/>
                  </a:cubicBezTo>
                  <a:cubicBezTo>
                    <a:pt x="1" y="108"/>
                    <a:pt x="0" y="107"/>
                    <a:pt x="0" y="105"/>
                  </a:cubicBezTo>
                  <a:close/>
                  <a:moveTo>
                    <a:pt x="103" y="5"/>
                  </a:moveTo>
                  <a:cubicBezTo>
                    <a:pt x="5" y="5"/>
                    <a:pt x="5" y="5"/>
                    <a:pt x="5" y="5"/>
                  </a:cubicBezTo>
                  <a:cubicBezTo>
                    <a:pt x="5" y="103"/>
                    <a:pt x="5" y="103"/>
                    <a:pt x="5" y="103"/>
                  </a:cubicBezTo>
                  <a:cubicBezTo>
                    <a:pt x="103" y="103"/>
                    <a:pt x="103" y="103"/>
                    <a:pt x="103" y="103"/>
                  </a:cubicBezTo>
                  <a:lnTo>
                    <a:pt x="103"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1" name="Freeform 115">
              <a:extLst>
                <a:ext uri="{FF2B5EF4-FFF2-40B4-BE49-F238E27FC236}">
                  <a16:creationId xmlns:a16="http://schemas.microsoft.com/office/drawing/2014/main" id="{FA2A8DA1-0F2A-4B54-B3F0-BD429A6CD9DB}"/>
                </a:ext>
              </a:extLst>
            </p:cNvPr>
            <p:cNvSpPr>
              <a:spLocks/>
            </p:cNvSpPr>
            <p:nvPr/>
          </p:nvSpPr>
          <p:spPr bwMode="auto">
            <a:xfrm>
              <a:off x="3740150" y="750888"/>
              <a:ext cx="449263" cy="347663"/>
            </a:xfrm>
            <a:custGeom>
              <a:avLst/>
              <a:gdLst>
                <a:gd name="T0" fmla="*/ 187 w 283"/>
                <a:gd name="T1" fmla="*/ 156 h 219"/>
                <a:gd name="T2" fmla="*/ 251 w 283"/>
                <a:gd name="T3" fmla="*/ 94 h 219"/>
                <a:gd name="T4" fmla="*/ 283 w 283"/>
                <a:gd name="T5" fmla="*/ 126 h 219"/>
                <a:gd name="T6" fmla="*/ 219 w 283"/>
                <a:gd name="T7" fmla="*/ 188 h 219"/>
                <a:gd name="T8" fmla="*/ 189 w 283"/>
                <a:gd name="T9" fmla="*/ 219 h 219"/>
                <a:gd name="T10" fmla="*/ 157 w 283"/>
                <a:gd name="T11" fmla="*/ 188 h 219"/>
                <a:gd name="T12" fmla="*/ 0 w 283"/>
                <a:gd name="T13" fmla="*/ 30 h 219"/>
                <a:gd name="T14" fmla="*/ 32 w 283"/>
                <a:gd name="T15" fmla="*/ 0 h 219"/>
                <a:gd name="T16" fmla="*/ 187 w 283"/>
                <a:gd name="T17" fmla="*/ 15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19">
                  <a:moveTo>
                    <a:pt x="187" y="156"/>
                  </a:moveTo>
                  <a:lnTo>
                    <a:pt x="251" y="94"/>
                  </a:lnTo>
                  <a:lnTo>
                    <a:pt x="283" y="126"/>
                  </a:lnTo>
                  <a:lnTo>
                    <a:pt x="219" y="188"/>
                  </a:lnTo>
                  <a:lnTo>
                    <a:pt x="189" y="219"/>
                  </a:lnTo>
                  <a:lnTo>
                    <a:pt x="157" y="188"/>
                  </a:lnTo>
                  <a:lnTo>
                    <a:pt x="0" y="30"/>
                  </a:lnTo>
                  <a:lnTo>
                    <a:pt x="32" y="0"/>
                  </a:lnTo>
                  <a:lnTo>
                    <a:pt x="187"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2" name="Freeform 116">
              <a:extLst>
                <a:ext uri="{FF2B5EF4-FFF2-40B4-BE49-F238E27FC236}">
                  <a16:creationId xmlns:a16="http://schemas.microsoft.com/office/drawing/2014/main" id="{93CB493B-9D78-41EA-AD2A-E6F8297DA6E2}"/>
                </a:ext>
              </a:extLst>
            </p:cNvPr>
            <p:cNvSpPr>
              <a:spLocks noEditPoints="1"/>
            </p:cNvSpPr>
            <p:nvPr/>
          </p:nvSpPr>
          <p:spPr bwMode="auto">
            <a:xfrm>
              <a:off x="3730625" y="741363"/>
              <a:ext cx="465138" cy="366713"/>
            </a:xfrm>
            <a:custGeom>
              <a:avLst/>
              <a:gdLst>
                <a:gd name="T0" fmla="*/ 96 w 147"/>
                <a:gd name="T1" fmla="*/ 115 h 116"/>
                <a:gd name="T2" fmla="*/ 1 w 147"/>
                <a:gd name="T3" fmla="*/ 20 h 116"/>
                <a:gd name="T4" fmla="*/ 0 w 147"/>
                <a:gd name="T5" fmla="*/ 18 h 116"/>
                <a:gd name="T6" fmla="*/ 1 w 147"/>
                <a:gd name="T7" fmla="*/ 17 h 116"/>
                <a:gd name="T8" fmla="*/ 17 w 147"/>
                <a:gd name="T9" fmla="*/ 1 h 116"/>
                <a:gd name="T10" fmla="*/ 19 w 147"/>
                <a:gd name="T11" fmla="*/ 0 h 116"/>
                <a:gd name="T12" fmla="*/ 20 w 147"/>
                <a:gd name="T13" fmla="*/ 1 h 116"/>
                <a:gd name="T14" fmla="*/ 97 w 147"/>
                <a:gd name="T15" fmla="*/ 78 h 116"/>
                <a:gd name="T16" fmla="*/ 127 w 147"/>
                <a:gd name="T17" fmla="*/ 48 h 116"/>
                <a:gd name="T18" fmla="*/ 129 w 147"/>
                <a:gd name="T19" fmla="*/ 48 h 116"/>
                <a:gd name="T20" fmla="*/ 130 w 147"/>
                <a:gd name="T21" fmla="*/ 48 h 116"/>
                <a:gd name="T22" fmla="*/ 146 w 147"/>
                <a:gd name="T23" fmla="*/ 64 h 116"/>
                <a:gd name="T24" fmla="*/ 146 w 147"/>
                <a:gd name="T25" fmla="*/ 68 h 116"/>
                <a:gd name="T26" fmla="*/ 100 w 147"/>
                <a:gd name="T27" fmla="*/ 115 h 116"/>
                <a:gd name="T28" fmla="*/ 98 w 147"/>
                <a:gd name="T29" fmla="*/ 116 h 116"/>
                <a:gd name="T30" fmla="*/ 96 w 147"/>
                <a:gd name="T31" fmla="*/ 115 h 116"/>
                <a:gd name="T32" fmla="*/ 129 w 147"/>
                <a:gd name="T33" fmla="*/ 54 h 116"/>
                <a:gd name="T34" fmla="*/ 99 w 147"/>
                <a:gd name="T35" fmla="*/ 83 h 116"/>
                <a:gd name="T36" fmla="*/ 97 w 147"/>
                <a:gd name="T37" fmla="*/ 84 h 116"/>
                <a:gd name="T38" fmla="*/ 96 w 147"/>
                <a:gd name="T39" fmla="*/ 83 h 116"/>
                <a:gd name="T40" fmla="*/ 19 w 147"/>
                <a:gd name="T41" fmla="*/ 6 h 116"/>
                <a:gd name="T42" fmla="*/ 7 w 147"/>
                <a:gd name="T43" fmla="*/ 18 h 116"/>
                <a:gd name="T44" fmla="*/ 98 w 147"/>
                <a:gd name="T45" fmla="*/ 110 h 116"/>
                <a:gd name="T46" fmla="*/ 141 w 147"/>
                <a:gd name="T47" fmla="*/ 66 h 116"/>
                <a:gd name="T48" fmla="*/ 129 w 147"/>
                <a:gd name="T49" fmla="*/ 5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 h="116">
                  <a:moveTo>
                    <a:pt x="96" y="115"/>
                  </a:moveTo>
                  <a:cubicBezTo>
                    <a:pt x="1" y="20"/>
                    <a:pt x="1" y="20"/>
                    <a:pt x="1" y="20"/>
                  </a:cubicBezTo>
                  <a:cubicBezTo>
                    <a:pt x="1" y="20"/>
                    <a:pt x="0" y="19"/>
                    <a:pt x="0" y="18"/>
                  </a:cubicBezTo>
                  <a:cubicBezTo>
                    <a:pt x="0" y="18"/>
                    <a:pt x="1" y="17"/>
                    <a:pt x="1" y="17"/>
                  </a:cubicBezTo>
                  <a:cubicBezTo>
                    <a:pt x="17" y="1"/>
                    <a:pt x="17" y="1"/>
                    <a:pt x="17" y="1"/>
                  </a:cubicBezTo>
                  <a:cubicBezTo>
                    <a:pt x="17" y="0"/>
                    <a:pt x="18" y="0"/>
                    <a:pt x="19" y="0"/>
                  </a:cubicBezTo>
                  <a:cubicBezTo>
                    <a:pt x="19" y="0"/>
                    <a:pt x="20" y="0"/>
                    <a:pt x="20" y="1"/>
                  </a:cubicBezTo>
                  <a:cubicBezTo>
                    <a:pt x="97" y="78"/>
                    <a:pt x="97" y="78"/>
                    <a:pt x="97" y="78"/>
                  </a:cubicBezTo>
                  <a:cubicBezTo>
                    <a:pt x="127" y="48"/>
                    <a:pt x="127" y="48"/>
                    <a:pt x="127" y="48"/>
                  </a:cubicBezTo>
                  <a:cubicBezTo>
                    <a:pt x="127" y="48"/>
                    <a:pt x="128" y="48"/>
                    <a:pt x="129" y="48"/>
                  </a:cubicBezTo>
                  <a:cubicBezTo>
                    <a:pt x="129" y="48"/>
                    <a:pt x="130" y="48"/>
                    <a:pt x="130" y="48"/>
                  </a:cubicBezTo>
                  <a:cubicBezTo>
                    <a:pt x="146" y="64"/>
                    <a:pt x="146" y="64"/>
                    <a:pt x="146" y="64"/>
                  </a:cubicBezTo>
                  <a:cubicBezTo>
                    <a:pt x="147" y="65"/>
                    <a:pt x="147" y="67"/>
                    <a:pt x="146" y="68"/>
                  </a:cubicBezTo>
                  <a:cubicBezTo>
                    <a:pt x="100" y="115"/>
                    <a:pt x="100" y="115"/>
                    <a:pt x="100" y="115"/>
                  </a:cubicBezTo>
                  <a:cubicBezTo>
                    <a:pt x="99" y="115"/>
                    <a:pt x="98" y="116"/>
                    <a:pt x="98" y="116"/>
                  </a:cubicBezTo>
                  <a:cubicBezTo>
                    <a:pt x="97" y="116"/>
                    <a:pt x="96" y="115"/>
                    <a:pt x="96" y="115"/>
                  </a:cubicBezTo>
                  <a:close/>
                  <a:moveTo>
                    <a:pt x="129" y="54"/>
                  </a:moveTo>
                  <a:cubicBezTo>
                    <a:pt x="99" y="83"/>
                    <a:pt x="99" y="83"/>
                    <a:pt x="99" y="83"/>
                  </a:cubicBezTo>
                  <a:cubicBezTo>
                    <a:pt x="99" y="84"/>
                    <a:pt x="98" y="84"/>
                    <a:pt x="97" y="84"/>
                  </a:cubicBezTo>
                  <a:cubicBezTo>
                    <a:pt x="97" y="84"/>
                    <a:pt x="96" y="84"/>
                    <a:pt x="96" y="83"/>
                  </a:cubicBezTo>
                  <a:cubicBezTo>
                    <a:pt x="19" y="6"/>
                    <a:pt x="19" y="6"/>
                    <a:pt x="19" y="6"/>
                  </a:cubicBezTo>
                  <a:cubicBezTo>
                    <a:pt x="7" y="18"/>
                    <a:pt x="7" y="18"/>
                    <a:pt x="7" y="18"/>
                  </a:cubicBezTo>
                  <a:cubicBezTo>
                    <a:pt x="98" y="110"/>
                    <a:pt x="98" y="110"/>
                    <a:pt x="98" y="110"/>
                  </a:cubicBezTo>
                  <a:cubicBezTo>
                    <a:pt x="141" y="66"/>
                    <a:pt x="141" y="66"/>
                    <a:pt x="141" y="66"/>
                  </a:cubicBezTo>
                  <a:lnTo>
                    <a:pt x="12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3" name="Freeform 117">
              <a:extLst>
                <a:ext uri="{FF2B5EF4-FFF2-40B4-BE49-F238E27FC236}">
                  <a16:creationId xmlns:a16="http://schemas.microsoft.com/office/drawing/2014/main" id="{2DFEBBF8-16F5-4923-898F-01E48CF4A818}"/>
                </a:ext>
              </a:extLst>
            </p:cNvPr>
            <p:cNvSpPr>
              <a:spLocks/>
            </p:cNvSpPr>
            <p:nvPr/>
          </p:nvSpPr>
          <p:spPr bwMode="auto">
            <a:xfrm>
              <a:off x="3740150" y="750888"/>
              <a:ext cx="449263" cy="347663"/>
            </a:xfrm>
            <a:custGeom>
              <a:avLst/>
              <a:gdLst>
                <a:gd name="T0" fmla="*/ 187 w 283"/>
                <a:gd name="T1" fmla="*/ 156 h 219"/>
                <a:gd name="T2" fmla="*/ 251 w 283"/>
                <a:gd name="T3" fmla="*/ 94 h 219"/>
                <a:gd name="T4" fmla="*/ 283 w 283"/>
                <a:gd name="T5" fmla="*/ 126 h 219"/>
                <a:gd name="T6" fmla="*/ 219 w 283"/>
                <a:gd name="T7" fmla="*/ 188 h 219"/>
                <a:gd name="T8" fmla="*/ 189 w 283"/>
                <a:gd name="T9" fmla="*/ 219 h 219"/>
                <a:gd name="T10" fmla="*/ 157 w 283"/>
                <a:gd name="T11" fmla="*/ 188 h 219"/>
                <a:gd name="T12" fmla="*/ 0 w 283"/>
                <a:gd name="T13" fmla="*/ 30 h 219"/>
                <a:gd name="T14" fmla="*/ 32 w 283"/>
                <a:gd name="T15" fmla="*/ 0 h 219"/>
                <a:gd name="T16" fmla="*/ 187 w 283"/>
                <a:gd name="T17" fmla="*/ 156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219">
                  <a:moveTo>
                    <a:pt x="187" y="156"/>
                  </a:moveTo>
                  <a:lnTo>
                    <a:pt x="251" y="94"/>
                  </a:lnTo>
                  <a:lnTo>
                    <a:pt x="283" y="126"/>
                  </a:lnTo>
                  <a:lnTo>
                    <a:pt x="219" y="188"/>
                  </a:lnTo>
                  <a:lnTo>
                    <a:pt x="189" y="219"/>
                  </a:lnTo>
                  <a:lnTo>
                    <a:pt x="157" y="188"/>
                  </a:lnTo>
                  <a:lnTo>
                    <a:pt x="0" y="30"/>
                  </a:lnTo>
                  <a:lnTo>
                    <a:pt x="32" y="0"/>
                  </a:lnTo>
                  <a:lnTo>
                    <a:pt x="187"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sp>
          <p:nvSpPr>
            <p:cNvPr id="64" name="Freeform 118">
              <a:extLst>
                <a:ext uri="{FF2B5EF4-FFF2-40B4-BE49-F238E27FC236}">
                  <a16:creationId xmlns:a16="http://schemas.microsoft.com/office/drawing/2014/main" id="{1BCAB784-A7B6-4ADB-9B61-165D30ACD526}"/>
                </a:ext>
              </a:extLst>
            </p:cNvPr>
            <p:cNvSpPr>
              <a:spLocks noEditPoints="1"/>
            </p:cNvSpPr>
            <p:nvPr/>
          </p:nvSpPr>
          <p:spPr bwMode="auto">
            <a:xfrm>
              <a:off x="3730625" y="741363"/>
              <a:ext cx="465138" cy="366713"/>
            </a:xfrm>
            <a:custGeom>
              <a:avLst/>
              <a:gdLst>
                <a:gd name="T0" fmla="*/ 96 w 147"/>
                <a:gd name="T1" fmla="*/ 115 h 116"/>
                <a:gd name="T2" fmla="*/ 1 w 147"/>
                <a:gd name="T3" fmla="*/ 20 h 116"/>
                <a:gd name="T4" fmla="*/ 0 w 147"/>
                <a:gd name="T5" fmla="*/ 18 h 116"/>
                <a:gd name="T6" fmla="*/ 1 w 147"/>
                <a:gd name="T7" fmla="*/ 17 h 116"/>
                <a:gd name="T8" fmla="*/ 17 w 147"/>
                <a:gd name="T9" fmla="*/ 1 h 116"/>
                <a:gd name="T10" fmla="*/ 19 w 147"/>
                <a:gd name="T11" fmla="*/ 0 h 116"/>
                <a:gd name="T12" fmla="*/ 20 w 147"/>
                <a:gd name="T13" fmla="*/ 1 h 116"/>
                <a:gd name="T14" fmla="*/ 97 w 147"/>
                <a:gd name="T15" fmla="*/ 78 h 116"/>
                <a:gd name="T16" fmla="*/ 127 w 147"/>
                <a:gd name="T17" fmla="*/ 48 h 116"/>
                <a:gd name="T18" fmla="*/ 129 w 147"/>
                <a:gd name="T19" fmla="*/ 48 h 116"/>
                <a:gd name="T20" fmla="*/ 130 w 147"/>
                <a:gd name="T21" fmla="*/ 48 h 116"/>
                <a:gd name="T22" fmla="*/ 146 w 147"/>
                <a:gd name="T23" fmla="*/ 64 h 116"/>
                <a:gd name="T24" fmla="*/ 146 w 147"/>
                <a:gd name="T25" fmla="*/ 68 h 116"/>
                <a:gd name="T26" fmla="*/ 100 w 147"/>
                <a:gd name="T27" fmla="*/ 115 h 116"/>
                <a:gd name="T28" fmla="*/ 98 w 147"/>
                <a:gd name="T29" fmla="*/ 116 h 116"/>
                <a:gd name="T30" fmla="*/ 96 w 147"/>
                <a:gd name="T31" fmla="*/ 115 h 116"/>
                <a:gd name="T32" fmla="*/ 129 w 147"/>
                <a:gd name="T33" fmla="*/ 54 h 116"/>
                <a:gd name="T34" fmla="*/ 99 w 147"/>
                <a:gd name="T35" fmla="*/ 83 h 116"/>
                <a:gd name="T36" fmla="*/ 97 w 147"/>
                <a:gd name="T37" fmla="*/ 84 h 116"/>
                <a:gd name="T38" fmla="*/ 96 w 147"/>
                <a:gd name="T39" fmla="*/ 83 h 116"/>
                <a:gd name="T40" fmla="*/ 19 w 147"/>
                <a:gd name="T41" fmla="*/ 6 h 116"/>
                <a:gd name="T42" fmla="*/ 7 w 147"/>
                <a:gd name="T43" fmla="*/ 18 h 116"/>
                <a:gd name="T44" fmla="*/ 98 w 147"/>
                <a:gd name="T45" fmla="*/ 110 h 116"/>
                <a:gd name="T46" fmla="*/ 141 w 147"/>
                <a:gd name="T47" fmla="*/ 66 h 116"/>
                <a:gd name="T48" fmla="*/ 129 w 147"/>
                <a:gd name="T49" fmla="*/ 5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 h="116">
                  <a:moveTo>
                    <a:pt x="96" y="115"/>
                  </a:moveTo>
                  <a:cubicBezTo>
                    <a:pt x="1" y="20"/>
                    <a:pt x="1" y="20"/>
                    <a:pt x="1" y="20"/>
                  </a:cubicBezTo>
                  <a:cubicBezTo>
                    <a:pt x="1" y="20"/>
                    <a:pt x="0" y="19"/>
                    <a:pt x="0" y="18"/>
                  </a:cubicBezTo>
                  <a:cubicBezTo>
                    <a:pt x="0" y="18"/>
                    <a:pt x="1" y="17"/>
                    <a:pt x="1" y="17"/>
                  </a:cubicBezTo>
                  <a:cubicBezTo>
                    <a:pt x="17" y="1"/>
                    <a:pt x="17" y="1"/>
                    <a:pt x="17" y="1"/>
                  </a:cubicBezTo>
                  <a:cubicBezTo>
                    <a:pt x="17" y="0"/>
                    <a:pt x="18" y="0"/>
                    <a:pt x="19" y="0"/>
                  </a:cubicBezTo>
                  <a:cubicBezTo>
                    <a:pt x="19" y="0"/>
                    <a:pt x="20" y="0"/>
                    <a:pt x="20" y="1"/>
                  </a:cubicBezTo>
                  <a:cubicBezTo>
                    <a:pt x="97" y="78"/>
                    <a:pt x="97" y="78"/>
                    <a:pt x="97" y="78"/>
                  </a:cubicBezTo>
                  <a:cubicBezTo>
                    <a:pt x="127" y="48"/>
                    <a:pt x="127" y="48"/>
                    <a:pt x="127" y="48"/>
                  </a:cubicBezTo>
                  <a:cubicBezTo>
                    <a:pt x="127" y="48"/>
                    <a:pt x="128" y="48"/>
                    <a:pt x="129" y="48"/>
                  </a:cubicBezTo>
                  <a:cubicBezTo>
                    <a:pt x="129" y="48"/>
                    <a:pt x="130" y="48"/>
                    <a:pt x="130" y="48"/>
                  </a:cubicBezTo>
                  <a:cubicBezTo>
                    <a:pt x="146" y="64"/>
                    <a:pt x="146" y="64"/>
                    <a:pt x="146" y="64"/>
                  </a:cubicBezTo>
                  <a:cubicBezTo>
                    <a:pt x="147" y="65"/>
                    <a:pt x="147" y="67"/>
                    <a:pt x="146" y="68"/>
                  </a:cubicBezTo>
                  <a:cubicBezTo>
                    <a:pt x="100" y="115"/>
                    <a:pt x="100" y="115"/>
                    <a:pt x="100" y="115"/>
                  </a:cubicBezTo>
                  <a:cubicBezTo>
                    <a:pt x="99" y="115"/>
                    <a:pt x="98" y="116"/>
                    <a:pt x="98" y="116"/>
                  </a:cubicBezTo>
                  <a:cubicBezTo>
                    <a:pt x="97" y="116"/>
                    <a:pt x="96" y="115"/>
                    <a:pt x="96" y="115"/>
                  </a:cubicBezTo>
                  <a:close/>
                  <a:moveTo>
                    <a:pt x="129" y="54"/>
                  </a:moveTo>
                  <a:cubicBezTo>
                    <a:pt x="99" y="83"/>
                    <a:pt x="99" y="83"/>
                    <a:pt x="99" y="83"/>
                  </a:cubicBezTo>
                  <a:cubicBezTo>
                    <a:pt x="99" y="84"/>
                    <a:pt x="98" y="84"/>
                    <a:pt x="97" y="84"/>
                  </a:cubicBezTo>
                  <a:cubicBezTo>
                    <a:pt x="97" y="84"/>
                    <a:pt x="96" y="84"/>
                    <a:pt x="96" y="83"/>
                  </a:cubicBezTo>
                  <a:cubicBezTo>
                    <a:pt x="19" y="6"/>
                    <a:pt x="19" y="6"/>
                    <a:pt x="19" y="6"/>
                  </a:cubicBezTo>
                  <a:cubicBezTo>
                    <a:pt x="7" y="18"/>
                    <a:pt x="7" y="18"/>
                    <a:pt x="7" y="18"/>
                  </a:cubicBezTo>
                  <a:cubicBezTo>
                    <a:pt x="98" y="110"/>
                    <a:pt x="98" y="110"/>
                    <a:pt x="98" y="110"/>
                  </a:cubicBezTo>
                  <a:cubicBezTo>
                    <a:pt x="141" y="66"/>
                    <a:pt x="141" y="66"/>
                    <a:pt x="141" y="66"/>
                  </a:cubicBezTo>
                  <a:lnTo>
                    <a:pt x="12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a:p>
          </p:txBody>
        </p:sp>
      </p:grpSp>
      <p:sp>
        <p:nvSpPr>
          <p:cNvPr id="72" name="TextBox 71">
            <a:extLst>
              <a:ext uri="{FF2B5EF4-FFF2-40B4-BE49-F238E27FC236}">
                <a16:creationId xmlns:a16="http://schemas.microsoft.com/office/drawing/2014/main" id="{4528111F-AC49-4D88-A336-857EBAC7F094}"/>
              </a:ext>
            </a:extLst>
          </p:cNvPr>
          <p:cNvSpPr txBox="1"/>
          <p:nvPr/>
        </p:nvSpPr>
        <p:spPr>
          <a:xfrm>
            <a:off x="6934199" y="3748087"/>
            <a:ext cx="4419600" cy="2528384"/>
          </a:xfrm>
          <a:prstGeom prst="rect">
            <a:avLst/>
          </a:prstGeom>
          <a:noFill/>
        </p:spPr>
        <p:txBody>
          <a:bodyPr wrap="square" rtlCol="0">
            <a:spAutoFit/>
          </a:bodyPr>
          <a:lstStyle/>
          <a:p>
            <a:pPr>
              <a:lnSpc>
                <a:spcPct val="114000"/>
              </a:lnSpc>
            </a:pPr>
            <a:r>
              <a:rPr lang="en-US" altLang="ko-KR" sz="2000"/>
              <a:t>Administrative Leave with Pay, Personal Leave with Pay, other types of leave, and other methods of addressing relevant medical concerns without resorting to separation </a:t>
            </a:r>
            <a:r>
              <a:rPr lang="en-US" altLang="ko-KR" sz="2000" b="1"/>
              <a:t>have been tried or considered in each individual case </a:t>
            </a:r>
            <a:r>
              <a:rPr lang="en-US" altLang="ko-KR" sz="2000"/>
              <a:t>and </a:t>
            </a:r>
            <a:r>
              <a:rPr lang="en-US" altLang="ko-KR" sz="2000" b="1">
                <a:solidFill>
                  <a:schemeClr val="accent5">
                    <a:lumMod val="75000"/>
                  </a:schemeClr>
                </a:solidFill>
              </a:rPr>
              <a:t>determined to be insufficient</a:t>
            </a:r>
            <a:r>
              <a:rPr lang="en-US" altLang="ko-KR" sz="2000"/>
              <a:t>.</a:t>
            </a:r>
          </a:p>
        </p:txBody>
      </p:sp>
      <p:sp>
        <p:nvSpPr>
          <p:cNvPr id="35" name="슬라이드 번호 개체 틀 5">
            <a:extLst>
              <a:ext uri="{FF2B5EF4-FFF2-40B4-BE49-F238E27FC236}">
                <a16:creationId xmlns:a16="http://schemas.microsoft.com/office/drawing/2014/main" id="{8EA2F047-D940-419C-B763-3655397F921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ko-KR"/>
            </a:defPPr>
            <a:lvl1pPr marL="0" algn="r"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fld id="{147098E8-6532-489D-B40B-6C68F5367833}" type="slidenum">
              <a:rPr lang="ko-KR" altLang="en-US" smtClean="0"/>
              <a:pPr/>
              <a:t>9</a:t>
            </a:fld>
            <a:endParaRPr lang="ko-KR" altLang="en-US"/>
          </a:p>
        </p:txBody>
      </p:sp>
    </p:spTree>
    <p:extLst>
      <p:ext uri="{BB962C8B-B14F-4D97-AF65-F5344CB8AC3E}">
        <p14:creationId xmlns:p14="http://schemas.microsoft.com/office/powerpoint/2010/main" val="2723023408"/>
      </p:ext>
    </p:extLst>
  </p:cSld>
  <p:clrMapOvr>
    <a:masterClrMapping/>
  </p:clrMapOvr>
</p:sld>
</file>

<file path=ppt/theme/theme1.xml><?xml version="1.0" encoding="utf-8"?>
<a:theme xmlns:a="http://schemas.openxmlformats.org/drawingml/2006/main" name="Office 테마">
  <a:themeElements>
    <a:clrScheme name="vertical_64">
      <a:dk1>
        <a:sysClr val="windowText" lastClr="000000"/>
      </a:dk1>
      <a:lt1>
        <a:sysClr val="window" lastClr="FFFFFF"/>
      </a:lt1>
      <a:dk2>
        <a:srgbClr val="383F73"/>
      </a:dk2>
      <a:lt2>
        <a:srgbClr val="F5F0DF"/>
      </a:lt2>
      <a:accent1>
        <a:srgbClr val="383F73"/>
      </a:accent1>
      <a:accent2>
        <a:srgbClr val="6D728D"/>
      </a:accent2>
      <a:accent3>
        <a:srgbClr val="7D8FA7"/>
      </a:accent3>
      <a:accent4>
        <a:srgbClr val="95B8B3"/>
      </a:accent4>
      <a:accent5>
        <a:srgbClr val="AFC4AD"/>
      </a:accent5>
      <a:accent6>
        <a:srgbClr val="E8DDB6"/>
      </a:accent6>
      <a:hlink>
        <a:srgbClr val="383F73"/>
      </a:hlink>
      <a:folHlink>
        <a:srgbClr val="95B8B3"/>
      </a:folHlink>
    </a:clrScheme>
    <a:fontScheme name="사용자 지정 839">
      <a:majorFont>
        <a:latin typeface="Marcellus"/>
        <a:ea typeface="맑은 고딕"/>
        <a:cs typeface=""/>
      </a:majorFont>
      <a:minorFont>
        <a:latin typeface="Calibri"/>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4F356BCA1D5C24DA72D14296F0DB2AF" ma:contentTypeVersion="5" ma:contentTypeDescription="Create a new document." ma:contentTypeScope="" ma:versionID="ccb1c8995c93ee4852b0cedb1abc0b01">
  <xsd:schema xmlns:xsd="http://www.w3.org/2001/XMLSchema" xmlns:xs="http://www.w3.org/2001/XMLSchema" xmlns:p="http://schemas.microsoft.com/office/2006/metadata/properties" xmlns:ns2="f65701bd-703e-4e7a-b356-d9aef005502d" xmlns:ns3="b22f8f74-215c-4154-9939-bd29e4e8980e" targetNamespace="http://schemas.microsoft.com/office/2006/metadata/properties" ma:root="true" ma:fieldsID="4e83ca1d99dfc80217f25b9eff7e3a40" ns2:_="" ns3:_="">
    <xsd:import namespace="f65701bd-703e-4e7a-b356-d9aef005502d"/>
    <xsd:import namespace="b22f8f74-215c-4154-9939-bd29e4e8980e"/>
    <xsd:element name="properties">
      <xsd:complexType>
        <xsd:sequence>
          <xsd:element name="documentManagement">
            <xsd:complexType>
              <xsd:all>
                <xsd:element ref="ns2:Approval_x0020_Statu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5701bd-703e-4e7a-b356-d9aef005502d" elementFormDefault="qualified">
    <xsd:import namespace="http://schemas.microsoft.com/office/2006/documentManagement/types"/>
    <xsd:import namespace="http://schemas.microsoft.com/office/infopath/2007/PartnerControls"/>
    <xsd:element name="Approval_x0020_Status" ma:index="4" nillable="true" ma:displayName="Approval Status" ma:internalName="Approval_x0020_Status"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pproval_x0020_Status xmlns="f65701bd-703e-4e7a-b356-d9aef005502d">Approved</Approval_x0020_Status>
    <_dlc_DocId xmlns="b22f8f74-215c-4154-9939-bd29e4e8980e">XRUYQT3274NZ-880339284-174</_dlc_DocId>
    <_dlc_DocIdUrl xmlns="b22f8f74-215c-4154-9939-bd29e4e8980e">
      <Url>https://supportservices.jobcorps.gov/disability/_layouts/15/DocIdRedir.aspx?ID=XRUYQT3274NZ-880339284-174</Url>
      <Description>XRUYQT3274NZ-880339284-174</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F0B7557-14EA-43A8-B84E-2A5C3B4E4318}"/>
</file>

<file path=customXml/itemProps2.xml><?xml version="1.0" encoding="utf-8"?>
<ds:datastoreItem xmlns:ds="http://schemas.openxmlformats.org/officeDocument/2006/customXml" ds:itemID="{DA1ED907-E0D6-424C-996B-F44315DAE857}"/>
</file>

<file path=customXml/itemProps3.xml><?xml version="1.0" encoding="utf-8"?>
<ds:datastoreItem xmlns:ds="http://schemas.openxmlformats.org/officeDocument/2006/customXml" ds:itemID="{82853890-A64E-4645-969F-7DEE320E46A2}"/>
</file>

<file path=customXml/itemProps4.xml><?xml version="1.0" encoding="utf-8"?>
<ds:datastoreItem xmlns:ds="http://schemas.openxmlformats.org/officeDocument/2006/customXml" ds:itemID="{A5C46704-5FB6-4BE8-87B5-25518F3B16E0}"/>
</file>

<file path=docProps/app.xml><?xml version="1.0" encoding="utf-8"?>
<Properties xmlns="http://schemas.openxmlformats.org/officeDocument/2006/extended-properties" xmlns:vt="http://schemas.openxmlformats.org/officeDocument/2006/docPropsVTypes">
  <TotalTime>1</TotalTime>
  <Words>10308</Words>
  <Application>Microsoft Office PowerPoint</Application>
  <PresentationFormat>Widescreen</PresentationFormat>
  <Paragraphs>697</Paragraphs>
  <Slides>60</Slides>
  <Notes>60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60</vt:i4>
      </vt:variant>
    </vt:vector>
  </HeadingPairs>
  <TitlesOfParts>
    <vt:vector size="73" baseType="lpstr">
      <vt:lpstr>Calibri Light</vt:lpstr>
      <vt:lpstr>Varela</vt:lpstr>
      <vt:lpstr>Malgun Gothic</vt:lpstr>
      <vt:lpstr>Marcellus</vt:lpstr>
      <vt:lpstr>Lato Light</vt:lpstr>
      <vt:lpstr>Arial Black</vt:lpstr>
      <vt:lpstr>Arial</vt:lpstr>
      <vt:lpstr>Calibri</vt:lpstr>
      <vt:lpstr>Montserrat</vt:lpstr>
      <vt:lpstr>Montserrat Semi Bold</vt:lpstr>
      <vt:lpstr>Wingdings</vt:lpstr>
      <vt:lpstr>Office 테마</vt:lpstr>
      <vt:lpstr>Custom Design</vt:lpstr>
      <vt:lpstr>Medical Separations and Direct Threat Assessments</vt:lpstr>
      <vt:lpstr>PowerPoint Presentation</vt:lpstr>
      <vt:lpstr>Purpose</vt:lpstr>
      <vt:lpstr>PowerPoint Presentation</vt:lpstr>
      <vt:lpstr>Medical Separation Overview</vt:lpstr>
      <vt:lpstr>Medical Separation Overview (cont.)</vt:lpstr>
      <vt:lpstr>Medical Separations are a Last Resort!</vt:lpstr>
      <vt:lpstr>Medical Separation Qualified Providers</vt:lpstr>
      <vt:lpstr>Medical Separation Considerations</vt:lpstr>
      <vt:lpstr>Medical Separation Considerations (cont.)</vt:lpstr>
      <vt:lpstr>Medical Separations for Direct Threat</vt:lpstr>
      <vt:lpstr>Medical Separations for Health Care Needs</vt:lpstr>
      <vt:lpstr>Medical Separation Requirements</vt:lpstr>
      <vt:lpstr>Medical Separation Documentation</vt:lpstr>
      <vt:lpstr>Sample MSWR Form</vt:lpstr>
      <vt:lpstr> Medical Separation Extensions</vt:lpstr>
      <vt:lpstr>PowerPoint Presentation</vt:lpstr>
      <vt:lpstr>PowerPoint Presentation</vt:lpstr>
      <vt:lpstr>Direct Threat Defined</vt:lpstr>
      <vt:lpstr>Significant Risk Qualification</vt:lpstr>
      <vt:lpstr>Applicants + Students</vt:lpstr>
      <vt:lpstr>Direct Threat Considerations</vt:lpstr>
      <vt:lpstr>Qualifying Standard</vt:lpstr>
      <vt:lpstr>PowerPoint Presentation</vt:lpstr>
      <vt:lpstr>PowerPoint Presentation</vt:lpstr>
      <vt:lpstr>Reasonable Belief</vt:lpstr>
      <vt:lpstr>The fact that an individual has been referred for a direct threat assessment does not necessarily indicate that they will be determined to be a direct threat. </vt:lpstr>
      <vt:lpstr>Clinical Assessment</vt:lpstr>
      <vt:lpstr>Form 2-04 Direct Threat Assessment</vt:lpstr>
      <vt:lpstr>Effective Communication</vt:lpstr>
      <vt:lpstr>Determination of Direct Threat</vt:lpstr>
      <vt:lpstr>Determination of Direct Threat</vt:lpstr>
      <vt:lpstr>Determination of Direct Threat</vt:lpstr>
      <vt:lpstr>PowerPoint Presentation</vt:lpstr>
      <vt:lpstr>PowerPoint Presentation</vt:lpstr>
      <vt:lpstr>PowerPoint Presentation</vt:lpstr>
      <vt:lpstr>Applicant Interview is Key!</vt:lpstr>
      <vt:lpstr>In person, Telephone or Videoconference</vt:lpstr>
      <vt:lpstr>PowerPoint Presentation</vt:lpstr>
      <vt:lpstr>Direct Threat to Others?</vt:lpstr>
      <vt:lpstr>PowerPoint Presentation</vt:lpstr>
      <vt:lpstr>PowerPoint Presentation</vt:lpstr>
      <vt:lpstr>Student Interview</vt:lpstr>
      <vt:lpstr>PowerPoint Presentation</vt:lpstr>
      <vt:lpstr>Direct Threat to Others?</vt:lpstr>
      <vt:lpstr>When to Consider Disability Accommodation?</vt:lpstr>
      <vt:lpstr>Disability Accommodation Considerations</vt:lpstr>
      <vt:lpstr>Post Direct Threat Assessment</vt:lpstr>
      <vt:lpstr>Disability Accommodation</vt:lpstr>
      <vt:lpstr>Applicant/Student Responses</vt:lpstr>
      <vt:lpstr>Examples</vt:lpstr>
      <vt:lpstr>Unable to ID Reasonable Accommodations</vt:lpstr>
      <vt:lpstr>Disability Accommodation Summary</vt:lpstr>
      <vt:lpstr>PowerPoint Presentation</vt:lpstr>
      <vt:lpstr>Sample Summary</vt:lpstr>
      <vt:lpstr>Attestation of Experience</vt:lpstr>
      <vt:lpstr>PowerPoint Presentation</vt:lpstr>
      <vt:lpstr>Job Corps Disability Website https://supportservices.jobcorps.gov/disability/Pages/default.aspx</vt:lpstr>
      <vt:lpstr>Job Corps Health &amp; Wellness Website https://supportservices.jobcorps.gov/Health/Pages/default.aspx</vt:lpstr>
      <vt:lpstr>PowerPoint Presentation</vt:lpstr>
    </vt:vector>
  </TitlesOfParts>
  <Manager>Slide Members</Manager>
  <Company>YESFORM Co.,Ltd.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Diagram, Chart, Google slides, Keynote</dc:subject>
  <dc:creator>Slide Members by BR.YOON</dc:creator>
  <cp:keywords>SlideMembers, ppt, PPT Templates, Presentation, Diagram, Chart, Yesform, Google slides, Keynote, Free Slides</cp:keywords>
  <dc:description>The copyright of this document is at Slide Members. Unauthorized copying may result in legal sanctions.</dc:description>
  <cp:lastModifiedBy>Crystal Grinevicius</cp:lastModifiedBy>
  <cp:revision>2</cp:revision>
  <cp:lastPrinted>2022-12-15T07:17:31Z</cp:lastPrinted>
  <dcterms:created xsi:type="dcterms:W3CDTF">2021-09-06T01:29:15Z</dcterms:created>
  <dcterms:modified xsi:type="dcterms:W3CDTF">2023-01-27T22:10:57Z</dcterms:modified>
  <cp:category>www.slidemembers.com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0x01010024F356BCA1D5C24DA72D14296F0DB2AF</vt:lpwstr>
  </property>
  <property fmtid="{D5CDD505-2E9C-101B-9397-08002B2CF9AE}" pid="3" name="SharedWithUsers">
    <vt:lpwstr>20;#Lizzy Drobnick;#17;#Julie Luht;#18;#Michelle Day;#23;#Diane Fairchild;#27;#Crystal Grinevicius;#19;#Curtis Collins</vt:lpwstr>
  </property>
  <property fmtid="{D5CDD505-2E9C-101B-9397-08002B2CF9AE}" pid="4" name="_dlc_DocIdItemGuid">
    <vt:lpwstr>91e37ce9-cabf-452c-94d2-2a66ab4d57d0</vt:lpwstr>
  </property>
</Properties>
</file>