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jpg" ContentType="image/pn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diagrams/data10.xml" ContentType="application/vnd.openxmlformats-officedocument.drawingml.diagramData+xml"/>
  <Override PartName="/ppt/diagrams/data17.xml" ContentType="application/vnd.openxmlformats-officedocument.drawingml.diagramData+xml"/>
  <Override PartName="/ppt/diagrams/data8.xml" ContentType="application/vnd.openxmlformats-officedocument.drawingml.diagramData+xml"/>
  <Override PartName="/ppt/diagrams/data4.xml" ContentType="application/vnd.openxmlformats-officedocument.drawingml.diagramData+xml"/>
  <Override PartName="/ppt/diagrams/data11.xml" ContentType="application/vnd.openxmlformats-officedocument.drawingml.diagramData+xml"/>
  <Override PartName="/ppt/diagrams/data7.xml" ContentType="application/vnd.openxmlformats-officedocument.drawingml.diagramData+xml"/>
  <Override PartName="/ppt/diagrams/data13.xml" ContentType="application/vnd.openxmlformats-officedocument.drawingml.diagramData+xml"/>
  <Override PartName="/ppt/diagrams/data14.xml" ContentType="application/vnd.openxmlformats-officedocument.drawingml.diagramData+xml"/>
  <Override PartName="/ppt/diagrams/data16.xml" ContentType="application/vnd.openxmlformats-officedocument.drawingml.diagramData+xml"/>
  <Override PartName="/ppt/diagrams/data1.xml" ContentType="application/vnd.openxmlformats-officedocument.drawingml.diagramData+xml"/>
  <Override PartName="/ppt/diagrams/data12.xml" ContentType="application/vnd.openxmlformats-officedocument.drawingml.diagramData+xml"/>
  <Override PartName="/ppt/diagrams/data15.xml" ContentType="application/vnd.openxmlformats-officedocument.drawingml.diagramData+xml"/>
  <Override PartName="/ppt/diagrams/data9.xml" ContentType="application/vnd.openxmlformats-officedocument.drawingml.diagramData+xml"/>
  <Override PartName="/ppt/diagrams/data3.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presentation.xml" ContentType="application/vnd.openxmlformats-officedocument.presentationml.presentation.main+xml"/>
  <Override PartName="/ppt/diagrams/data2.xml" ContentType="application/vnd.openxmlformats-officedocument.drawingml.diagramData+xml"/>
  <Override PartName="/ppt/notesSlides/notesSlide27.xml" ContentType="application/vnd.openxmlformats-officedocument.presentationml.notesSlide+xml"/>
  <Override PartName="/ppt/notesSlides/notesSlide16.xml" ContentType="application/vnd.openxmlformats-officedocument.presentationml.notesSlide+xml"/>
  <Override PartName="/ppt/notesSlides/notesSlide2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2.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3.xml" ContentType="application/vnd.openxmlformats-officedocument.presentationml.notesSlide+xml"/>
  <Override PartName="/ppt/notesSlides/notesSlide22.xml" ContentType="application/vnd.openxmlformats-officedocument.presentationml.notesSlide+xml"/>
  <Override PartName="/ppt/notesSlides/notesSlide24.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4.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25.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23.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2.jpg" ContentType="image/jpeg"/>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3.jpg" ContentType="image/jpeg"/>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media/image4.jpg" ContentType="image/jpeg"/>
  <Override PartName="/ppt/media/image5.jpg" ContentType="image/jpeg"/>
  <Override PartName="/ppt/media/image8.jpg" ContentType="image/jpeg"/>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media/image10.jpg" ContentType="image/jpeg"/>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media/image14.jpg" ContentType="image/jpeg"/>
  <Override PartName="/ppt/diagrams/layout7.xml" ContentType="application/vnd.openxmlformats-officedocument.drawingml.diagramLayout+xml"/>
  <Override PartName="/ppt/diagrams/colors7.xml" ContentType="application/vnd.openxmlformats-officedocument.drawingml.diagramColors+xml"/>
  <Override PartName="/ppt/diagrams/drawing7.xml" ContentType="application/vnd.ms-office.drawingml.diagramDrawing+xml"/>
  <Override PartName="/ppt/media/image15.jpg" ContentType="image/jpeg"/>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media/image17.jpg" ContentType="image/jpeg"/>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media/image19.jpg" ContentType="image/jpeg"/>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quickStyle7.xml" ContentType="application/vnd.openxmlformats-officedocument.drawingml.diagramStyle+xml"/>
  <Override PartName="/ppt/diagrams/drawing12.xml" ContentType="application/vnd.ms-office.drawingml.diagramDrawing+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media/image24.jpg" ContentType="image/jpeg"/>
  <Override PartName="/ppt/notesMasters/notesMaster1.xml" ContentType="application/vnd.openxmlformats-officedocument.presentationml.notesMaster+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media/image25.jpg" ContentType="image/jpeg"/>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media/image26.jpg" ContentType="image/jpeg"/>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media/image27.jpg" ContentType="image/jpeg"/>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37"/>
  </p:notesMasterIdLst>
  <p:sldIdLst>
    <p:sldId id="265" r:id="rId2"/>
    <p:sldId id="278" r:id="rId3"/>
    <p:sldId id="259" r:id="rId4"/>
    <p:sldId id="277" r:id="rId5"/>
    <p:sldId id="260" r:id="rId6"/>
    <p:sldId id="1573" r:id="rId7"/>
    <p:sldId id="279" r:id="rId8"/>
    <p:sldId id="1641" r:id="rId9"/>
    <p:sldId id="1580" r:id="rId10"/>
    <p:sldId id="1575" r:id="rId11"/>
    <p:sldId id="1581" r:id="rId12"/>
    <p:sldId id="1522" r:id="rId13"/>
    <p:sldId id="1642" r:id="rId14"/>
    <p:sldId id="1656" r:id="rId15"/>
    <p:sldId id="1583" r:id="rId16"/>
    <p:sldId id="1576" r:id="rId17"/>
    <p:sldId id="1577" r:id="rId18"/>
    <p:sldId id="1578" r:id="rId19"/>
    <p:sldId id="1653" r:id="rId20"/>
    <p:sldId id="1654" r:id="rId21"/>
    <p:sldId id="1592" r:id="rId22"/>
    <p:sldId id="1637" r:id="rId23"/>
    <p:sldId id="1660" r:id="rId24"/>
    <p:sldId id="1664" r:id="rId25"/>
    <p:sldId id="1663" r:id="rId26"/>
    <p:sldId id="1661" r:id="rId27"/>
    <p:sldId id="1574" r:id="rId28"/>
    <p:sldId id="1584" r:id="rId29"/>
    <p:sldId id="1588" r:id="rId30"/>
    <p:sldId id="1591" r:id="rId31"/>
    <p:sldId id="1665" r:id="rId32"/>
    <p:sldId id="1585" r:id="rId33"/>
    <p:sldId id="365" r:id="rId34"/>
    <p:sldId id="676" r:id="rId35"/>
    <p:sldId id="677" r:id="rId36"/>
  </p:sldIdLst>
  <p:sldSz cx="12192000" cy="6858000"/>
  <p:notesSz cx="7102475" cy="9388475"/>
  <p:embeddedFontLst>
    <p:embeddedFont>
      <p:font typeface="Arial Black" panose="020B0A04020102020204" pitchFamily="34" charset="0"/>
      <p:bold r:id="rId38"/>
    </p:embeddedFont>
    <p:embeddedFont>
      <p:font typeface="Calibri" panose="020F050202020403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C4F3"/>
    <a:srgbClr val="BEE395"/>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47" autoAdjust="0"/>
    <p:restoredTop sz="58717" autoAdjust="0"/>
  </p:normalViewPr>
  <p:slideViewPr>
    <p:cSldViewPr snapToGrid="0" showGuides="1">
      <p:cViewPr varScale="1">
        <p:scale>
          <a:sx n="62" d="100"/>
          <a:sy n="62" d="100"/>
        </p:scale>
        <p:origin x="2370" y="6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2" d="100"/>
          <a:sy n="82" d="100"/>
        </p:scale>
        <p:origin x="381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customXml" Target="../customXml/item1.xml"/><Relationship Id="rId50" Type="http://schemas.openxmlformats.org/officeDocument/2006/relationships/customXml" Target="../customXml/item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1" Type="http://schemas.openxmlformats.org/officeDocument/2006/relationships/image" Target="../media/image2.jpg"/></Relationships>
</file>

<file path=ppt/diagrams/_rels/data13.xml.rels><?xml version="1.0" encoding="UTF-8" standalone="yes"?>
<Relationships xmlns="http://schemas.openxmlformats.org/package/2006/relationships"><Relationship Id="rId2" Type="http://schemas.openxmlformats.org/officeDocument/2006/relationships/hyperlink" Target="http://www.bioethics.com/disability-ethics" TargetMode="External"/><Relationship Id="rId1" Type="http://schemas.openxmlformats.org/officeDocument/2006/relationships/image" Target="../media/image24.jpg"/></Relationships>
</file>

<file path=ppt/diagrams/_rels/data14.xml.rels><?xml version="1.0" encoding="UTF-8" standalone="yes"?>
<Relationships xmlns="http://schemas.openxmlformats.org/package/2006/relationships"><Relationship Id="rId1" Type="http://schemas.openxmlformats.org/officeDocument/2006/relationships/image" Target="../media/image25.jpg"/></Relationships>
</file>

<file path=ppt/diagrams/_rels/data15.xml.rels><?xml version="1.0" encoding="UTF-8" standalone="yes"?>
<Relationships xmlns="http://schemas.openxmlformats.org/package/2006/relationships"><Relationship Id="rId1" Type="http://schemas.openxmlformats.org/officeDocument/2006/relationships/image" Target="../media/image26.jpg"/></Relationships>
</file>

<file path=ppt/diagrams/_rels/data16.xml.rels><?xml version="1.0" encoding="UTF-8" standalone="yes"?>
<Relationships xmlns="http://schemas.openxmlformats.org/package/2006/relationships"><Relationship Id="rId1" Type="http://schemas.openxmlformats.org/officeDocument/2006/relationships/image" Target="../media/image27.jpg"/></Relationships>
</file>

<file path=ppt/diagrams/_rels/data17.xml.rels><?xml version="1.0" encoding="UTF-8" standalone="yes"?>
<Relationships xmlns="http://schemas.openxmlformats.org/package/2006/relationships"><Relationship Id="rId1" Type="http://schemas.openxmlformats.org/officeDocument/2006/relationships/image" Target="../media/image29.png"/></Relationships>
</file>

<file path=ppt/diagrams/_rels/data2.xml.rels><?xml version="1.0" encoding="UTF-8" standalone="yes"?>
<Relationships xmlns="http://schemas.openxmlformats.org/package/2006/relationships"><Relationship Id="rId1" Type="http://schemas.openxmlformats.org/officeDocument/2006/relationships/image" Target="../media/image3.jpg"/></Relationships>
</file>

<file path=ppt/diagrams/_rels/data3.xml.rels><?xml version="1.0" encoding="UTF-8" standalone="yes"?>
<Relationships xmlns="http://schemas.openxmlformats.org/package/2006/relationships"><Relationship Id="rId1" Type="http://schemas.openxmlformats.org/officeDocument/2006/relationships/image" Target="../media/image4.jpg"/></Relationships>
</file>

<file path=ppt/diagrams/_rels/data4.xml.rels><?xml version="1.0" encoding="UTF-8" standalone="yes"?>
<Relationships xmlns="http://schemas.openxmlformats.org/package/2006/relationships"><Relationship Id="rId1" Type="http://schemas.openxmlformats.org/officeDocument/2006/relationships/image" Target="../media/image10.jpg"/></Relationships>
</file>

<file path=ppt/diagrams/_rels/data5.xml.rels><?xml version="1.0" encoding="UTF-8" standalone="yes"?>
<Relationships xmlns="http://schemas.openxmlformats.org/package/2006/relationships"><Relationship Id="rId1" Type="http://schemas.openxmlformats.org/officeDocument/2006/relationships/image" Target="../media/image12.png"/></Relationships>
</file>

<file path=ppt/diagrams/_rels/data6.xml.rels><?xml version="1.0" encoding="UTF-8" standalone="yes"?>
<Relationships xmlns="http://schemas.openxmlformats.org/package/2006/relationships"><Relationship Id="rId1" Type="http://schemas.openxmlformats.org/officeDocument/2006/relationships/image" Target="../media/image14.jpg"/></Relationships>
</file>

<file path=ppt/diagrams/_rels/data7.xml.rels><?xml version="1.0" encoding="UTF-8" standalone="yes"?>
<Relationships xmlns="http://schemas.openxmlformats.org/package/2006/relationships"><Relationship Id="rId1" Type="http://schemas.openxmlformats.org/officeDocument/2006/relationships/image" Target="../media/image15.jpg"/></Relationships>
</file>

<file path=ppt/diagrams/_rels/data8.xml.rels><?xml version="1.0" encoding="UTF-8" standalone="yes"?>
<Relationships xmlns="http://schemas.openxmlformats.org/package/2006/relationships"><Relationship Id="rId1" Type="http://schemas.openxmlformats.org/officeDocument/2006/relationships/image" Target="../media/image17.jpg"/></Relationships>
</file>

<file path=ppt/diagrams/_rels/drawing1.xml.rels><?xml version="1.0" encoding="UTF-8" standalone="yes"?>
<Relationships xmlns="http://schemas.openxmlformats.org/package/2006/relationships"><Relationship Id="rId1" Type="http://schemas.openxmlformats.org/officeDocument/2006/relationships/image" Target="../media/image2.jpg"/></Relationships>
</file>

<file path=ppt/diagrams/_rels/drawing13.xml.rels><?xml version="1.0" encoding="UTF-8" standalone="yes"?>
<Relationships xmlns="http://schemas.openxmlformats.org/package/2006/relationships"><Relationship Id="rId2" Type="http://schemas.openxmlformats.org/officeDocument/2006/relationships/hyperlink" Target="http://www.bioethics.com/disability-ethics" TargetMode="External"/><Relationship Id="rId1" Type="http://schemas.openxmlformats.org/officeDocument/2006/relationships/image" Target="../media/image24.jpg"/></Relationships>
</file>

<file path=ppt/diagrams/_rels/drawing14.xml.rels><?xml version="1.0" encoding="UTF-8" standalone="yes"?>
<Relationships xmlns="http://schemas.openxmlformats.org/package/2006/relationships"><Relationship Id="rId1" Type="http://schemas.openxmlformats.org/officeDocument/2006/relationships/image" Target="../media/image25.jpg"/></Relationships>
</file>

<file path=ppt/diagrams/_rels/drawing15.xml.rels><?xml version="1.0" encoding="UTF-8" standalone="yes"?>
<Relationships xmlns="http://schemas.openxmlformats.org/package/2006/relationships"><Relationship Id="rId1" Type="http://schemas.openxmlformats.org/officeDocument/2006/relationships/image" Target="../media/image26.jpg"/></Relationships>
</file>

<file path=ppt/diagrams/_rels/drawing16.xml.rels><?xml version="1.0" encoding="UTF-8" standalone="yes"?>
<Relationships xmlns="http://schemas.openxmlformats.org/package/2006/relationships"><Relationship Id="rId1" Type="http://schemas.openxmlformats.org/officeDocument/2006/relationships/image" Target="../media/image27.jpg"/></Relationships>
</file>

<file path=ppt/diagrams/_rels/drawing17.xml.rels><?xml version="1.0" encoding="UTF-8" standalone="yes"?>
<Relationships xmlns="http://schemas.openxmlformats.org/package/2006/relationships"><Relationship Id="rId1" Type="http://schemas.openxmlformats.org/officeDocument/2006/relationships/image" Target="../media/image29.png"/></Relationships>
</file>

<file path=ppt/diagrams/_rels/drawing2.xml.rels><?xml version="1.0" encoding="UTF-8" standalone="yes"?>
<Relationships xmlns="http://schemas.openxmlformats.org/package/2006/relationships"><Relationship Id="rId1" Type="http://schemas.openxmlformats.org/officeDocument/2006/relationships/image" Target="../media/image3.jpg"/></Relationships>
</file>

<file path=ppt/diagrams/_rels/drawing3.xml.rels><?xml version="1.0" encoding="UTF-8" standalone="yes"?>
<Relationships xmlns="http://schemas.openxmlformats.org/package/2006/relationships"><Relationship Id="rId1" Type="http://schemas.openxmlformats.org/officeDocument/2006/relationships/image" Target="../media/image4.jpg"/></Relationships>
</file>

<file path=ppt/diagrams/_rels/drawing4.xml.rels><?xml version="1.0" encoding="UTF-8" standalone="yes"?>
<Relationships xmlns="http://schemas.openxmlformats.org/package/2006/relationships"><Relationship Id="rId1" Type="http://schemas.openxmlformats.org/officeDocument/2006/relationships/image" Target="../media/image10.jpg"/></Relationships>
</file>

<file path=ppt/diagrams/_rels/drawing5.xml.rels><?xml version="1.0" encoding="UTF-8" standalone="yes"?>
<Relationships xmlns="http://schemas.openxmlformats.org/package/2006/relationships"><Relationship Id="rId1" Type="http://schemas.openxmlformats.org/officeDocument/2006/relationships/image" Target="../media/image12.png"/></Relationships>
</file>

<file path=ppt/diagrams/_rels/drawing6.xml.rels><?xml version="1.0" encoding="UTF-8" standalone="yes"?>
<Relationships xmlns="http://schemas.openxmlformats.org/package/2006/relationships"><Relationship Id="rId1" Type="http://schemas.openxmlformats.org/officeDocument/2006/relationships/image" Target="../media/image14.jpg"/></Relationships>
</file>

<file path=ppt/diagrams/_rels/drawing7.xml.rels><?xml version="1.0" encoding="UTF-8" standalone="yes"?>
<Relationships xmlns="http://schemas.openxmlformats.org/package/2006/relationships"><Relationship Id="rId1" Type="http://schemas.openxmlformats.org/officeDocument/2006/relationships/image" Target="../media/image15.jpg"/></Relationships>
</file>

<file path=ppt/diagrams/_rels/drawing8.xml.rels><?xml version="1.0" encoding="UTF-8" standalone="yes"?>
<Relationships xmlns="http://schemas.openxmlformats.org/package/2006/relationships"><Relationship Id="rId1" Type="http://schemas.openxmlformats.org/officeDocument/2006/relationships/image" Target="../media/image17.jpg"/></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3D102E-38EE-4F30-8A91-5850D61E3245}" type="doc">
      <dgm:prSet loTypeId="urn:microsoft.com/office/officeart/2005/8/layout/pList1" loCatId="list" qsTypeId="urn:microsoft.com/office/officeart/2005/8/quickstyle/simple1" qsCatId="simple" csTypeId="urn:microsoft.com/office/officeart/2005/8/colors/accent3_4" csCatId="accent3" phldr="1"/>
      <dgm:spPr/>
      <dgm:t>
        <a:bodyPr/>
        <a:lstStyle/>
        <a:p>
          <a:endParaRPr lang="en-US"/>
        </a:p>
      </dgm:t>
    </dgm:pt>
    <dgm:pt modelId="{F3A8EBE0-DC36-4228-9BA1-D72EAD2F46F8}">
      <dgm:prSet phldrT="[Text]"/>
      <dgm:spPr/>
      <dgm:t>
        <a:bodyPr/>
        <a:lstStyle/>
        <a:p>
          <a:r>
            <a:rPr lang="en-US" dirty="0"/>
            <a:t>   </a:t>
          </a:r>
        </a:p>
      </dgm:t>
    </dgm:pt>
    <dgm:pt modelId="{163DEE14-44D2-41B8-AFFC-475671C7F4E6}" type="parTrans" cxnId="{039C825E-8BB3-497C-8437-D4EC51F48DA8}">
      <dgm:prSet/>
      <dgm:spPr/>
      <dgm:t>
        <a:bodyPr/>
        <a:lstStyle/>
        <a:p>
          <a:endParaRPr lang="en-US"/>
        </a:p>
      </dgm:t>
    </dgm:pt>
    <dgm:pt modelId="{2C64CD75-051C-49BA-8794-71F10C1823E5}" type="sibTrans" cxnId="{039C825E-8BB3-497C-8437-D4EC51F48DA8}">
      <dgm:prSet/>
      <dgm:spPr/>
      <dgm:t>
        <a:bodyPr/>
        <a:lstStyle/>
        <a:p>
          <a:endParaRPr lang="en-US"/>
        </a:p>
      </dgm:t>
    </dgm:pt>
    <dgm:pt modelId="{4F7CD29C-7EB3-46FE-BB15-6A3C614EB3BE}" type="pres">
      <dgm:prSet presAssocID="{833D102E-38EE-4F30-8A91-5850D61E3245}" presName="Name0" presStyleCnt="0">
        <dgm:presLayoutVars>
          <dgm:dir/>
          <dgm:resizeHandles val="exact"/>
        </dgm:presLayoutVars>
      </dgm:prSet>
      <dgm:spPr/>
    </dgm:pt>
    <dgm:pt modelId="{55DC51DB-AD1E-476A-A563-51659FBC52D5}" type="pres">
      <dgm:prSet presAssocID="{F3A8EBE0-DC36-4228-9BA1-D72EAD2F46F8}" presName="compNode" presStyleCnt="0"/>
      <dgm:spPr/>
    </dgm:pt>
    <dgm:pt modelId="{DDFCD3B4-0F1A-498D-BD23-89EB49F08FA5}" type="pres">
      <dgm:prSet presAssocID="{F3A8EBE0-DC36-4228-9BA1-D72EAD2F46F8}" presName="pictRect" presStyleLbl="node1" presStyleIdx="0" presStyleCnt="1" custFlipHor="0" custScaleX="143397" custScaleY="207937" custLinFactNeighborX="-911" custLinFactNeighborY="-36"/>
      <dgm:spPr>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2000" r="-32000"/>
          </a:stretch>
        </a:blipFill>
        <a:ln w="12700">
          <a:noFill/>
        </a:ln>
      </dgm:spPr>
    </dgm:pt>
    <dgm:pt modelId="{2F34D36B-B330-4A29-8594-392BCF69D728}" type="pres">
      <dgm:prSet presAssocID="{F3A8EBE0-DC36-4228-9BA1-D72EAD2F46F8}" presName="textRect" presStyleLbl="revTx" presStyleIdx="0" presStyleCnt="1">
        <dgm:presLayoutVars>
          <dgm:bulletEnabled val="1"/>
        </dgm:presLayoutVars>
      </dgm:prSet>
      <dgm:spPr/>
    </dgm:pt>
  </dgm:ptLst>
  <dgm:cxnLst>
    <dgm:cxn modelId="{4A45FC3D-297B-4F7A-8E36-6C05927EB9D3}" type="presOf" srcId="{F3A8EBE0-DC36-4228-9BA1-D72EAD2F46F8}" destId="{2F34D36B-B330-4A29-8594-392BCF69D728}" srcOrd="0" destOrd="0" presId="urn:microsoft.com/office/officeart/2005/8/layout/pList1"/>
    <dgm:cxn modelId="{039C825E-8BB3-497C-8437-D4EC51F48DA8}" srcId="{833D102E-38EE-4F30-8A91-5850D61E3245}" destId="{F3A8EBE0-DC36-4228-9BA1-D72EAD2F46F8}" srcOrd="0" destOrd="0" parTransId="{163DEE14-44D2-41B8-AFFC-475671C7F4E6}" sibTransId="{2C64CD75-051C-49BA-8794-71F10C1823E5}"/>
    <dgm:cxn modelId="{658B7CBB-7E4C-4257-B088-5256B0D0F837}" type="presOf" srcId="{833D102E-38EE-4F30-8A91-5850D61E3245}" destId="{4F7CD29C-7EB3-46FE-BB15-6A3C614EB3BE}" srcOrd="0" destOrd="0" presId="urn:microsoft.com/office/officeart/2005/8/layout/pList1"/>
    <dgm:cxn modelId="{596EA84C-AAC8-4C3B-A832-270BB12972B3}" type="presParOf" srcId="{4F7CD29C-7EB3-46FE-BB15-6A3C614EB3BE}" destId="{55DC51DB-AD1E-476A-A563-51659FBC52D5}" srcOrd="0" destOrd="0" presId="urn:microsoft.com/office/officeart/2005/8/layout/pList1"/>
    <dgm:cxn modelId="{8D8088F8-4885-4BC7-B9F3-84592B8AE1B7}" type="presParOf" srcId="{55DC51DB-AD1E-476A-A563-51659FBC52D5}" destId="{DDFCD3B4-0F1A-498D-BD23-89EB49F08FA5}" srcOrd="0" destOrd="0" presId="urn:microsoft.com/office/officeart/2005/8/layout/pList1"/>
    <dgm:cxn modelId="{0D521990-2352-4F26-B4BC-7DD934C6A062}" type="presParOf" srcId="{55DC51DB-AD1E-476A-A563-51659FBC52D5}" destId="{2F34D36B-B330-4A29-8594-392BCF69D728}"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33D102E-38EE-4F30-8A91-5850D61E3245}" type="doc">
      <dgm:prSet loTypeId="urn:microsoft.com/office/officeart/2005/8/layout/pList1" loCatId="list" qsTypeId="urn:microsoft.com/office/officeart/2005/8/quickstyle/simple1" qsCatId="simple" csTypeId="urn:microsoft.com/office/officeart/2005/8/colors/accent3_4" csCatId="accent3" phldr="1"/>
      <dgm:spPr/>
      <dgm:t>
        <a:bodyPr/>
        <a:lstStyle/>
        <a:p>
          <a:endParaRPr lang="en-US"/>
        </a:p>
      </dgm:t>
    </dgm:pt>
    <dgm:pt modelId="{F3A8EBE0-DC36-4228-9BA1-D72EAD2F46F8}">
      <dgm:prSet phldrT="[Text]"/>
      <dgm:spPr/>
      <dgm:t>
        <a:bodyPr/>
        <a:lstStyle/>
        <a:p>
          <a:r>
            <a:rPr lang="en-US" dirty="0"/>
            <a:t>   </a:t>
          </a:r>
        </a:p>
      </dgm:t>
    </dgm:pt>
    <dgm:pt modelId="{163DEE14-44D2-41B8-AFFC-475671C7F4E6}" type="parTrans" cxnId="{039C825E-8BB3-497C-8437-D4EC51F48DA8}">
      <dgm:prSet/>
      <dgm:spPr/>
      <dgm:t>
        <a:bodyPr/>
        <a:lstStyle/>
        <a:p>
          <a:endParaRPr lang="en-US"/>
        </a:p>
      </dgm:t>
    </dgm:pt>
    <dgm:pt modelId="{2C64CD75-051C-49BA-8794-71F10C1823E5}" type="sibTrans" cxnId="{039C825E-8BB3-497C-8437-D4EC51F48DA8}">
      <dgm:prSet/>
      <dgm:spPr/>
      <dgm:t>
        <a:bodyPr/>
        <a:lstStyle/>
        <a:p>
          <a:endParaRPr lang="en-US"/>
        </a:p>
      </dgm:t>
    </dgm:pt>
    <dgm:pt modelId="{4F7CD29C-7EB3-46FE-BB15-6A3C614EB3BE}" type="pres">
      <dgm:prSet presAssocID="{833D102E-38EE-4F30-8A91-5850D61E3245}" presName="Name0" presStyleCnt="0">
        <dgm:presLayoutVars>
          <dgm:dir/>
          <dgm:resizeHandles val="exact"/>
        </dgm:presLayoutVars>
      </dgm:prSet>
      <dgm:spPr/>
    </dgm:pt>
    <dgm:pt modelId="{55DC51DB-AD1E-476A-A563-51659FBC52D5}" type="pres">
      <dgm:prSet presAssocID="{F3A8EBE0-DC36-4228-9BA1-D72EAD2F46F8}" presName="compNode" presStyleCnt="0"/>
      <dgm:spPr/>
    </dgm:pt>
    <dgm:pt modelId="{DDFCD3B4-0F1A-498D-BD23-89EB49F08FA5}" type="pres">
      <dgm:prSet presAssocID="{F3A8EBE0-DC36-4228-9BA1-D72EAD2F46F8}" presName="pictRect" presStyleLbl="node1" presStyleIdx="0" presStyleCnt="1" custFlipHor="0" custScaleX="255048" custScaleY="207937" custLinFactNeighborX="148" custLinFactNeighborY="-184"/>
      <dgm:spPr>
        <a:prstGeom prst="rect">
          <a:avLst/>
        </a:prstGeom>
        <a:ln w="12700">
          <a:noFill/>
        </a:ln>
      </dgm:spPr>
    </dgm:pt>
    <dgm:pt modelId="{2F34D36B-B330-4A29-8594-392BCF69D728}" type="pres">
      <dgm:prSet presAssocID="{F3A8EBE0-DC36-4228-9BA1-D72EAD2F46F8}" presName="textRect" presStyleLbl="revTx" presStyleIdx="0" presStyleCnt="1">
        <dgm:presLayoutVars>
          <dgm:bulletEnabled val="1"/>
        </dgm:presLayoutVars>
      </dgm:prSet>
      <dgm:spPr/>
    </dgm:pt>
  </dgm:ptLst>
  <dgm:cxnLst>
    <dgm:cxn modelId="{4A45FC3D-297B-4F7A-8E36-6C05927EB9D3}" type="presOf" srcId="{F3A8EBE0-DC36-4228-9BA1-D72EAD2F46F8}" destId="{2F34D36B-B330-4A29-8594-392BCF69D728}" srcOrd="0" destOrd="0" presId="urn:microsoft.com/office/officeart/2005/8/layout/pList1"/>
    <dgm:cxn modelId="{039C825E-8BB3-497C-8437-D4EC51F48DA8}" srcId="{833D102E-38EE-4F30-8A91-5850D61E3245}" destId="{F3A8EBE0-DC36-4228-9BA1-D72EAD2F46F8}" srcOrd="0" destOrd="0" parTransId="{163DEE14-44D2-41B8-AFFC-475671C7F4E6}" sibTransId="{2C64CD75-051C-49BA-8794-71F10C1823E5}"/>
    <dgm:cxn modelId="{658B7CBB-7E4C-4257-B088-5256B0D0F837}" type="presOf" srcId="{833D102E-38EE-4F30-8A91-5850D61E3245}" destId="{4F7CD29C-7EB3-46FE-BB15-6A3C614EB3BE}" srcOrd="0" destOrd="0" presId="urn:microsoft.com/office/officeart/2005/8/layout/pList1"/>
    <dgm:cxn modelId="{596EA84C-AAC8-4C3B-A832-270BB12972B3}" type="presParOf" srcId="{4F7CD29C-7EB3-46FE-BB15-6A3C614EB3BE}" destId="{55DC51DB-AD1E-476A-A563-51659FBC52D5}" srcOrd="0" destOrd="0" presId="urn:microsoft.com/office/officeart/2005/8/layout/pList1"/>
    <dgm:cxn modelId="{8D8088F8-4885-4BC7-B9F3-84592B8AE1B7}" type="presParOf" srcId="{55DC51DB-AD1E-476A-A563-51659FBC52D5}" destId="{DDFCD3B4-0F1A-498D-BD23-89EB49F08FA5}" srcOrd="0" destOrd="0" presId="urn:microsoft.com/office/officeart/2005/8/layout/pList1"/>
    <dgm:cxn modelId="{0D521990-2352-4F26-B4BC-7DD934C6A062}" type="presParOf" srcId="{55DC51DB-AD1E-476A-A563-51659FBC52D5}" destId="{2F34D36B-B330-4A29-8594-392BCF69D728}"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14C4A74-05ED-465D-A729-077F933055F3}"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70858AD2-075B-4522-9E5E-FD88D154A40B}">
      <dgm:prSet/>
      <dgm:spPr/>
      <dgm:t>
        <a:bodyPr/>
        <a:lstStyle/>
        <a:p>
          <a:pPr>
            <a:lnSpc>
              <a:spcPct val="114000"/>
            </a:lnSpc>
            <a:spcAft>
              <a:spcPts val="0"/>
            </a:spcAft>
          </a:pPr>
          <a:r>
            <a:rPr lang="en-US" b="1" dirty="0"/>
            <a:t>Engagement: </a:t>
          </a:r>
          <a:r>
            <a:rPr lang="en-US" dirty="0"/>
            <a:t>How can we use a variety of strategies to engage our students in distance learning?</a:t>
          </a:r>
        </a:p>
      </dgm:t>
    </dgm:pt>
    <dgm:pt modelId="{E5006FE4-21CE-4D94-92A5-C7C957657FB5}" type="parTrans" cxnId="{0A301F11-0592-4900-B87E-C6BE067D1408}">
      <dgm:prSet/>
      <dgm:spPr/>
      <dgm:t>
        <a:bodyPr/>
        <a:lstStyle/>
        <a:p>
          <a:endParaRPr lang="en-US"/>
        </a:p>
      </dgm:t>
    </dgm:pt>
    <dgm:pt modelId="{F863185A-4DB1-4C2A-947E-71B4632BA2F8}" type="sibTrans" cxnId="{0A301F11-0592-4900-B87E-C6BE067D1408}">
      <dgm:prSet/>
      <dgm:spPr/>
      <dgm:t>
        <a:bodyPr/>
        <a:lstStyle/>
        <a:p>
          <a:endParaRPr lang="en-US"/>
        </a:p>
      </dgm:t>
    </dgm:pt>
    <dgm:pt modelId="{FA87B0E2-ED0C-4925-8A26-C0005AF0CEB9}">
      <dgm:prSet/>
      <dgm:spPr/>
      <dgm:t>
        <a:bodyPr/>
        <a:lstStyle/>
        <a:p>
          <a:pPr>
            <a:lnSpc>
              <a:spcPct val="114000"/>
            </a:lnSpc>
            <a:spcAft>
              <a:spcPts val="0"/>
            </a:spcAft>
          </a:pPr>
          <a:r>
            <a:rPr lang="en-US" b="1" dirty="0"/>
            <a:t>Representation: </a:t>
          </a:r>
          <a:r>
            <a:rPr lang="en-US" dirty="0"/>
            <a:t>How can we offer multiple ways to present information to students in distance learning?</a:t>
          </a:r>
        </a:p>
      </dgm:t>
    </dgm:pt>
    <dgm:pt modelId="{78436D17-AD10-42B0-B95F-5C24DEB323C8}" type="parTrans" cxnId="{BF0D2866-A22F-4B86-9030-EB5DD50A96D9}">
      <dgm:prSet/>
      <dgm:spPr/>
      <dgm:t>
        <a:bodyPr/>
        <a:lstStyle/>
        <a:p>
          <a:endParaRPr lang="en-US"/>
        </a:p>
      </dgm:t>
    </dgm:pt>
    <dgm:pt modelId="{F85F2E89-DFF7-407A-B13B-640D8A214CD6}" type="sibTrans" cxnId="{BF0D2866-A22F-4B86-9030-EB5DD50A96D9}">
      <dgm:prSet/>
      <dgm:spPr/>
      <dgm:t>
        <a:bodyPr/>
        <a:lstStyle/>
        <a:p>
          <a:endParaRPr lang="en-US"/>
        </a:p>
      </dgm:t>
    </dgm:pt>
    <dgm:pt modelId="{912C0346-CD26-4842-969D-0071F52E386E}">
      <dgm:prSet/>
      <dgm:spPr/>
      <dgm:t>
        <a:bodyPr/>
        <a:lstStyle/>
        <a:p>
          <a:pPr>
            <a:lnSpc>
              <a:spcPct val="114000"/>
            </a:lnSpc>
            <a:spcAft>
              <a:spcPts val="0"/>
            </a:spcAft>
          </a:pPr>
          <a:r>
            <a:rPr lang="en-US" b="1" dirty="0"/>
            <a:t>Expression: </a:t>
          </a:r>
          <a:r>
            <a:rPr lang="en-US" dirty="0"/>
            <a:t>How can we offer multiple ways for our students to complete tasks, assignments, etc. in distance learning?</a:t>
          </a:r>
        </a:p>
      </dgm:t>
    </dgm:pt>
    <dgm:pt modelId="{2D630EE9-4E87-4340-A04A-32F523FA709F}" type="parTrans" cxnId="{44EDE556-F864-46E8-B34C-951D7EFEA0E0}">
      <dgm:prSet/>
      <dgm:spPr/>
      <dgm:t>
        <a:bodyPr/>
        <a:lstStyle/>
        <a:p>
          <a:endParaRPr lang="en-US"/>
        </a:p>
      </dgm:t>
    </dgm:pt>
    <dgm:pt modelId="{0D71187A-A1E3-47BA-A0FD-7B1730A09CF8}" type="sibTrans" cxnId="{44EDE556-F864-46E8-B34C-951D7EFEA0E0}">
      <dgm:prSet/>
      <dgm:spPr/>
      <dgm:t>
        <a:bodyPr/>
        <a:lstStyle/>
        <a:p>
          <a:endParaRPr lang="en-US"/>
        </a:p>
      </dgm:t>
    </dgm:pt>
    <dgm:pt modelId="{3AF1EC3C-5863-4C1B-B894-3124A6B826E2}" type="pres">
      <dgm:prSet presAssocID="{E14C4A74-05ED-465D-A729-077F933055F3}" presName="hierChild1" presStyleCnt="0">
        <dgm:presLayoutVars>
          <dgm:chPref val="1"/>
          <dgm:dir/>
          <dgm:animOne val="branch"/>
          <dgm:animLvl val="lvl"/>
          <dgm:resizeHandles/>
        </dgm:presLayoutVars>
      </dgm:prSet>
      <dgm:spPr/>
    </dgm:pt>
    <dgm:pt modelId="{72C1E070-9265-4541-9A52-A302104A5C35}" type="pres">
      <dgm:prSet presAssocID="{70858AD2-075B-4522-9E5E-FD88D154A40B}" presName="hierRoot1" presStyleCnt="0"/>
      <dgm:spPr/>
    </dgm:pt>
    <dgm:pt modelId="{F7ECBAA4-D82F-4960-AE60-C6B540722C44}" type="pres">
      <dgm:prSet presAssocID="{70858AD2-075B-4522-9E5E-FD88D154A40B}" presName="composite" presStyleCnt="0"/>
      <dgm:spPr/>
    </dgm:pt>
    <dgm:pt modelId="{7936C20B-9B40-4A87-B19D-D1543B45BCF1}" type="pres">
      <dgm:prSet presAssocID="{70858AD2-075B-4522-9E5E-FD88D154A40B}" presName="background" presStyleLbl="node0" presStyleIdx="0" presStyleCnt="3"/>
      <dgm:spPr/>
    </dgm:pt>
    <dgm:pt modelId="{386B6DA8-067C-439D-A456-CE374F6D3838}" type="pres">
      <dgm:prSet presAssocID="{70858AD2-075B-4522-9E5E-FD88D154A40B}" presName="text" presStyleLbl="fgAcc0" presStyleIdx="0" presStyleCnt="3">
        <dgm:presLayoutVars>
          <dgm:chPref val="3"/>
        </dgm:presLayoutVars>
      </dgm:prSet>
      <dgm:spPr/>
    </dgm:pt>
    <dgm:pt modelId="{AD5EC84F-2C43-4D93-8753-9489E768137D}" type="pres">
      <dgm:prSet presAssocID="{70858AD2-075B-4522-9E5E-FD88D154A40B}" presName="hierChild2" presStyleCnt="0"/>
      <dgm:spPr/>
    </dgm:pt>
    <dgm:pt modelId="{F0C26530-0A8C-4A03-8930-5BD1DC98C66D}" type="pres">
      <dgm:prSet presAssocID="{FA87B0E2-ED0C-4925-8A26-C0005AF0CEB9}" presName="hierRoot1" presStyleCnt="0"/>
      <dgm:spPr/>
    </dgm:pt>
    <dgm:pt modelId="{5F9E8FA5-1B56-454C-84B3-01AEECCDDA16}" type="pres">
      <dgm:prSet presAssocID="{FA87B0E2-ED0C-4925-8A26-C0005AF0CEB9}" presName="composite" presStyleCnt="0"/>
      <dgm:spPr/>
    </dgm:pt>
    <dgm:pt modelId="{829513E3-B68E-4321-B262-927A9736907E}" type="pres">
      <dgm:prSet presAssocID="{FA87B0E2-ED0C-4925-8A26-C0005AF0CEB9}" presName="background" presStyleLbl="node0" presStyleIdx="1" presStyleCnt="3"/>
      <dgm:spPr/>
    </dgm:pt>
    <dgm:pt modelId="{0A941616-3AFB-48F3-B878-00D4067DC227}" type="pres">
      <dgm:prSet presAssocID="{FA87B0E2-ED0C-4925-8A26-C0005AF0CEB9}" presName="text" presStyleLbl="fgAcc0" presStyleIdx="1" presStyleCnt="3">
        <dgm:presLayoutVars>
          <dgm:chPref val="3"/>
        </dgm:presLayoutVars>
      </dgm:prSet>
      <dgm:spPr/>
    </dgm:pt>
    <dgm:pt modelId="{5BD9C6AA-A2BD-4D5F-A411-2171DD013963}" type="pres">
      <dgm:prSet presAssocID="{FA87B0E2-ED0C-4925-8A26-C0005AF0CEB9}" presName="hierChild2" presStyleCnt="0"/>
      <dgm:spPr/>
    </dgm:pt>
    <dgm:pt modelId="{52DF0019-536E-4FEF-9608-0F72F8038019}" type="pres">
      <dgm:prSet presAssocID="{912C0346-CD26-4842-969D-0071F52E386E}" presName="hierRoot1" presStyleCnt="0"/>
      <dgm:spPr/>
    </dgm:pt>
    <dgm:pt modelId="{2776A658-7F26-4121-AFE7-757DC203F08F}" type="pres">
      <dgm:prSet presAssocID="{912C0346-CD26-4842-969D-0071F52E386E}" presName="composite" presStyleCnt="0"/>
      <dgm:spPr/>
    </dgm:pt>
    <dgm:pt modelId="{F5C6181A-0B11-40A3-B36A-8D2045B4372B}" type="pres">
      <dgm:prSet presAssocID="{912C0346-CD26-4842-969D-0071F52E386E}" presName="background" presStyleLbl="node0" presStyleIdx="2" presStyleCnt="3"/>
      <dgm:spPr/>
    </dgm:pt>
    <dgm:pt modelId="{3D4C0BA6-3342-4F24-9241-BD3DCBCFF430}" type="pres">
      <dgm:prSet presAssocID="{912C0346-CD26-4842-969D-0071F52E386E}" presName="text" presStyleLbl="fgAcc0" presStyleIdx="2" presStyleCnt="3">
        <dgm:presLayoutVars>
          <dgm:chPref val="3"/>
        </dgm:presLayoutVars>
      </dgm:prSet>
      <dgm:spPr/>
    </dgm:pt>
    <dgm:pt modelId="{323959FB-809A-4CC2-8950-EB21EE652412}" type="pres">
      <dgm:prSet presAssocID="{912C0346-CD26-4842-969D-0071F52E386E}" presName="hierChild2" presStyleCnt="0"/>
      <dgm:spPr/>
    </dgm:pt>
  </dgm:ptLst>
  <dgm:cxnLst>
    <dgm:cxn modelId="{0A301F11-0592-4900-B87E-C6BE067D1408}" srcId="{E14C4A74-05ED-465D-A729-077F933055F3}" destId="{70858AD2-075B-4522-9E5E-FD88D154A40B}" srcOrd="0" destOrd="0" parTransId="{E5006FE4-21CE-4D94-92A5-C7C957657FB5}" sibTransId="{F863185A-4DB1-4C2A-947E-71B4632BA2F8}"/>
    <dgm:cxn modelId="{2812A719-E9CE-4447-97B5-3CECA3C42A55}" type="presOf" srcId="{912C0346-CD26-4842-969D-0071F52E386E}" destId="{3D4C0BA6-3342-4F24-9241-BD3DCBCFF430}" srcOrd="0" destOrd="0" presId="urn:microsoft.com/office/officeart/2005/8/layout/hierarchy1"/>
    <dgm:cxn modelId="{3CC7C337-1080-47E6-8D12-ABE959EF1A93}" type="presOf" srcId="{FA87B0E2-ED0C-4925-8A26-C0005AF0CEB9}" destId="{0A941616-3AFB-48F3-B878-00D4067DC227}" srcOrd="0" destOrd="0" presId="urn:microsoft.com/office/officeart/2005/8/layout/hierarchy1"/>
    <dgm:cxn modelId="{BF0D2866-A22F-4B86-9030-EB5DD50A96D9}" srcId="{E14C4A74-05ED-465D-A729-077F933055F3}" destId="{FA87B0E2-ED0C-4925-8A26-C0005AF0CEB9}" srcOrd="1" destOrd="0" parTransId="{78436D17-AD10-42B0-B95F-5C24DEB323C8}" sibTransId="{F85F2E89-DFF7-407A-B13B-640D8A214CD6}"/>
    <dgm:cxn modelId="{44EDE556-F864-46E8-B34C-951D7EFEA0E0}" srcId="{E14C4A74-05ED-465D-A729-077F933055F3}" destId="{912C0346-CD26-4842-969D-0071F52E386E}" srcOrd="2" destOrd="0" parTransId="{2D630EE9-4E87-4340-A04A-32F523FA709F}" sibTransId="{0D71187A-A1E3-47BA-A0FD-7B1730A09CF8}"/>
    <dgm:cxn modelId="{80DE6486-17B9-4840-BB1D-107DF39DAA9D}" type="presOf" srcId="{70858AD2-075B-4522-9E5E-FD88D154A40B}" destId="{386B6DA8-067C-439D-A456-CE374F6D3838}" srcOrd="0" destOrd="0" presId="urn:microsoft.com/office/officeart/2005/8/layout/hierarchy1"/>
    <dgm:cxn modelId="{17230EFB-5238-40AC-9CE5-833C2FCAB702}" type="presOf" srcId="{E14C4A74-05ED-465D-A729-077F933055F3}" destId="{3AF1EC3C-5863-4C1B-B894-3124A6B826E2}" srcOrd="0" destOrd="0" presId="urn:microsoft.com/office/officeart/2005/8/layout/hierarchy1"/>
    <dgm:cxn modelId="{E32179DE-AB5B-4C1B-91AD-F136005E6CF9}" type="presParOf" srcId="{3AF1EC3C-5863-4C1B-B894-3124A6B826E2}" destId="{72C1E070-9265-4541-9A52-A302104A5C35}" srcOrd="0" destOrd="0" presId="urn:microsoft.com/office/officeart/2005/8/layout/hierarchy1"/>
    <dgm:cxn modelId="{1B30D258-D596-4702-9D8F-1DE71D49DED0}" type="presParOf" srcId="{72C1E070-9265-4541-9A52-A302104A5C35}" destId="{F7ECBAA4-D82F-4960-AE60-C6B540722C44}" srcOrd="0" destOrd="0" presId="urn:microsoft.com/office/officeart/2005/8/layout/hierarchy1"/>
    <dgm:cxn modelId="{1DECF9C6-3ED4-4B69-B5F6-917147374503}" type="presParOf" srcId="{F7ECBAA4-D82F-4960-AE60-C6B540722C44}" destId="{7936C20B-9B40-4A87-B19D-D1543B45BCF1}" srcOrd="0" destOrd="0" presId="urn:microsoft.com/office/officeart/2005/8/layout/hierarchy1"/>
    <dgm:cxn modelId="{5E29ABD5-0165-4CC3-A133-9A4A7A7ED20C}" type="presParOf" srcId="{F7ECBAA4-D82F-4960-AE60-C6B540722C44}" destId="{386B6DA8-067C-439D-A456-CE374F6D3838}" srcOrd="1" destOrd="0" presId="urn:microsoft.com/office/officeart/2005/8/layout/hierarchy1"/>
    <dgm:cxn modelId="{8C5C7C46-96C3-4B85-9E89-1DD13CD84A00}" type="presParOf" srcId="{72C1E070-9265-4541-9A52-A302104A5C35}" destId="{AD5EC84F-2C43-4D93-8753-9489E768137D}" srcOrd="1" destOrd="0" presId="urn:microsoft.com/office/officeart/2005/8/layout/hierarchy1"/>
    <dgm:cxn modelId="{05864ED6-F204-49C7-A70A-74A2E237164A}" type="presParOf" srcId="{3AF1EC3C-5863-4C1B-B894-3124A6B826E2}" destId="{F0C26530-0A8C-4A03-8930-5BD1DC98C66D}" srcOrd="1" destOrd="0" presId="urn:microsoft.com/office/officeart/2005/8/layout/hierarchy1"/>
    <dgm:cxn modelId="{A8C73B2A-F031-4D7F-92E2-C524B6CF1AF3}" type="presParOf" srcId="{F0C26530-0A8C-4A03-8930-5BD1DC98C66D}" destId="{5F9E8FA5-1B56-454C-84B3-01AEECCDDA16}" srcOrd="0" destOrd="0" presId="urn:microsoft.com/office/officeart/2005/8/layout/hierarchy1"/>
    <dgm:cxn modelId="{48B7DE35-7AD1-4BC5-813D-B403E53369FC}" type="presParOf" srcId="{5F9E8FA5-1B56-454C-84B3-01AEECCDDA16}" destId="{829513E3-B68E-4321-B262-927A9736907E}" srcOrd="0" destOrd="0" presId="urn:microsoft.com/office/officeart/2005/8/layout/hierarchy1"/>
    <dgm:cxn modelId="{2382E863-A50E-44A1-A6E5-2312A11C1B76}" type="presParOf" srcId="{5F9E8FA5-1B56-454C-84B3-01AEECCDDA16}" destId="{0A941616-3AFB-48F3-B878-00D4067DC227}" srcOrd="1" destOrd="0" presId="urn:microsoft.com/office/officeart/2005/8/layout/hierarchy1"/>
    <dgm:cxn modelId="{5E8353B9-DB34-4813-976F-4B3BFA58654A}" type="presParOf" srcId="{F0C26530-0A8C-4A03-8930-5BD1DC98C66D}" destId="{5BD9C6AA-A2BD-4D5F-A411-2171DD013963}" srcOrd="1" destOrd="0" presId="urn:microsoft.com/office/officeart/2005/8/layout/hierarchy1"/>
    <dgm:cxn modelId="{C70AB2E5-A987-4610-8799-96635A6FA0FC}" type="presParOf" srcId="{3AF1EC3C-5863-4C1B-B894-3124A6B826E2}" destId="{52DF0019-536E-4FEF-9608-0F72F8038019}" srcOrd="2" destOrd="0" presId="urn:microsoft.com/office/officeart/2005/8/layout/hierarchy1"/>
    <dgm:cxn modelId="{E85DA3A1-67A6-4F16-A740-17F4FC56AE17}" type="presParOf" srcId="{52DF0019-536E-4FEF-9608-0F72F8038019}" destId="{2776A658-7F26-4121-AFE7-757DC203F08F}" srcOrd="0" destOrd="0" presId="urn:microsoft.com/office/officeart/2005/8/layout/hierarchy1"/>
    <dgm:cxn modelId="{55C6C52B-08C3-4E08-AA89-82C0B9C125CF}" type="presParOf" srcId="{2776A658-7F26-4121-AFE7-757DC203F08F}" destId="{F5C6181A-0B11-40A3-B36A-8D2045B4372B}" srcOrd="0" destOrd="0" presId="urn:microsoft.com/office/officeart/2005/8/layout/hierarchy1"/>
    <dgm:cxn modelId="{27A420FE-FD91-4C77-B986-4B166FA018C2}" type="presParOf" srcId="{2776A658-7F26-4121-AFE7-757DC203F08F}" destId="{3D4C0BA6-3342-4F24-9241-BD3DCBCFF430}" srcOrd="1" destOrd="0" presId="urn:microsoft.com/office/officeart/2005/8/layout/hierarchy1"/>
    <dgm:cxn modelId="{9458C854-0035-4389-A68E-048FCB7962A0}" type="presParOf" srcId="{52DF0019-536E-4FEF-9608-0F72F8038019}" destId="{323959FB-809A-4CC2-8950-EB21EE65241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33D102E-38EE-4F30-8A91-5850D61E3245}" type="doc">
      <dgm:prSet loTypeId="urn:microsoft.com/office/officeart/2005/8/layout/pList1" loCatId="list" qsTypeId="urn:microsoft.com/office/officeart/2005/8/quickstyle/simple1" qsCatId="simple" csTypeId="urn:microsoft.com/office/officeart/2005/8/colors/accent3_4" csCatId="accent3" phldr="1"/>
      <dgm:spPr/>
      <dgm:t>
        <a:bodyPr/>
        <a:lstStyle/>
        <a:p>
          <a:endParaRPr lang="en-US"/>
        </a:p>
      </dgm:t>
    </dgm:pt>
    <dgm:pt modelId="{F3A8EBE0-DC36-4228-9BA1-D72EAD2F46F8}">
      <dgm:prSet phldrT="[Text]"/>
      <dgm:spPr/>
      <dgm:t>
        <a:bodyPr/>
        <a:lstStyle/>
        <a:p>
          <a:r>
            <a:rPr lang="en-US" dirty="0"/>
            <a:t>   </a:t>
          </a:r>
        </a:p>
      </dgm:t>
    </dgm:pt>
    <dgm:pt modelId="{163DEE14-44D2-41B8-AFFC-475671C7F4E6}" type="parTrans" cxnId="{039C825E-8BB3-497C-8437-D4EC51F48DA8}">
      <dgm:prSet/>
      <dgm:spPr/>
      <dgm:t>
        <a:bodyPr/>
        <a:lstStyle/>
        <a:p>
          <a:endParaRPr lang="en-US"/>
        </a:p>
      </dgm:t>
    </dgm:pt>
    <dgm:pt modelId="{2C64CD75-051C-49BA-8794-71F10C1823E5}" type="sibTrans" cxnId="{039C825E-8BB3-497C-8437-D4EC51F48DA8}">
      <dgm:prSet/>
      <dgm:spPr/>
      <dgm:t>
        <a:bodyPr/>
        <a:lstStyle/>
        <a:p>
          <a:endParaRPr lang="en-US"/>
        </a:p>
      </dgm:t>
    </dgm:pt>
    <dgm:pt modelId="{4F7CD29C-7EB3-46FE-BB15-6A3C614EB3BE}" type="pres">
      <dgm:prSet presAssocID="{833D102E-38EE-4F30-8A91-5850D61E3245}" presName="Name0" presStyleCnt="0">
        <dgm:presLayoutVars>
          <dgm:dir/>
          <dgm:resizeHandles val="exact"/>
        </dgm:presLayoutVars>
      </dgm:prSet>
      <dgm:spPr/>
    </dgm:pt>
    <dgm:pt modelId="{55DC51DB-AD1E-476A-A563-51659FBC52D5}" type="pres">
      <dgm:prSet presAssocID="{F3A8EBE0-DC36-4228-9BA1-D72EAD2F46F8}" presName="compNode" presStyleCnt="0"/>
      <dgm:spPr/>
    </dgm:pt>
    <dgm:pt modelId="{DDFCD3B4-0F1A-498D-BD23-89EB49F08FA5}" type="pres">
      <dgm:prSet presAssocID="{F3A8EBE0-DC36-4228-9BA1-D72EAD2F46F8}" presName="pictRect" presStyleLbl="node1" presStyleIdx="0" presStyleCnt="1" custFlipHor="0" custScaleX="255048" custScaleY="207937" custLinFactNeighborX="148" custLinFactNeighborY="-184"/>
      <dgm:spPr>
        <a:prstGeom prst="rect">
          <a:avLst/>
        </a:prstGeom>
        <a:ln w="12700">
          <a:noFill/>
        </a:ln>
      </dgm:spPr>
    </dgm:pt>
    <dgm:pt modelId="{2F34D36B-B330-4A29-8594-392BCF69D728}" type="pres">
      <dgm:prSet presAssocID="{F3A8EBE0-DC36-4228-9BA1-D72EAD2F46F8}" presName="textRect" presStyleLbl="revTx" presStyleIdx="0" presStyleCnt="1">
        <dgm:presLayoutVars>
          <dgm:bulletEnabled val="1"/>
        </dgm:presLayoutVars>
      </dgm:prSet>
      <dgm:spPr/>
    </dgm:pt>
  </dgm:ptLst>
  <dgm:cxnLst>
    <dgm:cxn modelId="{4A45FC3D-297B-4F7A-8E36-6C05927EB9D3}" type="presOf" srcId="{F3A8EBE0-DC36-4228-9BA1-D72EAD2F46F8}" destId="{2F34D36B-B330-4A29-8594-392BCF69D728}" srcOrd="0" destOrd="0" presId="urn:microsoft.com/office/officeart/2005/8/layout/pList1"/>
    <dgm:cxn modelId="{039C825E-8BB3-497C-8437-D4EC51F48DA8}" srcId="{833D102E-38EE-4F30-8A91-5850D61E3245}" destId="{F3A8EBE0-DC36-4228-9BA1-D72EAD2F46F8}" srcOrd="0" destOrd="0" parTransId="{163DEE14-44D2-41B8-AFFC-475671C7F4E6}" sibTransId="{2C64CD75-051C-49BA-8794-71F10C1823E5}"/>
    <dgm:cxn modelId="{658B7CBB-7E4C-4257-B088-5256B0D0F837}" type="presOf" srcId="{833D102E-38EE-4F30-8A91-5850D61E3245}" destId="{4F7CD29C-7EB3-46FE-BB15-6A3C614EB3BE}" srcOrd="0" destOrd="0" presId="urn:microsoft.com/office/officeart/2005/8/layout/pList1"/>
    <dgm:cxn modelId="{596EA84C-AAC8-4C3B-A832-270BB12972B3}" type="presParOf" srcId="{4F7CD29C-7EB3-46FE-BB15-6A3C614EB3BE}" destId="{55DC51DB-AD1E-476A-A563-51659FBC52D5}" srcOrd="0" destOrd="0" presId="urn:microsoft.com/office/officeart/2005/8/layout/pList1"/>
    <dgm:cxn modelId="{8D8088F8-4885-4BC7-B9F3-84592B8AE1B7}" type="presParOf" srcId="{55DC51DB-AD1E-476A-A563-51659FBC52D5}" destId="{DDFCD3B4-0F1A-498D-BD23-89EB49F08FA5}" srcOrd="0" destOrd="0" presId="urn:microsoft.com/office/officeart/2005/8/layout/pList1"/>
    <dgm:cxn modelId="{0D521990-2352-4F26-B4BC-7DD934C6A062}" type="presParOf" srcId="{55DC51DB-AD1E-476A-A563-51659FBC52D5}" destId="{2F34D36B-B330-4A29-8594-392BCF69D728}"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33D102E-38EE-4F30-8A91-5850D61E3245}" type="doc">
      <dgm:prSet loTypeId="urn:microsoft.com/office/officeart/2005/8/layout/pList1" loCatId="list" qsTypeId="urn:microsoft.com/office/officeart/2005/8/quickstyle/simple3" qsCatId="simple" csTypeId="urn:microsoft.com/office/officeart/2005/8/colors/accent3_4" csCatId="accent3" phldr="1"/>
      <dgm:spPr/>
      <dgm:t>
        <a:bodyPr/>
        <a:lstStyle/>
        <a:p>
          <a:endParaRPr lang="en-US"/>
        </a:p>
      </dgm:t>
    </dgm:pt>
    <dgm:pt modelId="{F3A8EBE0-DC36-4228-9BA1-D72EAD2F46F8}">
      <dgm:prSet phldrT="[Text]"/>
      <dgm:spPr/>
      <dgm:t>
        <a:bodyPr/>
        <a:lstStyle/>
        <a:p>
          <a:r>
            <a:rPr lang="en-US" dirty="0"/>
            <a:t>   </a:t>
          </a:r>
        </a:p>
      </dgm:t>
    </dgm:pt>
    <dgm:pt modelId="{163DEE14-44D2-41B8-AFFC-475671C7F4E6}" type="parTrans" cxnId="{039C825E-8BB3-497C-8437-D4EC51F48DA8}">
      <dgm:prSet/>
      <dgm:spPr/>
      <dgm:t>
        <a:bodyPr/>
        <a:lstStyle/>
        <a:p>
          <a:endParaRPr lang="en-US"/>
        </a:p>
      </dgm:t>
    </dgm:pt>
    <dgm:pt modelId="{2C64CD75-051C-49BA-8794-71F10C1823E5}" type="sibTrans" cxnId="{039C825E-8BB3-497C-8437-D4EC51F48DA8}">
      <dgm:prSet/>
      <dgm:spPr/>
      <dgm:t>
        <a:bodyPr/>
        <a:lstStyle/>
        <a:p>
          <a:endParaRPr lang="en-US"/>
        </a:p>
      </dgm:t>
    </dgm:pt>
    <dgm:pt modelId="{4F7CD29C-7EB3-46FE-BB15-6A3C614EB3BE}" type="pres">
      <dgm:prSet presAssocID="{833D102E-38EE-4F30-8A91-5850D61E3245}" presName="Name0" presStyleCnt="0">
        <dgm:presLayoutVars>
          <dgm:dir/>
          <dgm:resizeHandles val="exact"/>
        </dgm:presLayoutVars>
      </dgm:prSet>
      <dgm:spPr/>
    </dgm:pt>
    <dgm:pt modelId="{55DC51DB-AD1E-476A-A563-51659FBC52D5}" type="pres">
      <dgm:prSet presAssocID="{F3A8EBE0-DC36-4228-9BA1-D72EAD2F46F8}" presName="compNode" presStyleCnt="0"/>
      <dgm:spPr/>
    </dgm:pt>
    <dgm:pt modelId="{DDFCD3B4-0F1A-498D-BD23-89EB49F08FA5}" type="pres">
      <dgm:prSet presAssocID="{F3A8EBE0-DC36-4228-9BA1-D72EAD2F46F8}" presName="pictRect" presStyleLbl="node1" presStyleIdx="0" presStyleCnt="1" custFlipHor="0" custScaleX="255048" custScaleY="207937" custLinFactNeighborX="40" custLinFactNeighborY="-21486"/>
      <dgm:spPr>
        <a:prstGeom prst="rect">
          <a:avLst/>
        </a:prstGeom>
        <a:blipFill>
          <a:blip xmlns:r="http://schemas.openxmlformats.org/officeDocument/2006/relationships" r:embed="rId1">
            <a:duotone>
              <a:schemeClr val="accent4">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4000" r="-4000"/>
          </a:stretch>
        </a:blipFill>
      </dgm:spPr>
    </dgm:pt>
    <dgm:pt modelId="{2F34D36B-B330-4A29-8594-392BCF69D728}" type="pres">
      <dgm:prSet presAssocID="{F3A8EBE0-DC36-4228-9BA1-D72EAD2F46F8}" presName="textRect" presStyleLbl="revTx" presStyleIdx="0" presStyleCnt="1">
        <dgm:presLayoutVars>
          <dgm:bulletEnabled val="1"/>
        </dgm:presLayoutVars>
      </dgm:prSet>
      <dgm:spPr/>
    </dgm:pt>
  </dgm:ptLst>
  <dgm:cxnLst>
    <dgm:cxn modelId="{4A45FC3D-297B-4F7A-8E36-6C05927EB9D3}" type="presOf" srcId="{F3A8EBE0-DC36-4228-9BA1-D72EAD2F46F8}" destId="{2F34D36B-B330-4A29-8594-392BCF69D728}" srcOrd="0" destOrd="0" presId="urn:microsoft.com/office/officeart/2005/8/layout/pList1"/>
    <dgm:cxn modelId="{039C825E-8BB3-497C-8437-D4EC51F48DA8}" srcId="{833D102E-38EE-4F30-8A91-5850D61E3245}" destId="{F3A8EBE0-DC36-4228-9BA1-D72EAD2F46F8}" srcOrd="0" destOrd="0" parTransId="{163DEE14-44D2-41B8-AFFC-475671C7F4E6}" sibTransId="{2C64CD75-051C-49BA-8794-71F10C1823E5}"/>
    <dgm:cxn modelId="{658B7CBB-7E4C-4257-B088-5256B0D0F837}" type="presOf" srcId="{833D102E-38EE-4F30-8A91-5850D61E3245}" destId="{4F7CD29C-7EB3-46FE-BB15-6A3C614EB3BE}" srcOrd="0" destOrd="0" presId="urn:microsoft.com/office/officeart/2005/8/layout/pList1"/>
    <dgm:cxn modelId="{596EA84C-AAC8-4C3B-A832-270BB12972B3}" type="presParOf" srcId="{4F7CD29C-7EB3-46FE-BB15-6A3C614EB3BE}" destId="{55DC51DB-AD1E-476A-A563-51659FBC52D5}" srcOrd="0" destOrd="0" presId="urn:microsoft.com/office/officeart/2005/8/layout/pList1"/>
    <dgm:cxn modelId="{8D8088F8-4885-4BC7-B9F3-84592B8AE1B7}" type="presParOf" srcId="{55DC51DB-AD1E-476A-A563-51659FBC52D5}" destId="{DDFCD3B4-0F1A-498D-BD23-89EB49F08FA5}" srcOrd="0" destOrd="0" presId="urn:microsoft.com/office/officeart/2005/8/layout/pList1"/>
    <dgm:cxn modelId="{0D521990-2352-4F26-B4BC-7DD934C6A062}" type="presParOf" srcId="{55DC51DB-AD1E-476A-A563-51659FBC52D5}" destId="{2F34D36B-B330-4A29-8594-392BCF69D728}"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33D102E-38EE-4F30-8A91-5850D61E3245}" type="doc">
      <dgm:prSet loTypeId="urn:microsoft.com/office/officeart/2005/8/layout/pList1" loCatId="list" qsTypeId="urn:microsoft.com/office/officeart/2005/8/quickstyle/simple1" qsCatId="simple" csTypeId="urn:microsoft.com/office/officeart/2005/8/colors/accent3_4" csCatId="accent3" phldr="1"/>
      <dgm:spPr/>
      <dgm:t>
        <a:bodyPr/>
        <a:lstStyle/>
        <a:p>
          <a:endParaRPr lang="en-US"/>
        </a:p>
      </dgm:t>
    </dgm:pt>
    <dgm:pt modelId="{F3A8EBE0-DC36-4228-9BA1-D72EAD2F46F8}">
      <dgm:prSet phldrT="[Text]"/>
      <dgm:spPr/>
      <dgm:t>
        <a:bodyPr/>
        <a:lstStyle/>
        <a:p>
          <a:r>
            <a:rPr lang="en-US" dirty="0"/>
            <a:t>   </a:t>
          </a:r>
        </a:p>
      </dgm:t>
    </dgm:pt>
    <dgm:pt modelId="{163DEE14-44D2-41B8-AFFC-475671C7F4E6}" type="parTrans" cxnId="{039C825E-8BB3-497C-8437-D4EC51F48DA8}">
      <dgm:prSet/>
      <dgm:spPr/>
      <dgm:t>
        <a:bodyPr/>
        <a:lstStyle/>
        <a:p>
          <a:endParaRPr lang="en-US"/>
        </a:p>
      </dgm:t>
    </dgm:pt>
    <dgm:pt modelId="{2C64CD75-051C-49BA-8794-71F10C1823E5}" type="sibTrans" cxnId="{039C825E-8BB3-497C-8437-D4EC51F48DA8}">
      <dgm:prSet/>
      <dgm:spPr/>
      <dgm:t>
        <a:bodyPr/>
        <a:lstStyle/>
        <a:p>
          <a:endParaRPr lang="en-US"/>
        </a:p>
      </dgm:t>
    </dgm:pt>
    <dgm:pt modelId="{4F7CD29C-7EB3-46FE-BB15-6A3C614EB3BE}" type="pres">
      <dgm:prSet presAssocID="{833D102E-38EE-4F30-8A91-5850D61E3245}" presName="Name0" presStyleCnt="0">
        <dgm:presLayoutVars>
          <dgm:dir/>
          <dgm:resizeHandles val="exact"/>
        </dgm:presLayoutVars>
      </dgm:prSet>
      <dgm:spPr/>
    </dgm:pt>
    <dgm:pt modelId="{55DC51DB-AD1E-476A-A563-51659FBC52D5}" type="pres">
      <dgm:prSet presAssocID="{F3A8EBE0-DC36-4228-9BA1-D72EAD2F46F8}" presName="compNode" presStyleCnt="0"/>
      <dgm:spPr/>
    </dgm:pt>
    <dgm:pt modelId="{DDFCD3B4-0F1A-498D-BD23-89EB49F08FA5}" type="pres">
      <dgm:prSet presAssocID="{F3A8EBE0-DC36-4228-9BA1-D72EAD2F46F8}" presName="pictRect" presStyleLbl="node1" presStyleIdx="0" presStyleCnt="1" custFlipHor="0" custScaleX="255048" custScaleY="207937" custLinFactNeighborX="148" custLinFactNeighborY="-184"/>
      <dgm:spPr>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a:noFill/>
        </a:ln>
      </dgm:spPr>
    </dgm:pt>
    <dgm:pt modelId="{2F34D36B-B330-4A29-8594-392BCF69D728}" type="pres">
      <dgm:prSet presAssocID="{F3A8EBE0-DC36-4228-9BA1-D72EAD2F46F8}" presName="textRect" presStyleLbl="revTx" presStyleIdx="0" presStyleCnt="1">
        <dgm:presLayoutVars>
          <dgm:bulletEnabled val="1"/>
        </dgm:presLayoutVars>
      </dgm:prSet>
      <dgm:spPr/>
    </dgm:pt>
  </dgm:ptLst>
  <dgm:cxnLst>
    <dgm:cxn modelId="{4A45FC3D-297B-4F7A-8E36-6C05927EB9D3}" type="presOf" srcId="{F3A8EBE0-DC36-4228-9BA1-D72EAD2F46F8}" destId="{2F34D36B-B330-4A29-8594-392BCF69D728}" srcOrd="0" destOrd="0" presId="urn:microsoft.com/office/officeart/2005/8/layout/pList1"/>
    <dgm:cxn modelId="{039C825E-8BB3-497C-8437-D4EC51F48DA8}" srcId="{833D102E-38EE-4F30-8A91-5850D61E3245}" destId="{F3A8EBE0-DC36-4228-9BA1-D72EAD2F46F8}" srcOrd="0" destOrd="0" parTransId="{163DEE14-44D2-41B8-AFFC-475671C7F4E6}" sibTransId="{2C64CD75-051C-49BA-8794-71F10C1823E5}"/>
    <dgm:cxn modelId="{658B7CBB-7E4C-4257-B088-5256B0D0F837}" type="presOf" srcId="{833D102E-38EE-4F30-8A91-5850D61E3245}" destId="{4F7CD29C-7EB3-46FE-BB15-6A3C614EB3BE}" srcOrd="0" destOrd="0" presId="urn:microsoft.com/office/officeart/2005/8/layout/pList1"/>
    <dgm:cxn modelId="{596EA84C-AAC8-4C3B-A832-270BB12972B3}" type="presParOf" srcId="{4F7CD29C-7EB3-46FE-BB15-6A3C614EB3BE}" destId="{55DC51DB-AD1E-476A-A563-51659FBC52D5}" srcOrd="0" destOrd="0" presId="urn:microsoft.com/office/officeart/2005/8/layout/pList1"/>
    <dgm:cxn modelId="{8D8088F8-4885-4BC7-B9F3-84592B8AE1B7}" type="presParOf" srcId="{55DC51DB-AD1E-476A-A563-51659FBC52D5}" destId="{DDFCD3B4-0F1A-498D-BD23-89EB49F08FA5}" srcOrd="0" destOrd="0" presId="urn:microsoft.com/office/officeart/2005/8/layout/pList1"/>
    <dgm:cxn modelId="{0D521990-2352-4F26-B4BC-7DD934C6A062}" type="presParOf" srcId="{55DC51DB-AD1E-476A-A563-51659FBC52D5}" destId="{2F34D36B-B330-4A29-8594-392BCF69D728}"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33D102E-38EE-4F30-8A91-5850D61E3245}" type="doc">
      <dgm:prSet loTypeId="urn:microsoft.com/office/officeart/2005/8/layout/pList1" loCatId="list" qsTypeId="urn:microsoft.com/office/officeart/2005/8/quickstyle/simple1" qsCatId="simple" csTypeId="urn:microsoft.com/office/officeart/2005/8/colors/accent3_4" csCatId="accent3" phldr="1"/>
      <dgm:spPr/>
      <dgm:t>
        <a:bodyPr/>
        <a:lstStyle/>
        <a:p>
          <a:endParaRPr lang="en-US"/>
        </a:p>
      </dgm:t>
    </dgm:pt>
    <dgm:pt modelId="{F3A8EBE0-DC36-4228-9BA1-D72EAD2F46F8}">
      <dgm:prSet phldrT="[Text]"/>
      <dgm:spPr/>
      <dgm:t>
        <a:bodyPr/>
        <a:lstStyle/>
        <a:p>
          <a:r>
            <a:rPr lang="en-US" dirty="0"/>
            <a:t>   </a:t>
          </a:r>
        </a:p>
      </dgm:t>
    </dgm:pt>
    <dgm:pt modelId="{163DEE14-44D2-41B8-AFFC-475671C7F4E6}" type="parTrans" cxnId="{039C825E-8BB3-497C-8437-D4EC51F48DA8}">
      <dgm:prSet/>
      <dgm:spPr/>
      <dgm:t>
        <a:bodyPr/>
        <a:lstStyle/>
        <a:p>
          <a:endParaRPr lang="en-US"/>
        </a:p>
      </dgm:t>
    </dgm:pt>
    <dgm:pt modelId="{2C64CD75-051C-49BA-8794-71F10C1823E5}" type="sibTrans" cxnId="{039C825E-8BB3-497C-8437-D4EC51F48DA8}">
      <dgm:prSet/>
      <dgm:spPr/>
      <dgm:t>
        <a:bodyPr/>
        <a:lstStyle/>
        <a:p>
          <a:endParaRPr lang="en-US"/>
        </a:p>
      </dgm:t>
    </dgm:pt>
    <dgm:pt modelId="{4F7CD29C-7EB3-46FE-BB15-6A3C614EB3BE}" type="pres">
      <dgm:prSet presAssocID="{833D102E-38EE-4F30-8A91-5850D61E3245}" presName="Name0" presStyleCnt="0">
        <dgm:presLayoutVars>
          <dgm:dir/>
          <dgm:resizeHandles val="exact"/>
        </dgm:presLayoutVars>
      </dgm:prSet>
      <dgm:spPr/>
    </dgm:pt>
    <dgm:pt modelId="{55DC51DB-AD1E-476A-A563-51659FBC52D5}" type="pres">
      <dgm:prSet presAssocID="{F3A8EBE0-DC36-4228-9BA1-D72EAD2F46F8}" presName="compNode" presStyleCnt="0"/>
      <dgm:spPr/>
    </dgm:pt>
    <dgm:pt modelId="{DDFCD3B4-0F1A-498D-BD23-89EB49F08FA5}" type="pres">
      <dgm:prSet presAssocID="{F3A8EBE0-DC36-4228-9BA1-D72EAD2F46F8}" presName="pictRect" presStyleLbl="node1" presStyleIdx="0" presStyleCnt="1" custFlipHor="0" custScaleX="214946" custScaleY="207937" custLinFactNeighborX="40" custLinFactNeighborY="-21486"/>
      <dgm:spPr>
        <a:prstGeom prst="rect">
          <a:avLst/>
        </a:prstGeom>
        <a:blipFill>
          <a:blip xmlns:r="http://schemas.openxmlformats.org/officeDocument/2006/relationships" r:embed="rId1">
            <a:duotone>
              <a:schemeClr val="accent3">
                <a:shade val="45000"/>
                <a:satMod val="135000"/>
              </a:schemeClr>
              <a:prstClr val="white"/>
            </a:duotone>
            <a:extLst>
              <a:ext uri="{28A0092B-C50C-407E-A947-70E740481C1C}">
                <a14:useLocalDpi xmlns:a14="http://schemas.microsoft.com/office/drawing/2010/main" val="0"/>
              </a:ext>
            </a:extLst>
          </a:blip>
          <a:srcRect/>
          <a:stretch>
            <a:fillRect l="-9000" r="-9000"/>
          </a:stretch>
        </a:blipFill>
        <a:ln w="12700">
          <a:noFill/>
        </a:ln>
      </dgm:spPr>
    </dgm:pt>
    <dgm:pt modelId="{2F34D36B-B330-4A29-8594-392BCF69D728}" type="pres">
      <dgm:prSet presAssocID="{F3A8EBE0-DC36-4228-9BA1-D72EAD2F46F8}" presName="textRect" presStyleLbl="revTx" presStyleIdx="0" presStyleCnt="1">
        <dgm:presLayoutVars>
          <dgm:bulletEnabled val="1"/>
        </dgm:presLayoutVars>
      </dgm:prSet>
      <dgm:spPr/>
    </dgm:pt>
  </dgm:ptLst>
  <dgm:cxnLst>
    <dgm:cxn modelId="{4A45FC3D-297B-4F7A-8E36-6C05927EB9D3}" type="presOf" srcId="{F3A8EBE0-DC36-4228-9BA1-D72EAD2F46F8}" destId="{2F34D36B-B330-4A29-8594-392BCF69D728}" srcOrd="0" destOrd="0" presId="urn:microsoft.com/office/officeart/2005/8/layout/pList1"/>
    <dgm:cxn modelId="{039C825E-8BB3-497C-8437-D4EC51F48DA8}" srcId="{833D102E-38EE-4F30-8A91-5850D61E3245}" destId="{F3A8EBE0-DC36-4228-9BA1-D72EAD2F46F8}" srcOrd="0" destOrd="0" parTransId="{163DEE14-44D2-41B8-AFFC-475671C7F4E6}" sibTransId="{2C64CD75-051C-49BA-8794-71F10C1823E5}"/>
    <dgm:cxn modelId="{658B7CBB-7E4C-4257-B088-5256B0D0F837}" type="presOf" srcId="{833D102E-38EE-4F30-8A91-5850D61E3245}" destId="{4F7CD29C-7EB3-46FE-BB15-6A3C614EB3BE}" srcOrd="0" destOrd="0" presId="urn:microsoft.com/office/officeart/2005/8/layout/pList1"/>
    <dgm:cxn modelId="{596EA84C-AAC8-4C3B-A832-270BB12972B3}" type="presParOf" srcId="{4F7CD29C-7EB3-46FE-BB15-6A3C614EB3BE}" destId="{55DC51DB-AD1E-476A-A563-51659FBC52D5}" srcOrd="0" destOrd="0" presId="urn:microsoft.com/office/officeart/2005/8/layout/pList1"/>
    <dgm:cxn modelId="{8D8088F8-4885-4BC7-B9F3-84592B8AE1B7}" type="presParOf" srcId="{55DC51DB-AD1E-476A-A563-51659FBC52D5}" destId="{DDFCD3B4-0F1A-498D-BD23-89EB49F08FA5}" srcOrd="0" destOrd="0" presId="urn:microsoft.com/office/officeart/2005/8/layout/pList1"/>
    <dgm:cxn modelId="{0D521990-2352-4F26-B4BC-7DD934C6A062}" type="presParOf" srcId="{55DC51DB-AD1E-476A-A563-51659FBC52D5}" destId="{2F34D36B-B330-4A29-8594-392BCF69D728}"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33D102E-38EE-4F30-8A91-5850D61E3245}" type="doc">
      <dgm:prSet loTypeId="urn:microsoft.com/office/officeart/2005/8/layout/pList1" loCatId="list" qsTypeId="urn:microsoft.com/office/officeart/2005/8/quickstyle/simple1" qsCatId="simple" csTypeId="urn:microsoft.com/office/officeart/2005/8/colors/accent3_4" csCatId="accent3" phldr="1"/>
      <dgm:spPr/>
      <dgm:t>
        <a:bodyPr/>
        <a:lstStyle/>
        <a:p>
          <a:endParaRPr lang="en-US"/>
        </a:p>
      </dgm:t>
    </dgm:pt>
    <dgm:pt modelId="{F3A8EBE0-DC36-4228-9BA1-D72EAD2F46F8}">
      <dgm:prSet phldrT="[Text]"/>
      <dgm:spPr/>
      <dgm:t>
        <a:bodyPr/>
        <a:lstStyle/>
        <a:p>
          <a:r>
            <a:rPr lang="en-US" dirty="0"/>
            <a:t>   </a:t>
          </a:r>
        </a:p>
      </dgm:t>
    </dgm:pt>
    <dgm:pt modelId="{163DEE14-44D2-41B8-AFFC-475671C7F4E6}" type="parTrans" cxnId="{039C825E-8BB3-497C-8437-D4EC51F48DA8}">
      <dgm:prSet/>
      <dgm:spPr/>
      <dgm:t>
        <a:bodyPr/>
        <a:lstStyle/>
        <a:p>
          <a:endParaRPr lang="en-US"/>
        </a:p>
      </dgm:t>
    </dgm:pt>
    <dgm:pt modelId="{2C64CD75-051C-49BA-8794-71F10C1823E5}" type="sibTrans" cxnId="{039C825E-8BB3-497C-8437-D4EC51F48DA8}">
      <dgm:prSet/>
      <dgm:spPr/>
      <dgm:t>
        <a:bodyPr/>
        <a:lstStyle/>
        <a:p>
          <a:endParaRPr lang="en-US"/>
        </a:p>
      </dgm:t>
    </dgm:pt>
    <dgm:pt modelId="{4F7CD29C-7EB3-46FE-BB15-6A3C614EB3BE}" type="pres">
      <dgm:prSet presAssocID="{833D102E-38EE-4F30-8A91-5850D61E3245}" presName="Name0" presStyleCnt="0">
        <dgm:presLayoutVars>
          <dgm:dir/>
          <dgm:resizeHandles val="exact"/>
        </dgm:presLayoutVars>
      </dgm:prSet>
      <dgm:spPr/>
    </dgm:pt>
    <dgm:pt modelId="{55DC51DB-AD1E-476A-A563-51659FBC52D5}" type="pres">
      <dgm:prSet presAssocID="{F3A8EBE0-DC36-4228-9BA1-D72EAD2F46F8}" presName="compNode" presStyleCnt="0"/>
      <dgm:spPr/>
    </dgm:pt>
    <dgm:pt modelId="{DDFCD3B4-0F1A-498D-BD23-89EB49F08FA5}" type="pres">
      <dgm:prSet presAssocID="{F3A8EBE0-DC36-4228-9BA1-D72EAD2F46F8}" presName="pictRect" presStyleLbl="node1" presStyleIdx="0" presStyleCnt="1" custFlipHor="0" custScaleX="228605" custScaleY="207937" custLinFactNeighborX="40" custLinFactNeighborY="-21486"/>
      <dgm:spPr>
        <a:prstGeom prst="rect">
          <a:avLst/>
        </a:prstGeom>
        <a:blipFill>
          <a:blip xmlns:r="http://schemas.openxmlformats.org/officeDocument/2006/relationships" r:embed="rId1">
            <a:duotone>
              <a:schemeClr val="accent1">
                <a:shade val="45000"/>
                <a:satMod val="135000"/>
              </a:schemeClr>
              <a:prstClr val="white"/>
            </a:duotone>
            <a:extLst>
              <a:ext uri="{28A0092B-C50C-407E-A947-70E740481C1C}">
                <a14:useLocalDpi xmlns:a14="http://schemas.microsoft.com/office/drawing/2010/main" val="0"/>
              </a:ext>
            </a:extLst>
          </a:blip>
          <a:srcRect/>
          <a:stretch>
            <a:fillRect t="-11000" b="-11000"/>
          </a:stretch>
        </a:blipFill>
        <a:ln w="12700">
          <a:noFill/>
        </a:ln>
      </dgm:spPr>
    </dgm:pt>
    <dgm:pt modelId="{2F34D36B-B330-4A29-8594-392BCF69D728}" type="pres">
      <dgm:prSet presAssocID="{F3A8EBE0-DC36-4228-9BA1-D72EAD2F46F8}" presName="textRect" presStyleLbl="revTx" presStyleIdx="0" presStyleCnt="1">
        <dgm:presLayoutVars>
          <dgm:bulletEnabled val="1"/>
        </dgm:presLayoutVars>
      </dgm:prSet>
      <dgm:spPr/>
    </dgm:pt>
  </dgm:ptLst>
  <dgm:cxnLst>
    <dgm:cxn modelId="{4A45FC3D-297B-4F7A-8E36-6C05927EB9D3}" type="presOf" srcId="{F3A8EBE0-DC36-4228-9BA1-D72EAD2F46F8}" destId="{2F34D36B-B330-4A29-8594-392BCF69D728}" srcOrd="0" destOrd="0" presId="urn:microsoft.com/office/officeart/2005/8/layout/pList1"/>
    <dgm:cxn modelId="{039C825E-8BB3-497C-8437-D4EC51F48DA8}" srcId="{833D102E-38EE-4F30-8A91-5850D61E3245}" destId="{F3A8EBE0-DC36-4228-9BA1-D72EAD2F46F8}" srcOrd="0" destOrd="0" parTransId="{163DEE14-44D2-41B8-AFFC-475671C7F4E6}" sibTransId="{2C64CD75-051C-49BA-8794-71F10C1823E5}"/>
    <dgm:cxn modelId="{658B7CBB-7E4C-4257-B088-5256B0D0F837}" type="presOf" srcId="{833D102E-38EE-4F30-8A91-5850D61E3245}" destId="{4F7CD29C-7EB3-46FE-BB15-6A3C614EB3BE}" srcOrd="0" destOrd="0" presId="urn:microsoft.com/office/officeart/2005/8/layout/pList1"/>
    <dgm:cxn modelId="{596EA84C-AAC8-4C3B-A832-270BB12972B3}" type="presParOf" srcId="{4F7CD29C-7EB3-46FE-BB15-6A3C614EB3BE}" destId="{55DC51DB-AD1E-476A-A563-51659FBC52D5}" srcOrd="0" destOrd="0" presId="urn:microsoft.com/office/officeart/2005/8/layout/pList1"/>
    <dgm:cxn modelId="{8D8088F8-4885-4BC7-B9F3-84592B8AE1B7}" type="presParOf" srcId="{55DC51DB-AD1E-476A-A563-51659FBC52D5}" destId="{DDFCD3B4-0F1A-498D-BD23-89EB49F08FA5}" srcOrd="0" destOrd="0" presId="urn:microsoft.com/office/officeart/2005/8/layout/pList1"/>
    <dgm:cxn modelId="{0D521990-2352-4F26-B4BC-7DD934C6A062}" type="presParOf" srcId="{55DC51DB-AD1E-476A-A563-51659FBC52D5}" destId="{2F34D36B-B330-4A29-8594-392BCF69D728}"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33D102E-38EE-4F30-8A91-5850D61E3245}" type="doc">
      <dgm:prSet loTypeId="urn:microsoft.com/office/officeart/2005/8/layout/pList1" loCatId="list" qsTypeId="urn:microsoft.com/office/officeart/2005/8/quickstyle/simple1" qsCatId="simple" csTypeId="urn:microsoft.com/office/officeart/2005/8/colors/accent3_4" csCatId="accent3" phldr="1"/>
      <dgm:spPr/>
      <dgm:t>
        <a:bodyPr/>
        <a:lstStyle/>
        <a:p>
          <a:endParaRPr lang="en-US"/>
        </a:p>
      </dgm:t>
    </dgm:pt>
    <dgm:pt modelId="{F3A8EBE0-DC36-4228-9BA1-D72EAD2F46F8}">
      <dgm:prSet phldrT="[Text]"/>
      <dgm:spPr/>
      <dgm:t>
        <a:bodyPr/>
        <a:lstStyle/>
        <a:p>
          <a:r>
            <a:rPr lang="en-US" dirty="0"/>
            <a:t>   </a:t>
          </a:r>
        </a:p>
      </dgm:t>
    </dgm:pt>
    <dgm:pt modelId="{163DEE14-44D2-41B8-AFFC-475671C7F4E6}" type="parTrans" cxnId="{039C825E-8BB3-497C-8437-D4EC51F48DA8}">
      <dgm:prSet/>
      <dgm:spPr/>
      <dgm:t>
        <a:bodyPr/>
        <a:lstStyle/>
        <a:p>
          <a:endParaRPr lang="en-US"/>
        </a:p>
      </dgm:t>
    </dgm:pt>
    <dgm:pt modelId="{2C64CD75-051C-49BA-8794-71F10C1823E5}" type="sibTrans" cxnId="{039C825E-8BB3-497C-8437-D4EC51F48DA8}">
      <dgm:prSet/>
      <dgm:spPr/>
      <dgm:t>
        <a:bodyPr/>
        <a:lstStyle/>
        <a:p>
          <a:endParaRPr lang="en-US"/>
        </a:p>
      </dgm:t>
    </dgm:pt>
    <dgm:pt modelId="{4F7CD29C-7EB3-46FE-BB15-6A3C614EB3BE}" type="pres">
      <dgm:prSet presAssocID="{833D102E-38EE-4F30-8A91-5850D61E3245}" presName="Name0" presStyleCnt="0">
        <dgm:presLayoutVars>
          <dgm:dir/>
          <dgm:resizeHandles val="exact"/>
        </dgm:presLayoutVars>
      </dgm:prSet>
      <dgm:spPr/>
    </dgm:pt>
    <dgm:pt modelId="{55DC51DB-AD1E-476A-A563-51659FBC52D5}" type="pres">
      <dgm:prSet presAssocID="{F3A8EBE0-DC36-4228-9BA1-D72EAD2F46F8}" presName="compNode" presStyleCnt="0"/>
      <dgm:spPr/>
    </dgm:pt>
    <dgm:pt modelId="{DDFCD3B4-0F1A-498D-BD23-89EB49F08FA5}" type="pres">
      <dgm:prSet presAssocID="{F3A8EBE0-DC36-4228-9BA1-D72EAD2F46F8}" presName="pictRect" presStyleLbl="node1" presStyleIdx="0" presStyleCnt="1" custFlipHor="0" custScaleX="255048" custScaleY="207937" custLinFactNeighborX="148" custLinFactNeighborY="-184"/>
      <dgm:spPr>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w="12700">
          <a:noFill/>
        </a:ln>
      </dgm:spPr>
    </dgm:pt>
    <dgm:pt modelId="{2F34D36B-B330-4A29-8594-392BCF69D728}" type="pres">
      <dgm:prSet presAssocID="{F3A8EBE0-DC36-4228-9BA1-D72EAD2F46F8}" presName="textRect" presStyleLbl="revTx" presStyleIdx="0" presStyleCnt="1">
        <dgm:presLayoutVars>
          <dgm:bulletEnabled val="1"/>
        </dgm:presLayoutVars>
      </dgm:prSet>
      <dgm:spPr/>
    </dgm:pt>
  </dgm:ptLst>
  <dgm:cxnLst>
    <dgm:cxn modelId="{4A45FC3D-297B-4F7A-8E36-6C05927EB9D3}" type="presOf" srcId="{F3A8EBE0-DC36-4228-9BA1-D72EAD2F46F8}" destId="{2F34D36B-B330-4A29-8594-392BCF69D728}" srcOrd="0" destOrd="0" presId="urn:microsoft.com/office/officeart/2005/8/layout/pList1"/>
    <dgm:cxn modelId="{039C825E-8BB3-497C-8437-D4EC51F48DA8}" srcId="{833D102E-38EE-4F30-8A91-5850D61E3245}" destId="{F3A8EBE0-DC36-4228-9BA1-D72EAD2F46F8}" srcOrd="0" destOrd="0" parTransId="{163DEE14-44D2-41B8-AFFC-475671C7F4E6}" sibTransId="{2C64CD75-051C-49BA-8794-71F10C1823E5}"/>
    <dgm:cxn modelId="{658B7CBB-7E4C-4257-B088-5256B0D0F837}" type="presOf" srcId="{833D102E-38EE-4F30-8A91-5850D61E3245}" destId="{4F7CD29C-7EB3-46FE-BB15-6A3C614EB3BE}" srcOrd="0" destOrd="0" presId="urn:microsoft.com/office/officeart/2005/8/layout/pList1"/>
    <dgm:cxn modelId="{596EA84C-AAC8-4C3B-A832-270BB12972B3}" type="presParOf" srcId="{4F7CD29C-7EB3-46FE-BB15-6A3C614EB3BE}" destId="{55DC51DB-AD1E-476A-A563-51659FBC52D5}" srcOrd="0" destOrd="0" presId="urn:microsoft.com/office/officeart/2005/8/layout/pList1"/>
    <dgm:cxn modelId="{8D8088F8-4885-4BC7-B9F3-84592B8AE1B7}" type="presParOf" srcId="{55DC51DB-AD1E-476A-A563-51659FBC52D5}" destId="{DDFCD3B4-0F1A-498D-BD23-89EB49F08FA5}" srcOrd="0" destOrd="0" presId="urn:microsoft.com/office/officeart/2005/8/layout/pList1"/>
    <dgm:cxn modelId="{0D521990-2352-4F26-B4BC-7DD934C6A062}" type="presParOf" srcId="{55DC51DB-AD1E-476A-A563-51659FBC52D5}" destId="{2F34D36B-B330-4A29-8594-392BCF69D728}"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3D102E-38EE-4F30-8A91-5850D61E3245}" type="doc">
      <dgm:prSet loTypeId="urn:microsoft.com/office/officeart/2005/8/layout/pList1" loCatId="list" qsTypeId="urn:microsoft.com/office/officeart/2005/8/quickstyle/simple1" qsCatId="simple" csTypeId="urn:microsoft.com/office/officeart/2005/8/colors/accent3_4" csCatId="accent3" phldr="1"/>
      <dgm:spPr/>
      <dgm:t>
        <a:bodyPr/>
        <a:lstStyle/>
        <a:p>
          <a:endParaRPr lang="en-US"/>
        </a:p>
      </dgm:t>
    </dgm:pt>
    <dgm:pt modelId="{F3A8EBE0-DC36-4228-9BA1-D72EAD2F46F8}">
      <dgm:prSet phldrT="[Text]"/>
      <dgm:spPr/>
      <dgm:t>
        <a:bodyPr/>
        <a:lstStyle/>
        <a:p>
          <a:r>
            <a:rPr lang="en-US" dirty="0"/>
            <a:t>   </a:t>
          </a:r>
        </a:p>
      </dgm:t>
    </dgm:pt>
    <dgm:pt modelId="{163DEE14-44D2-41B8-AFFC-475671C7F4E6}" type="parTrans" cxnId="{039C825E-8BB3-497C-8437-D4EC51F48DA8}">
      <dgm:prSet/>
      <dgm:spPr/>
      <dgm:t>
        <a:bodyPr/>
        <a:lstStyle/>
        <a:p>
          <a:endParaRPr lang="en-US"/>
        </a:p>
      </dgm:t>
    </dgm:pt>
    <dgm:pt modelId="{2C64CD75-051C-49BA-8794-71F10C1823E5}" type="sibTrans" cxnId="{039C825E-8BB3-497C-8437-D4EC51F48DA8}">
      <dgm:prSet/>
      <dgm:spPr/>
      <dgm:t>
        <a:bodyPr/>
        <a:lstStyle/>
        <a:p>
          <a:endParaRPr lang="en-US"/>
        </a:p>
      </dgm:t>
    </dgm:pt>
    <dgm:pt modelId="{4F7CD29C-7EB3-46FE-BB15-6A3C614EB3BE}" type="pres">
      <dgm:prSet presAssocID="{833D102E-38EE-4F30-8A91-5850D61E3245}" presName="Name0" presStyleCnt="0">
        <dgm:presLayoutVars>
          <dgm:dir/>
          <dgm:resizeHandles val="exact"/>
        </dgm:presLayoutVars>
      </dgm:prSet>
      <dgm:spPr/>
    </dgm:pt>
    <dgm:pt modelId="{55DC51DB-AD1E-476A-A563-51659FBC52D5}" type="pres">
      <dgm:prSet presAssocID="{F3A8EBE0-DC36-4228-9BA1-D72EAD2F46F8}" presName="compNode" presStyleCnt="0"/>
      <dgm:spPr/>
    </dgm:pt>
    <dgm:pt modelId="{DDFCD3B4-0F1A-498D-BD23-89EB49F08FA5}" type="pres">
      <dgm:prSet presAssocID="{F3A8EBE0-DC36-4228-9BA1-D72EAD2F46F8}" presName="pictRect" presStyleLbl="node1" presStyleIdx="0" presStyleCnt="1" custScaleX="590946" custScaleY="631045" custLinFactNeighborX="178" custLinFactNeighborY="12899"/>
      <dgm:spPr>
        <a:prstGeom prst="rect">
          <a:avLst/>
        </a:prstGeom>
        <a:blipFill>
          <a:blip xmlns:r="http://schemas.openxmlformats.org/officeDocument/2006/relationships" r:embed="rId1">
            <a:grayscl/>
            <a:extLst>
              <a:ext uri="{28A0092B-C50C-407E-A947-70E740481C1C}">
                <a14:useLocalDpi xmlns:a14="http://schemas.microsoft.com/office/drawing/2010/main" val="0"/>
              </a:ext>
            </a:extLst>
          </a:blip>
          <a:srcRect/>
          <a:stretch>
            <a:fillRect l="-11000" r="-11000"/>
          </a:stretch>
        </a:blipFill>
        <a:ln w="12700">
          <a:noFill/>
        </a:ln>
        <a:effectLst/>
      </dgm:spPr>
      <dgm:extLst>
        <a:ext uri="{E40237B7-FDA0-4F09-8148-C483321AD2D9}">
          <dgm14:cNvPr xmlns:dgm14="http://schemas.microsoft.com/office/drawing/2010/diagram" id="0" name="" descr="Question mark against red wall"/>
        </a:ext>
      </dgm:extLst>
    </dgm:pt>
    <dgm:pt modelId="{2F34D36B-B330-4A29-8594-392BCF69D728}" type="pres">
      <dgm:prSet presAssocID="{F3A8EBE0-DC36-4228-9BA1-D72EAD2F46F8}" presName="textRect" presStyleLbl="revTx" presStyleIdx="0" presStyleCnt="1">
        <dgm:presLayoutVars>
          <dgm:bulletEnabled val="1"/>
        </dgm:presLayoutVars>
      </dgm:prSet>
      <dgm:spPr/>
    </dgm:pt>
  </dgm:ptLst>
  <dgm:cxnLst>
    <dgm:cxn modelId="{4A45FC3D-297B-4F7A-8E36-6C05927EB9D3}" type="presOf" srcId="{F3A8EBE0-DC36-4228-9BA1-D72EAD2F46F8}" destId="{2F34D36B-B330-4A29-8594-392BCF69D728}" srcOrd="0" destOrd="0" presId="urn:microsoft.com/office/officeart/2005/8/layout/pList1"/>
    <dgm:cxn modelId="{039C825E-8BB3-497C-8437-D4EC51F48DA8}" srcId="{833D102E-38EE-4F30-8A91-5850D61E3245}" destId="{F3A8EBE0-DC36-4228-9BA1-D72EAD2F46F8}" srcOrd="0" destOrd="0" parTransId="{163DEE14-44D2-41B8-AFFC-475671C7F4E6}" sibTransId="{2C64CD75-051C-49BA-8794-71F10C1823E5}"/>
    <dgm:cxn modelId="{658B7CBB-7E4C-4257-B088-5256B0D0F837}" type="presOf" srcId="{833D102E-38EE-4F30-8A91-5850D61E3245}" destId="{4F7CD29C-7EB3-46FE-BB15-6A3C614EB3BE}" srcOrd="0" destOrd="0" presId="urn:microsoft.com/office/officeart/2005/8/layout/pList1"/>
    <dgm:cxn modelId="{596EA84C-AAC8-4C3B-A832-270BB12972B3}" type="presParOf" srcId="{4F7CD29C-7EB3-46FE-BB15-6A3C614EB3BE}" destId="{55DC51DB-AD1E-476A-A563-51659FBC52D5}" srcOrd="0" destOrd="0" presId="urn:microsoft.com/office/officeart/2005/8/layout/pList1"/>
    <dgm:cxn modelId="{8D8088F8-4885-4BC7-B9F3-84592B8AE1B7}" type="presParOf" srcId="{55DC51DB-AD1E-476A-A563-51659FBC52D5}" destId="{DDFCD3B4-0F1A-498D-BD23-89EB49F08FA5}" srcOrd="0" destOrd="0" presId="urn:microsoft.com/office/officeart/2005/8/layout/pList1"/>
    <dgm:cxn modelId="{0D521990-2352-4F26-B4BC-7DD934C6A062}" type="presParOf" srcId="{55DC51DB-AD1E-476A-A563-51659FBC52D5}" destId="{2F34D36B-B330-4A29-8594-392BCF69D728}"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3D102E-38EE-4F30-8A91-5850D61E3245}" type="doc">
      <dgm:prSet loTypeId="urn:microsoft.com/office/officeart/2005/8/layout/pList1" loCatId="list" qsTypeId="urn:microsoft.com/office/officeart/2005/8/quickstyle/simple1" qsCatId="simple" csTypeId="urn:microsoft.com/office/officeart/2005/8/colors/accent3_4" csCatId="accent3" phldr="1"/>
      <dgm:spPr/>
      <dgm:t>
        <a:bodyPr/>
        <a:lstStyle/>
        <a:p>
          <a:endParaRPr lang="en-US"/>
        </a:p>
      </dgm:t>
    </dgm:pt>
    <dgm:pt modelId="{F3A8EBE0-DC36-4228-9BA1-D72EAD2F46F8}">
      <dgm:prSet phldrT="[Text]"/>
      <dgm:spPr/>
      <dgm:t>
        <a:bodyPr/>
        <a:lstStyle/>
        <a:p>
          <a:r>
            <a:rPr lang="en-US" dirty="0"/>
            <a:t>   </a:t>
          </a:r>
        </a:p>
      </dgm:t>
    </dgm:pt>
    <dgm:pt modelId="{163DEE14-44D2-41B8-AFFC-475671C7F4E6}" type="parTrans" cxnId="{039C825E-8BB3-497C-8437-D4EC51F48DA8}">
      <dgm:prSet/>
      <dgm:spPr/>
      <dgm:t>
        <a:bodyPr/>
        <a:lstStyle/>
        <a:p>
          <a:endParaRPr lang="en-US"/>
        </a:p>
      </dgm:t>
    </dgm:pt>
    <dgm:pt modelId="{2C64CD75-051C-49BA-8794-71F10C1823E5}" type="sibTrans" cxnId="{039C825E-8BB3-497C-8437-D4EC51F48DA8}">
      <dgm:prSet/>
      <dgm:spPr/>
      <dgm:t>
        <a:bodyPr/>
        <a:lstStyle/>
        <a:p>
          <a:endParaRPr lang="en-US"/>
        </a:p>
      </dgm:t>
    </dgm:pt>
    <dgm:pt modelId="{4F7CD29C-7EB3-46FE-BB15-6A3C614EB3BE}" type="pres">
      <dgm:prSet presAssocID="{833D102E-38EE-4F30-8A91-5850D61E3245}" presName="Name0" presStyleCnt="0">
        <dgm:presLayoutVars>
          <dgm:dir/>
          <dgm:resizeHandles val="exact"/>
        </dgm:presLayoutVars>
      </dgm:prSet>
      <dgm:spPr/>
    </dgm:pt>
    <dgm:pt modelId="{55DC51DB-AD1E-476A-A563-51659FBC52D5}" type="pres">
      <dgm:prSet presAssocID="{F3A8EBE0-DC36-4228-9BA1-D72EAD2F46F8}" presName="compNode" presStyleCnt="0"/>
      <dgm:spPr/>
    </dgm:pt>
    <dgm:pt modelId="{DDFCD3B4-0F1A-498D-BD23-89EB49F08FA5}" type="pres">
      <dgm:prSet presAssocID="{F3A8EBE0-DC36-4228-9BA1-D72EAD2F46F8}" presName="pictRect" presStyleLbl="node1" presStyleIdx="0" presStyleCnt="1" custFlipHor="0" custScaleX="255048" custScaleY="207937" custLinFactNeighborX="40" custLinFactNeighborY="-21486"/>
      <dgm:spPr>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a:ln w="12700">
          <a:noFill/>
        </a:ln>
      </dgm:spPr>
    </dgm:pt>
    <dgm:pt modelId="{2F34D36B-B330-4A29-8594-392BCF69D728}" type="pres">
      <dgm:prSet presAssocID="{F3A8EBE0-DC36-4228-9BA1-D72EAD2F46F8}" presName="textRect" presStyleLbl="revTx" presStyleIdx="0" presStyleCnt="1">
        <dgm:presLayoutVars>
          <dgm:bulletEnabled val="1"/>
        </dgm:presLayoutVars>
      </dgm:prSet>
      <dgm:spPr/>
    </dgm:pt>
  </dgm:ptLst>
  <dgm:cxnLst>
    <dgm:cxn modelId="{4A45FC3D-297B-4F7A-8E36-6C05927EB9D3}" type="presOf" srcId="{F3A8EBE0-DC36-4228-9BA1-D72EAD2F46F8}" destId="{2F34D36B-B330-4A29-8594-392BCF69D728}" srcOrd="0" destOrd="0" presId="urn:microsoft.com/office/officeart/2005/8/layout/pList1"/>
    <dgm:cxn modelId="{039C825E-8BB3-497C-8437-D4EC51F48DA8}" srcId="{833D102E-38EE-4F30-8A91-5850D61E3245}" destId="{F3A8EBE0-DC36-4228-9BA1-D72EAD2F46F8}" srcOrd="0" destOrd="0" parTransId="{163DEE14-44D2-41B8-AFFC-475671C7F4E6}" sibTransId="{2C64CD75-051C-49BA-8794-71F10C1823E5}"/>
    <dgm:cxn modelId="{658B7CBB-7E4C-4257-B088-5256B0D0F837}" type="presOf" srcId="{833D102E-38EE-4F30-8A91-5850D61E3245}" destId="{4F7CD29C-7EB3-46FE-BB15-6A3C614EB3BE}" srcOrd="0" destOrd="0" presId="urn:microsoft.com/office/officeart/2005/8/layout/pList1"/>
    <dgm:cxn modelId="{596EA84C-AAC8-4C3B-A832-270BB12972B3}" type="presParOf" srcId="{4F7CD29C-7EB3-46FE-BB15-6A3C614EB3BE}" destId="{55DC51DB-AD1E-476A-A563-51659FBC52D5}" srcOrd="0" destOrd="0" presId="urn:microsoft.com/office/officeart/2005/8/layout/pList1"/>
    <dgm:cxn modelId="{8D8088F8-4885-4BC7-B9F3-84592B8AE1B7}" type="presParOf" srcId="{55DC51DB-AD1E-476A-A563-51659FBC52D5}" destId="{DDFCD3B4-0F1A-498D-BD23-89EB49F08FA5}" srcOrd="0" destOrd="0" presId="urn:microsoft.com/office/officeart/2005/8/layout/pList1"/>
    <dgm:cxn modelId="{0D521990-2352-4F26-B4BC-7DD934C6A062}" type="presParOf" srcId="{55DC51DB-AD1E-476A-A563-51659FBC52D5}" destId="{2F34D36B-B330-4A29-8594-392BCF69D728}"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33D102E-38EE-4F30-8A91-5850D61E3245}" type="doc">
      <dgm:prSet loTypeId="urn:microsoft.com/office/officeart/2005/8/layout/pList1" loCatId="list" qsTypeId="urn:microsoft.com/office/officeart/2005/8/quickstyle/simple1" qsCatId="simple" csTypeId="urn:microsoft.com/office/officeart/2005/8/colors/accent3_4" csCatId="accent3" phldr="1"/>
      <dgm:spPr/>
      <dgm:t>
        <a:bodyPr/>
        <a:lstStyle/>
        <a:p>
          <a:endParaRPr lang="en-US"/>
        </a:p>
      </dgm:t>
    </dgm:pt>
    <dgm:pt modelId="{F3A8EBE0-DC36-4228-9BA1-D72EAD2F46F8}">
      <dgm:prSet phldrT="[Text]"/>
      <dgm:spPr/>
      <dgm:t>
        <a:bodyPr/>
        <a:lstStyle/>
        <a:p>
          <a:r>
            <a:rPr lang="en-US" dirty="0"/>
            <a:t>   </a:t>
          </a:r>
        </a:p>
      </dgm:t>
    </dgm:pt>
    <dgm:pt modelId="{163DEE14-44D2-41B8-AFFC-475671C7F4E6}" type="parTrans" cxnId="{039C825E-8BB3-497C-8437-D4EC51F48DA8}">
      <dgm:prSet/>
      <dgm:spPr/>
      <dgm:t>
        <a:bodyPr/>
        <a:lstStyle/>
        <a:p>
          <a:endParaRPr lang="en-US"/>
        </a:p>
      </dgm:t>
    </dgm:pt>
    <dgm:pt modelId="{2C64CD75-051C-49BA-8794-71F10C1823E5}" type="sibTrans" cxnId="{039C825E-8BB3-497C-8437-D4EC51F48DA8}">
      <dgm:prSet/>
      <dgm:spPr/>
      <dgm:t>
        <a:bodyPr/>
        <a:lstStyle/>
        <a:p>
          <a:endParaRPr lang="en-US"/>
        </a:p>
      </dgm:t>
    </dgm:pt>
    <dgm:pt modelId="{4F7CD29C-7EB3-46FE-BB15-6A3C614EB3BE}" type="pres">
      <dgm:prSet presAssocID="{833D102E-38EE-4F30-8A91-5850D61E3245}" presName="Name0" presStyleCnt="0">
        <dgm:presLayoutVars>
          <dgm:dir/>
          <dgm:resizeHandles val="exact"/>
        </dgm:presLayoutVars>
      </dgm:prSet>
      <dgm:spPr/>
    </dgm:pt>
    <dgm:pt modelId="{55DC51DB-AD1E-476A-A563-51659FBC52D5}" type="pres">
      <dgm:prSet presAssocID="{F3A8EBE0-DC36-4228-9BA1-D72EAD2F46F8}" presName="compNode" presStyleCnt="0"/>
      <dgm:spPr/>
    </dgm:pt>
    <dgm:pt modelId="{DDFCD3B4-0F1A-498D-BD23-89EB49F08FA5}" type="pres">
      <dgm:prSet presAssocID="{F3A8EBE0-DC36-4228-9BA1-D72EAD2F46F8}" presName="pictRect" presStyleLbl="node1" presStyleIdx="0" presStyleCnt="1" custFlipHor="0" custScaleX="255048" custScaleY="207937" custLinFactNeighborX="148" custLinFactNeighborY="-184"/>
      <dgm:spPr>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9000" b="-9000"/>
          </a:stretch>
        </a:blipFill>
        <a:ln w="12700">
          <a:noFill/>
        </a:ln>
      </dgm:spPr>
    </dgm:pt>
    <dgm:pt modelId="{2F34D36B-B330-4A29-8594-392BCF69D728}" type="pres">
      <dgm:prSet presAssocID="{F3A8EBE0-DC36-4228-9BA1-D72EAD2F46F8}" presName="textRect" presStyleLbl="revTx" presStyleIdx="0" presStyleCnt="1">
        <dgm:presLayoutVars>
          <dgm:bulletEnabled val="1"/>
        </dgm:presLayoutVars>
      </dgm:prSet>
      <dgm:spPr/>
    </dgm:pt>
  </dgm:ptLst>
  <dgm:cxnLst>
    <dgm:cxn modelId="{4A45FC3D-297B-4F7A-8E36-6C05927EB9D3}" type="presOf" srcId="{F3A8EBE0-DC36-4228-9BA1-D72EAD2F46F8}" destId="{2F34D36B-B330-4A29-8594-392BCF69D728}" srcOrd="0" destOrd="0" presId="urn:microsoft.com/office/officeart/2005/8/layout/pList1"/>
    <dgm:cxn modelId="{039C825E-8BB3-497C-8437-D4EC51F48DA8}" srcId="{833D102E-38EE-4F30-8A91-5850D61E3245}" destId="{F3A8EBE0-DC36-4228-9BA1-D72EAD2F46F8}" srcOrd="0" destOrd="0" parTransId="{163DEE14-44D2-41B8-AFFC-475671C7F4E6}" sibTransId="{2C64CD75-051C-49BA-8794-71F10C1823E5}"/>
    <dgm:cxn modelId="{658B7CBB-7E4C-4257-B088-5256B0D0F837}" type="presOf" srcId="{833D102E-38EE-4F30-8A91-5850D61E3245}" destId="{4F7CD29C-7EB3-46FE-BB15-6A3C614EB3BE}" srcOrd="0" destOrd="0" presId="urn:microsoft.com/office/officeart/2005/8/layout/pList1"/>
    <dgm:cxn modelId="{596EA84C-AAC8-4C3B-A832-270BB12972B3}" type="presParOf" srcId="{4F7CD29C-7EB3-46FE-BB15-6A3C614EB3BE}" destId="{55DC51DB-AD1E-476A-A563-51659FBC52D5}" srcOrd="0" destOrd="0" presId="urn:microsoft.com/office/officeart/2005/8/layout/pList1"/>
    <dgm:cxn modelId="{8D8088F8-4885-4BC7-B9F3-84592B8AE1B7}" type="presParOf" srcId="{55DC51DB-AD1E-476A-A563-51659FBC52D5}" destId="{DDFCD3B4-0F1A-498D-BD23-89EB49F08FA5}" srcOrd="0" destOrd="0" presId="urn:microsoft.com/office/officeart/2005/8/layout/pList1"/>
    <dgm:cxn modelId="{0D521990-2352-4F26-B4BC-7DD934C6A062}" type="presParOf" srcId="{55DC51DB-AD1E-476A-A563-51659FBC52D5}" destId="{2F34D36B-B330-4A29-8594-392BCF69D728}"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33D102E-38EE-4F30-8A91-5850D61E3245}" type="doc">
      <dgm:prSet loTypeId="urn:microsoft.com/office/officeart/2005/8/layout/pList1" loCatId="list" qsTypeId="urn:microsoft.com/office/officeart/2005/8/quickstyle/simple1" qsCatId="simple" csTypeId="urn:microsoft.com/office/officeart/2005/8/colors/accent3_4" csCatId="accent3" phldr="1"/>
      <dgm:spPr/>
      <dgm:t>
        <a:bodyPr/>
        <a:lstStyle/>
        <a:p>
          <a:endParaRPr lang="en-US"/>
        </a:p>
      </dgm:t>
    </dgm:pt>
    <dgm:pt modelId="{F3A8EBE0-DC36-4228-9BA1-D72EAD2F46F8}">
      <dgm:prSet phldrT="[Text]"/>
      <dgm:spPr/>
      <dgm:t>
        <a:bodyPr/>
        <a:lstStyle/>
        <a:p>
          <a:r>
            <a:rPr lang="en-US" dirty="0"/>
            <a:t>   </a:t>
          </a:r>
        </a:p>
      </dgm:t>
    </dgm:pt>
    <dgm:pt modelId="{163DEE14-44D2-41B8-AFFC-475671C7F4E6}" type="parTrans" cxnId="{039C825E-8BB3-497C-8437-D4EC51F48DA8}">
      <dgm:prSet/>
      <dgm:spPr/>
      <dgm:t>
        <a:bodyPr/>
        <a:lstStyle/>
        <a:p>
          <a:endParaRPr lang="en-US"/>
        </a:p>
      </dgm:t>
    </dgm:pt>
    <dgm:pt modelId="{2C64CD75-051C-49BA-8794-71F10C1823E5}" type="sibTrans" cxnId="{039C825E-8BB3-497C-8437-D4EC51F48DA8}">
      <dgm:prSet/>
      <dgm:spPr/>
      <dgm:t>
        <a:bodyPr/>
        <a:lstStyle/>
        <a:p>
          <a:endParaRPr lang="en-US"/>
        </a:p>
      </dgm:t>
    </dgm:pt>
    <dgm:pt modelId="{4F7CD29C-7EB3-46FE-BB15-6A3C614EB3BE}" type="pres">
      <dgm:prSet presAssocID="{833D102E-38EE-4F30-8A91-5850D61E3245}" presName="Name0" presStyleCnt="0">
        <dgm:presLayoutVars>
          <dgm:dir/>
          <dgm:resizeHandles val="exact"/>
        </dgm:presLayoutVars>
      </dgm:prSet>
      <dgm:spPr/>
    </dgm:pt>
    <dgm:pt modelId="{55DC51DB-AD1E-476A-A563-51659FBC52D5}" type="pres">
      <dgm:prSet presAssocID="{F3A8EBE0-DC36-4228-9BA1-D72EAD2F46F8}" presName="compNode" presStyleCnt="0"/>
      <dgm:spPr/>
    </dgm:pt>
    <dgm:pt modelId="{DDFCD3B4-0F1A-498D-BD23-89EB49F08FA5}" type="pres">
      <dgm:prSet presAssocID="{F3A8EBE0-DC36-4228-9BA1-D72EAD2F46F8}" presName="pictRect" presStyleLbl="node1" presStyleIdx="0" presStyleCnt="1" custFlipHor="0" custScaleX="255048" custScaleY="207937" custLinFactNeighborX="148" custLinFactNeighborY="-184"/>
      <dgm:spPr>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8000" r="-38000"/>
          </a:stretch>
        </a:blipFill>
        <a:ln w="12700">
          <a:noFill/>
        </a:ln>
      </dgm:spPr>
    </dgm:pt>
    <dgm:pt modelId="{2F34D36B-B330-4A29-8594-392BCF69D728}" type="pres">
      <dgm:prSet presAssocID="{F3A8EBE0-DC36-4228-9BA1-D72EAD2F46F8}" presName="textRect" presStyleLbl="revTx" presStyleIdx="0" presStyleCnt="1">
        <dgm:presLayoutVars>
          <dgm:bulletEnabled val="1"/>
        </dgm:presLayoutVars>
      </dgm:prSet>
      <dgm:spPr/>
    </dgm:pt>
  </dgm:ptLst>
  <dgm:cxnLst>
    <dgm:cxn modelId="{4A45FC3D-297B-4F7A-8E36-6C05927EB9D3}" type="presOf" srcId="{F3A8EBE0-DC36-4228-9BA1-D72EAD2F46F8}" destId="{2F34D36B-B330-4A29-8594-392BCF69D728}" srcOrd="0" destOrd="0" presId="urn:microsoft.com/office/officeart/2005/8/layout/pList1"/>
    <dgm:cxn modelId="{039C825E-8BB3-497C-8437-D4EC51F48DA8}" srcId="{833D102E-38EE-4F30-8A91-5850D61E3245}" destId="{F3A8EBE0-DC36-4228-9BA1-D72EAD2F46F8}" srcOrd="0" destOrd="0" parTransId="{163DEE14-44D2-41B8-AFFC-475671C7F4E6}" sibTransId="{2C64CD75-051C-49BA-8794-71F10C1823E5}"/>
    <dgm:cxn modelId="{658B7CBB-7E4C-4257-B088-5256B0D0F837}" type="presOf" srcId="{833D102E-38EE-4F30-8A91-5850D61E3245}" destId="{4F7CD29C-7EB3-46FE-BB15-6A3C614EB3BE}" srcOrd="0" destOrd="0" presId="urn:microsoft.com/office/officeart/2005/8/layout/pList1"/>
    <dgm:cxn modelId="{596EA84C-AAC8-4C3B-A832-270BB12972B3}" type="presParOf" srcId="{4F7CD29C-7EB3-46FE-BB15-6A3C614EB3BE}" destId="{55DC51DB-AD1E-476A-A563-51659FBC52D5}" srcOrd="0" destOrd="0" presId="urn:microsoft.com/office/officeart/2005/8/layout/pList1"/>
    <dgm:cxn modelId="{8D8088F8-4885-4BC7-B9F3-84592B8AE1B7}" type="presParOf" srcId="{55DC51DB-AD1E-476A-A563-51659FBC52D5}" destId="{DDFCD3B4-0F1A-498D-BD23-89EB49F08FA5}" srcOrd="0" destOrd="0" presId="urn:microsoft.com/office/officeart/2005/8/layout/pList1"/>
    <dgm:cxn modelId="{0D521990-2352-4F26-B4BC-7DD934C6A062}" type="presParOf" srcId="{55DC51DB-AD1E-476A-A563-51659FBC52D5}" destId="{2F34D36B-B330-4A29-8594-392BCF69D728}"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33D102E-38EE-4F30-8A91-5850D61E3245}" type="doc">
      <dgm:prSet loTypeId="urn:microsoft.com/office/officeart/2005/8/layout/pList1" loCatId="list" qsTypeId="urn:microsoft.com/office/officeart/2005/8/quickstyle/simple1" qsCatId="simple" csTypeId="urn:microsoft.com/office/officeart/2005/8/colors/accent3_4" csCatId="accent3" phldr="1"/>
      <dgm:spPr/>
      <dgm:t>
        <a:bodyPr/>
        <a:lstStyle/>
        <a:p>
          <a:endParaRPr lang="en-US"/>
        </a:p>
      </dgm:t>
    </dgm:pt>
    <dgm:pt modelId="{F3A8EBE0-DC36-4228-9BA1-D72EAD2F46F8}">
      <dgm:prSet phldrT="[Text]"/>
      <dgm:spPr/>
      <dgm:t>
        <a:bodyPr/>
        <a:lstStyle/>
        <a:p>
          <a:r>
            <a:rPr lang="en-US" dirty="0"/>
            <a:t>   </a:t>
          </a:r>
        </a:p>
      </dgm:t>
    </dgm:pt>
    <dgm:pt modelId="{163DEE14-44D2-41B8-AFFC-475671C7F4E6}" type="parTrans" cxnId="{039C825E-8BB3-497C-8437-D4EC51F48DA8}">
      <dgm:prSet/>
      <dgm:spPr/>
      <dgm:t>
        <a:bodyPr/>
        <a:lstStyle/>
        <a:p>
          <a:endParaRPr lang="en-US"/>
        </a:p>
      </dgm:t>
    </dgm:pt>
    <dgm:pt modelId="{2C64CD75-051C-49BA-8794-71F10C1823E5}" type="sibTrans" cxnId="{039C825E-8BB3-497C-8437-D4EC51F48DA8}">
      <dgm:prSet/>
      <dgm:spPr/>
      <dgm:t>
        <a:bodyPr/>
        <a:lstStyle/>
        <a:p>
          <a:endParaRPr lang="en-US"/>
        </a:p>
      </dgm:t>
    </dgm:pt>
    <dgm:pt modelId="{4F7CD29C-7EB3-46FE-BB15-6A3C614EB3BE}" type="pres">
      <dgm:prSet presAssocID="{833D102E-38EE-4F30-8A91-5850D61E3245}" presName="Name0" presStyleCnt="0">
        <dgm:presLayoutVars>
          <dgm:dir/>
          <dgm:resizeHandles val="exact"/>
        </dgm:presLayoutVars>
      </dgm:prSet>
      <dgm:spPr/>
    </dgm:pt>
    <dgm:pt modelId="{55DC51DB-AD1E-476A-A563-51659FBC52D5}" type="pres">
      <dgm:prSet presAssocID="{F3A8EBE0-DC36-4228-9BA1-D72EAD2F46F8}" presName="compNode" presStyleCnt="0"/>
      <dgm:spPr/>
    </dgm:pt>
    <dgm:pt modelId="{DDFCD3B4-0F1A-498D-BD23-89EB49F08FA5}" type="pres">
      <dgm:prSet presAssocID="{F3A8EBE0-DC36-4228-9BA1-D72EAD2F46F8}" presName="pictRect" presStyleLbl="node1" presStyleIdx="0" presStyleCnt="1" custFlipHor="0" custScaleX="255048" custScaleY="207937" custLinFactNeighborX="148" custLinFactNeighborY="-31158"/>
      <dgm:spPr>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69000" b="-69000"/>
          </a:stretch>
        </a:blipFill>
        <a:ln w="12700">
          <a:noFill/>
        </a:ln>
      </dgm:spPr>
    </dgm:pt>
    <dgm:pt modelId="{2F34D36B-B330-4A29-8594-392BCF69D728}" type="pres">
      <dgm:prSet presAssocID="{F3A8EBE0-DC36-4228-9BA1-D72EAD2F46F8}" presName="textRect" presStyleLbl="revTx" presStyleIdx="0" presStyleCnt="1">
        <dgm:presLayoutVars>
          <dgm:bulletEnabled val="1"/>
        </dgm:presLayoutVars>
      </dgm:prSet>
      <dgm:spPr/>
    </dgm:pt>
  </dgm:ptLst>
  <dgm:cxnLst>
    <dgm:cxn modelId="{4A45FC3D-297B-4F7A-8E36-6C05927EB9D3}" type="presOf" srcId="{F3A8EBE0-DC36-4228-9BA1-D72EAD2F46F8}" destId="{2F34D36B-B330-4A29-8594-392BCF69D728}" srcOrd="0" destOrd="0" presId="urn:microsoft.com/office/officeart/2005/8/layout/pList1"/>
    <dgm:cxn modelId="{039C825E-8BB3-497C-8437-D4EC51F48DA8}" srcId="{833D102E-38EE-4F30-8A91-5850D61E3245}" destId="{F3A8EBE0-DC36-4228-9BA1-D72EAD2F46F8}" srcOrd="0" destOrd="0" parTransId="{163DEE14-44D2-41B8-AFFC-475671C7F4E6}" sibTransId="{2C64CD75-051C-49BA-8794-71F10C1823E5}"/>
    <dgm:cxn modelId="{658B7CBB-7E4C-4257-B088-5256B0D0F837}" type="presOf" srcId="{833D102E-38EE-4F30-8A91-5850D61E3245}" destId="{4F7CD29C-7EB3-46FE-BB15-6A3C614EB3BE}" srcOrd="0" destOrd="0" presId="urn:microsoft.com/office/officeart/2005/8/layout/pList1"/>
    <dgm:cxn modelId="{596EA84C-AAC8-4C3B-A832-270BB12972B3}" type="presParOf" srcId="{4F7CD29C-7EB3-46FE-BB15-6A3C614EB3BE}" destId="{55DC51DB-AD1E-476A-A563-51659FBC52D5}" srcOrd="0" destOrd="0" presId="urn:microsoft.com/office/officeart/2005/8/layout/pList1"/>
    <dgm:cxn modelId="{8D8088F8-4885-4BC7-B9F3-84592B8AE1B7}" type="presParOf" srcId="{55DC51DB-AD1E-476A-A563-51659FBC52D5}" destId="{DDFCD3B4-0F1A-498D-BD23-89EB49F08FA5}" srcOrd="0" destOrd="0" presId="urn:microsoft.com/office/officeart/2005/8/layout/pList1"/>
    <dgm:cxn modelId="{0D521990-2352-4F26-B4BC-7DD934C6A062}" type="presParOf" srcId="{55DC51DB-AD1E-476A-A563-51659FBC52D5}" destId="{2F34D36B-B330-4A29-8594-392BCF69D728}"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33D102E-38EE-4F30-8A91-5850D61E3245}" type="doc">
      <dgm:prSet loTypeId="urn:microsoft.com/office/officeart/2005/8/layout/pList1" loCatId="list" qsTypeId="urn:microsoft.com/office/officeart/2005/8/quickstyle/simple1" qsCatId="simple" csTypeId="urn:microsoft.com/office/officeart/2005/8/colors/accent3_4" csCatId="accent3" phldr="1"/>
      <dgm:spPr/>
      <dgm:t>
        <a:bodyPr/>
        <a:lstStyle/>
        <a:p>
          <a:endParaRPr lang="en-US"/>
        </a:p>
      </dgm:t>
    </dgm:pt>
    <dgm:pt modelId="{F3A8EBE0-DC36-4228-9BA1-D72EAD2F46F8}">
      <dgm:prSet phldrT="[Text]"/>
      <dgm:spPr/>
      <dgm:t>
        <a:bodyPr/>
        <a:lstStyle/>
        <a:p>
          <a:r>
            <a:rPr lang="en-US" dirty="0"/>
            <a:t>   </a:t>
          </a:r>
        </a:p>
      </dgm:t>
    </dgm:pt>
    <dgm:pt modelId="{163DEE14-44D2-41B8-AFFC-475671C7F4E6}" type="parTrans" cxnId="{039C825E-8BB3-497C-8437-D4EC51F48DA8}">
      <dgm:prSet/>
      <dgm:spPr/>
      <dgm:t>
        <a:bodyPr/>
        <a:lstStyle/>
        <a:p>
          <a:endParaRPr lang="en-US"/>
        </a:p>
      </dgm:t>
    </dgm:pt>
    <dgm:pt modelId="{2C64CD75-051C-49BA-8794-71F10C1823E5}" type="sibTrans" cxnId="{039C825E-8BB3-497C-8437-D4EC51F48DA8}">
      <dgm:prSet/>
      <dgm:spPr/>
      <dgm:t>
        <a:bodyPr/>
        <a:lstStyle/>
        <a:p>
          <a:endParaRPr lang="en-US"/>
        </a:p>
      </dgm:t>
    </dgm:pt>
    <dgm:pt modelId="{4F7CD29C-7EB3-46FE-BB15-6A3C614EB3BE}" type="pres">
      <dgm:prSet presAssocID="{833D102E-38EE-4F30-8A91-5850D61E3245}" presName="Name0" presStyleCnt="0">
        <dgm:presLayoutVars>
          <dgm:dir/>
          <dgm:resizeHandles val="exact"/>
        </dgm:presLayoutVars>
      </dgm:prSet>
      <dgm:spPr/>
    </dgm:pt>
    <dgm:pt modelId="{55DC51DB-AD1E-476A-A563-51659FBC52D5}" type="pres">
      <dgm:prSet presAssocID="{F3A8EBE0-DC36-4228-9BA1-D72EAD2F46F8}" presName="compNode" presStyleCnt="0"/>
      <dgm:spPr/>
    </dgm:pt>
    <dgm:pt modelId="{DDFCD3B4-0F1A-498D-BD23-89EB49F08FA5}" type="pres">
      <dgm:prSet presAssocID="{F3A8EBE0-DC36-4228-9BA1-D72EAD2F46F8}" presName="pictRect" presStyleLbl="node1" presStyleIdx="0" presStyleCnt="1" custFlipHor="0" custScaleX="214946" custScaleY="330703" custLinFactNeighborX="982" custLinFactNeighborY="312"/>
      <dgm:spPr>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w="12700">
          <a:noFill/>
        </a:ln>
      </dgm:spPr>
    </dgm:pt>
    <dgm:pt modelId="{2F34D36B-B330-4A29-8594-392BCF69D728}" type="pres">
      <dgm:prSet presAssocID="{F3A8EBE0-DC36-4228-9BA1-D72EAD2F46F8}" presName="textRect" presStyleLbl="revTx" presStyleIdx="0" presStyleCnt="1">
        <dgm:presLayoutVars>
          <dgm:bulletEnabled val="1"/>
        </dgm:presLayoutVars>
      </dgm:prSet>
      <dgm:spPr/>
    </dgm:pt>
  </dgm:ptLst>
  <dgm:cxnLst>
    <dgm:cxn modelId="{4A45FC3D-297B-4F7A-8E36-6C05927EB9D3}" type="presOf" srcId="{F3A8EBE0-DC36-4228-9BA1-D72EAD2F46F8}" destId="{2F34D36B-B330-4A29-8594-392BCF69D728}" srcOrd="0" destOrd="0" presId="urn:microsoft.com/office/officeart/2005/8/layout/pList1"/>
    <dgm:cxn modelId="{039C825E-8BB3-497C-8437-D4EC51F48DA8}" srcId="{833D102E-38EE-4F30-8A91-5850D61E3245}" destId="{F3A8EBE0-DC36-4228-9BA1-D72EAD2F46F8}" srcOrd="0" destOrd="0" parTransId="{163DEE14-44D2-41B8-AFFC-475671C7F4E6}" sibTransId="{2C64CD75-051C-49BA-8794-71F10C1823E5}"/>
    <dgm:cxn modelId="{658B7CBB-7E4C-4257-B088-5256B0D0F837}" type="presOf" srcId="{833D102E-38EE-4F30-8A91-5850D61E3245}" destId="{4F7CD29C-7EB3-46FE-BB15-6A3C614EB3BE}" srcOrd="0" destOrd="0" presId="urn:microsoft.com/office/officeart/2005/8/layout/pList1"/>
    <dgm:cxn modelId="{596EA84C-AAC8-4C3B-A832-270BB12972B3}" type="presParOf" srcId="{4F7CD29C-7EB3-46FE-BB15-6A3C614EB3BE}" destId="{55DC51DB-AD1E-476A-A563-51659FBC52D5}" srcOrd="0" destOrd="0" presId="urn:microsoft.com/office/officeart/2005/8/layout/pList1"/>
    <dgm:cxn modelId="{8D8088F8-4885-4BC7-B9F3-84592B8AE1B7}" type="presParOf" srcId="{55DC51DB-AD1E-476A-A563-51659FBC52D5}" destId="{DDFCD3B4-0F1A-498D-BD23-89EB49F08FA5}" srcOrd="0" destOrd="0" presId="urn:microsoft.com/office/officeart/2005/8/layout/pList1"/>
    <dgm:cxn modelId="{0D521990-2352-4F26-B4BC-7DD934C6A062}" type="presParOf" srcId="{55DC51DB-AD1E-476A-A563-51659FBC52D5}" destId="{2F34D36B-B330-4A29-8594-392BCF69D728}"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33D102E-38EE-4F30-8A91-5850D61E3245}" type="doc">
      <dgm:prSet loTypeId="urn:microsoft.com/office/officeart/2005/8/layout/pList1" loCatId="list" qsTypeId="urn:microsoft.com/office/officeart/2005/8/quickstyle/simple1" qsCatId="simple" csTypeId="urn:microsoft.com/office/officeart/2005/8/colors/accent3_4" csCatId="accent3" phldr="1"/>
      <dgm:spPr/>
      <dgm:t>
        <a:bodyPr/>
        <a:lstStyle/>
        <a:p>
          <a:endParaRPr lang="en-US"/>
        </a:p>
      </dgm:t>
    </dgm:pt>
    <dgm:pt modelId="{F3A8EBE0-DC36-4228-9BA1-D72EAD2F46F8}">
      <dgm:prSet phldrT="[Text]"/>
      <dgm:spPr/>
      <dgm:t>
        <a:bodyPr/>
        <a:lstStyle/>
        <a:p>
          <a:r>
            <a:rPr lang="en-US" dirty="0"/>
            <a:t>   </a:t>
          </a:r>
        </a:p>
      </dgm:t>
    </dgm:pt>
    <dgm:pt modelId="{163DEE14-44D2-41B8-AFFC-475671C7F4E6}" type="parTrans" cxnId="{039C825E-8BB3-497C-8437-D4EC51F48DA8}">
      <dgm:prSet/>
      <dgm:spPr/>
      <dgm:t>
        <a:bodyPr/>
        <a:lstStyle/>
        <a:p>
          <a:endParaRPr lang="en-US"/>
        </a:p>
      </dgm:t>
    </dgm:pt>
    <dgm:pt modelId="{2C64CD75-051C-49BA-8794-71F10C1823E5}" type="sibTrans" cxnId="{039C825E-8BB3-497C-8437-D4EC51F48DA8}">
      <dgm:prSet/>
      <dgm:spPr/>
      <dgm:t>
        <a:bodyPr/>
        <a:lstStyle/>
        <a:p>
          <a:endParaRPr lang="en-US"/>
        </a:p>
      </dgm:t>
    </dgm:pt>
    <dgm:pt modelId="{4F7CD29C-7EB3-46FE-BB15-6A3C614EB3BE}" type="pres">
      <dgm:prSet presAssocID="{833D102E-38EE-4F30-8A91-5850D61E3245}" presName="Name0" presStyleCnt="0">
        <dgm:presLayoutVars>
          <dgm:dir/>
          <dgm:resizeHandles val="exact"/>
        </dgm:presLayoutVars>
      </dgm:prSet>
      <dgm:spPr/>
    </dgm:pt>
    <dgm:pt modelId="{55DC51DB-AD1E-476A-A563-51659FBC52D5}" type="pres">
      <dgm:prSet presAssocID="{F3A8EBE0-DC36-4228-9BA1-D72EAD2F46F8}" presName="compNode" presStyleCnt="0"/>
      <dgm:spPr/>
    </dgm:pt>
    <dgm:pt modelId="{DDFCD3B4-0F1A-498D-BD23-89EB49F08FA5}" type="pres">
      <dgm:prSet presAssocID="{F3A8EBE0-DC36-4228-9BA1-D72EAD2F46F8}" presName="pictRect" presStyleLbl="node1" presStyleIdx="0" presStyleCnt="1" custFlipHor="0" custScaleX="214946" custScaleY="296923" custLinFactNeighborX="982" custLinFactNeighborY="312"/>
      <dgm:spPr>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w="12700">
          <a:noFill/>
        </a:ln>
      </dgm:spPr>
    </dgm:pt>
    <dgm:pt modelId="{2F34D36B-B330-4A29-8594-392BCF69D728}" type="pres">
      <dgm:prSet presAssocID="{F3A8EBE0-DC36-4228-9BA1-D72EAD2F46F8}" presName="textRect" presStyleLbl="revTx" presStyleIdx="0" presStyleCnt="1">
        <dgm:presLayoutVars>
          <dgm:bulletEnabled val="1"/>
        </dgm:presLayoutVars>
      </dgm:prSet>
      <dgm:spPr/>
    </dgm:pt>
  </dgm:ptLst>
  <dgm:cxnLst>
    <dgm:cxn modelId="{4A45FC3D-297B-4F7A-8E36-6C05927EB9D3}" type="presOf" srcId="{F3A8EBE0-DC36-4228-9BA1-D72EAD2F46F8}" destId="{2F34D36B-B330-4A29-8594-392BCF69D728}" srcOrd="0" destOrd="0" presId="urn:microsoft.com/office/officeart/2005/8/layout/pList1"/>
    <dgm:cxn modelId="{039C825E-8BB3-497C-8437-D4EC51F48DA8}" srcId="{833D102E-38EE-4F30-8A91-5850D61E3245}" destId="{F3A8EBE0-DC36-4228-9BA1-D72EAD2F46F8}" srcOrd="0" destOrd="0" parTransId="{163DEE14-44D2-41B8-AFFC-475671C7F4E6}" sibTransId="{2C64CD75-051C-49BA-8794-71F10C1823E5}"/>
    <dgm:cxn modelId="{658B7CBB-7E4C-4257-B088-5256B0D0F837}" type="presOf" srcId="{833D102E-38EE-4F30-8A91-5850D61E3245}" destId="{4F7CD29C-7EB3-46FE-BB15-6A3C614EB3BE}" srcOrd="0" destOrd="0" presId="urn:microsoft.com/office/officeart/2005/8/layout/pList1"/>
    <dgm:cxn modelId="{596EA84C-AAC8-4C3B-A832-270BB12972B3}" type="presParOf" srcId="{4F7CD29C-7EB3-46FE-BB15-6A3C614EB3BE}" destId="{55DC51DB-AD1E-476A-A563-51659FBC52D5}" srcOrd="0" destOrd="0" presId="urn:microsoft.com/office/officeart/2005/8/layout/pList1"/>
    <dgm:cxn modelId="{8D8088F8-4885-4BC7-B9F3-84592B8AE1B7}" type="presParOf" srcId="{55DC51DB-AD1E-476A-A563-51659FBC52D5}" destId="{DDFCD3B4-0F1A-498D-BD23-89EB49F08FA5}" srcOrd="0" destOrd="0" presId="urn:microsoft.com/office/officeart/2005/8/layout/pList1"/>
    <dgm:cxn modelId="{0D521990-2352-4F26-B4BC-7DD934C6A062}" type="presParOf" srcId="{55DC51DB-AD1E-476A-A563-51659FBC52D5}" destId="{2F34D36B-B330-4A29-8594-392BCF69D728}"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8A5E745-B55F-432B-B92D-A009875E1EE0}"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F069F2CA-38C3-4DCD-AF62-AF2E40C11A73}">
      <dgm:prSet phldrT="[Text]"/>
      <dgm:spPr>
        <a:solidFill>
          <a:schemeClr val="tx2"/>
        </a:solidFill>
        <a:ln>
          <a:noFill/>
        </a:ln>
      </dgm:spPr>
      <dgm:t>
        <a:bodyPr/>
        <a:lstStyle/>
        <a:p>
          <a:r>
            <a:rPr lang="en-US" b="1" dirty="0"/>
            <a:t>Traditional Accommodation</a:t>
          </a:r>
        </a:p>
      </dgm:t>
    </dgm:pt>
    <dgm:pt modelId="{08EBA419-81A8-4B46-8DA8-B9CCADD4B7A5}" type="parTrans" cxnId="{8CC74A05-81B7-46E7-8A97-BBF4606BFBA3}">
      <dgm:prSet/>
      <dgm:spPr/>
      <dgm:t>
        <a:bodyPr/>
        <a:lstStyle/>
        <a:p>
          <a:endParaRPr lang="en-US"/>
        </a:p>
      </dgm:t>
    </dgm:pt>
    <dgm:pt modelId="{2314F98F-30DA-457C-9E24-DD527C02F04A}" type="sibTrans" cxnId="{8CC74A05-81B7-46E7-8A97-BBF4606BFBA3}">
      <dgm:prSet/>
      <dgm:spPr/>
      <dgm:t>
        <a:bodyPr/>
        <a:lstStyle/>
        <a:p>
          <a:endParaRPr lang="en-US"/>
        </a:p>
      </dgm:t>
    </dgm:pt>
    <dgm:pt modelId="{C59526FD-0911-46F6-9929-D3BD6639C4B4}">
      <dgm:prSet phldrT="[Text]"/>
      <dgm:spPr>
        <a:solidFill>
          <a:schemeClr val="accent3">
            <a:lumMod val="20000"/>
            <a:lumOff val="80000"/>
            <a:alpha val="89804"/>
          </a:schemeClr>
        </a:solidFill>
      </dgm:spPr>
      <dgm:t>
        <a:bodyPr/>
        <a:lstStyle/>
        <a:p>
          <a:pPr>
            <a:lnSpc>
              <a:spcPct val="114000"/>
            </a:lnSpc>
            <a:spcBef>
              <a:spcPts val="600"/>
            </a:spcBef>
            <a:spcAft>
              <a:spcPts val="0"/>
            </a:spcAft>
            <a:buClr>
              <a:schemeClr val="tx2"/>
            </a:buClr>
            <a:buFont typeface="Wingdings" panose="05000000000000000000" pitchFamily="2" charset="2"/>
            <a:buChar char="§"/>
          </a:pPr>
          <a:r>
            <a:rPr lang="en-US" dirty="0"/>
            <a:t>Read text to student</a:t>
          </a:r>
        </a:p>
      </dgm:t>
    </dgm:pt>
    <dgm:pt modelId="{3F4C1F6E-A92A-46E3-8784-999C6CE6A0F2}" type="parTrans" cxnId="{3CBE9E43-088E-433C-9DC0-E61A3C03BC05}">
      <dgm:prSet/>
      <dgm:spPr/>
      <dgm:t>
        <a:bodyPr/>
        <a:lstStyle/>
        <a:p>
          <a:endParaRPr lang="en-US"/>
        </a:p>
      </dgm:t>
    </dgm:pt>
    <dgm:pt modelId="{F8E6429F-E7C1-4263-BFC2-83B00AFCA605}" type="sibTrans" cxnId="{3CBE9E43-088E-433C-9DC0-E61A3C03BC05}">
      <dgm:prSet/>
      <dgm:spPr/>
      <dgm:t>
        <a:bodyPr/>
        <a:lstStyle/>
        <a:p>
          <a:endParaRPr lang="en-US"/>
        </a:p>
      </dgm:t>
    </dgm:pt>
    <dgm:pt modelId="{464DC564-FFD4-436A-BDCB-EC622A347946}">
      <dgm:prSet phldrT="[Text]"/>
      <dgm:spPr>
        <a:solidFill>
          <a:srgbClr val="6E86B2"/>
        </a:solidFill>
        <a:ln>
          <a:noFill/>
        </a:ln>
      </dgm:spPr>
      <dgm:t>
        <a:bodyPr/>
        <a:lstStyle/>
        <a:p>
          <a:r>
            <a:rPr lang="en-US" b="1" dirty="0"/>
            <a:t>Distance, On-Center, or Using Blended Model</a:t>
          </a:r>
        </a:p>
      </dgm:t>
    </dgm:pt>
    <dgm:pt modelId="{DC392EF3-B7DA-4362-8358-5E60BA99B2B6}" type="parTrans" cxnId="{14930E7B-B7AC-4A35-B22A-69688D07266C}">
      <dgm:prSet/>
      <dgm:spPr/>
      <dgm:t>
        <a:bodyPr/>
        <a:lstStyle/>
        <a:p>
          <a:endParaRPr lang="en-US"/>
        </a:p>
      </dgm:t>
    </dgm:pt>
    <dgm:pt modelId="{6A74BF29-AC6F-4BD7-A1E7-46B84F3F44E0}" type="sibTrans" cxnId="{14930E7B-B7AC-4A35-B22A-69688D07266C}">
      <dgm:prSet/>
      <dgm:spPr/>
      <dgm:t>
        <a:bodyPr/>
        <a:lstStyle/>
        <a:p>
          <a:endParaRPr lang="en-US"/>
        </a:p>
      </dgm:t>
    </dgm:pt>
    <dgm:pt modelId="{A9D96283-8D50-41BC-B1FC-41E19BB0DD05}">
      <dgm:prSet phldrT="[Text]"/>
      <dgm:spPr>
        <a:solidFill>
          <a:schemeClr val="accent6">
            <a:lumMod val="40000"/>
            <a:lumOff val="60000"/>
            <a:alpha val="90000"/>
          </a:schemeClr>
        </a:solidFill>
      </dgm:spPr>
      <dgm:t>
        <a:bodyPr/>
        <a:lstStyle/>
        <a:p>
          <a:pPr>
            <a:lnSpc>
              <a:spcPct val="114000"/>
            </a:lnSpc>
            <a:spcBef>
              <a:spcPts val="600"/>
            </a:spcBef>
            <a:spcAft>
              <a:spcPts val="0"/>
            </a:spcAft>
            <a:buClr>
              <a:schemeClr val="tx2"/>
            </a:buClr>
            <a:buFont typeface="Wingdings" panose="05000000000000000000" pitchFamily="2" charset="2"/>
            <a:buChar char="§"/>
          </a:pPr>
          <a:r>
            <a:rPr lang="en-US" dirty="0"/>
            <a:t>Provide text-to-speech options</a:t>
          </a:r>
        </a:p>
      </dgm:t>
    </dgm:pt>
    <dgm:pt modelId="{70EF8D00-3560-4937-9317-81D426F0E4C4}" type="parTrans" cxnId="{A29F7794-CC02-4743-8510-FFE388EEFE4D}">
      <dgm:prSet/>
      <dgm:spPr/>
      <dgm:t>
        <a:bodyPr/>
        <a:lstStyle/>
        <a:p>
          <a:endParaRPr lang="en-US"/>
        </a:p>
      </dgm:t>
    </dgm:pt>
    <dgm:pt modelId="{C5D61E5E-C3B9-4833-B5ED-92795BC672F2}" type="sibTrans" cxnId="{A29F7794-CC02-4743-8510-FFE388EEFE4D}">
      <dgm:prSet/>
      <dgm:spPr/>
      <dgm:t>
        <a:bodyPr/>
        <a:lstStyle/>
        <a:p>
          <a:endParaRPr lang="en-US"/>
        </a:p>
      </dgm:t>
    </dgm:pt>
    <dgm:pt modelId="{9CF8C587-7467-4534-B184-955CECE6A0AD}">
      <dgm:prSet/>
      <dgm:spPr>
        <a:solidFill>
          <a:srgbClr val="9AABCA"/>
        </a:solidFill>
        <a:ln>
          <a:noFill/>
        </a:ln>
      </dgm:spPr>
      <dgm:t>
        <a:bodyPr/>
        <a:lstStyle/>
        <a:p>
          <a:r>
            <a:rPr lang="en-US" b="1" dirty="0"/>
            <a:t>Microsoft Education Tools</a:t>
          </a:r>
        </a:p>
      </dgm:t>
    </dgm:pt>
    <dgm:pt modelId="{AADC62CC-C6B4-4637-AB6C-8B8CC3D0309C}" type="parTrans" cxnId="{9CFFDE69-69E8-491F-A8B1-881E0A8F2C1D}">
      <dgm:prSet/>
      <dgm:spPr/>
      <dgm:t>
        <a:bodyPr/>
        <a:lstStyle/>
        <a:p>
          <a:endParaRPr lang="en-US"/>
        </a:p>
      </dgm:t>
    </dgm:pt>
    <dgm:pt modelId="{90E20478-5EFD-4442-B29C-CC9FECF46E5C}" type="sibTrans" cxnId="{9CFFDE69-69E8-491F-A8B1-881E0A8F2C1D}">
      <dgm:prSet/>
      <dgm:spPr/>
      <dgm:t>
        <a:bodyPr/>
        <a:lstStyle/>
        <a:p>
          <a:endParaRPr lang="en-US"/>
        </a:p>
      </dgm:t>
    </dgm:pt>
    <dgm:pt modelId="{0950B1AF-7F0B-41FB-8630-6B2CCE870C33}">
      <dgm:prSet/>
      <dgm:spPr>
        <a:solidFill>
          <a:schemeClr val="accent6">
            <a:lumMod val="20000"/>
            <a:lumOff val="80000"/>
            <a:alpha val="90000"/>
          </a:schemeClr>
        </a:solidFill>
      </dgm:spPr>
      <dgm:t>
        <a:bodyPr/>
        <a:lstStyle/>
        <a:p>
          <a:pPr>
            <a:lnSpc>
              <a:spcPct val="114000"/>
            </a:lnSpc>
            <a:spcBef>
              <a:spcPts val="600"/>
            </a:spcBef>
            <a:spcAft>
              <a:spcPts val="0"/>
            </a:spcAft>
            <a:buClr>
              <a:schemeClr val="tx2"/>
            </a:buClr>
            <a:buFont typeface="Wingdings" panose="05000000000000000000" pitchFamily="2" charset="2"/>
            <a:buChar char="§"/>
          </a:pPr>
          <a:r>
            <a:rPr lang="en-US" dirty="0"/>
            <a:t>Immersive Reader</a:t>
          </a:r>
        </a:p>
      </dgm:t>
    </dgm:pt>
    <dgm:pt modelId="{4D312DE9-CD8C-4441-BD9F-4EF837EB9364}" type="parTrans" cxnId="{4EAF0379-7767-4B88-8E07-043F335BDA96}">
      <dgm:prSet/>
      <dgm:spPr/>
      <dgm:t>
        <a:bodyPr/>
        <a:lstStyle/>
        <a:p>
          <a:endParaRPr lang="en-US"/>
        </a:p>
      </dgm:t>
    </dgm:pt>
    <dgm:pt modelId="{281EE65E-89C6-4E47-AADF-14276C9E0127}" type="sibTrans" cxnId="{4EAF0379-7767-4B88-8E07-043F335BDA96}">
      <dgm:prSet/>
      <dgm:spPr/>
      <dgm:t>
        <a:bodyPr/>
        <a:lstStyle/>
        <a:p>
          <a:endParaRPr lang="en-US"/>
        </a:p>
      </dgm:t>
    </dgm:pt>
    <dgm:pt modelId="{B2345582-2BF5-4BFF-9F9A-A9F917D2CA70}">
      <dgm:prSet/>
      <dgm:spPr>
        <a:ln>
          <a:noFill/>
        </a:ln>
      </dgm:spPr>
      <dgm:t>
        <a:bodyPr/>
        <a:lstStyle/>
        <a:p>
          <a:r>
            <a:rPr lang="en-US" b="1" dirty="0"/>
            <a:t>Google Suite for Education</a:t>
          </a:r>
        </a:p>
      </dgm:t>
    </dgm:pt>
    <dgm:pt modelId="{B79B43F6-A722-4FBA-A19F-3DEBC9E8889E}" type="parTrans" cxnId="{2CCDAEE3-0483-41B9-89C0-21EDCC384BA9}">
      <dgm:prSet/>
      <dgm:spPr/>
      <dgm:t>
        <a:bodyPr/>
        <a:lstStyle/>
        <a:p>
          <a:endParaRPr lang="en-US"/>
        </a:p>
      </dgm:t>
    </dgm:pt>
    <dgm:pt modelId="{0913C2A3-73C0-4ADF-B237-187F91B02338}" type="sibTrans" cxnId="{2CCDAEE3-0483-41B9-89C0-21EDCC384BA9}">
      <dgm:prSet/>
      <dgm:spPr/>
      <dgm:t>
        <a:bodyPr/>
        <a:lstStyle/>
        <a:p>
          <a:endParaRPr lang="en-US"/>
        </a:p>
      </dgm:t>
    </dgm:pt>
    <dgm:pt modelId="{8980735D-893E-4B67-9A1E-8E039F7028F6}">
      <dgm:prSet/>
      <dgm:spPr>
        <a:solidFill>
          <a:schemeClr val="accent6">
            <a:lumMod val="20000"/>
            <a:lumOff val="80000"/>
            <a:alpha val="90000"/>
          </a:schemeClr>
        </a:solidFill>
      </dgm:spPr>
      <dgm:t>
        <a:bodyPr/>
        <a:lstStyle/>
        <a:p>
          <a:pPr>
            <a:lnSpc>
              <a:spcPct val="114000"/>
            </a:lnSpc>
            <a:spcBef>
              <a:spcPts val="600"/>
            </a:spcBef>
            <a:spcAft>
              <a:spcPts val="0"/>
            </a:spcAft>
            <a:buClr>
              <a:schemeClr val="tx2"/>
            </a:buClr>
            <a:buFont typeface="Wingdings" panose="05000000000000000000" pitchFamily="2" charset="2"/>
            <a:buChar char="§"/>
          </a:pPr>
          <a:r>
            <a:rPr lang="en-US" dirty="0"/>
            <a:t>Office Lens</a:t>
          </a:r>
        </a:p>
      </dgm:t>
    </dgm:pt>
    <dgm:pt modelId="{5E3EE550-E5A1-44B5-8B75-68BF401F945C}" type="parTrans" cxnId="{ECCBD8BB-D090-4F13-9628-BE3167FFB473}">
      <dgm:prSet/>
      <dgm:spPr/>
      <dgm:t>
        <a:bodyPr/>
        <a:lstStyle/>
        <a:p>
          <a:endParaRPr lang="en-US"/>
        </a:p>
      </dgm:t>
    </dgm:pt>
    <dgm:pt modelId="{367A7ABF-F9E2-4A9F-8BB8-5BE3C5740C9F}" type="sibTrans" cxnId="{ECCBD8BB-D090-4F13-9628-BE3167FFB473}">
      <dgm:prSet/>
      <dgm:spPr/>
      <dgm:t>
        <a:bodyPr/>
        <a:lstStyle/>
        <a:p>
          <a:endParaRPr lang="en-US"/>
        </a:p>
      </dgm:t>
    </dgm:pt>
    <dgm:pt modelId="{AA08F48A-285D-45E4-A4ED-B43E20E00557}">
      <dgm:prSet/>
      <dgm:spPr>
        <a:solidFill>
          <a:schemeClr val="accent3">
            <a:lumMod val="40000"/>
            <a:lumOff val="60000"/>
            <a:alpha val="90000"/>
          </a:schemeClr>
        </a:solidFill>
      </dgm:spPr>
      <dgm:t>
        <a:bodyPr/>
        <a:lstStyle/>
        <a:p>
          <a:pPr>
            <a:buClr>
              <a:schemeClr val="tx2"/>
            </a:buClr>
            <a:buFont typeface="Wingdings" panose="05000000000000000000" pitchFamily="2" charset="2"/>
            <a:buChar char="§"/>
          </a:pPr>
          <a:r>
            <a:rPr lang="en-US" dirty="0"/>
            <a:t>Immersive Reader (Chrome Extension)</a:t>
          </a:r>
        </a:p>
      </dgm:t>
    </dgm:pt>
    <dgm:pt modelId="{9D9ACE81-FB8F-4167-8C91-739C47EE97B3}" type="parTrans" cxnId="{C27D221A-F9B7-478D-A575-A6E7C7FD7B0A}">
      <dgm:prSet/>
      <dgm:spPr/>
      <dgm:t>
        <a:bodyPr/>
        <a:lstStyle/>
        <a:p>
          <a:endParaRPr lang="en-US"/>
        </a:p>
      </dgm:t>
    </dgm:pt>
    <dgm:pt modelId="{69C6D54B-0D10-45E0-8119-4914DD6BDD90}" type="sibTrans" cxnId="{C27D221A-F9B7-478D-A575-A6E7C7FD7B0A}">
      <dgm:prSet/>
      <dgm:spPr/>
      <dgm:t>
        <a:bodyPr/>
        <a:lstStyle/>
        <a:p>
          <a:endParaRPr lang="en-US"/>
        </a:p>
      </dgm:t>
    </dgm:pt>
    <dgm:pt modelId="{CAADF397-7CFF-492C-9010-F0B9C4803C4E}">
      <dgm:prSet/>
      <dgm:spPr>
        <a:solidFill>
          <a:schemeClr val="accent6">
            <a:lumMod val="40000"/>
            <a:lumOff val="60000"/>
            <a:alpha val="90000"/>
          </a:schemeClr>
        </a:solidFill>
      </dgm:spPr>
      <dgm:t>
        <a:bodyPr/>
        <a:lstStyle/>
        <a:p>
          <a:pPr>
            <a:lnSpc>
              <a:spcPct val="114000"/>
            </a:lnSpc>
            <a:spcBef>
              <a:spcPts val="600"/>
            </a:spcBef>
            <a:spcAft>
              <a:spcPts val="0"/>
            </a:spcAft>
            <a:buClr>
              <a:schemeClr val="tx2"/>
            </a:buClr>
            <a:buFont typeface="Wingdings" panose="05000000000000000000" pitchFamily="2" charset="2"/>
            <a:buChar char="§"/>
          </a:pPr>
          <a:r>
            <a:rPr lang="en-US" dirty="0"/>
            <a:t>Provide audio books (i.e., Bookshare)</a:t>
          </a:r>
        </a:p>
      </dgm:t>
    </dgm:pt>
    <dgm:pt modelId="{900BD0AF-E912-45D2-9054-CE78D8D5F4AC}" type="parTrans" cxnId="{CE374D51-3C88-4A88-A958-DAF1230EE702}">
      <dgm:prSet/>
      <dgm:spPr/>
      <dgm:t>
        <a:bodyPr/>
        <a:lstStyle/>
        <a:p>
          <a:endParaRPr lang="en-US"/>
        </a:p>
      </dgm:t>
    </dgm:pt>
    <dgm:pt modelId="{4B8F37AB-D2C2-4E86-8425-F3D3D4C2AC1D}" type="sibTrans" cxnId="{CE374D51-3C88-4A88-A958-DAF1230EE702}">
      <dgm:prSet/>
      <dgm:spPr/>
      <dgm:t>
        <a:bodyPr/>
        <a:lstStyle/>
        <a:p>
          <a:endParaRPr lang="en-US"/>
        </a:p>
      </dgm:t>
    </dgm:pt>
    <dgm:pt modelId="{017AA15C-903A-4576-8950-E73B373C163F}">
      <dgm:prSet/>
      <dgm:spPr>
        <a:solidFill>
          <a:schemeClr val="accent6">
            <a:lumMod val="40000"/>
            <a:lumOff val="60000"/>
            <a:alpha val="90000"/>
          </a:schemeClr>
        </a:solidFill>
      </dgm:spPr>
      <dgm:t>
        <a:bodyPr/>
        <a:lstStyle/>
        <a:p>
          <a:pPr>
            <a:lnSpc>
              <a:spcPct val="114000"/>
            </a:lnSpc>
            <a:spcBef>
              <a:spcPts val="600"/>
            </a:spcBef>
            <a:spcAft>
              <a:spcPts val="0"/>
            </a:spcAft>
            <a:buClr>
              <a:schemeClr val="tx2"/>
            </a:buClr>
            <a:buFont typeface="Wingdings" panose="05000000000000000000" pitchFamily="2" charset="2"/>
            <a:buChar char="§"/>
          </a:pPr>
          <a:r>
            <a:rPr lang="en-US" dirty="0"/>
            <a:t>Provide video-taped content</a:t>
          </a:r>
        </a:p>
      </dgm:t>
    </dgm:pt>
    <dgm:pt modelId="{465449B9-5C63-4EF6-BF62-5ED29C57873F}" type="parTrans" cxnId="{5D2689F2-23D2-4A63-921B-AB1559F03075}">
      <dgm:prSet/>
      <dgm:spPr/>
      <dgm:t>
        <a:bodyPr/>
        <a:lstStyle/>
        <a:p>
          <a:endParaRPr lang="en-US"/>
        </a:p>
      </dgm:t>
    </dgm:pt>
    <dgm:pt modelId="{A904D341-6DDA-4F55-BF36-BF0F519D9439}" type="sibTrans" cxnId="{5D2689F2-23D2-4A63-921B-AB1559F03075}">
      <dgm:prSet/>
      <dgm:spPr/>
      <dgm:t>
        <a:bodyPr/>
        <a:lstStyle/>
        <a:p>
          <a:endParaRPr lang="en-US"/>
        </a:p>
      </dgm:t>
    </dgm:pt>
    <dgm:pt modelId="{A050C58D-1904-405E-A230-448C5A5143BF}" type="pres">
      <dgm:prSet presAssocID="{88A5E745-B55F-432B-B92D-A009875E1EE0}" presName="Name0" presStyleCnt="0">
        <dgm:presLayoutVars>
          <dgm:dir/>
          <dgm:animLvl val="lvl"/>
          <dgm:resizeHandles val="exact"/>
        </dgm:presLayoutVars>
      </dgm:prSet>
      <dgm:spPr/>
    </dgm:pt>
    <dgm:pt modelId="{66E16C6C-739D-4942-9854-28F8C06F3C93}" type="pres">
      <dgm:prSet presAssocID="{F069F2CA-38C3-4DCD-AF62-AF2E40C11A73}" presName="composite" presStyleCnt="0"/>
      <dgm:spPr/>
    </dgm:pt>
    <dgm:pt modelId="{5FE32787-CC41-4D80-A411-F804F3309553}" type="pres">
      <dgm:prSet presAssocID="{F069F2CA-38C3-4DCD-AF62-AF2E40C11A73}" presName="parTx" presStyleLbl="alignNode1" presStyleIdx="0" presStyleCnt="4">
        <dgm:presLayoutVars>
          <dgm:chMax val="0"/>
          <dgm:chPref val="0"/>
          <dgm:bulletEnabled val="1"/>
        </dgm:presLayoutVars>
      </dgm:prSet>
      <dgm:spPr/>
    </dgm:pt>
    <dgm:pt modelId="{574BA52F-1B64-460D-90FF-230BEFF09252}" type="pres">
      <dgm:prSet presAssocID="{F069F2CA-38C3-4DCD-AF62-AF2E40C11A73}" presName="desTx" presStyleLbl="alignAccFollowNode1" presStyleIdx="0" presStyleCnt="4">
        <dgm:presLayoutVars>
          <dgm:bulletEnabled val="1"/>
        </dgm:presLayoutVars>
      </dgm:prSet>
      <dgm:spPr/>
    </dgm:pt>
    <dgm:pt modelId="{DE4FEABB-3B21-4010-B0E8-168846395639}" type="pres">
      <dgm:prSet presAssocID="{2314F98F-30DA-457C-9E24-DD527C02F04A}" presName="space" presStyleCnt="0"/>
      <dgm:spPr/>
    </dgm:pt>
    <dgm:pt modelId="{EC06F4F5-BA8D-4030-BB02-B1F1309AF659}" type="pres">
      <dgm:prSet presAssocID="{464DC564-FFD4-436A-BDCB-EC622A347946}" presName="composite" presStyleCnt="0"/>
      <dgm:spPr/>
    </dgm:pt>
    <dgm:pt modelId="{F1A1C3CA-2C78-45CF-B980-16EDCD71DFFC}" type="pres">
      <dgm:prSet presAssocID="{464DC564-FFD4-436A-BDCB-EC622A347946}" presName="parTx" presStyleLbl="alignNode1" presStyleIdx="1" presStyleCnt="4">
        <dgm:presLayoutVars>
          <dgm:chMax val="0"/>
          <dgm:chPref val="0"/>
          <dgm:bulletEnabled val="1"/>
        </dgm:presLayoutVars>
      </dgm:prSet>
      <dgm:spPr/>
    </dgm:pt>
    <dgm:pt modelId="{EA5C6BF0-C2C6-4CB0-A68E-5B7A385A10D5}" type="pres">
      <dgm:prSet presAssocID="{464DC564-FFD4-436A-BDCB-EC622A347946}" presName="desTx" presStyleLbl="alignAccFollowNode1" presStyleIdx="1" presStyleCnt="4">
        <dgm:presLayoutVars>
          <dgm:bulletEnabled val="1"/>
        </dgm:presLayoutVars>
      </dgm:prSet>
      <dgm:spPr/>
    </dgm:pt>
    <dgm:pt modelId="{1BDF296D-9EC5-4D6D-A5F7-9794B3116868}" type="pres">
      <dgm:prSet presAssocID="{6A74BF29-AC6F-4BD7-A1E7-46B84F3F44E0}" presName="space" presStyleCnt="0"/>
      <dgm:spPr/>
    </dgm:pt>
    <dgm:pt modelId="{6E318EDB-92B4-4C84-9D47-A52047750048}" type="pres">
      <dgm:prSet presAssocID="{9CF8C587-7467-4534-B184-955CECE6A0AD}" presName="composite" presStyleCnt="0"/>
      <dgm:spPr/>
    </dgm:pt>
    <dgm:pt modelId="{99AEF882-5AB3-47A3-AEF4-38876F70E740}" type="pres">
      <dgm:prSet presAssocID="{9CF8C587-7467-4534-B184-955CECE6A0AD}" presName="parTx" presStyleLbl="alignNode1" presStyleIdx="2" presStyleCnt="4">
        <dgm:presLayoutVars>
          <dgm:chMax val="0"/>
          <dgm:chPref val="0"/>
          <dgm:bulletEnabled val="1"/>
        </dgm:presLayoutVars>
      </dgm:prSet>
      <dgm:spPr/>
    </dgm:pt>
    <dgm:pt modelId="{80F4D78B-81D4-4841-BD59-14B2205C705B}" type="pres">
      <dgm:prSet presAssocID="{9CF8C587-7467-4534-B184-955CECE6A0AD}" presName="desTx" presStyleLbl="alignAccFollowNode1" presStyleIdx="2" presStyleCnt="4">
        <dgm:presLayoutVars>
          <dgm:bulletEnabled val="1"/>
        </dgm:presLayoutVars>
      </dgm:prSet>
      <dgm:spPr/>
    </dgm:pt>
    <dgm:pt modelId="{6DE5B30C-A339-4F88-8CB6-0B0F02CBC60B}" type="pres">
      <dgm:prSet presAssocID="{90E20478-5EFD-4442-B29C-CC9FECF46E5C}" presName="space" presStyleCnt="0"/>
      <dgm:spPr/>
    </dgm:pt>
    <dgm:pt modelId="{7925EB61-5399-4ACE-9119-6F1DD381F913}" type="pres">
      <dgm:prSet presAssocID="{B2345582-2BF5-4BFF-9F9A-A9F917D2CA70}" presName="composite" presStyleCnt="0"/>
      <dgm:spPr/>
    </dgm:pt>
    <dgm:pt modelId="{18AF9881-FF96-4EDD-918B-ABC1965A2596}" type="pres">
      <dgm:prSet presAssocID="{B2345582-2BF5-4BFF-9F9A-A9F917D2CA70}" presName="parTx" presStyleLbl="alignNode1" presStyleIdx="3" presStyleCnt="4">
        <dgm:presLayoutVars>
          <dgm:chMax val="0"/>
          <dgm:chPref val="0"/>
          <dgm:bulletEnabled val="1"/>
        </dgm:presLayoutVars>
      </dgm:prSet>
      <dgm:spPr/>
    </dgm:pt>
    <dgm:pt modelId="{FC27C9BF-A0E3-47D5-A74A-93B03BCADA64}" type="pres">
      <dgm:prSet presAssocID="{B2345582-2BF5-4BFF-9F9A-A9F917D2CA70}" presName="desTx" presStyleLbl="alignAccFollowNode1" presStyleIdx="3" presStyleCnt="4">
        <dgm:presLayoutVars>
          <dgm:bulletEnabled val="1"/>
        </dgm:presLayoutVars>
      </dgm:prSet>
      <dgm:spPr/>
    </dgm:pt>
  </dgm:ptLst>
  <dgm:cxnLst>
    <dgm:cxn modelId="{8CC74A05-81B7-46E7-8A97-BBF4606BFBA3}" srcId="{88A5E745-B55F-432B-B92D-A009875E1EE0}" destId="{F069F2CA-38C3-4DCD-AF62-AF2E40C11A73}" srcOrd="0" destOrd="0" parTransId="{08EBA419-81A8-4B46-8DA8-B9CCADD4B7A5}" sibTransId="{2314F98F-30DA-457C-9E24-DD527C02F04A}"/>
    <dgm:cxn modelId="{D5F3DC19-F388-450A-87E7-C4E7299490EF}" type="presOf" srcId="{9CF8C587-7467-4534-B184-955CECE6A0AD}" destId="{99AEF882-5AB3-47A3-AEF4-38876F70E740}" srcOrd="0" destOrd="0" presId="urn:microsoft.com/office/officeart/2005/8/layout/hList1"/>
    <dgm:cxn modelId="{C27D221A-F9B7-478D-A575-A6E7C7FD7B0A}" srcId="{B2345582-2BF5-4BFF-9F9A-A9F917D2CA70}" destId="{AA08F48A-285D-45E4-A4ED-B43E20E00557}" srcOrd="0" destOrd="0" parTransId="{9D9ACE81-FB8F-4167-8C91-739C47EE97B3}" sibTransId="{69C6D54B-0D10-45E0-8119-4914DD6BDD90}"/>
    <dgm:cxn modelId="{79781C1B-44D6-4550-9AC6-249DFAE406F2}" type="presOf" srcId="{0950B1AF-7F0B-41FB-8630-6B2CCE870C33}" destId="{80F4D78B-81D4-4841-BD59-14B2205C705B}" srcOrd="0" destOrd="0" presId="urn:microsoft.com/office/officeart/2005/8/layout/hList1"/>
    <dgm:cxn modelId="{81B46036-703E-4C56-AF2A-49C15C5F8328}" type="presOf" srcId="{017AA15C-903A-4576-8950-E73B373C163F}" destId="{EA5C6BF0-C2C6-4CB0-A68E-5B7A385A10D5}" srcOrd="0" destOrd="2" presId="urn:microsoft.com/office/officeart/2005/8/layout/hList1"/>
    <dgm:cxn modelId="{6B7F185C-62B8-4424-BDAB-0D6C0A5DB6E3}" type="presOf" srcId="{A9D96283-8D50-41BC-B1FC-41E19BB0DD05}" destId="{EA5C6BF0-C2C6-4CB0-A68E-5B7A385A10D5}" srcOrd="0" destOrd="0" presId="urn:microsoft.com/office/officeart/2005/8/layout/hList1"/>
    <dgm:cxn modelId="{3CBE9E43-088E-433C-9DC0-E61A3C03BC05}" srcId="{F069F2CA-38C3-4DCD-AF62-AF2E40C11A73}" destId="{C59526FD-0911-46F6-9929-D3BD6639C4B4}" srcOrd="0" destOrd="0" parTransId="{3F4C1F6E-A92A-46E3-8784-999C6CE6A0F2}" sibTransId="{F8E6429F-E7C1-4263-BFC2-83B00AFCA605}"/>
    <dgm:cxn modelId="{9CFFDE69-69E8-491F-A8B1-881E0A8F2C1D}" srcId="{88A5E745-B55F-432B-B92D-A009875E1EE0}" destId="{9CF8C587-7467-4534-B184-955CECE6A0AD}" srcOrd="2" destOrd="0" parTransId="{AADC62CC-C6B4-4637-AB6C-8B8CC3D0309C}" sibTransId="{90E20478-5EFD-4442-B29C-CC9FECF46E5C}"/>
    <dgm:cxn modelId="{483D6A4E-4D3C-4F25-927B-1DFDB1202513}" type="presOf" srcId="{88A5E745-B55F-432B-B92D-A009875E1EE0}" destId="{A050C58D-1904-405E-A230-448C5A5143BF}" srcOrd="0" destOrd="0" presId="urn:microsoft.com/office/officeart/2005/8/layout/hList1"/>
    <dgm:cxn modelId="{CE374D51-3C88-4A88-A958-DAF1230EE702}" srcId="{464DC564-FFD4-436A-BDCB-EC622A347946}" destId="{CAADF397-7CFF-492C-9010-F0B9C4803C4E}" srcOrd="1" destOrd="0" parTransId="{900BD0AF-E912-45D2-9054-CE78D8D5F4AC}" sibTransId="{4B8F37AB-D2C2-4E86-8425-F3D3D4C2AC1D}"/>
    <dgm:cxn modelId="{7E04EB72-12ED-46F6-BD12-39957EF89BFB}" type="presOf" srcId="{C59526FD-0911-46F6-9929-D3BD6639C4B4}" destId="{574BA52F-1B64-460D-90FF-230BEFF09252}" srcOrd="0" destOrd="0" presId="urn:microsoft.com/office/officeart/2005/8/layout/hList1"/>
    <dgm:cxn modelId="{4EAF0379-7767-4B88-8E07-043F335BDA96}" srcId="{9CF8C587-7467-4534-B184-955CECE6A0AD}" destId="{0950B1AF-7F0B-41FB-8630-6B2CCE870C33}" srcOrd="0" destOrd="0" parTransId="{4D312DE9-CD8C-4441-BD9F-4EF837EB9364}" sibTransId="{281EE65E-89C6-4E47-AADF-14276C9E0127}"/>
    <dgm:cxn modelId="{14930E7B-B7AC-4A35-B22A-69688D07266C}" srcId="{88A5E745-B55F-432B-B92D-A009875E1EE0}" destId="{464DC564-FFD4-436A-BDCB-EC622A347946}" srcOrd="1" destOrd="0" parTransId="{DC392EF3-B7DA-4362-8358-5E60BA99B2B6}" sibTransId="{6A74BF29-AC6F-4BD7-A1E7-46B84F3F44E0}"/>
    <dgm:cxn modelId="{C9F6F17C-30DB-493E-9A6B-1A57B67F58D0}" type="presOf" srcId="{8980735D-893E-4B67-9A1E-8E039F7028F6}" destId="{80F4D78B-81D4-4841-BD59-14B2205C705B}" srcOrd="0" destOrd="1" presId="urn:microsoft.com/office/officeart/2005/8/layout/hList1"/>
    <dgm:cxn modelId="{FEEED28E-5A07-4FC0-AA78-859500AD9128}" type="presOf" srcId="{AA08F48A-285D-45E4-A4ED-B43E20E00557}" destId="{FC27C9BF-A0E3-47D5-A74A-93B03BCADA64}" srcOrd="0" destOrd="0" presId="urn:microsoft.com/office/officeart/2005/8/layout/hList1"/>
    <dgm:cxn modelId="{0F75BD92-CDE6-45CA-A4F8-A5AA3C2E36E5}" type="presOf" srcId="{464DC564-FFD4-436A-BDCB-EC622A347946}" destId="{F1A1C3CA-2C78-45CF-B980-16EDCD71DFFC}" srcOrd="0" destOrd="0" presId="urn:microsoft.com/office/officeart/2005/8/layout/hList1"/>
    <dgm:cxn modelId="{A29F7794-CC02-4743-8510-FFE388EEFE4D}" srcId="{464DC564-FFD4-436A-BDCB-EC622A347946}" destId="{A9D96283-8D50-41BC-B1FC-41E19BB0DD05}" srcOrd="0" destOrd="0" parTransId="{70EF8D00-3560-4937-9317-81D426F0E4C4}" sibTransId="{C5D61E5E-C3B9-4833-B5ED-92795BC672F2}"/>
    <dgm:cxn modelId="{20824AAE-C7E5-4DF0-9B6A-18904FC7EDF5}" type="presOf" srcId="{F069F2CA-38C3-4DCD-AF62-AF2E40C11A73}" destId="{5FE32787-CC41-4D80-A411-F804F3309553}" srcOrd="0" destOrd="0" presId="urn:microsoft.com/office/officeart/2005/8/layout/hList1"/>
    <dgm:cxn modelId="{ECCBD8BB-D090-4F13-9628-BE3167FFB473}" srcId="{9CF8C587-7467-4534-B184-955CECE6A0AD}" destId="{8980735D-893E-4B67-9A1E-8E039F7028F6}" srcOrd="1" destOrd="0" parTransId="{5E3EE550-E5A1-44B5-8B75-68BF401F945C}" sibTransId="{367A7ABF-F9E2-4A9F-8BB8-5BE3C5740C9F}"/>
    <dgm:cxn modelId="{23F551BD-BAA7-4BD2-84D7-5D562A141A31}" type="presOf" srcId="{CAADF397-7CFF-492C-9010-F0B9C4803C4E}" destId="{EA5C6BF0-C2C6-4CB0-A68E-5B7A385A10D5}" srcOrd="0" destOrd="1" presId="urn:microsoft.com/office/officeart/2005/8/layout/hList1"/>
    <dgm:cxn modelId="{CF0678D2-169A-457E-AABA-F16A38793283}" type="presOf" srcId="{B2345582-2BF5-4BFF-9F9A-A9F917D2CA70}" destId="{18AF9881-FF96-4EDD-918B-ABC1965A2596}" srcOrd="0" destOrd="0" presId="urn:microsoft.com/office/officeart/2005/8/layout/hList1"/>
    <dgm:cxn modelId="{2CCDAEE3-0483-41B9-89C0-21EDCC384BA9}" srcId="{88A5E745-B55F-432B-B92D-A009875E1EE0}" destId="{B2345582-2BF5-4BFF-9F9A-A9F917D2CA70}" srcOrd="3" destOrd="0" parTransId="{B79B43F6-A722-4FBA-A19F-3DEBC9E8889E}" sibTransId="{0913C2A3-73C0-4ADF-B237-187F91B02338}"/>
    <dgm:cxn modelId="{5D2689F2-23D2-4A63-921B-AB1559F03075}" srcId="{464DC564-FFD4-436A-BDCB-EC622A347946}" destId="{017AA15C-903A-4576-8950-E73B373C163F}" srcOrd="2" destOrd="0" parTransId="{465449B9-5C63-4EF6-BF62-5ED29C57873F}" sibTransId="{A904D341-6DDA-4F55-BF36-BF0F519D9439}"/>
    <dgm:cxn modelId="{3EEB2C0C-BCF0-4087-AEA9-E9D719630D57}" type="presParOf" srcId="{A050C58D-1904-405E-A230-448C5A5143BF}" destId="{66E16C6C-739D-4942-9854-28F8C06F3C93}" srcOrd="0" destOrd="0" presId="urn:microsoft.com/office/officeart/2005/8/layout/hList1"/>
    <dgm:cxn modelId="{53DEE461-46A5-41D3-A6DA-F3C22F40606F}" type="presParOf" srcId="{66E16C6C-739D-4942-9854-28F8C06F3C93}" destId="{5FE32787-CC41-4D80-A411-F804F3309553}" srcOrd="0" destOrd="0" presId="urn:microsoft.com/office/officeart/2005/8/layout/hList1"/>
    <dgm:cxn modelId="{6B66FF2C-DA59-4E78-9034-4157F31EB931}" type="presParOf" srcId="{66E16C6C-739D-4942-9854-28F8C06F3C93}" destId="{574BA52F-1B64-460D-90FF-230BEFF09252}" srcOrd="1" destOrd="0" presId="urn:microsoft.com/office/officeart/2005/8/layout/hList1"/>
    <dgm:cxn modelId="{8FAE264C-A5CD-4E08-B29F-E3D34B52D1FD}" type="presParOf" srcId="{A050C58D-1904-405E-A230-448C5A5143BF}" destId="{DE4FEABB-3B21-4010-B0E8-168846395639}" srcOrd="1" destOrd="0" presId="urn:microsoft.com/office/officeart/2005/8/layout/hList1"/>
    <dgm:cxn modelId="{50800577-4E97-422D-A777-84E4E5C9D38A}" type="presParOf" srcId="{A050C58D-1904-405E-A230-448C5A5143BF}" destId="{EC06F4F5-BA8D-4030-BB02-B1F1309AF659}" srcOrd="2" destOrd="0" presId="urn:microsoft.com/office/officeart/2005/8/layout/hList1"/>
    <dgm:cxn modelId="{1FEFC73D-7D8E-4C93-85AC-FFAC3A6F57C9}" type="presParOf" srcId="{EC06F4F5-BA8D-4030-BB02-B1F1309AF659}" destId="{F1A1C3CA-2C78-45CF-B980-16EDCD71DFFC}" srcOrd="0" destOrd="0" presId="urn:microsoft.com/office/officeart/2005/8/layout/hList1"/>
    <dgm:cxn modelId="{4F18B7DD-A8A3-45EE-B550-CE65A748DC23}" type="presParOf" srcId="{EC06F4F5-BA8D-4030-BB02-B1F1309AF659}" destId="{EA5C6BF0-C2C6-4CB0-A68E-5B7A385A10D5}" srcOrd="1" destOrd="0" presId="urn:microsoft.com/office/officeart/2005/8/layout/hList1"/>
    <dgm:cxn modelId="{8B92221A-E833-4013-BC3D-5EE6E0AE8CDE}" type="presParOf" srcId="{A050C58D-1904-405E-A230-448C5A5143BF}" destId="{1BDF296D-9EC5-4D6D-A5F7-9794B3116868}" srcOrd="3" destOrd="0" presId="urn:microsoft.com/office/officeart/2005/8/layout/hList1"/>
    <dgm:cxn modelId="{3C318F88-4CE2-485E-BCAA-7A8AF01AA088}" type="presParOf" srcId="{A050C58D-1904-405E-A230-448C5A5143BF}" destId="{6E318EDB-92B4-4C84-9D47-A52047750048}" srcOrd="4" destOrd="0" presId="urn:microsoft.com/office/officeart/2005/8/layout/hList1"/>
    <dgm:cxn modelId="{AE8CEBB4-5876-486D-9331-B9D982ABF292}" type="presParOf" srcId="{6E318EDB-92B4-4C84-9D47-A52047750048}" destId="{99AEF882-5AB3-47A3-AEF4-38876F70E740}" srcOrd="0" destOrd="0" presId="urn:microsoft.com/office/officeart/2005/8/layout/hList1"/>
    <dgm:cxn modelId="{74F35856-9565-4556-83F4-6281284C75C6}" type="presParOf" srcId="{6E318EDB-92B4-4C84-9D47-A52047750048}" destId="{80F4D78B-81D4-4841-BD59-14B2205C705B}" srcOrd="1" destOrd="0" presId="urn:microsoft.com/office/officeart/2005/8/layout/hList1"/>
    <dgm:cxn modelId="{F7775C07-0112-47E2-9589-A0420884D897}" type="presParOf" srcId="{A050C58D-1904-405E-A230-448C5A5143BF}" destId="{6DE5B30C-A339-4F88-8CB6-0B0F02CBC60B}" srcOrd="5" destOrd="0" presId="urn:microsoft.com/office/officeart/2005/8/layout/hList1"/>
    <dgm:cxn modelId="{558AC3EE-60A0-4E24-AA13-F74F307CF21F}" type="presParOf" srcId="{A050C58D-1904-405E-A230-448C5A5143BF}" destId="{7925EB61-5399-4ACE-9119-6F1DD381F913}" srcOrd="6" destOrd="0" presId="urn:microsoft.com/office/officeart/2005/8/layout/hList1"/>
    <dgm:cxn modelId="{6A81B379-FDF7-4FB8-A1A2-9B64FEEA4D15}" type="presParOf" srcId="{7925EB61-5399-4ACE-9119-6F1DD381F913}" destId="{18AF9881-FF96-4EDD-918B-ABC1965A2596}" srcOrd="0" destOrd="0" presId="urn:microsoft.com/office/officeart/2005/8/layout/hList1"/>
    <dgm:cxn modelId="{DA6FA7A8-4E4D-443B-A538-508C24010453}" type="presParOf" srcId="{7925EB61-5399-4ACE-9119-6F1DD381F913}" destId="{FC27C9BF-A0E3-47D5-A74A-93B03BCADA64}" srcOrd="1" destOrd="0" presId="urn:microsoft.com/office/officeart/2005/8/layout/hLis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CD3B4-0F1A-498D-BD23-89EB49F08FA5}">
      <dsp:nvSpPr>
        <dsp:cNvPr id="0" name=""/>
        <dsp:cNvSpPr/>
      </dsp:nvSpPr>
      <dsp:spPr>
        <a:xfrm>
          <a:off x="0" y="0"/>
          <a:ext cx="2379391" cy="237726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2000" r="-32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34D36B-B330-4A29-8594-392BCF69D728}">
      <dsp:nvSpPr>
        <dsp:cNvPr id="0" name=""/>
        <dsp:cNvSpPr/>
      </dsp:nvSpPr>
      <dsp:spPr>
        <a:xfrm>
          <a:off x="365735" y="1760668"/>
          <a:ext cx="1659303" cy="615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   </a:t>
          </a:r>
        </a:p>
      </dsp:txBody>
      <dsp:txXfrm>
        <a:off x="365735" y="1760668"/>
        <a:ext cx="1659303" cy="61560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CD3B4-0F1A-498D-BD23-89EB49F08FA5}">
      <dsp:nvSpPr>
        <dsp:cNvPr id="0" name=""/>
        <dsp:cNvSpPr/>
      </dsp:nvSpPr>
      <dsp:spPr>
        <a:xfrm>
          <a:off x="4909" y="3"/>
          <a:ext cx="12187090" cy="6845877"/>
        </a:xfrm>
        <a:prstGeom prst="rect">
          <a:avLst/>
        </a:prstGeom>
        <a:solidFill>
          <a:schemeClr val="accent3">
            <a:shade val="5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34D36B-B330-4A29-8594-392BCF69D728}">
      <dsp:nvSpPr>
        <dsp:cNvPr id="0" name=""/>
        <dsp:cNvSpPr/>
      </dsp:nvSpPr>
      <dsp:spPr>
        <a:xfrm>
          <a:off x="3706824" y="5075142"/>
          <a:ext cx="4778351" cy="1772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0" numCol="1" spcCol="1270" anchor="t" anchorCtr="0">
          <a:noAutofit/>
        </a:bodyPr>
        <a:lstStyle/>
        <a:p>
          <a:pPr marL="0" lvl="0" indent="0" algn="ctr" defTabSz="2889250">
            <a:lnSpc>
              <a:spcPct val="90000"/>
            </a:lnSpc>
            <a:spcBef>
              <a:spcPct val="0"/>
            </a:spcBef>
            <a:spcAft>
              <a:spcPct val="35000"/>
            </a:spcAft>
            <a:buNone/>
          </a:pPr>
          <a:r>
            <a:rPr lang="en-US" sz="6500" kern="1200" dirty="0"/>
            <a:t>   </a:t>
          </a:r>
        </a:p>
      </dsp:txBody>
      <dsp:txXfrm>
        <a:off x="3706824" y="5075142"/>
        <a:ext cx="4778351" cy="177276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36C20B-9B40-4A87-B19D-D1543B45BCF1}">
      <dsp:nvSpPr>
        <dsp:cNvPr id="0" name=""/>
        <dsp:cNvSpPr/>
      </dsp:nvSpPr>
      <dsp:spPr>
        <a:xfrm>
          <a:off x="0" y="706671"/>
          <a:ext cx="3073451" cy="19516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6B6DA8-067C-439D-A456-CE374F6D3838}">
      <dsp:nvSpPr>
        <dsp:cNvPr id="0" name=""/>
        <dsp:cNvSpPr/>
      </dsp:nvSpPr>
      <dsp:spPr>
        <a:xfrm>
          <a:off x="341494" y="1031091"/>
          <a:ext cx="3073451" cy="195164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114000"/>
            </a:lnSpc>
            <a:spcBef>
              <a:spcPct val="0"/>
            </a:spcBef>
            <a:spcAft>
              <a:spcPts val="0"/>
            </a:spcAft>
            <a:buNone/>
          </a:pPr>
          <a:r>
            <a:rPr lang="en-US" sz="1900" b="1" kern="1200" dirty="0"/>
            <a:t>Engagement: </a:t>
          </a:r>
          <a:r>
            <a:rPr lang="en-US" sz="1900" kern="1200" dirty="0"/>
            <a:t>How can we use a variety of strategies to engage our students in distance learning?</a:t>
          </a:r>
        </a:p>
      </dsp:txBody>
      <dsp:txXfrm>
        <a:off x="398656" y="1088253"/>
        <a:ext cx="2959127" cy="1837317"/>
      </dsp:txXfrm>
    </dsp:sp>
    <dsp:sp modelId="{829513E3-B68E-4321-B262-927A9736907E}">
      <dsp:nvSpPr>
        <dsp:cNvPr id="0" name=""/>
        <dsp:cNvSpPr/>
      </dsp:nvSpPr>
      <dsp:spPr>
        <a:xfrm>
          <a:off x="3756441" y="706671"/>
          <a:ext cx="3073451" cy="19516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941616-3AFB-48F3-B878-00D4067DC227}">
      <dsp:nvSpPr>
        <dsp:cNvPr id="0" name=""/>
        <dsp:cNvSpPr/>
      </dsp:nvSpPr>
      <dsp:spPr>
        <a:xfrm>
          <a:off x="4097935" y="1031091"/>
          <a:ext cx="3073451" cy="195164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114000"/>
            </a:lnSpc>
            <a:spcBef>
              <a:spcPct val="0"/>
            </a:spcBef>
            <a:spcAft>
              <a:spcPts val="0"/>
            </a:spcAft>
            <a:buNone/>
          </a:pPr>
          <a:r>
            <a:rPr lang="en-US" sz="1900" b="1" kern="1200" dirty="0"/>
            <a:t>Representation: </a:t>
          </a:r>
          <a:r>
            <a:rPr lang="en-US" sz="1900" kern="1200" dirty="0"/>
            <a:t>How can we offer multiple ways to present information to students in distance learning?</a:t>
          </a:r>
        </a:p>
      </dsp:txBody>
      <dsp:txXfrm>
        <a:off x="4155097" y="1088253"/>
        <a:ext cx="2959127" cy="1837317"/>
      </dsp:txXfrm>
    </dsp:sp>
    <dsp:sp modelId="{F5C6181A-0B11-40A3-B36A-8D2045B4372B}">
      <dsp:nvSpPr>
        <dsp:cNvPr id="0" name=""/>
        <dsp:cNvSpPr/>
      </dsp:nvSpPr>
      <dsp:spPr>
        <a:xfrm>
          <a:off x="7512882" y="706671"/>
          <a:ext cx="3073451" cy="19516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4C0BA6-3342-4F24-9241-BD3DCBCFF430}">
      <dsp:nvSpPr>
        <dsp:cNvPr id="0" name=""/>
        <dsp:cNvSpPr/>
      </dsp:nvSpPr>
      <dsp:spPr>
        <a:xfrm>
          <a:off x="7854377" y="1031091"/>
          <a:ext cx="3073451" cy="195164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114000"/>
            </a:lnSpc>
            <a:spcBef>
              <a:spcPct val="0"/>
            </a:spcBef>
            <a:spcAft>
              <a:spcPts val="0"/>
            </a:spcAft>
            <a:buNone/>
          </a:pPr>
          <a:r>
            <a:rPr lang="en-US" sz="1900" b="1" kern="1200" dirty="0"/>
            <a:t>Expression: </a:t>
          </a:r>
          <a:r>
            <a:rPr lang="en-US" sz="1900" kern="1200" dirty="0"/>
            <a:t>How can we offer multiple ways for our students to complete tasks, assignments, etc. in distance learning?</a:t>
          </a:r>
        </a:p>
      </dsp:txBody>
      <dsp:txXfrm>
        <a:off x="7911539" y="1088253"/>
        <a:ext cx="2959127" cy="183731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CD3B4-0F1A-498D-BD23-89EB49F08FA5}">
      <dsp:nvSpPr>
        <dsp:cNvPr id="0" name=""/>
        <dsp:cNvSpPr/>
      </dsp:nvSpPr>
      <dsp:spPr>
        <a:xfrm>
          <a:off x="4909" y="3"/>
          <a:ext cx="12187090" cy="6845877"/>
        </a:xfrm>
        <a:prstGeom prst="rect">
          <a:avLst/>
        </a:prstGeom>
        <a:solidFill>
          <a:schemeClr val="accent3">
            <a:shade val="5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34D36B-B330-4A29-8594-392BCF69D728}">
      <dsp:nvSpPr>
        <dsp:cNvPr id="0" name=""/>
        <dsp:cNvSpPr/>
      </dsp:nvSpPr>
      <dsp:spPr>
        <a:xfrm>
          <a:off x="3706824" y="5075142"/>
          <a:ext cx="4778351" cy="1772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0" numCol="1" spcCol="1270" anchor="t" anchorCtr="0">
          <a:noAutofit/>
        </a:bodyPr>
        <a:lstStyle/>
        <a:p>
          <a:pPr marL="0" lvl="0" indent="0" algn="ctr" defTabSz="2889250">
            <a:lnSpc>
              <a:spcPct val="90000"/>
            </a:lnSpc>
            <a:spcBef>
              <a:spcPct val="0"/>
            </a:spcBef>
            <a:spcAft>
              <a:spcPct val="35000"/>
            </a:spcAft>
            <a:buNone/>
          </a:pPr>
          <a:r>
            <a:rPr lang="en-US" sz="6500" kern="1200" dirty="0"/>
            <a:t>   </a:t>
          </a:r>
        </a:p>
      </dsp:txBody>
      <dsp:txXfrm>
        <a:off x="3706824" y="5075142"/>
        <a:ext cx="4778351" cy="177276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CD3B4-0F1A-498D-BD23-89EB49F08FA5}">
      <dsp:nvSpPr>
        <dsp:cNvPr id="0" name=""/>
        <dsp:cNvSpPr/>
      </dsp:nvSpPr>
      <dsp:spPr>
        <a:xfrm>
          <a:off x="4366" y="0"/>
          <a:ext cx="12187090" cy="6845877"/>
        </a:xfrm>
        <a:prstGeom prst="rect">
          <a:avLst/>
        </a:prstGeom>
        <a:blipFill>
          <a:blip xmlns:r="http://schemas.openxmlformats.org/officeDocument/2006/relationships" r:embed="rId1">
            <a:duotone>
              <a:schemeClr val="accent4">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4000" r="-4000"/>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F34D36B-B330-4A29-8594-392BCF69D728}">
      <dsp:nvSpPr>
        <dsp:cNvPr id="0" name=""/>
        <dsp:cNvSpPr/>
      </dsp:nvSpPr>
      <dsp:spPr>
        <a:xfrm>
          <a:off x="3706824" y="5075142"/>
          <a:ext cx="4778351" cy="1772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0" numCol="1" spcCol="1270" anchor="t" anchorCtr="0">
          <a:noAutofit/>
        </a:bodyPr>
        <a:lstStyle/>
        <a:p>
          <a:pPr marL="0" lvl="0" indent="0" algn="ctr" defTabSz="2889250">
            <a:lnSpc>
              <a:spcPct val="90000"/>
            </a:lnSpc>
            <a:spcBef>
              <a:spcPct val="0"/>
            </a:spcBef>
            <a:spcAft>
              <a:spcPct val="35000"/>
            </a:spcAft>
            <a:buNone/>
          </a:pPr>
          <a:r>
            <a:rPr lang="en-US" sz="6500" kern="1200" dirty="0"/>
            <a:t>   </a:t>
          </a:r>
        </a:p>
      </dsp:txBody>
      <dsp:txXfrm>
        <a:off x="3706824" y="5075142"/>
        <a:ext cx="4778351" cy="177276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CD3B4-0F1A-498D-BD23-89EB49F08FA5}">
      <dsp:nvSpPr>
        <dsp:cNvPr id="0" name=""/>
        <dsp:cNvSpPr/>
      </dsp:nvSpPr>
      <dsp:spPr>
        <a:xfrm>
          <a:off x="4909" y="3"/>
          <a:ext cx="12187090" cy="684587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34D36B-B330-4A29-8594-392BCF69D728}">
      <dsp:nvSpPr>
        <dsp:cNvPr id="0" name=""/>
        <dsp:cNvSpPr/>
      </dsp:nvSpPr>
      <dsp:spPr>
        <a:xfrm>
          <a:off x="3706824" y="5075142"/>
          <a:ext cx="4778351" cy="1772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0" numCol="1" spcCol="1270" anchor="t" anchorCtr="0">
          <a:noAutofit/>
        </a:bodyPr>
        <a:lstStyle/>
        <a:p>
          <a:pPr marL="0" lvl="0" indent="0" algn="ctr" defTabSz="2889250">
            <a:lnSpc>
              <a:spcPct val="90000"/>
            </a:lnSpc>
            <a:spcBef>
              <a:spcPct val="0"/>
            </a:spcBef>
            <a:spcAft>
              <a:spcPct val="35000"/>
            </a:spcAft>
            <a:buNone/>
          </a:pPr>
          <a:r>
            <a:rPr lang="en-US" sz="6500" kern="1200" dirty="0"/>
            <a:t>   </a:t>
          </a:r>
        </a:p>
      </dsp:txBody>
      <dsp:txXfrm>
        <a:off x="3706824" y="5075142"/>
        <a:ext cx="4778351" cy="177276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CD3B4-0F1A-498D-BD23-89EB49F08FA5}">
      <dsp:nvSpPr>
        <dsp:cNvPr id="0" name=""/>
        <dsp:cNvSpPr/>
      </dsp:nvSpPr>
      <dsp:spPr>
        <a:xfrm>
          <a:off x="987" y="0"/>
          <a:ext cx="4758337" cy="3171588"/>
        </a:xfrm>
        <a:prstGeom prst="rect">
          <a:avLst/>
        </a:prstGeom>
        <a:blipFill>
          <a:blip xmlns:r="http://schemas.openxmlformats.org/officeDocument/2006/relationships" r:embed="rId1">
            <a:duotone>
              <a:schemeClr val="accent3">
                <a:shade val="45000"/>
                <a:satMod val="135000"/>
              </a:schemeClr>
              <a:prstClr val="white"/>
            </a:duotone>
            <a:extLst>
              <a:ext uri="{28A0092B-C50C-407E-A947-70E740481C1C}">
                <a14:useLocalDpi xmlns:a14="http://schemas.microsoft.com/office/drawing/2010/main" val="0"/>
              </a:ext>
            </a:extLst>
          </a:blip>
          <a:srcRect/>
          <a:stretch>
            <a:fillRect l="-9000" r="-9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34D36B-B330-4A29-8594-392BCF69D728}">
      <dsp:nvSpPr>
        <dsp:cNvPr id="0" name=""/>
        <dsp:cNvSpPr/>
      </dsp:nvSpPr>
      <dsp:spPr>
        <a:xfrm>
          <a:off x="1272794" y="2350925"/>
          <a:ext cx="2213736" cy="821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0" numCol="1" spcCol="1270" anchor="t" anchorCtr="0">
          <a:noAutofit/>
        </a:bodyPr>
        <a:lstStyle/>
        <a:p>
          <a:pPr marL="0" lvl="0" indent="0" algn="ctr" defTabSz="1778000">
            <a:lnSpc>
              <a:spcPct val="90000"/>
            </a:lnSpc>
            <a:spcBef>
              <a:spcPct val="0"/>
            </a:spcBef>
            <a:spcAft>
              <a:spcPct val="35000"/>
            </a:spcAft>
            <a:buNone/>
          </a:pPr>
          <a:r>
            <a:rPr lang="en-US" sz="4000" kern="1200" dirty="0"/>
            <a:t>   </a:t>
          </a:r>
        </a:p>
      </dsp:txBody>
      <dsp:txXfrm>
        <a:off x="1272794" y="2350925"/>
        <a:ext cx="2213736" cy="82129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CD3B4-0F1A-498D-BD23-89EB49F08FA5}">
      <dsp:nvSpPr>
        <dsp:cNvPr id="0" name=""/>
        <dsp:cNvSpPr/>
      </dsp:nvSpPr>
      <dsp:spPr>
        <a:xfrm>
          <a:off x="1383" y="0"/>
          <a:ext cx="5061310" cy="3171964"/>
        </a:xfrm>
        <a:prstGeom prst="rect">
          <a:avLst/>
        </a:prstGeom>
        <a:blipFill>
          <a:blip xmlns:r="http://schemas.openxmlformats.org/officeDocument/2006/relationships" r:embed="rId1">
            <a:duotone>
              <a:schemeClr val="accent1">
                <a:shade val="45000"/>
                <a:satMod val="135000"/>
              </a:schemeClr>
              <a:prstClr val="white"/>
            </a:duotone>
            <a:extLst>
              <a:ext uri="{28A0092B-C50C-407E-A947-70E740481C1C}">
                <a14:useLocalDpi xmlns:a14="http://schemas.microsoft.com/office/drawing/2010/main" val="0"/>
              </a:ext>
            </a:extLst>
          </a:blip>
          <a:srcRect/>
          <a:stretch>
            <a:fillRect t="-11000" b="-1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34D36B-B330-4A29-8594-392BCF69D728}">
      <dsp:nvSpPr>
        <dsp:cNvPr id="0" name=""/>
        <dsp:cNvSpPr/>
      </dsp:nvSpPr>
      <dsp:spPr>
        <a:xfrm>
          <a:off x="1424347" y="2351015"/>
          <a:ext cx="2213998" cy="821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0" numCol="1" spcCol="1270" anchor="t" anchorCtr="0">
          <a:noAutofit/>
        </a:bodyPr>
        <a:lstStyle/>
        <a:p>
          <a:pPr marL="0" lvl="0" indent="0" algn="ctr" defTabSz="1778000">
            <a:lnSpc>
              <a:spcPct val="90000"/>
            </a:lnSpc>
            <a:spcBef>
              <a:spcPct val="0"/>
            </a:spcBef>
            <a:spcAft>
              <a:spcPct val="35000"/>
            </a:spcAft>
            <a:buNone/>
          </a:pPr>
          <a:r>
            <a:rPr lang="en-US" sz="4000" kern="1200" dirty="0"/>
            <a:t>   </a:t>
          </a:r>
        </a:p>
      </dsp:txBody>
      <dsp:txXfrm>
        <a:off x="1424347" y="2351015"/>
        <a:ext cx="2213998" cy="82139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CD3B4-0F1A-498D-BD23-89EB49F08FA5}">
      <dsp:nvSpPr>
        <dsp:cNvPr id="0" name=""/>
        <dsp:cNvSpPr/>
      </dsp:nvSpPr>
      <dsp:spPr>
        <a:xfrm>
          <a:off x="4909" y="3"/>
          <a:ext cx="12187090" cy="684587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34D36B-B330-4A29-8594-392BCF69D728}">
      <dsp:nvSpPr>
        <dsp:cNvPr id="0" name=""/>
        <dsp:cNvSpPr/>
      </dsp:nvSpPr>
      <dsp:spPr>
        <a:xfrm>
          <a:off x="3706824" y="5075142"/>
          <a:ext cx="4778351" cy="1772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0" numCol="1" spcCol="1270" anchor="t" anchorCtr="0">
          <a:noAutofit/>
        </a:bodyPr>
        <a:lstStyle/>
        <a:p>
          <a:pPr marL="0" lvl="0" indent="0" algn="ctr" defTabSz="2889250">
            <a:lnSpc>
              <a:spcPct val="90000"/>
            </a:lnSpc>
            <a:spcBef>
              <a:spcPct val="0"/>
            </a:spcBef>
            <a:spcAft>
              <a:spcPct val="35000"/>
            </a:spcAft>
            <a:buNone/>
          </a:pPr>
          <a:r>
            <a:rPr lang="en-US" sz="6500" kern="1200" dirty="0"/>
            <a:t>   </a:t>
          </a:r>
        </a:p>
      </dsp:txBody>
      <dsp:txXfrm>
        <a:off x="3706824" y="5075142"/>
        <a:ext cx="4778351" cy="17727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CD3B4-0F1A-498D-BD23-89EB49F08FA5}">
      <dsp:nvSpPr>
        <dsp:cNvPr id="0" name=""/>
        <dsp:cNvSpPr/>
      </dsp:nvSpPr>
      <dsp:spPr>
        <a:xfrm>
          <a:off x="2671" y="6885"/>
          <a:ext cx="4437566" cy="3264950"/>
        </a:xfrm>
        <a:prstGeom prst="rect">
          <a:avLst/>
        </a:prstGeom>
        <a:blipFill>
          <a:blip xmlns:r="http://schemas.openxmlformats.org/officeDocument/2006/relationships" r:embed="rId1">
            <a:grayscl/>
            <a:extLst>
              <a:ext uri="{28A0092B-C50C-407E-A947-70E740481C1C}">
                <a14:useLocalDpi xmlns:a14="http://schemas.microsoft.com/office/drawing/2010/main" val="0"/>
              </a:ext>
            </a:extLst>
          </a:blip>
          <a:srcRect/>
          <a:stretch>
            <a:fillRect l="-11000" r="-1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34D36B-B330-4A29-8594-392BCF69D728}">
      <dsp:nvSpPr>
        <dsp:cNvPr id="0" name=""/>
        <dsp:cNvSpPr/>
      </dsp:nvSpPr>
      <dsp:spPr>
        <a:xfrm>
          <a:off x="1844656" y="1894611"/>
          <a:ext cx="750925" cy="278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en-US" sz="1300" kern="1200" dirty="0"/>
            <a:t>   </a:t>
          </a:r>
        </a:p>
      </dsp:txBody>
      <dsp:txXfrm>
        <a:off x="1844656" y="1894611"/>
        <a:ext cx="750925" cy="2785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CD3B4-0F1A-498D-BD23-89EB49F08FA5}">
      <dsp:nvSpPr>
        <dsp:cNvPr id="0" name=""/>
        <dsp:cNvSpPr/>
      </dsp:nvSpPr>
      <dsp:spPr>
        <a:xfrm>
          <a:off x="4366" y="0"/>
          <a:ext cx="12187090" cy="684587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34D36B-B330-4A29-8594-392BCF69D728}">
      <dsp:nvSpPr>
        <dsp:cNvPr id="0" name=""/>
        <dsp:cNvSpPr/>
      </dsp:nvSpPr>
      <dsp:spPr>
        <a:xfrm>
          <a:off x="3706824" y="5075142"/>
          <a:ext cx="4778351" cy="1772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0" numCol="1" spcCol="1270" anchor="t" anchorCtr="0">
          <a:noAutofit/>
        </a:bodyPr>
        <a:lstStyle/>
        <a:p>
          <a:pPr marL="0" lvl="0" indent="0" algn="ctr" defTabSz="2889250">
            <a:lnSpc>
              <a:spcPct val="90000"/>
            </a:lnSpc>
            <a:spcBef>
              <a:spcPct val="0"/>
            </a:spcBef>
            <a:spcAft>
              <a:spcPct val="35000"/>
            </a:spcAft>
            <a:buNone/>
          </a:pPr>
          <a:r>
            <a:rPr lang="en-US" sz="6500" kern="1200" dirty="0"/>
            <a:t>   </a:t>
          </a:r>
        </a:p>
      </dsp:txBody>
      <dsp:txXfrm>
        <a:off x="3706824" y="5075142"/>
        <a:ext cx="4778351" cy="17727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CD3B4-0F1A-498D-BD23-89EB49F08FA5}">
      <dsp:nvSpPr>
        <dsp:cNvPr id="0" name=""/>
        <dsp:cNvSpPr/>
      </dsp:nvSpPr>
      <dsp:spPr>
        <a:xfrm>
          <a:off x="4909" y="3"/>
          <a:ext cx="12187090" cy="684587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9000" b="-9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34D36B-B330-4A29-8594-392BCF69D728}">
      <dsp:nvSpPr>
        <dsp:cNvPr id="0" name=""/>
        <dsp:cNvSpPr/>
      </dsp:nvSpPr>
      <dsp:spPr>
        <a:xfrm>
          <a:off x="3706824" y="5075142"/>
          <a:ext cx="4778351" cy="1772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0" numCol="1" spcCol="1270" anchor="t" anchorCtr="0">
          <a:noAutofit/>
        </a:bodyPr>
        <a:lstStyle/>
        <a:p>
          <a:pPr marL="0" lvl="0" indent="0" algn="ctr" defTabSz="2889250">
            <a:lnSpc>
              <a:spcPct val="90000"/>
            </a:lnSpc>
            <a:spcBef>
              <a:spcPct val="0"/>
            </a:spcBef>
            <a:spcAft>
              <a:spcPct val="35000"/>
            </a:spcAft>
            <a:buNone/>
          </a:pPr>
          <a:r>
            <a:rPr lang="en-US" sz="6500" kern="1200" dirty="0"/>
            <a:t>   </a:t>
          </a:r>
        </a:p>
      </dsp:txBody>
      <dsp:txXfrm>
        <a:off x="3706824" y="5075142"/>
        <a:ext cx="4778351" cy="17727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CD3B4-0F1A-498D-BD23-89EB49F08FA5}">
      <dsp:nvSpPr>
        <dsp:cNvPr id="0" name=""/>
        <dsp:cNvSpPr/>
      </dsp:nvSpPr>
      <dsp:spPr>
        <a:xfrm>
          <a:off x="4909" y="3"/>
          <a:ext cx="12187090" cy="684587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8000" r="-38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34D36B-B330-4A29-8594-392BCF69D728}">
      <dsp:nvSpPr>
        <dsp:cNvPr id="0" name=""/>
        <dsp:cNvSpPr/>
      </dsp:nvSpPr>
      <dsp:spPr>
        <a:xfrm>
          <a:off x="3706824" y="5075142"/>
          <a:ext cx="4778351" cy="1772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0" numCol="1" spcCol="1270" anchor="t" anchorCtr="0">
          <a:noAutofit/>
        </a:bodyPr>
        <a:lstStyle/>
        <a:p>
          <a:pPr marL="0" lvl="0" indent="0" algn="ctr" defTabSz="2889250">
            <a:lnSpc>
              <a:spcPct val="90000"/>
            </a:lnSpc>
            <a:spcBef>
              <a:spcPct val="0"/>
            </a:spcBef>
            <a:spcAft>
              <a:spcPct val="35000"/>
            </a:spcAft>
            <a:buNone/>
          </a:pPr>
          <a:r>
            <a:rPr lang="en-US" sz="6500" kern="1200" dirty="0"/>
            <a:t>   </a:t>
          </a:r>
        </a:p>
      </dsp:txBody>
      <dsp:txXfrm>
        <a:off x="3706824" y="5075142"/>
        <a:ext cx="4778351" cy="17727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CD3B4-0F1A-498D-BD23-89EB49F08FA5}">
      <dsp:nvSpPr>
        <dsp:cNvPr id="0" name=""/>
        <dsp:cNvSpPr/>
      </dsp:nvSpPr>
      <dsp:spPr>
        <a:xfrm>
          <a:off x="4909" y="0"/>
          <a:ext cx="12187090" cy="684587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69000" b="-69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34D36B-B330-4A29-8594-392BCF69D728}">
      <dsp:nvSpPr>
        <dsp:cNvPr id="0" name=""/>
        <dsp:cNvSpPr/>
      </dsp:nvSpPr>
      <dsp:spPr>
        <a:xfrm>
          <a:off x="3706824" y="5075142"/>
          <a:ext cx="4778351" cy="1772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0" numCol="1" spcCol="1270" anchor="t" anchorCtr="0">
          <a:noAutofit/>
        </a:bodyPr>
        <a:lstStyle/>
        <a:p>
          <a:pPr marL="0" lvl="0" indent="0" algn="ctr" defTabSz="2889250">
            <a:lnSpc>
              <a:spcPct val="90000"/>
            </a:lnSpc>
            <a:spcBef>
              <a:spcPct val="0"/>
            </a:spcBef>
            <a:spcAft>
              <a:spcPct val="35000"/>
            </a:spcAft>
            <a:buNone/>
          </a:pPr>
          <a:r>
            <a:rPr lang="en-US" sz="6500" kern="1200" dirty="0"/>
            <a:t>   </a:t>
          </a:r>
        </a:p>
      </dsp:txBody>
      <dsp:txXfrm>
        <a:off x="3706824" y="5075142"/>
        <a:ext cx="4778351" cy="17727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CD3B4-0F1A-498D-BD23-89EB49F08FA5}">
      <dsp:nvSpPr>
        <dsp:cNvPr id="0" name=""/>
        <dsp:cNvSpPr/>
      </dsp:nvSpPr>
      <dsp:spPr>
        <a:xfrm>
          <a:off x="918" y="25491"/>
          <a:ext cx="4427072" cy="469293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34D36B-B330-4A29-8594-392BCF69D728}">
      <dsp:nvSpPr>
        <dsp:cNvPr id="0" name=""/>
        <dsp:cNvSpPr/>
      </dsp:nvSpPr>
      <dsp:spPr>
        <a:xfrm>
          <a:off x="1184185" y="3077071"/>
          <a:ext cx="2059620" cy="764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3144" tIns="263144" rIns="263144" bIns="0" numCol="1" spcCol="1270" anchor="t" anchorCtr="0">
          <a:noAutofit/>
        </a:bodyPr>
        <a:lstStyle/>
        <a:p>
          <a:pPr marL="0" lvl="0" indent="0" algn="ctr" defTabSz="1644650">
            <a:lnSpc>
              <a:spcPct val="90000"/>
            </a:lnSpc>
            <a:spcBef>
              <a:spcPct val="0"/>
            </a:spcBef>
            <a:spcAft>
              <a:spcPct val="35000"/>
            </a:spcAft>
            <a:buNone/>
          </a:pPr>
          <a:r>
            <a:rPr lang="en-US" sz="3700" kern="1200" dirty="0"/>
            <a:t>   </a:t>
          </a:r>
        </a:p>
      </dsp:txBody>
      <dsp:txXfrm>
        <a:off x="1184185" y="3077071"/>
        <a:ext cx="2059620" cy="7641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CD3B4-0F1A-498D-BD23-89EB49F08FA5}">
      <dsp:nvSpPr>
        <dsp:cNvPr id="0" name=""/>
        <dsp:cNvSpPr/>
      </dsp:nvSpPr>
      <dsp:spPr>
        <a:xfrm>
          <a:off x="5980" y="947"/>
          <a:ext cx="4753344" cy="452410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34D36B-B330-4A29-8594-392BCF69D728}">
      <dsp:nvSpPr>
        <dsp:cNvPr id="0" name=""/>
        <dsp:cNvSpPr/>
      </dsp:nvSpPr>
      <dsp:spPr>
        <a:xfrm>
          <a:off x="1273955" y="3024359"/>
          <a:ext cx="2211413" cy="820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0" numCol="1" spcCol="1270" anchor="t" anchorCtr="0">
          <a:noAutofit/>
        </a:bodyPr>
        <a:lstStyle/>
        <a:p>
          <a:pPr marL="0" lvl="0" indent="0" algn="ctr" defTabSz="1778000">
            <a:lnSpc>
              <a:spcPct val="90000"/>
            </a:lnSpc>
            <a:spcBef>
              <a:spcPct val="0"/>
            </a:spcBef>
            <a:spcAft>
              <a:spcPct val="35000"/>
            </a:spcAft>
            <a:buNone/>
          </a:pPr>
          <a:r>
            <a:rPr lang="en-US" sz="4000" kern="1200" dirty="0"/>
            <a:t>   </a:t>
          </a:r>
        </a:p>
      </dsp:txBody>
      <dsp:txXfrm>
        <a:off x="1273955" y="3024359"/>
        <a:ext cx="2211413" cy="82043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E32787-CC41-4D80-A411-F804F3309553}">
      <dsp:nvSpPr>
        <dsp:cNvPr id="0" name=""/>
        <dsp:cNvSpPr/>
      </dsp:nvSpPr>
      <dsp:spPr>
        <a:xfrm>
          <a:off x="4108" y="62330"/>
          <a:ext cx="2470500" cy="960424"/>
        </a:xfrm>
        <a:prstGeom prst="rect">
          <a:avLst/>
        </a:prstGeom>
        <a:solidFill>
          <a:schemeClr val="tx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t>Traditional Accommodation</a:t>
          </a:r>
        </a:p>
      </dsp:txBody>
      <dsp:txXfrm>
        <a:off x="4108" y="62330"/>
        <a:ext cx="2470500" cy="960424"/>
      </dsp:txXfrm>
    </dsp:sp>
    <dsp:sp modelId="{574BA52F-1B64-460D-90FF-230BEFF09252}">
      <dsp:nvSpPr>
        <dsp:cNvPr id="0" name=""/>
        <dsp:cNvSpPr/>
      </dsp:nvSpPr>
      <dsp:spPr>
        <a:xfrm>
          <a:off x="4108" y="1022755"/>
          <a:ext cx="2470500" cy="2604318"/>
        </a:xfrm>
        <a:prstGeom prst="rect">
          <a:avLst/>
        </a:prstGeom>
        <a:solidFill>
          <a:schemeClr val="accent3">
            <a:lumMod val="20000"/>
            <a:lumOff val="80000"/>
            <a:alpha val="89804"/>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14000"/>
            </a:lnSpc>
            <a:spcBef>
              <a:spcPct val="0"/>
            </a:spcBef>
            <a:spcAft>
              <a:spcPts val="0"/>
            </a:spcAft>
            <a:buClr>
              <a:schemeClr val="tx2"/>
            </a:buClr>
            <a:buFont typeface="Wingdings" panose="05000000000000000000" pitchFamily="2" charset="2"/>
            <a:buChar char="§"/>
          </a:pPr>
          <a:r>
            <a:rPr lang="en-US" sz="2000" kern="1200" dirty="0"/>
            <a:t>Read text to student</a:t>
          </a:r>
        </a:p>
      </dsp:txBody>
      <dsp:txXfrm>
        <a:off x="4108" y="1022755"/>
        <a:ext cx="2470500" cy="2604318"/>
      </dsp:txXfrm>
    </dsp:sp>
    <dsp:sp modelId="{F1A1C3CA-2C78-45CF-B980-16EDCD71DFFC}">
      <dsp:nvSpPr>
        <dsp:cNvPr id="0" name=""/>
        <dsp:cNvSpPr/>
      </dsp:nvSpPr>
      <dsp:spPr>
        <a:xfrm>
          <a:off x="2820479" y="62330"/>
          <a:ext cx="2470500" cy="960424"/>
        </a:xfrm>
        <a:prstGeom prst="rect">
          <a:avLst/>
        </a:prstGeom>
        <a:solidFill>
          <a:srgbClr val="6E86B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t>Distance, On-Center, or Using Blended Model</a:t>
          </a:r>
        </a:p>
      </dsp:txBody>
      <dsp:txXfrm>
        <a:off x="2820479" y="62330"/>
        <a:ext cx="2470500" cy="960424"/>
      </dsp:txXfrm>
    </dsp:sp>
    <dsp:sp modelId="{EA5C6BF0-C2C6-4CB0-A68E-5B7A385A10D5}">
      <dsp:nvSpPr>
        <dsp:cNvPr id="0" name=""/>
        <dsp:cNvSpPr/>
      </dsp:nvSpPr>
      <dsp:spPr>
        <a:xfrm>
          <a:off x="2820479" y="1022755"/>
          <a:ext cx="2470500" cy="2604318"/>
        </a:xfrm>
        <a:prstGeom prst="rect">
          <a:avLst/>
        </a:prstGeom>
        <a:solidFill>
          <a:schemeClr val="accent6">
            <a:lumMod val="40000"/>
            <a:lumOff val="60000"/>
            <a:alpha val="90000"/>
          </a:schemeClr>
        </a:solidFill>
        <a:ln w="12700" cap="flat" cmpd="sng" algn="ctr">
          <a:solidFill>
            <a:schemeClr val="accent2">
              <a:tint val="40000"/>
              <a:alpha val="90000"/>
              <a:hueOff val="-374893"/>
              <a:satOff val="1471"/>
              <a:lumOff val="1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14000"/>
            </a:lnSpc>
            <a:spcBef>
              <a:spcPct val="0"/>
            </a:spcBef>
            <a:spcAft>
              <a:spcPts val="0"/>
            </a:spcAft>
            <a:buClr>
              <a:schemeClr val="tx2"/>
            </a:buClr>
            <a:buFont typeface="Wingdings" panose="05000000000000000000" pitchFamily="2" charset="2"/>
            <a:buChar char="§"/>
          </a:pPr>
          <a:r>
            <a:rPr lang="en-US" sz="2000" kern="1200" dirty="0"/>
            <a:t>Provide text-to-speech options</a:t>
          </a:r>
        </a:p>
        <a:p>
          <a:pPr marL="228600" lvl="1" indent="-228600" algn="l" defTabSz="889000">
            <a:lnSpc>
              <a:spcPct val="114000"/>
            </a:lnSpc>
            <a:spcBef>
              <a:spcPct val="0"/>
            </a:spcBef>
            <a:spcAft>
              <a:spcPts val="0"/>
            </a:spcAft>
            <a:buClr>
              <a:schemeClr val="tx2"/>
            </a:buClr>
            <a:buFont typeface="Wingdings" panose="05000000000000000000" pitchFamily="2" charset="2"/>
            <a:buChar char="§"/>
          </a:pPr>
          <a:r>
            <a:rPr lang="en-US" sz="2000" kern="1200" dirty="0"/>
            <a:t>Provide audio books (i.e., Bookshare)</a:t>
          </a:r>
        </a:p>
        <a:p>
          <a:pPr marL="228600" lvl="1" indent="-228600" algn="l" defTabSz="889000">
            <a:lnSpc>
              <a:spcPct val="114000"/>
            </a:lnSpc>
            <a:spcBef>
              <a:spcPct val="0"/>
            </a:spcBef>
            <a:spcAft>
              <a:spcPts val="0"/>
            </a:spcAft>
            <a:buClr>
              <a:schemeClr val="tx2"/>
            </a:buClr>
            <a:buFont typeface="Wingdings" panose="05000000000000000000" pitchFamily="2" charset="2"/>
            <a:buChar char="§"/>
          </a:pPr>
          <a:r>
            <a:rPr lang="en-US" sz="2000" kern="1200" dirty="0"/>
            <a:t>Provide video-taped content</a:t>
          </a:r>
        </a:p>
      </dsp:txBody>
      <dsp:txXfrm>
        <a:off x="2820479" y="1022755"/>
        <a:ext cx="2470500" cy="2604318"/>
      </dsp:txXfrm>
    </dsp:sp>
    <dsp:sp modelId="{99AEF882-5AB3-47A3-AEF4-38876F70E740}">
      <dsp:nvSpPr>
        <dsp:cNvPr id="0" name=""/>
        <dsp:cNvSpPr/>
      </dsp:nvSpPr>
      <dsp:spPr>
        <a:xfrm>
          <a:off x="5636849" y="62330"/>
          <a:ext cx="2470500" cy="960424"/>
        </a:xfrm>
        <a:prstGeom prst="rect">
          <a:avLst/>
        </a:prstGeom>
        <a:solidFill>
          <a:srgbClr val="9AABC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t>Microsoft Education Tools</a:t>
          </a:r>
        </a:p>
      </dsp:txBody>
      <dsp:txXfrm>
        <a:off x="5636849" y="62330"/>
        <a:ext cx="2470500" cy="960424"/>
      </dsp:txXfrm>
    </dsp:sp>
    <dsp:sp modelId="{80F4D78B-81D4-4841-BD59-14B2205C705B}">
      <dsp:nvSpPr>
        <dsp:cNvPr id="0" name=""/>
        <dsp:cNvSpPr/>
      </dsp:nvSpPr>
      <dsp:spPr>
        <a:xfrm>
          <a:off x="5636849" y="1022755"/>
          <a:ext cx="2470500" cy="2604318"/>
        </a:xfrm>
        <a:prstGeom prst="rect">
          <a:avLst/>
        </a:prstGeom>
        <a:solidFill>
          <a:schemeClr val="accent6">
            <a:lumMod val="20000"/>
            <a:lumOff val="80000"/>
            <a:alpha val="90000"/>
          </a:schemeClr>
        </a:solidFill>
        <a:ln w="12700" cap="flat" cmpd="sng" algn="ctr">
          <a:solidFill>
            <a:schemeClr val="accent2">
              <a:tint val="40000"/>
              <a:alpha val="90000"/>
              <a:hueOff val="-749786"/>
              <a:satOff val="2942"/>
              <a:lumOff val="3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14000"/>
            </a:lnSpc>
            <a:spcBef>
              <a:spcPct val="0"/>
            </a:spcBef>
            <a:spcAft>
              <a:spcPts val="0"/>
            </a:spcAft>
            <a:buClr>
              <a:schemeClr val="tx2"/>
            </a:buClr>
            <a:buFont typeface="Wingdings" panose="05000000000000000000" pitchFamily="2" charset="2"/>
            <a:buChar char="§"/>
          </a:pPr>
          <a:r>
            <a:rPr lang="en-US" sz="2000" kern="1200" dirty="0"/>
            <a:t>Immersive Reader</a:t>
          </a:r>
        </a:p>
        <a:p>
          <a:pPr marL="228600" lvl="1" indent="-228600" algn="l" defTabSz="889000">
            <a:lnSpc>
              <a:spcPct val="114000"/>
            </a:lnSpc>
            <a:spcBef>
              <a:spcPct val="0"/>
            </a:spcBef>
            <a:spcAft>
              <a:spcPts val="0"/>
            </a:spcAft>
            <a:buClr>
              <a:schemeClr val="tx2"/>
            </a:buClr>
            <a:buFont typeface="Wingdings" panose="05000000000000000000" pitchFamily="2" charset="2"/>
            <a:buChar char="§"/>
          </a:pPr>
          <a:r>
            <a:rPr lang="en-US" sz="2000" kern="1200" dirty="0"/>
            <a:t>Office Lens</a:t>
          </a:r>
        </a:p>
      </dsp:txBody>
      <dsp:txXfrm>
        <a:off x="5636849" y="1022755"/>
        <a:ext cx="2470500" cy="2604318"/>
      </dsp:txXfrm>
    </dsp:sp>
    <dsp:sp modelId="{18AF9881-FF96-4EDD-918B-ABC1965A2596}">
      <dsp:nvSpPr>
        <dsp:cNvPr id="0" name=""/>
        <dsp:cNvSpPr/>
      </dsp:nvSpPr>
      <dsp:spPr>
        <a:xfrm>
          <a:off x="8453219" y="62330"/>
          <a:ext cx="2470500" cy="960424"/>
        </a:xfrm>
        <a:prstGeom prst="rect">
          <a:avLst/>
        </a:prstGeom>
        <a:solidFill>
          <a:schemeClr val="accent2">
            <a:hueOff val="-1277375"/>
            <a:satOff val="3509"/>
            <a:lumOff val="2352"/>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t>Google Suite for Education</a:t>
          </a:r>
        </a:p>
      </dsp:txBody>
      <dsp:txXfrm>
        <a:off x="8453219" y="62330"/>
        <a:ext cx="2470500" cy="960424"/>
      </dsp:txXfrm>
    </dsp:sp>
    <dsp:sp modelId="{FC27C9BF-A0E3-47D5-A74A-93B03BCADA64}">
      <dsp:nvSpPr>
        <dsp:cNvPr id="0" name=""/>
        <dsp:cNvSpPr/>
      </dsp:nvSpPr>
      <dsp:spPr>
        <a:xfrm>
          <a:off x="8453219" y="1022755"/>
          <a:ext cx="2470500" cy="2604318"/>
        </a:xfrm>
        <a:prstGeom prst="rect">
          <a:avLst/>
        </a:prstGeom>
        <a:solidFill>
          <a:schemeClr val="accent3">
            <a:lumMod val="40000"/>
            <a:lumOff val="60000"/>
            <a:alpha val="90000"/>
          </a:schemeClr>
        </a:solidFill>
        <a:ln w="12700" cap="flat" cmpd="sng" algn="ctr">
          <a:solidFill>
            <a:schemeClr val="accent2">
              <a:tint val="40000"/>
              <a:alpha val="90000"/>
              <a:hueOff val="-1124680"/>
              <a:satOff val="4413"/>
              <a:lumOff val="56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lr>
              <a:schemeClr val="tx2"/>
            </a:buClr>
            <a:buFont typeface="Wingdings" panose="05000000000000000000" pitchFamily="2" charset="2"/>
            <a:buChar char="§"/>
          </a:pPr>
          <a:r>
            <a:rPr lang="en-US" sz="2000" kern="1200" dirty="0"/>
            <a:t>Immersive Reader (Chrome Extension)</a:t>
          </a:r>
        </a:p>
      </dsp:txBody>
      <dsp:txXfrm>
        <a:off x="8453219" y="1022755"/>
        <a:ext cx="2470500" cy="2604318"/>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CD861057-B3C7-4BB9-B436-B1596EA26EE9}" type="datetimeFigureOut">
              <a:rPr lang="en-US" smtClean="0"/>
              <a:t>8/13/2022</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E7ED3E53-CF04-4D3D-8D8E-DCB6443E5768}" type="slidenum">
              <a:rPr lang="en-US" smtClean="0"/>
              <a:t>‹#›</a:t>
            </a:fld>
            <a:endParaRPr lang="en-US"/>
          </a:p>
        </p:txBody>
      </p:sp>
    </p:spTree>
    <p:extLst>
      <p:ext uri="{BB962C8B-B14F-4D97-AF65-F5344CB8AC3E}">
        <p14:creationId xmlns:p14="http://schemas.microsoft.com/office/powerpoint/2010/main" val="4248553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93800"/>
            <a:ext cx="5632450"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topic today is Universal Design for Learning (UDL) and how it can promote accessibility and support learning for students with disabilities—actually for </a:t>
            </a:r>
            <a:r>
              <a:rPr lang="en-US" b="1" dirty="0"/>
              <a:t>ALL</a:t>
            </a:r>
            <a:r>
              <a:rPr lang="en-US" dirty="0"/>
              <a:t> students. </a:t>
            </a:r>
          </a:p>
        </p:txBody>
      </p:sp>
      <p:sp>
        <p:nvSpPr>
          <p:cNvPr id="4" name="Slide Number Placeholder 3"/>
          <p:cNvSpPr>
            <a:spLocks noGrp="1"/>
          </p:cNvSpPr>
          <p:nvPr>
            <p:ph type="sldNum" sz="quarter" idx="5"/>
          </p:nvPr>
        </p:nvSpPr>
        <p:spPr/>
        <p:txBody>
          <a:bodyPr/>
          <a:lstStyle/>
          <a:p>
            <a:fld id="{E7ED3E53-CF04-4D3D-8D8E-DCB6443E5768}" type="slidenum">
              <a:rPr lang="en-US" smtClean="0"/>
              <a:t>1</a:t>
            </a:fld>
            <a:endParaRPr lang="en-US"/>
          </a:p>
        </p:txBody>
      </p:sp>
    </p:spTree>
    <p:extLst>
      <p:ext uri="{BB962C8B-B14F-4D97-AF65-F5344CB8AC3E}">
        <p14:creationId xmlns:p14="http://schemas.microsoft.com/office/powerpoint/2010/main" val="2672014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Video Clip</a:t>
            </a:r>
          </a:p>
          <a:p>
            <a:r>
              <a:rPr lang="en-US" dirty="0"/>
              <a:t>https://www.youtube.com/watch?v=ylkD02EjG4A</a:t>
            </a:r>
          </a:p>
          <a:p>
            <a:r>
              <a:rPr lang="en-US" dirty="0"/>
              <a:t>4:07-5:54</a:t>
            </a:r>
          </a:p>
          <a:p>
            <a:endParaRPr lang="en-US" dirty="0"/>
          </a:p>
          <a:p>
            <a:r>
              <a:rPr lang="en-US" dirty="0"/>
              <a:t>This brief video clip provides a bowling analogy to illustrate the UDL approach.  “We have to change our aim.”</a:t>
            </a:r>
          </a:p>
          <a:p>
            <a:endParaRPr lang="en-US" b="1" dirty="0"/>
          </a:p>
          <a:p>
            <a:endParaRPr lang="en-US" dirty="0"/>
          </a:p>
        </p:txBody>
      </p:sp>
      <p:sp>
        <p:nvSpPr>
          <p:cNvPr id="4" name="Slide Number Placeholder 3"/>
          <p:cNvSpPr>
            <a:spLocks noGrp="1"/>
          </p:cNvSpPr>
          <p:nvPr>
            <p:ph type="sldNum" sz="quarter" idx="5"/>
          </p:nvPr>
        </p:nvSpPr>
        <p:spPr/>
        <p:txBody>
          <a:bodyPr/>
          <a:lstStyle/>
          <a:p>
            <a:fld id="{E7ED3E53-CF04-4D3D-8D8E-DCB6443E5768}" type="slidenum">
              <a:rPr lang="en-US" smtClean="0"/>
              <a:t>10</a:t>
            </a:fld>
            <a:endParaRPr lang="en-US"/>
          </a:p>
        </p:txBody>
      </p:sp>
    </p:spTree>
    <p:extLst>
      <p:ext uri="{BB962C8B-B14F-4D97-AF65-F5344CB8AC3E}">
        <p14:creationId xmlns:p14="http://schemas.microsoft.com/office/powerpoint/2010/main" val="248800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Framework of UDL – Representation, Expression, and Engagement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UDL does not imply a </a:t>
            </a:r>
            <a:r>
              <a:rPr lang="en-US" b="1" dirty="0"/>
              <a:t>single</a:t>
            </a:r>
            <a:r>
              <a:rPr lang="en-US" dirty="0"/>
              <a:t> optimal solution </a:t>
            </a:r>
            <a:r>
              <a:rPr lang="en-US" b="1" dirty="0"/>
              <a:t>for everyone</a:t>
            </a:r>
            <a:r>
              <a:rPr lang="en-US" dirty="0"/>
              <a:t>. </a:t>
            </a:r>
            <a:r>
              <a:rPr lang="en-US" b="1" u="sng" dirty="0"/>
              <a:t>Instead</a:t>
            </a:r>
            <a:r>
              <a:rPr lang="en-US" dirty="0"/>
              <a:t>, it is meant to </a:t>
            </a:r>
            <a:r>
              <a:rPr lang="en-US" b="1" dirty="0"/>
              <a:t>underscore the need for multiple approaches </a:t>
            </a:r>
            <a:r>
              <a:rPr lang="en-US" dirty="0"/>
              <a:t>to meet the needs of diverse learners.</a:t>
            </a:r>
          </a:p>
          <a:p>
            <a:endParaRPr lang="en-US" dirty="0"/>
          </a:p>
          <a:p>
            <a:endParaRPr lang="en-US" dirty="0"/>
          </a:p>
        </p:txBody>
      </p:sp>
      <p:sp>
        <p:nvSpPr>
          <p:cNvPr id="4" name="Slide Number Placeholder 3"/>
          <p:cNvSpPr>
            <a:spLocks noGrp="1"/>
          </p:cNvSpPr>
          <p:nvPr>
            <p:ph type="sldNum" sz="quarter" idx="5"/>
          </p:nvPr>
        </p:nvSpPr>
        <p:spPr/>
        <p:txBody>
          <a:bodyPr/>
          <a:lstStyle/>
          <a:p>
            <a:fld id="{E7ED3E53-CF04-4D3D-8D8E-DCB6443E5768}" type="slidenum">
              <a:rPr lang="en-US" smtClean="0"/>
              <a:t>11</a:t>
            </a:fld>
            <a:endParaRPr lang="en-US"/>
          </a:p>
        </p:txBody>
      </p:sp>
    </p:spTree>
    <p:extLst>
      <p:ext uri="{BB962C8B-B14F-4D97-AF65-F5344CB8AC3E}">
        <p14:creationId xmlns:p14="http://schemas.microsoft.com/office/powerpoint/2010/main" val="894355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UDL is comprised of 3 main components </a:t>
            </a:r>
          </a:p>
          <a:p>
            <a:endParaRPr lang="en-US" sz="1600" dirty="0"/>
          </a:p>
          <a:p>
            <a:pPr marL="171450" indent="-171450">
              <a:buFont typeface="Arial" panose="020B0604020202020204" pitchFamily="34" charset="0"/>
              <a:buChar char="•"/>
            </a:pPr>
            <a:r>
              <a:rPr lang="en-US" sz="1600" dirty="0"/>
              <a:t>Multiple means of representation</a:t>
            </a:r>
          </a:p>
          <a:p>
            <a:pPr marL="171450" indent="-171450">
              <a:buFont typeface="Arial" panose="020B0604020202020204" pitchFamily="34" charset="0"/>
              <a:buChar char="•"/>
            </a:pPr>
            <a:r>
              <a:rPr lang="en-US" sz="1600" dirty="0"/>
              <a:t>Multiple means of expression</a:t>
            </a:r>
          </a:p>
          <a:p>
            <a:pPr marL="171450" indent="-171450">
              <a:buFont typeface="Arial" panose="020B0604020202020204" pitchFamily="34" charset="0"/>
              <a:buChar char="•"/>
            </a:pPr>
            <a:r>
              <a:rPr lang="en-US" sz="1600" dirty="0"/>
              <a:t>Multiple means of engagement</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Let’s look a little closer at each.</a:t>
            </a:r>
          </a:p>
          <a:p>
            <a:pPr marL="0" indent="0">
              <a:buFont typeface="Arial" panose="020B0604020202020204" pitchFamily="34" charset="0"/>
              <a:buNone/>
            </a:pPr>
            <a:endParaRPr lang="en-US" sz="1600" dirty="0"/>
          </a:p>
          <a:p>
            <a:pPr marL="228600" indent="-228600">
              <a:buFont typeface="Arial" panose="020B0604020202020204" pitchFamily="34" charset="0"/>
              <a:buAutoNum type="arabicPeriod"/>
            </a:pPr>
            <a:r>
              <a:rPr lang="en-US" sz="1600" dirty="0"/>
              <a:t>Multiple means of representation means that we develop and implement a variety of ways for learners acquire information and knowledge. We will review some examples shortly.</a:t>
            </a:r>
          </a:p>
          <a:p>
            <a:pPr marL="228600" indent="-228600">
              <a:buFont typeface="Arial" panose="020B0604020202020204" pitchFamily="34" charset="0"/>
              <a:buAutoNum type="arabicPeriod"/>
            </a:pPr>
            <a:r>
              <a:rPr lang="en-US" sz="1600" dirty="0"/>
              <a:t>Multiple means of expression means that we offer/provide learners alternative or multiple ways for demonstrating what they know or what they have learned.</a:t>
            </a:r>
          </a:p>
          <a:p>
            <a:pPr marL="228600" indent="-228600">
              <a:buFont typeface="Arial" panose="020B0604020202020204" pitchFamily="34" charset="0"/>
              <a:buAutoNum type="arabicPeriod"/>
            </a:pPr>
            <a:r>
              <a:rPr lang="en-US" sz="1600" dirty="0"/>
              <a:t>Multiple means of engagement means that we “figure out” how to use learners’ interests and strengths, etc. to offer appropriate challenges, increase motivation, etc.</a:t>
            </a:r>
          </a:p>
          <a:p>
            <a:endParaRPr lang="en-US" sz="1600" dirty="0"/>
          </a:p>
          <a:p>
            <a:r>
              <a:rPr lang="en-US" sz="1600" dirty="0"/>
              <a:t>Often times we include  “multiple means” in our accommodation plans. </a:t>
            </a:r>
          </a:p>
          <a:p>
            <a:endParaRPr lang="en-US" sz="1600" dirty="0"/>
          </a:p>
          <a:p>
            <a:r>
              <a:rPr lang="en-US" sz="1600" dirty="0"/>
              <a:t>What might be some examples of “multiple means” of representation, expression, and/or engagement that we provide through APs at JC?</a:t>
            </a:r>
          </a:p>
          <a:p>
            <a:endParaRPr lang="en-US" sz="1600" dirty="0"/>
          </a:p>
          <a:p>
            <a:r>
              <a:rPr lang="en-US" sz="1600" dirty="0"/>
              <a:t>Examples:  Provide student with written instructions along with oral instructions.  Allow student to demonstrate understanding of rules and expectations in an oral format rather than written responses. Provide video instruction.</a:t>
            </a:r>
          </a:p>
          <a:p>
            <a:endParaRPr lang="en-US" sz="1600" dirty="0"/>
          </a:p>
        </p:txBody>
      </p:sp>
      <p:sp>
        <p:nvSpPr>
          <p:cNvPr id="4" name="Slide Number Placeholder 3"/>
          <p:cNvSpPr>
            <a:spLocks noGrp="1"/>
          </p:cNvSpPr>
          <p:nvPr>
            <p:ph type="sldNum" sz="quarter" idx="10"/>
          </p:nvPr>
        </p:nvSpPr>
        <p:spPr/>
        <p:txBody>
          <a:bodyPr/>
          <a:lstStyle/>
          <a:p>
            <a:fld id="{2358CA74-83C4-457D-AE94-D0DAC82ABCB5}" type="slidenum">
              <a:rPr lang="en-US" smtClean="0"/>
              <a:t>12</a:t>
            </a:fld>
            <a:endParaRPr lang="en-US"/>
          </a:p>
        </p:txBody>
      </p:sp>
    </p:spTree>
    <p:extLst>
      <p:ext uri="{BB962C8B-B14F-4D97-AF65-F5344CB8AC3E}">
        <p14:creationId xmlns:p14="http://schemas.microsoft.com/office/powerpoint/2010/main" val="1495546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mentioned, UDL is the brainchild of the Center on Applied Special Technology or CAST. Let’s review the core framework of UDL a little more closely.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chemeClr val="accent6"/>
                </a:solidFill>
              </a:rPr>
              <a:t>https://www.youtube.com/watch?v=U1B6yQXsr0c</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accent6"/>
                </a:solidFill>
              </a:rPr>
              <a:t>(2:38-5:15)</a:t>
            </a:r>
          </a:p>
          <a:p>
            <a:r>
              <a:rPr lang="en-US" dirty="0"/>
              <a:t> </a:t>
            </a:r>
            <a:endParaRPr lang="en-US" dirty="0">
              <a:highlight>
                <a:srgbClr val="FFFF00"/>
              </a:highlight>
            </a:endParaRPr>
          </a:p>
          <a:p>
            <a:endParaRPr lang="en-US" dirty="0"/>
          </a:p>
        </p:txBody>
      </p:sp>
      <p:sp>
        <p:nvSpPr>
          <p:cNvPr id="4" name="Slide Number Placeholder 3"/>
          <p:cNvSpPr>
            <a:spLocks noGrp="1"/>
          </p:cNvSpPr>
          <p:nvPr>
            <p:ph type="sldNum" sz="quarter" idx="5"/>
          </p:nvPr>
        </p:nvSpPr>
        <p:spPr/>
        <p:txBody>
          <a:bodyPr/>
          <a:lstStyle/>
          <a:p>
            <a:fld id="{E7ED3E53-CF04-4D3D-8D8E-DCB6443E5768}" type="slidenum">
              <a:rPr lang="en-US" smtClean="0"/>
              <a:t>13</a:t>
            </a:fld>
            <a:endParaRPr lang="en-US"/>
          </a:p>
        </p:txBody>
      </p:sp>
    </p:spTree>
    <p:extLst>
      <p:ext uri="{BB962C8B-B14F-4D97-AF65-F5344CB8AC3E}">
        <p14:creationId xmlns:p14="http://schemas.microsoft.com/office/powerpoint/2010/main" val="3601002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ED3E53-CF04-4D3D-8D8E-DCB6443E5768}" type="slidenum">
              <a:rPr lang="en-US" smtClean="0"/>
              <a:t>14</a:t>
            </a:fld>
            <a:endParaRPr lang="en-US"/>
          </a:p>
        </p:txBody>
      </p:sp>
    </p:spTree>
    <p:extLst>
      <p:ext uri="{BB962C8B-B14F-4D97-AF65-F5344CB8AC3E}">
        <p14:creationId xmlns:p14="http://schemas.microsoft.com/office/powerpoint/2010/main" val="3600446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take a look at some examples of Universal Design and Universal Design for Learning. We are going to review examples that are commonplace all around us, commonplace on Job Corps centers, and commonplace in the workplace as well as how UDL might “look” implemented in a variety of learning settings and within a variety of learning models.</a:t>
            </a:r>
          </a:p>
          <a:p>
            <a:endParaRPr lang="en-US" dirty="0"/>
          </a:p>
        </p:txBody>
      </p:sp>
      <p:sp>
        <p:nvSpPr>
          <p:cNvPr id="4" name="Slide Number Placeholder 3"/>
          <p:cNvSpPr>
            <a:spLocks noGrp="1"/>
          </p:cNvSpPr>
          <p:nvPr>
            <p:ph type="sldNum" sz="quarter" idx="5"/>
          </p:nvPr>
        </p:nvSpPr>
        <p:spPr/>
        <p:txBody>
          <a:bodyPr/>
          <a:lstStyle/>
          <a:p>
            <a:fld id="{E7ED3E53-CF04-4D3D-8D8E-DCB6443E5768}" type="slidenum">
              <a:rPr lang="en-US" smtClean="0"/>
              <a:t>15</a:t>
            </a:fld>
            <a:endParaRPr lang="en-US"/>
          </a:p>
        </p:txBody>
      </p:sp>
    </p:spTree>
    <p:extLst>
      <p:ext uri="{BB962C8B-B14F-4D97-AF65-F5344CB8AC3E}">
        <p14:creationId xmlns:p14="http://schemas.microsoft.com/office/powerpoint/2010/main" val="1551352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reviewing some common examples of Universal Design and Universal Design for Learning that we all see on a routine basis.</a:t>
            </a:r>
          </a:p>
          <a:p>
            <a:endParaRPr lang="en-US" dirty="0"/>
          </a:p>
          <a:p>
            <a:r>
              <a:rPr lang="en-US" dirty="0"/>
              <a:t>Review some of the examples.</a:t>
            </a:r>
          </a:p>
          <a:p>
            <a:endParaRPr lang="en-US" dirty="0"/>
          </a:p>
          <a:p>
            <a:r>
              <a:rPr lang="en-US" dirty="0"/>
              <a:t>What other examples of UD/UDL can you think of?  (Elevators, ramps, etc.)</a:t>
            </a:r>
          </a:p>
          <a:p>
            <a:endParaRPr lang="en-US" dirty="0"/>
          </a:p>
          <a:p>
            <a:r>
              <a:rPr lang="en-US" dirty="0"/>
              <a:t>Who benefits? We all do!</a:t>
            </a:r>
          </a:p>
          <a:p>
            <a:endParaRPr lang="en-US" dirty="0"/>
          </a:p>
        </p:txBody>
      </p:sp>
      <p:sp>
        <p:nvSpPr>
          <p:cNvPr id="4" name="Slide Number Placeholder 3"/>
          <p:cNvSpPr>
            <a:spLocks noGrp="1"/>
          </p:cNvSpPr>
          <p:nvPr>
            <p:ph type="sldNum" sz="quarter" idx="5"/>
          </p:nvPr>
        </p:nvSpPr>
        <p:spPr/>
        <p:txBody>
          <a:bodyPr/>
          <a:lstStyle/>
          <a:p>
            <a:fld id="{E7ED3E53-CF04-4D3D-8D8E-DCB6443E5768}" type="slidenum">
              <a:rPr lang="en-US" smtClean="0"/>
              <a:t>16</a:t>
            </a:fld>
            <a:endParaRPr lang="en-US"/>
          </a:p>
        </p:txBody>
      </p:sp>
    </p:spTree>
    <p:extLst>
      <p:ext uri="{BB962C8B-B14F-4D97-AF65-F5344CB8AC3E}">
        <p14:creationId xmlns:p14="http://schemas.microsoft.com/office/powerpoint/2010/main" val="219129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some common examples of Universal Design and Universal Design for Learning that are found on centers!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the 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many of you have Bookshare accounts? Bookshare is free and provides accessible books (read out loud) to students who have reading disabilities, intellectual disabilities, etc. More information on Bookshare can be found on the Job Corps disability website.</a:t>
            </a:r>
          </a:p>
          <a:p>
            <a:endParaRPr lang="en-US" dirty="0"/>
          </a:p>
        </p:txBody>
      </p:sp>
      <p:sp>
        <p:nvSpPr>
          <p:cNvPr id="4" name="Slide Number Placeholder 3"/>
          <p:cNvSpPr>
            <a:spLocks noGrp="1"/>
          </p:cNvSpPr>
          <p:nvPr>
            <p:ph type="sldNum" sz="quarter" idx="5"/>
          </p:nvPr>
        </p:nvSpPr>
        <p:spPr/>
        <p:txBody>
          <a:bodyPr/>
          <a:lstStyle/>
          <a:p>
            <a:fld id="{E7ED3E53-CF04-4D3D-8D8E-DCB6443E5768}" type="slidenum">
              <a:rPr lang="en-US" smtClean="0"/>
              <a:t>17</a:t>
            </a:fld>
            <a:endParaRPr lang="en-US"/>
          </a:p>
        </p:txBody>
      </p:sp>
    </p:spTree>
    <p:extLst>
      <p:ext uri="{BB962C8B-B14F-4D97-AF65-F5344CB8AC3E}">
        <p14:creationId xmlns:p14="http://schemas.microsoft.com/office/powerpoint/2010/main" val="3634794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some common examples of Universal Design and Universal Design for Learning that are found in the workplace!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some 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Look at the picture of the adjustable desk on the right-hand side of the slide. This is a desk that can be adjusted to standing height, for users in a wheelchair, etc. It’s adjustable and will accommodate a variety of needs!</a:t>
            </a:r>
          </a:p>
          <a:p>
            <a:endParaRPr lang="en-US" dirty="0"/>
          </a:p>
        </p:txBody>
      </p:sp>
      <p:sp>
        <p:nvSpPr>
          <p:cNvPr id="4" name="Slide Number Placeholder 3"/>
          <p:cNvSpPr>
            <a:spLocks noGrp="1"/>
          </p:cNvSpPr>
          <p:nvPr>
            <p:ph type="sldNum" sz="quarter" idx="5"/>
          </p:nvPr>
        </p:nvSpPr>
        <p:spPr/>
        <p:txBody>
          <a:bodyPr/>
          <a:lstStyle/>
          <a:p>
            <a:fld id="{E7ED3E53-CF04-4D3D-8D8E-DCB6443E5768}" type="slidenum">
              <a:rPr lang="en-US" smtClean="0"/>
              <a:t>18</a:t>
            </a:fld>
            <a:endParaRPr lang="en-US"/>
          </a:p>
        </p:txBody>
      </p:sp>
    </p:spTree>
    <p:extLst>
      <p:ext uri="{BB962C8B-B14F-4D97-AF65-F5344CB8AC3E}">
        <p14:creationId xmlns:p14="http://schemas.microsoft.com/office/powerpoint/2010/main" val="2365464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Here is an example of how we might provide a “traditional” accommodation (reading text to our student) in Distance/on Center/or Using a Blended Model…where we might provide text-to-speech options or audio books like Bookshare, or video-taped content.  </a:t>
            </a:r>
          </a:p>
          <a:p>
            <a:endParaRPr lang="en-US" sz="1200" dirty="0"/>
          </a:p>
          <a:p>
            <a:r>
              <a:rPr lang="en-US" sz="1200" dirty="0"/>
              <a:t>If using Microsoft Education Tools, we might connect the student with Immersive Reader or Office Lens to have the text-to-speech option.  If using Google Suite for Education, we might again offer Immersive Reader as a Chrome Extension.  </a:t>
            </a:r>
          </a:p>
          <a:p>
            <a:endParaRPr lang="en-US" sz="1200" dirty="0"/>
          </a:p>
          <a:p>
            <a:r>
              <a:rPr lang="en-US" sz="1200" dirty="0"/>
              <a:t>Our last newsletter (archived on the JC Disability Website) provides several of these type of examples that demonstrate accommodation portability.</a:t>
            </a:r>
          </a:p>
          <a:p>
            <a:endParaRPr lang="en-US" dirty="0"/>
          </a:p>
        </p:txBody>
      </p:sp>
      <p:sp>
        <p:nvSpPr>
          <p:cNvPr id="4" name="Slide Number Placeholder 3"/>
          <p:cNvSpPr>
            <a:spLocks noGrp="1"/>
          </p:cNvSpPr>
          <p:nvPr>
            <p:ph type="sldNum" sz="quarter" idx="5"/>
          </p:nvPr>
        </p:nvSpPr>
        <p:spPr/>
        <p:txBody>
          <a:bodyPr/>
          <a:lstStyle/>
          <a:p>
            <a:fld id="{A41819E8-FB85-47FB-9C9F-07B8549CD50D}" type="slidenum">
              <a:rPr lang="en-US" smtClean="0"/>
              <a:t>19</a:t>
            </a:fld>
            <a:endParaRPr lang="en-US"/>
          </a:p>
        </p:txBody>
      </p:sp>
    </p:spTree>
    <p:extLst>
      <p:ext uri="{BB962C8B-B14F-4D97-AF65-F5344CB8AC3E}">
        <p14:creationId xmlns:p14="http://schemas.microsoft.com/office/powerpoint/2010/main" val="3368226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ED3E53-CF04-4D3D-8D8E-DCB6443E5768}" type="slidenum">
              <a:rPr lang="en-US" smtClean="0"/>
              <a:t>2</a:t>
            </a:fld>
            <a:endParaRPr lang="en-US"/>
          </a:p>
        </p:txBody>
      </p:sp>
    </p:spTree>
    <p:extLst>
      <p:ext uri="{BB962C8B-B14F-4D97-AF65-F5344CB8AC3E}">
        <p14:creationId xmlns:p14="http://schemas.microsoft.com/office/powerpoint/2010/main" val="3842846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 course, the goal is to implement and thread the concepts of Universal Design for Learning throughout the center so that access is improved for all students with disabilities. This applies to academics, career technical, residential, and certainly can have application to career preparation and career transition activities as well.</a:t>
            </a:r>
          </a:p>
          <a:p>
            <a:endParaRPr lang="en-US" dirty="0"/>
          </a:p>
          <a:p>
            <a:endParaRPr lang="en-US" dirty="0"/>
          </a:p>
        </p:txBody>
      </p:sp>
      <p:sp>
        <p:nvSpPr>
          <p:cNvPr id="4" name="Slide Number Placeholder 3"/>
          <p:cNvSpPr>
            <a:spLocks noGrp="1"/>
          </p:cNvSpPr>
          <p:nvPr>
            <p:ph type="sldNum" sz="quarter" idx="5"/>
          </p:nvPr>
        </p:nvSpPr>
        <p:spPr/>
        <p:txBody>
          <a:bodyPr/>
          <a:lstStyle/>
          <a:p>
            <a:fld id="{E7ED3E53-CF04-4D3D-8D8E-DCB6443E5768}" type="slidenum">
              <a:rPr lang="en-US" smtClean="0"/>
              <a:t>21</a:t>
            </a:fld>
            <a:endParaRPr lang="en-US"/>
          </a:p>
        </p:txBody>
      </p:sp>
    </p:spTree>
    <p:extLst>
      <p:ext uri="{BB962C8B-B14F-4D97-AF65-F5344CB8AC3E}">
        <p14:creationId xmlns:p14="http://schemas.microsoft.com/office/powerpoint/2010/main" val="3502026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Calibri" panose="020F0502020204030204" pitchFamily="34" charset="0"/>
                <a:ea typeface="Calibri" panose="020F0502020204030204" pitchFamily="34" charset="0"/>
                <a:cs typeface="Times New Roman" panose="02020603050405020304" pitchFamily="18" charset="0"/>
              </a:rPr>
              <a:t>So how do we implement a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Universal Design for Learning framework? First, we must think of the 3 core principles of UDL, engagement, representation and expression.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Times New Roman" panose="02020603050405020304" pitchFamily="18" charset="0"/>
              </a:rPr>
              <a:t>To provide accommodations for students with disabilities, innovative thinking and an understanding of the resources and tools available are required. Instructors and other Job Corps direct service staff can create and/or provide lessons that are accessible in multiple ways. </a:t>
            </a:r>
          </a:p>
          <a:p>
            <a:pPr marL="0" marR="0">
              <a:lnSpc>
                <a:spcPct val="107000"/>
              </a:lnSpc>
              <a:spcBef>
                <a:spcPts val="0"/>
              </a:spcBef>
              <a:spcAft>
                <a:spcPts val="800"/>
              </a:spcAft>
            </a:pP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Times New Roman" panose="02020603050405020304" pitchFamily="18" charset="0"/>
              </a:rPr>
              <a:t>So how do we implement a </a:t>
            </a:r>
            <a:r>
              <a:rPr lang="en-US" sz="1800" b="1" dirty="0">
                <a:effectLst/>
                <a:latin typeface="Calibri" panose="020F0502020204030204" pitchFamily="34" charset="0"/>
                <a:ea typeface="Yu Mincho" panose="02020400000000000000" pitchFamily="18" charset="-128"/>
                <a:cs typeface="Times New Roman" panose="02020603050405020304" pitchFamily="18" charset="0"/>
              </a:rPr>
              <a:t>Universal Design for Learning framework. First, we must think of the 3 core principles of UDL, engagement, representation and expression. </a:t>
            </a: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a:lnSpc>
                <a:spcPct val="107000"/>
              </a:lnSpc>
              <a:spcBef>
                <a:spcPts val="0"/>
              </a:spcBef>
              <a:spcAft>
                <a:spcPts val="800"/>
              </a:spcAft>
            </a:pPr>
            <a:endParaRPr lang="en-US" sz="1800" b="1" dirty="0">
              <a:effectLst/>
              <a:latin typeface="Calibri" panose="020F0502020204030204" pitchFamily="34" charset="0"/>
              <a:ea typeface="Yu Mincho" panose="02020400000000000000" pitchFamily="18" charset="-128"/>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Yu Mincho" panose="02020400000000000000" pitchFamily="18" charset="-128"/>
                <a:cs typeface="Times New Roman" panose="02020603050405020304" pitchFamily="18" charset="0"/>
              </a:rPr>
              <a:t>For example, how can a career technical instructor teaching carpentry implement the concept </a:t>
            </a:r>
            <a:r>
              <a:rPr lang="en-US" sz="1800" dirty="0">
                <a:effectLst/>
                <a:latin typeface="Calibri" panose="020F0502020204030204" pitchFamily="34" charset="0"/>
                <a:ea typeface="Yu Mincho" panose="02020400000000000000" pitchFamily="18" charset="-128"/>
                <a:cs typeface="Times New Roman" panose="02020603050405020304" pitchFamily="18" charset="0"/>
              </a:rPr>
              <a:t>of engagement – why the student should learn the content being presented and how they can use this skill or information. Engagement requires thinking about diverse ways that students can be involved with the instructor, with fellow students, and with the course content. During our upcoming UDL webinar, the presenter will go into detail about how to engage students using UDL principles.;</a:t>
            </a:r>
          </a:p>
          <a:p>
            <a:pPr marL="0" marR="0">
              <a:lnSpc>
                <a:spcPct val="107000"/>
              </a:lnSpc>
              <a:spcBef>
                <a:spcPts val="0"/>
              </a:spcBef>
              <a:spcAft>
                <a:spcPts val="800"/>
              </a:spcAft>
            </a:pP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Yu Mincho" panose="02020400000000000000" pitchFamily="18" charset="-128"/>
                <a:cs typeface="Times New Roman" panose="02020603050405020304" pitchFamily="18" charset="0"/>
              </a:rPr>
              <a:t>Post the goal of an activity or for the day.</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Yu Mincho" panose="02020400000000000000" pitchFamily="18" charset="-128"/>
                <a:cs typeface="Times New Roman" panose="02020603050405020304" pitchFamily="18" charset="0"/>
              </a:rPr>
              <a:t>Appoint a student to be an assistant for a demonstration.</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Yu Mincho" panose="02020400000000000000" pitchFamily="18" charset="-128"/>
                <a:cs typeface="Times New Roman" panose="02020603050405020304" pitchFamily="18" charset="0"/>
              </a:rPr>
              <a:t>Create small teams to design, solve, or answer various problems or questions.</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Yu Mincho" panose="02020400000000000000" pitchFamily="18" charset="-128"/>
                <a:cs typeface="Times New Roman" panose="02020603050405020304" pitchFamily="18" charset="0"/>
              </a:rPr>
              <a:t>Afford multiple different opportunities to engage with the content – via video, on paper, hands-on, etc.</a:t>
            </a:r>
          </a:p>
          <a:p>
            <a:pPr marL="0" marR="0">
              <a:lnSpc>
                <a:spcPct val="107000"/>
              </a:lnSpc>
              <a:spcBef>
                <a:spcPts val="0"/>
              </a:spcBef>
              <a:spcAft>
                <a:spcPts val="800"/>
              </a:spcAft>
            </a:pP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Times New Roman" panose="02020603050405020304" pitchFamily="18" charset="0"/>
              </a:rPr>
              <a:t>How could we implement the concept of </a:t>
            </a:r>
            <a:r>
              <a:rPr lang="en-US" sz="1800" b="1" dirty="0">
                <a:effectLst/>
                <a:latin typeface="Calibri" panose="020F0502020204030204" pitchFamily="34" charset="0"/>
                <a:ea typeface="Yu Mincho" panose="02020400000000000000" pitchFamily="18" charset="-128"/>
                <a:cs typeface="Times New Roman" panose="02020603050405020304" pitchFamily="18" charset="0"/>
              </a:rPr>
              <a:t>representation – multiple ways to present information </a:t>
            </a:r>
            <a:r>
              <a:rPr lang="en-US" sz="1800" dirty="0">
                <a:effectLst/>
                <a:latin typeface="Calibri" panose="020F0502020204030204" pitchFamily="34" charset="0"/>
                <a:ea typeface="Yu Mincho" panose="02020400000000000000" pitchFamily="18" charset="-128"/>
                <a:cs typeface="Times New Roman" panose="02020603050405020304" pitchFamily="18" charset="0"/>
              </a:rPr>
              <a:t>to students?</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Yu Mincho" panose="02020400000000000000" pitchFamily="18" charset="-128"/>
                <a:cs typeface="Times New Roman" panose="02020603050405020304" pitchFamily="18" charset="0"/>
              </a:rPr>
              <a:t>Demonstrate a skill from the Training Achievement Record or TAR. Accompany the demonstration with oral instructions.</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Yu Mincho" panose="02020400000000000000" pitchFamily="18" charset="-128"/>
                <a:cs typeface="Times New Roman" panose="02020603050405020304" pitchFamily="18" charset="0"/>
              </a:rPr>
              <a:t>Record the demonstration. Later allow students to re-watch the demonstration (as and if needed)</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Yu Mincho" panose="02020400000000000000" pitchFamily="18" charset="-128"/>
                <a:cs typeface="Times New Roman" panose="02020603050405020304" pitchFamily="18" charset="0"/>
              </a:rPr>
              <a:t>Hand out visuals/graphics of the task to be demonstrated. Accompany those with written guidance.</a:t>
            </a:r>
          </a:p>
          <a:p>
            <a:pPr marL="0" marR="0">
              <a:lnSpc>
                <a:spcPct val="107000"/>
              </a:lnSpc>
              <a:spcBef>
                <a:spcPts val="0"/>
              </a:spcBef>
              <a:spcAft>
                <a:spcPts val="800"/>
              </a:spcAft>
            </a:pP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Times New Roman" panose="02020603050405020304" pitchFamily="18" charset="0"/>
              </a:rPr>
              <a:t>The student could demonstrate the skill live, by making videos, creating a PowerPoint, drawing a graphic or visual board, etc.</a:t>
            </a:r>
          </a:p>
          <a:p>
            <a:pPr marL="0" marR="0">
              <a:lnSpc>
                <a:spcPct val="107000"/>
              </a:lnSpc>
              <a:spcBef>
                <a:spcPts val="0"/>
              </a:spcBef>
              <a:spcAft>
                <a:spcPts val="800"/>
              </a:spcAft>
            </a:pP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Yu Mincho" panose="02020400000000000000" pitchFamily="18" charset="-128"/>
                <a:cs typeface="Times New Roman" panose="02020603050405020304" pitchFamily="18" charset="0"/>
              </a:rPr>
              <a:t>UDL is a way of thinking about how to make instruction accessible for all.</a:t>
            </a:r>
          </a:p>
          <a:p>
            <a:endParaRPr lang="en-US" dirty="0"/>
          </a:p>
        </p:txBody>
      </p:sp>
      <p:sp>
        <p:nvSpPr>
          <p:cNvPr id="4" name="Slide Number Placeholder 3"/>
          <p:cNvSpPr>
            <a:spLocks noGrp="1"/>
          </p:cNvSpPr>
          <p:nvPr>
            <p:ph type="sldNum" sz="quarter" idx="5"/>
          </p:nvPr>
        </p:nvSpPr>
        <p:spPr/>
        <p:txBody>
          <a:bodyPr/>
          <a:lstStyle/>
          <a:p>
            <a:fld id="{59B5DB21-BA3D-40C9-8C71-B4C00EC0147E}" type="slidenum">
              <a:rPr lang="en-US" smtClean="0"/>
              <a:t>22</a:t>
            </a:fld>
            <a:endParaRPr lang="en-US"/>
          </a:p>
        </p:txBody>
      </p:sp>
    </p:spTree>
    <p:extLst>
      <p:ext uri="{BB962C8B-B14F-4D97-AF65-F5344CB8AC3E}">
        <p14:creationId xmlns:p14="http://schemas.microsoft.com/office/powerpoint/2010/main" val="3833029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a few basic things that staff can begin to do to establish a foundation for using Universal Design for Learning principles. </a:t>
            </a:r>
          </a:p>
          <a:p>
            <a:endParaRPr lang="en-US" dirty="0"/>
          </a:p>
          <a:p>
            <a:r>
              <a:rPr lang="en-US" dirty="0"/>
              <a:t>Review the content on the slide.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3</a:t>
            </a:r>
          </a:p>
        </p:txBody>
      </p:sp>
      <p:sp>
        <p:nvSpPr>
          <p:cNvPr id="4" name="Slide Number Placeholder 3"/>
          <p:cNvSpPr>
            <a:spLocks noGrp="1"/>
          </p:cNvSpPr>
          <p:nvPr>
            <p:ph type="sldNum" sz="quarter" idx="5"/>
          </p:nvPr>
        </p:nvSpPr>
        <p:spPr/>
        <p:txBody>
          <a:bodyPr/>
          <a:lstStyle/>
          <a:p>
            <a:fld id="{A41819E8-FB85-47FB-9C9F-07B8549CD50D}" type="slidenum">
              <a:rPr lang="en-US" smtClean="0"/>
              <a:t>23</a:t>
            </a:fld>
            <a:endParaRPr lang="en-US"/>
          </a:p>
        </p:txBody>
      </p:sp>
    </p:spTree>
    <p:extLst>
      <p:ext uri="{BB962C8B-B14F-4D97-AF65-F5344CB8AC3E}">
        <p14:creationId xmlns:p14="http://schemas.microsoft.com/office/powerpoint/2010/main" val="2391594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a few basic things that staff can begin to do to establish a foundation for using Universal Design for Learning principles. </a:t>
            </a:r>
          </a:p>
          <a:p>
            <a:endParaRPr lang="en-US" dirty="0"/>
          </a:p>
          <a:p>
            <a:r>
              <a:rPr lang="en-US" dirty="0"/>
              <a:t>Review the content on the slide.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3</a:t>
            </a:r>
          </a:p>
        </p:txBody>
      </p:sp>
      <p:sp>
        <p:nvSpPr>
          <p:cNvPr id="4" name="Slide Number Placeholder 3"/>
          <p:cNvSpPr>
            <a:spLocks noGrp="1"/>
          </p:cNvSpPr>
          <p:nvPr>
            <p:ph type="sldNum" sz="quarter" idx="5"/>
          </p:nvPr>
        </p:nvSpPr>
        <p:spPr/>
        <p:txBody>
          <a:bodyPr/>
          <a:lstStyle/>
          <a:p>
            <a:fld id="{A41819E8-FB85-47FB-9C9F-07B8549CD50D}" type="slidenum">
              <a:rPr lang="en-US" smtClean="0"/>
              <a:t>24</a:t>
            </a:fld>
            <a:endParaRPr lang="en-US"/>
          </a:p>
        </p:txBody>
      </p:sp>
    </p:spTree>
    <p:extLst>
      <p:ext uri="{BB962C8B-B14F-4D97-AF65-F5344CB8AC3E}">
        <p14:creationId xmlns:p14="http://schemas.microsoft.com/office/powerpoint/2010/main" val="28680415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ED3E53-CF04-4D3D-8D8E-DCB6443E5768}" type="slidenum">
              <a:rPr lang="en-US" smtClean="0"/>
              <a:t>25</a:t>
            </a:fld>
            <a:endParaRPr lang="en-US"/>
          </a:p>
        </p:txBody>
      </p:sp>
    </p:spTree>
    <p:extLst>
      <p:ext uri="{BB962C8B-B14F-4D97-AF65-F5344CB8AC3E}">
        <p14:creationId xmlns:p14="http://schemas.microsoft.com/office/powerpoint/2010/main" val="12378465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discussed a few benefits of UDL such as leveraging students’ strengths and supporting ALL students—not just students with disabilities.  Let’s look at a few more benefits.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7ED3E53-CF04-4D3D-8D8E-DCB6443E5768}" type="slidenum">
              <a:rPr lang="en-US" smtClean="0"/>
              <a:t>26</a:t>
            </a:fld>
            <a:endParaRPr lang="en-US"/>
          </a:p>
        </p:txBody>
      </p:sp>
    </p:spTree>
    <p:extLst>
      <p:ext uri="{BB962C8B-B14F-4D97-AF65-F5344CB8AC3E}">
        <p14:creationId xmlns:p14="http://schemas.microsoft.com/office/powerpoint/2010/main" val="23765537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design learning environments, experiences, etc. to include those on the fringes from the beginning rather than wait until there are challenges and struggles, we are going to do a better job supporting all students including those with disabilities. Essential accommodations may become natural supports; may be provided in instances where they were inadvertently overlooked on an accommodation plan; or may provide benefit as a new support that has been previously unexplored.</a:t>
            </a:r>
          </a:p>
        </p:txBody>
      </p:sp>
      <p:sp>
        <p:nvSpPr>
          <p:cNvPr id="4" name="Slide Number Placeholder 3"/>
          <p:cNvSpPr>
            <a:spLocks noGrp="1"/>
          </p:cNvSpPr>
          <p:nvPr>
            <p:ph type="sldNum" sz="quarter" idx="5"/>
          </p:nvPr>
        </p:nvSpPr>
        <p:spPr/>
        <p:txBody>
          <a:bodyPr/>
          <a:lstStyle/>
          <a:p>
            <a:fld id="{E7ED3E53-CF04-4D3D-8D8E-DCB6443E5768}" type="slidenum">
              <a:rPr lang="en-US" smtClean="0"/>
              <a:t>27</a:t>
            </a:fld>
            <a:endParaRPr lang="en-US"/>
          </a:p>
        </p:txBody>
      </p:sp>
    </p:spTree>
    <p:extLst>
      <p:ext uri="{BB962C8B-B14F-4D97-AF65-F5344CB8AC3E}">
        <p14:creationId xmlns:p14="http://schemas.microsoft.com/office/powerpoint/2010/main" val="40420622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we have some general and individual benefits…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Naturally reduces barriers to the learning environment and to content.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Benefits all students.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Improves student engagement and motivates students to participate because learning is accessible.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7ED3E53-CF04-4D3D-8D8E-DCB6443E5768}" type="slidenum">
              <a:rPr lang="en-US" smtClean="0"/>
              <a:t>28</a:t>
            </a:fld>
            <a:endParaRPr lang="en-US"/>
          </a:p>
        </p:txBody>
      </p:sp>
    </p:spTree>
    <p:extLst>
      <p:ext uri="{BB962C8B-B14F-4D97-AF65-F5344CB8AC3E}">
        <p14:creationId xmlns:p14="http://schemas.microsoft.com/office/powerpoint/2010/main" val="8932121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2289" rtl="0" eaLnBrk="1" fontAlgn="auto" latinLnBrk="0" hangingPunct="1">
              <a:lnSpc>
                <a:spcPct val="100000"/>
              </a:lnSpc>
              <a:spcBef>
                <a:spcPts val="0"/>
              </a:spcBef>
              <a:spcAft>
                <a:spcPts val="0"/>
              </a:spcAft>
              <a:buClrTx/>
              <a:buSzTx/>
              <a:buFontTx/>
              <a:buNone/>
              <a:tabLst/>
              <a:defRPr/>
            </a:pPr>
            <a:r>
              <a:rPr lang="en-US" dirty="0"/>
              <a:t>As we have discussed multiple times already, implementation and use of UDL benefits all students but it can especially be helpful to students with disabilities. Additionally, individuals who are English Language Learners may benefit from the use of technology and other material adaptations (i.e., use of visual and auditory supports) and of course, it can benefit those students who have unidentified learning challenges by providing access to information in a variety of ways and by allowing them multiple ways of demonstrating skill mastery.</a:t>
            </a:r>
          </a:p>
          <a:p>
            <a:pPr defTabSz="942289">
              <a:defRPr/>
            </a:pPr>
            <a:endParaRPr lang="en-US" dirty="0"/>
          </a:p>
          <a:p>
            <a:endParaRPr lang="en-US" dirty="0"/>
          </a:p>
        </p:txBody>
      </p:sp>
      <p:sp>
        <p:nvSpPr>
          <p:cNvPr id="4" name="Slide Number Placeholder 3"/>
          <p:cNvSpPr>
            <a:spLocks noGrp="1"/>
          </p:cNvSpPr>
          <p:nvPr>
            <p:ph type="sldNum" sz="quarter" idx="5"/>
          </p:nvPr>
        </p:nvSpPr>
        <p:spPr/>
        <p:txBody>
          <a:bodyPr/>
          <a:lstStyle/>
          <a:p>
            <a:fld id="{E7ED3E53-CF04-4D3D-8D8E-DCB6443E5768}" type="slidenum">
              <a:rPr lang="en-US" smtClean="0"/>
              <a:t>29</a:t>
            </a:fld>
            <a:endParaRPr lang="en-US"/>
          </a:p>
        </p:txBody>
      </p:sp>
    </p:spTree>
    <p:extLst>
      <p:ext uri="{BB962C8B-B14F-4D97-AF65-F5344CB8AC3E}">
        <p14:creationId xmlns:p14="http://schemas.microsoft.com/office/powerpoint/2010/main" val="22064768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other benefits include UDL saves time by embedding natural supports that help all students; promotes inclusion by ensuring that all students are engaged in learning and have access to the learning environment; assists in avoiding legal issues by again, embedding accommodation supports, and provides access and opportunities for learning to take place anytime/anywhere including distance learning. </a:t>
            </a:r>
          </a:p>
          <a:p>
            <a:endParaRPr lang="en-US" dirty="0"/>
          </a:p>
        </p:txBody>
      </p:sp>
      <p:sp>
        <p:nvSpPr>
          <p:cNvPr id="4" name="Slide Number Placeholder 3"/>
          <p:cNvSpPr>
            <a:spLocks noGrp="1"/>
          </p:cNvSpPr>
          <p:nvPr>
            <p:ph type="sldNum" sz="quarter" idx="5"/>
          </p:nvPr>
        </p:nvSpPr>
        <p:spPr/>
        <p:txBody>
          <a:bodyPr/>
          <a:lstStyle/>
          <a:p>
            <a:fld id="{E7ED3E53-CF04-4D3D-8D8E-DCB6443E5768}" type="slidenum">
              <a:rPr lang="en-US" smtClean="0"/>
              <a:t>30</a:t>
            </a:fld>
            <a:endParaRPr lang="en-US"/>
          </a:p>
        </p:txBody>
      </p:sp>
    </p:spTree>
    <p:extLst>
      <p:ext uri="{BB962C8B-B14F-4D97-AF65-F5344CB8AC3E}">
        <p14:creationId xmlns:p14="http://schemas.microsoft.com/office/powerpoint/2010/main" val="872512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poll question and for the audience to respond in the chat box.</a:t>
            </a:r>
          </a:p>
          <a:p>
            <a:endParaRPr lang="en-US" dirty="0"/>
          </a:p>
          <a:p>
            <a:r>
              <a:rPr lang="en-US" dirty="0"/>
              <a:t>Does anyone have an example of how you incorporated UDL principles into your center?</a:t>
            </a:r>
          </a:p>
        </p:txBody>
      </p:sp>
      <p:sp>
        <p:nvSpPr>
          <p:cNvPr id="4" name="Slide Number Placeholder 3"/>
          <p:cNvSpPr>
            <a:spLocks noGrp="1"/>
          </p:cNvSpPr>
          <p:nvPr>
            <p:ph type="sldNum" sz="quarter" idx="5"/>
          </p:nvPr>
        </p:nvSpPr>
        <p:spPr/>
        <p:txBody>
          <a:bodyPr/>
          <a:lstStyle/>
          <a:p>
            <a:fld id="{E7ED3E53-CF04-4D3D-8D8E-DCB6443E5768}" type="slidenum">
              <a:rPr lang="en-US" smtClean="0"/>
              <a:t>3</a:t>
            </a:fld>
            <a:endParaRPr lang="en-US"/>
          </a:p>
        </p:txBody>
      </p:sp>
    </p:spTree>
    <p:extLst>
      <p:ext uri="{BB962C8B-B14F-4D97-AF65-F5344CB8AC3E}">
        <p14:creationId xmlns:p14="http://schemas.microsoft.com/office/powerpoint/2010/main" val="40580251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https://www.youtube.com/watch?v=9h0u957rr6Q</a:t>
            </a:r>
          </a:p>
          <a:p>
            <a:r>
              <a:rPr lang="en-US" dirty="0"/>
              <a:t>00:15-5:00</a:t>
            </a:r>
          </a:p>
          <a:p>
            <a:endParaRPr lang="en-US" dirty="0"/>
          </a:p>
        </p:txBody>
      </p:sp>
      <p:sp>
        <p:nvSpPr>
          <p:cNvPr id="4" name="Slide Number Placeholder 3"/>
          <p:cNvSpPr>
            <a:spLocks noGrp="1"/>
          </p:cNvSpPr>
          <p:nvPr>
            <p:ph type="sldNum" sz="quarter" idx="5"/>
          </p:nvPr>
        </p:nvSpPr>
        <p:spPr/>
        <p:txBody>
          <a:bodyPr/>
          <a:lstStyle/>
          <a:p>
            <a:fld id="{E7ED3E53-CF04-4D3D-8D8E-DCB6443E5768}" type="slidenum">
              <a:rPr lang="en-US" smtClean="0"/>
              <a:t>31</a:t>
            </a:fld>
            <a:endParaRPr lang="en-US"/>
          </a:p>
        </p:txBody>
      </p:sp>
    </p:spTree>
    <p:extLst>
      <p:ext uri="{BB962C8B-B14F-4D97-AF65-F5344CB8AC3E}">
        <p14:creationId xmlns:p14="http://schemas.microsoft.com/office/powerpoint/2010/main" val="4203358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 few more UDL resources are available in this section.</a:t>
            </a:r>
          </a:p>
          <a:p>
            <a:endParaRPr lang="en-US" dirty="0"/>
          </a:p>
        </p:txBody>
      </p:sp>
      <p:sp>
        <p:nvSpPr>
          <p:cNvPr id="4" name="Slide Number Placeholder 3"/>
          <p:cNvSpPr>
            <a:spLocks noGrp="1"/>
          </p:cNvSpPr>
          <p:nvPr>
            <p:ph type="sldNum" sz="quarter" idx="5"/>
          </p:nvPr>
        </p:nvSpPr>
        <p:spPr/>
        <p:txBody>
          <a:bodyPr/>
          <a:lstStyle/>
          <a:p>
            <a:fld id="{E7ED3E53-CF04-4D3D-8D8E-DCB6443E5768}" type="slidenum">
              <a:rPr lang="en-US" smtClean="0"/>
              <a:t>32</a:t>
            </a:fld>
            <a:endParaRPr lang="en-US"/>
          </a:p>
        </p:txBody>
      </p:sp>
    </p:spTree>
    <p:extLst>
      <p:ext uri="{BB962C8B-B14F-4D97-AF65-F5344CB8AC3E}">
        <p14:creationId xmlns:p14="http://schemas.microsoft.com/office/powerpoint/2010/main" val="23021043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900" dirty="0"/>
          </a:p>
        </p:txBody>
      </p:sp>
      <p:sp>
        <p:nvSpPr>
          <p:cNvPr id="4" name="Footer Placeholder 3"/>
          <p:cNvSpPr>
            <a:spLocks noGrp="1"/>
          </p:cNvSpPr>
          <p:nvPr>
            <p:ph type="ftr" sz="quarter" idx="4"/>
          </p:nvPr>
        </p:nvSpPr>
        <p:spPr/>
        <p:txBody>
          <a:bodyPr/>
          <a:lstStyle/>
          <a:p>
            <a:pPr defTabSz="942289">
              <a:defRPr/>
            </a:pPr>
            <a:endParaRPr lang="en-US">
              <a:solidFill>
                <a:prstClr val="black"/>
              </a:solidFill>
              <a:latin typeface="Calibri"/>
            </a:endParaRPr>
          </a:p>
        </p:txBody>
      </p:sp>
      <p:sp>
        <p:nvSpPr>
          <p:cNvPr id="5" name="Slide Number Placeholder 4"/>
          <p:cNvSpPr>
            <a:spLocks noGrp="1"/>
          </p:cNvSpPr>
          <p:nvPr>
            <p:ph type="sldNum" sz="quarter" idx="5"/>
          </p:nvPr>
        </p:nvSpPr>
        <p:spPr/>
        <p:txBody>
          <a:bodyPr/>
          <a:lstStyle/>
          <a:p>
            <a:pPr defTabSz="942289">
              <a:defRPr/>
            </a:pPr>
            <a:fld id="{85C88946-91C5-42E1-9363-BFED7E2068E4}" type="slidenum">
              <a:rPr lang="en-US">
                <a:solidFill>
                  <a:prstClr val="black"/>
                </a:solidFill>
                <a:latin typeface="Calibri"/>
              </a:rPr>
              <a:pPr defTabSz="942289">
                <a:defRPr/>
              </a:pPr>
              <a:t>33</a:t>
            </a:fld>
            <a:endParaRPr lang="en-US">
              <a:solidFill>
                <a:prstClr val="black"/>
              </a:solidFill>
              <a:latin typeface="Calibri"/>
            </a:endParaRPr>
          </a:p>
        </p:txBody>
      </p:sp>
    </p:spTree>
    <p:extLst>
      <p:ext uri="{BB962C8B-B14F-4D97-AF65-F5344CB8AC3E}">
        <p14:creationId xmlns:p14="http://schemas.microsoft.com/office/powerpoint/2010/main" val="14965439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CAST – Center for Applied Special Technology</a:t>
            </a:r>
          </a:p>
          <a:p>
            <a:endParaRPr lang="en-US" dirty="0"/>
          </a:p>
          <a:p>
            <a:r>
              <a:rPr lang="en-US" dirty="0"/>
              <a:t>The team at CAST has been working with UDL framework for over thirty years.</a:t>
            </a:r>
          </a:p>
        </p:txBody>
      </p:sp>
      <p:sp>
        <p:nvSpPr>
          <p:cNvPr id="4" name="Slide Number Placeholder 3"/>
          <p:cNvSpPr>
            <a:spLocks noGrp="1"/>
          </p:cNvSpPr>
          <p:nvPr>
            <p:ph type="sldNum" sz="quarter" idx="5"/>
          </p:nvPr>
        </p:nvSpPr>
        <p:spPr/>
        <p:txBody>
          <a:bodyPr/>
          <a:lstStyle/>
          <a:p>
            <a:fld id="{D2C9D34E-6C66-4337-9049-705034C4050B}" type="slidenum">
              <a:rPr lang="en-US" smtClean="0"/>
              <a:t>34</a:t>
            </a:fld>
            <a:endParaRPr lang="en-US"/>
          </a:p>
        </p:txBody>
      </p:sp>
    </p:spTree>
    <p:extLst>
      <p:ext uri="{BB962C8B-B14F-4D97-AF65-F5344CB8AC3E}">
        <p14:creationId xmlns:p14="http://schemas.microsoft.com/office/powerpoint/2010/main" val="7138697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C9D34E-6C66-4337-9049-705034C4050B}" type="slidenum">
              <a:rPr lang="en-US" smtClean="0"/>
              <a:t>35</a:t>
            </a:fld>
            <a:endParaRPr lang="en-US"/>
          </a:p>
        </p:txBody>
      </p:sp>
    </p:spTree>
    <p:extLst>
      <p:ext uri="{BB962C8B-B14F-4D97-AF65-F5344CB8AC3E}">
        <p14:creationId xmlns:p14="http://schemas.microsoft.com/office/powerpoint/2010/main" val="1358144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 little about how Universal Design for Learning came about and even a legislative foundation for using UDL.</a:t>
            </a:r>
          </a:p>
        </p:txBody>
      </p:sp>
      <p:sp>
        <p:nvSpPr>
          <p:cNvPr id="4" name="Slide Number Placeholder 3"/>
          <p:cNvSpPr>
            <a:spLocks noGrp="1"/>
          </p:cNvSpPr>
          <p:nvPr>
            <p:ph type="sldNum" sz="quarter" idx="5"/>
          </p:nvPr>
        </p:nvSpPr>
        <p:spPr/>
        <p:txBody>
          <a:bodyPr/>
          <a:lstStyle/>
          <a:p>
            <a:fld id="{E7ED3E53-CF04-4D3D-8D8E-DCB6443E5768}" type="slidenum">
              <a:rPr lang="en-US" smtClean="0"/>
              <a:t>4</a:t>
            </a:fld>
            <a:endParaRPr lang="en-US"/>
          </a:p>
        </p:txBody>
      </p:sp>
    </p:spTree>
    <p:extLst>
      <p:ext uri="{BB962C8B-B14F-4D97-AF65-F5344CB8AC3E}">
        <p14:creationId xmlns:p14="http://schemas.microsoft.com/office/powerpoint/2010/main" val="2535999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1029">
              <a:defRPr/>
            </a:pPr>
            <a:r>
              <a:rPr lang="en-US" dirty="0"/>
              <a:t>Section 188 of WIOA prohibits discrimination against individuals who apply to, participate in, work for, or come into contact with programs/activities of the workforce development system, including partners that are part of the American Job Center (AJC) delivery system. Section 188 prohibits discrimination on the basis of race, color, religion, sex, national origin, age, disability, or political affiliation or belief, among other bases. WIOA also requires that AJCs be accessible physically and programmatically, offering accommodations as needed and </a:t>
            </a:r>
            <a:r>
              <a:rPr lang="en-US" b="1" dirty="0"/>
              <a:t>incorporating Universal Design </a:t>
            </a:r>
            <a:r>
              <a:rPr lang="en-US" dirty="0"/>
              <a:t>wherever possible.</a:t>
            </a:r>
          </a:p>
          <a:p>
            <a:pPr defTabSz="971029">
              <a:defRPr/>
            </a:pPr>
            <a:endParaRPr lang="en-US" dirty="0"/>
          </a:p>
          <a:p>
            <a:pPr defTabSz="971029">
              <a:defRPr/>
            </a:pPr>
            <a:r>
              <a:rPr lang="en-US" dirty="0"/>
              <a:t>There is </a:t>
            </a:r>
            <a:r>
              <a:rPr lang="en-US" b="1" dirty="0"/>
              <a:t>no one pathway </a:t>
            </a:r>
            <a:r>
              <a:rPr lang="en-US" dirty="0"/>
              <a:t>to ensuring equal opportunity and nondiscrimination in Job Corps. However, there are a diversity of best practices that have been collected nationwide that significantly expanded access for individuals with disabilities.  Section 188 can be used as a framework for improving access, equal opportunity and employment outcomes.  </a:t>
            </a:r>
          </a:p>
          <a:p>
            <a:endParaRPr lang="en-US" dirty="0"/>
          </a:p>
        </p:txBody>
      </p:sp>
      <p:sp>
        <p:nvSpPr>
          <p:cNvPr id="4" name="Slide Number Placeholder 3"/>
          <p:cNvSpPr>
            <a:spLocks noGrp="1"/>
          </p:cNvSpPr>
          <p:nvPr>
            <p:ph type="sldNum" sz="quarter" idx="5"/>
          </p:nvPr>
        </p:nvSpPr>
        <p:spPr/>
        <p:txBody>
          <a:bodyPr/>
          <a:lstStyle/>
          <a:p>
            <a:fld id="{E7ED3E53-CF04-4D3D-8D8E-DCB6443E5768}" type="slidenum">
              <a:rPr lang="en-US" smtClean="0"/>
              <a:t>5</a:t>
            </a:fld>
            <a:endParaRPr lang="en-US"/>
          </a:p>
        </p:txBody>
      </p:sp>
    </p:spTree>
    <p:extLst>
      <p:ext uri="{BB962C8B-B14F-4D97-AF65-F5344CB8AC3E}">
        <p14:creationId xmlns:p14="http://schemas.microsoft.com/office/powerpoint/2010/main" val="686244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Brief History of and Defining Universal Design for Learning</a:t>
            </a:r>
          </a:p>
          <a:p>
            <a:pPr defTabSz="942289">
              <a:defRPr/>
            </a:pPr>
            <a:endParaRPr lang="en-US" dirty="0"/>
          </a:p>
          <a:p>
            <a:pPr defTabSz="942289">
              <a:defRPr/>
            </a:pPr>
            <a:r>
              <a:rPr lang="en-US" dirty="0"/>
              <a:t>Have you ever used a curb cut in a sidewalk? For what purposes? [Examples – strollers, shopping carts, suitcases on wheels, bicycles, etc.]</a:t>
            </a:r>
          </a:p>
          <a:p>
            <a:pPr defTabSz="942289">
              <a:defRPr/>
            </a:pPr>
            <a:endParaRPr lang="en-US" dirty="0"/>
          </a:p>
          <a:p>
            <a:pPr marL="171450" indent="-171450" defTabSz="942289">
              <a:buFont typeface="Arial" panose="020B0604020202020204" pitchFamily="34" charset="0"/>
              <a:buChar char="•"/>
              <a:defRPr/>
            </a:pPr>
            <a:r>
              <a:rPr lang="en-US" dirty="0"/>
              <a:t>Universal Design for Learning was inspired by and born from the overarching universal design movement (things like curb cuts as we just discussed). The goal was and remains to make products and environments usable by all people or accessible to the masses.</a:t>
            </a:r>
          </a:p>
          <a:p>
            <a:pPr marL="171450" indent="-171450" defTabSz="942289">
              <a:buFont typeface="Arial" panose="020B0604020202020204" pitchFamily="34" charset="0"/>
              <a:buChar char="•"/>
              <a:defRPr/>
            </a:pPr>
            <a:endParaRPr lang="en-US" dirty="0"/>
          </a:p>
          <a:p>
            <a:pPr marL="171450" indent="-171450" defTabSz="942289">
              <a:buFont typeface="Arial" panose="020B0604020202020204" pitchFamily="34" charset="0"/>
              <a:buChar char="•"/>
              <a:defRPr/>
            </a:pPr>
            <a:r>
              <a:rPr lang="en-US" dirty="0"/>
              <a:t>Universal Design for Learning applies this general idea to the learning environment – curriculum should be designed to inherently and naturally accommodate all kinds of learners!</a:t>
            </a:r>
          </a:p>
          <a:p>
            <a:pPr marL="171450" indent="-171450" defTabSz="942289">
              <a:buFont typeface="Arial" panose="020B0604020202020204" pitchFamily="34" charset="0"/>
              <a:buChar char="•"/>
              <a:defRPr/>
            </a:pPr>
            <a:endParaRPr lang="en-US" dirty="0"/>
          </a:p>
          <a:p>
            <a:pPr marL="171450" indent="-171450" defTabSz="942289">
              <a:buFont typeface="Arial" panose="020B0604020202020204" pitchFamily="34" charset="0"/>
              <a:buChar char="•"/>
              <a:defRPr/>
            </a:pPr>
            <a:r>
              <a:rPr lang="en-US" dirty="0"/>
              <a:t>CAST is the Center for Applied Special Technology and its researchers were responsible for designing and developing a 3-part UDL framework. </a:t>
            </a:r>
          </a:p>
          <a:p>
            <a:endParaRPr lang="en-US" dirty="0"/>
          </a:p>
          <a:p>
            <a:endParaRPr lang="en-US" dirty="0"/>
          </a:p>
        </p:txBody>
      </p:sp>
      <p:sp>
        <p:nvSpPr>
          <p:cNvPr id="4" name="Slide Number Placeholder 3"/>
          <p:cNvSpPr>
            <a:spLocks noGrp="1"/>
          </p:cNvSpPr>
          <p:nvPr>
            <p:ph type="sldNum" sz="quarter" idx="5"/>
          </p:nvPr>
        </p:nvSpPr>
        <p:spPr/>
        <p:txBody>
          <a:bodyPr/>
          <a:lstStyle/>
          <a:p>
            <a:fld id="{E7ED3E53-CF04-4D3D-8D8E-DCB6443E5768}" type="slidenum">
              <a:rPr lang="en-US" smtClean="0"/>
              <a:t>6</a:t>
            </a:fld>
            <a:endParaRPr lang="en-US"/>
          </a:p>
        </p:txBody>
      </p:sp>
    </p:spTree>
    <p:extLst>
      <p:ext uri="{BB962C8B-B14F-4D97-AF65-F5344CB8AC3E}">
        <p14:creationId xmlns:p14="http://schemas.microsoft.com/office/powerpoint/2010/main" val="1178952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brief video provides us the background we need to know the understand the foundations of UDL.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chemeClr val="accent6"/>
                </a:solidFill>
              </a:rPr>
              <a:t>https://www.youtube.com/watch?v=NL2xPwDrGqQ</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accent6"/>
                </a:solidFill>
              </a:rPr>
              <a:t>(0:00-2:46)</a:t>
            </a:r>
          </a:p>
          <a:p>
            <a:r>
              <a:rPr lang="en-US" dirty="0"/>
              <a:t> </a:t>
            </a:r>
            <a:endParaRPr lang="en-US" dirty="0">
              <a:highlight>
                <a:srgbClr val="FFFF00"/>
              </a:highlight>
            </a:endParaRPr>
          </a:p>
          <a:p>
            <a:endParaRPr lang="en-US" dirty="0"/>
          </a:p>
        </p:txBody>
      </p:sp>
      <p:sp>
        <p:nvSpPr>
          <p:cNvPr id="4" name="Slide Number Placeholder 3"/>
          <p:cNvSpPr>
            <a:spLocks noGrp="1"/>
          </p:cNvSpPr>
          <p:nvPr>
            <p:ph type="sldNum" sz="quarter" idx="5"/>
          </p:nvPr>
        </p:nvSpPr>
        <p:spPr/>
        <p:txBody>
          <a:bodyPr/>
          <a:lstStyle/>
          <a:p>
            <a:fld id="{E7ED3E53-CF04-4D3D-8D8E-DCB6443E5768}" type="slidenum">
              <a:rPr lang="en-US" smtClean="0"/>
              <a:t>7</a:t>
            </a:fld>
            <a:endParaRPr lang="en-US"/>
          </a:p>
        </p:txBody>
      </p:sp>
    </p:spTree>
    <p:extLst>
      <p:ext uri="{BB962C8B-B14F-4D97-AF65-F5344CB8AC3E}">
        <p14:creationId xmlns:p14="http://schemas.microsoft.com/office/powerpoint/2010/main" val="2065417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ED3E53-CF04-4D3D-8D8E-DCB6443E5768}" type="slidenum">
              <a:rPr lang="en-US" smtClean="0"/>
              <a:t>8</a:t>
            </a:fld>
            <a:endParaRPr lang="en-US"/>
          </a:p>
        </p:txBody>
      </p:sp>
    </p:spTree>
    <p:extLst>
      <p:ext uri="{BB962C8B-B14F-4D97-AF65-F5344CB8AC3E}">
        <p14:creationId xmlns:p14="http://schemas.microsoft.com/office/powerpoint/2010/main" val="169348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ED3E53-CF04-4D3D-8D8E-DCB6443E5768}" type="slidenum">
              <a:rPr lang="en-US" smtClean="0"/>
              <a:t>9</a:t>
            </a:fld>
            <a:endParaRPr lang="en-US"/>
          </a:p>
        </p:txBody>
      </p:sp>
    </p:spTree>
    <p:extLst>
      <p:ext uri="{BB962C8B-B14F-4D97-AF65-F5344CB8AC3E}">
        <p14:creationId xmlns:p14="http://schemas.microsoft.com/office/powerpoint/2010/main" val="1875748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3EC0E0-9500-4C86-9A0F-81801C29FD37}" type="datetime1">
              <a:rPr lang="en-US" smtClean="0"/>
              <a:t>8/13/2022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3E11D-E0F1-4370-9D70-52CAB9357432}" type="slidenum">
              <a:rPr lang="en-US" smtClean="0"/>
              <a:t>‹#›</a:t>
            </a:fld>
            <a:endParaRPr lang="en-US"/>
          </a:p>
        </p:txBody>
      </p:sp>
    </p:spTree>
    <p:extLst>
      <p:ext uri="{BB962C8B-B14F-4D97-AF65-F5344CB8AC3E}">
        <p14:creationId xmlns:p14="http://schemas.microsoft.com/office/powerpoint/2010/main" val="462094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309E27-7FF2-4944-8050-B5B96030EA3D}" type="datetime1">
              <a:rPr lang="en-US" smtClean="0"/>
              <a:t>8/13/2022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3E11D-E0F1-4370-9D70-52CAB9357432}" type="slidenum">
              <a:rPr lang="en-US" smtClean="0"/>
              <a:t>‹#›</a:t>
            </a:fld>
            <a:endParaRPr lang="en-US"/>
          </a:p>
        </p:txBody>
      </p:sp>
    </p:spTree>
    <p:extLst>
      <p:ext uri="{BB962C8B-B14F-4D97-AF65-F5344CB8AC3E}">
        <p14:creationId xmlns:p14="http://schemas.microsoft.com/office/powerpoint/2010/main" val="3736260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7D85E4-F05E-4A40-816B-28AA4BD599A7}" type="datetime1">
              <a:rPr lang="en-US" smtClean="0"/>
              <a:t>8/13/2022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3E11D-E0F1-4370-9D70-52CAB9357432}" type="slidenum">
              <a:rPr lang="en-US" smtClean="0"/>
              <a:t>‹#›</a:t>
            </a:fld>
            <a:endParaRPr lang="en-US"/>
          </a:p>
        </p:txBody>
      </p:sp>
    </p:spTree>
    <p:extLst>
      <p:ext uri="{BB962C8B-B14F-4D97-AF65-F5344CB8AC3E}">
        <p14:creationId xmlns:p14="http://schemas.microsoft.com/office/powerpoint/2010/main" val="11506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532632-0F3C-4491-8904-456E3F293F28}" type="datetime1">
              <a:rPr lang="en-US" smtClean="0"/>
              <a:t>8/13/2022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3E11D-E0F1-4370-9D70-52CAB9357432}" type="slidenum">
              <a:rPr lang="en-US" smtClean="0"/>
              <a:t>‹#›</a:t>
            </a:fld>
            <a:endParaRPr lang="en-US"/>
          </a:p>
        </p:txBody>
      </p:sp>
    </p:spTree>
    <p:extLst>
      <p:ext uri="{BB962C8B-B14F-4D97-AF65-F5344CB8AC3E}">
        <p14:creationId xmlns:p14="http://schemas.microsoft.com/office/powerpoint/2010/main" val="718460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37EF8E-3A87-4089-8A48-10DC3943C860}" type="datetime1">
              <a:rPr lang="en-US" smtClean="0"/>
              <a:t>8/13/2022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3E11D-E0F1-4370-9D70-52CAB9357432}" type="slidenum">
              <a:rPr lang="en-US" smtClean="0"/>
              <a:t>‹#›</a:t>
            </a:fld>
            <a:endParaRPr lang="en-US"/>
          </a:p>
        </p:txBody>
      </p:sp>
    </p:spTree>
    <p:extLst>
      <p:ext uri="{BB962C8B-B14F-4D97-AF65-F5344CB8AC3E}">
        <p14:creationId xmlns:p14="http://schemas.microsoft.com/office/powerpoint/2010/main" val="2590254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2912533-C861-42F5-84F5-0A53DBB3E308}" type="datetime1">
              <a:rPr lang="en-US" smtClean="0"/>
              <a:t>8/13/2022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43E11D-E0F1-4370-9D70-52CAB9357432}" type="slidenum">
              <a:rPr lang="en-US" smtClean="0"/>
              <a:t>‹#›</a:t>
            </a:fld>
            <a:endParaRPr lang="en-US"/>
          </a:p>
        </p:txBody>
      </p:sp>
    </p:spTree>
    <p:extLst>
      <p:ext uri="{BB962C8B-B14F-4D97-AF65-F5344CB8AC3E}">
        <p14:creationId xmlns:p14="http://schemas.microsoft.com/office/powerpoint/2010/main" val="563818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739846-5E67-4949-A187-150D8DDC2700}" type="datetime1">
              <a:rPr lang="en-US" smtClean="0"/>
              <a:t>8/13/2022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43E11D-E0F1-4370-9D70-52CAB9357432}" type="slidenum">
              <a:rPr lang="en-US" smtClean="0"/>
              <a:t>‹#›</a:t>
            </a:fld>
            <a:endParaRPr lang="en-US"/>
          </a:p>
        </p:txBody>
      </p:sp>
    </p:spTree>
    <p:extLst>
      <p:ext uri="{BB962C8B-B14F-4D97-AF65-F5344CB8AC3E}">
        <p14:creationId xmlns:p14="http://schemas.microsoft.com/office/powerpoint/2010/main" val="1953465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B33C7A-1ED4-4B11-81B6-EF2A4CF361DE}" type="datetime1">
              <a:rPr lang="en-US" smtClean="0"/>
              <a:t>8/13/2022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43E11D-E0F1-4370-9D70-52CAB9357432}" type="slidenum">
              <a:rPr lang="en-US" smtClean="0"/>
              <a:t>‹#›</a:t>
            </a:fld>
            <a:endParaRPr lang="en-US"/>
          </a:p>
        </p:txBody>
      </p:sp>
    </p:spTree>
    <p:extLst>
      <p:ext uri="{BB962C8B-B14F-4D97-AF65-F5344CB8AC3E}">
        <p14:creationId xmlns:p14="http://schemas.microsoft.com/office/powerpoint/2010/main" val="340597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03D2CD-FCF3-4E17-B0A3-26F7BFBE3BE9}" type="datetime1">
              <a:rPr lang="en-US" smtClean="0"/>
              <a:t>8/13/2022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43E11D-E0F1-4370-9D70-52CAB9357432}" type="slidenum">
              <a:rPr lang="en-US" smtClean="0"/>
              <a:t>‹#›</a:t>
            </a:fld>
            <a:endParaRPr lang="en-US"/>
          </a:p>
        </p:txBody>
      </p:sp>
    </p:spTree>
    <p:extLst>
      <p:ext uri="{BB962C8B-B14F-4D97-AF65-F5344CB8AC3E}">
        <p14:creationId xmlns:p14="http://schemas.microsoft.com/office/powerpoint/2010/main" val="4274954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844BB8-BC8A-4CE2-8822-4F5977989080}" type="datetime1">
              <a:rPr lang="en-US" smtClean="0"/>
              <a:t>8/13/2022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43E11D-E0F1-4370-9D70-52CAB9357432}" type="slidenum">
              <a:rPr lang="en-US" smtClean="0"/>
              <a:t>‹#›</a:t>
            </a:fld>
            <a:endParaRPr lang="en-US"/>
          </a:p>
        </p:txBody>
      </p:sp>
    </p:spTree>
    <p:extLst>
      <p:ext uri="{BB962C8B-B14F-4D97-AF65-F5344CB8AC3E}">
        <p14:creationId xmlns:p14="http://schemas.microsoft.com/office/powerpoint/2010/main" val="2498701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36C0BF-DA71-40F2-8854-07E96A4661DB}" type="datetime1">
              <a:rPr lang="en-US" smtClean="0"/>
              <a:t>8/13/2022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43E11D-E0F1-4370-9D70-52CAB9357432}" type="slidenum">
              <a:rPr lang="en-US" smtClean="0"/>
              <a:t>‹#›</a:t>
            </a:fld>
            <a:endParaRPr lang="en-US"/>
          </a:p>
        </p:txBody>
      </p:sp>
    </p:spTree>
    <p:extLst>
      <p:ext uri="{BB962C8B-B14F-4D97-AF65-F5344CB8AC3E}">
        <p14:creationId xmlns:p14="http://schemas.microsoft.com/office/powerpoint/2010/main" val="3507561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7A92C2-6884-4ADF-B718-EBAD9974E470}" type="datetime1">
              <a:rPr lang="en-US" smtClean="0"/>
              <a:t>8/13/2022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43E11D-E0F1-4370-9D70-52CAB9357432}" type="slidenum">
              <a:rPr lang="en-US" smtClean="0"/>
              <a:t>‹#›</a:t>
            </a:fld>
            <a:endParaRPr lang="en-US"/>
          </a:p>
        </p:txBody>
      </p:sp>
    </p:spTree>
    <p:extLst>
      <p:ext uri="{BB962C8B-B14F-4D97-AF65-F5344CB8AC3E}">
        <p14:creationId xmlns:p14="http://schemas.microsoft.com/office/powerpoint/2010/main" val="2758221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ecfr.gov/cgi-bin/retrieveECFR?gp=&amp;SID=f93578defc0df53d553a30c5b65b1edd&amp;mc=true&amp;r=PART&amp;n=pt29.1.3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76D46EB-0C53-4F1E-924C-8C5A0B99A33F}"/>
              </a:ext>
            </a:extLst>
          </p:cNvPr>
          <p:cNvSpPr/>
          <p:nvPr/>
        </p:nvSpPr>
        <p:spPr>
          <a:xfrm>
            <a:off x="5506278" y="0"/>
            <a:ext cx="6685722" cy="6858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48F1B45-6036-4F15-B457-39CE5256AA4C}"/>
              </a:ext>
            </a:extLst>
          </p:cNvPr>
          <p:cNvSpPr/>
          <p:nvPr/>
        </p:nvSpPr>
        <p:spPr>
          <a:xfrm>
            <a:off x="0" y="0"/>
            <a:ext cx="5506278" cy="6858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5"/>
          <p:cNvSpPr>
            <a:spLocks noChangeArrowheads="1"/>
          </p:cNvSpPr>
          <p:nvPr/>
        </p:nvSpPr>
        <p:spPr bwMode="auto">
          <a:xfrm>
            <a:off x="726073" y="1577844"/>
            <a:ext cx="3832225" cy="3832225"/>
          </a:xfrm>
          <a:prstGeom prst="rect">
            <a:avLst/>
          </a:prstGeom>
          <a:solidFill>
            <a:srgbClr val="CC66FF"/>
          </a:solidFill>
          <a:ln>
            <a:noFill/>
          </a:ln>
          <a:effectLst>
            <a:outerShdw blurRad="508000" sx="102000" sy="102000" algn="ctr" rotWithShape="0">
              <a:prstClr val="black">
                <a:alpha val="80000"/>
              </a:prstClr>
            </a:outerShdw>
          </a:effectLst>
        </p:spPr>
        <p:txBody>
          <a:bodyPr vert="horz" wrap="square" lIns="91440" tIns="45720" rIns="91440" bIns="45720" numCol="1" anchor="t" anchorCtr="0" compatLnSpc="1">
            <a:prstTxWarp prst="textNoShape">
              <a:avLst/>
            </a:prstTxWarp>
          </a:bodyPr>
          <a:lstStyle/>
          <a:p>
            <a:endParaRPr lang="en-US">
              <a:solidFill>
                <a:schemeClr val="bg1">
                  <a:lumMod val="50000"/>
                </a:schemeClr>
              </a:solidFill>
            </a:endParaRPr>
          </a:p>
        </p:txBody>
      </p:sp>
      <p:sp>
        <p:nvSpPr>
          <p:cNvPr id="16" name="Left Corner Accent"/>
          <p:cNvSpPr>
            <a:spLocks/>
          </p:cNvSpPr>
          <p:nvPr/>
        </p:nvSpPr>
        <p:spPr bwMode="auto">
          <a:xfrm>
            <a:off x="2049719" y="3146195"/>
            <a:ext cx="638175" cy="638175"/>
          </a:xfrm>
          <a:custGeom>
            <a:avLst/>
            <a:gdLst>
              <a:gd name="T0" fmla="*/ 0 w 402"/>
              <a:gd name="T1" fmla="*/ 402 h 402"/>
              <a:gd name="T2" fmla="*/ 0 w 402"/>
              <a:gd name="T3" fmla="*/ 0 h 402"/>
              <a:gd name="T4" fmla="*/ 402 w 402"/>
              <a:gd name="T5" fmla="*/ 0 h 402"/>
            </a:gdLst>
            <a:ahLst/>
            <a:cxnLst>
              <a:cxn ang="0">
                <a:pos x="T0" y="T1"/>
              </a:cxn>
              <a:cxn ang="0">
                <a:pos x="T2" y="T3"/>
              </a:cxn>
              <a:cxn ang="0">
                <a:pos x="T4" y="T5"/>
              </a:cxn>
            </a:cxnLst>
            <a:rect l="0" t="0" r="r" b="b"/>
            <a:pathLst>
              <a:path w="402" h="402">
                <a:moveTo>
                  <a:pt x="0" y="402"/>
                </a:moveTo>
                <a:lnTo>
                  <a:pt x="0" y="0"/>
                </a:lnTo>
                <a:lnTo>
                  <a:pt x="402" y="0"/>
                </a:lnTo>
              </a:path>
            </a:pathLst>
          </a:custGeom>
          <a:noFill/>
          <a:ln w="95250">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Right Corner Accent"/>
          <p:cNvSpPr>
            <a:spLocks/>
          </p:cNvSpPr>
          <p:nvPr/>
        </p:nvSpPr>
        <p:spPr bwMode="auto">
          <a:xfrm>
            <a:off x="2232263" y="3174870"/>
            <a:ext cx="638175" cy="638175"/>
          </a:xfrm>
          <a:custGeom>
            <a:avLst/>
            <a:gdLst>
              <a:gd name="T0" fmla="*/ 402 w 402"/>
              <a:gd name="T1" fmla="*/ 0 h 402"/>
              <a:gd name="T2" fmla="*/ 402 w 402"/>
              <a:gd name="T3" fmla="*/ 402 h 402"/>
              <a:gd name="T4" fmla="*/ 0 w 402"/>
              <a:gd name="T5" fmla="*/ 402 h 402"/>
            </a:gdLst>
            <a:ahLst/>
            <a:cxnLst>
              <a:cxn ang="0">
                <a:pos x="T0" y="T1"/>
              </a:cxn>
              <a:cxn ang="0">
                <a:pos x="T2" y="T3"/>
              </a:cxn>
              <a:cxn ang="0">
                <a:pos x="T4" y="T5"/>
              </a:cxn>
            </a:cxnLst>
            <a:rect l="0" t="0" r="r" b="b"/>
            <a:pathLst>
              <a:path w="402" h="402">
                <a:moveTo>
                  <a:pt x="402" y="0"/>
                </a:moveTo>
                <a:lnTo>
                  <a:pt x="402" y="402"/>
                </a:lnTo>
                <a:lnTo>
                  <a:pt x="0" y="402"/>
                </a:lnTo>
              </a:path>
            </a:pathLst>
          </a:custGeom>
          <a:noFill/>
          <a:ln w="95250">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TextBox 59"/>
          <p:cNvSpPr txBox="1"/>
          <p:nvPr/>
        </p:nvSpPr>
        <p:spPr>
          <a:xfrm>
            <a:off x="835382" y="1859632"/>
            <a:ext cx="3586390" cy="976101"/>
          </a:xfrm>
          <a:prstGeom prst="rect">
            <a:avLst/>
          </a:prstGeom>
        </p:spPr>
        <p:txBody>
          <a:bodyPr wrap="square" rtlCol="0">
            <a:spAutoFit/>
          </a:bodyPr>
          <a:lstStyle/>
          <a:p>
            <a:pPr algn="ctr">
              <a:lnSpc>
                <a:spcPct val="114000"/>
              </a:lnSpc>
              <a:spcBef>
                <a:spcPts val="600"/>
              </a:spcBef>
            </a:pPr>
            <a:r>
              <a:rPr lang="en-US" sz="2400" b="1" dirty="0">
                <a:solidFill>
                  <a:schemeClr val="bg1"/>
                </a:solidFill>
              </a:rPr>
              <a:t>Universal Design </a:t>
            </a:r>
          </a:p>
          <a:p>
            <a:pPr algn="ctr">
              <a:lnSpc>
                <a:spcPct val="114000"/>
              </a:lnSpc>
              <a:spcBef>
                <a:spcPts val="600"/>
              </a:spcBef>
            </a:pPr>
            <a:r>
              <a:rPr lang="en-US" sz="2400" b="1" dirty="0">
                <a:solidFill>
                  <a:schemeClr val="bg1"/>
                </a:solidFill>
              </a:rPr>
              <a:t>for Learning</a:t>
            </a:r>
            <a:endParaRPr lang="en-US" sz="2400" dirty="0">
              <a:solidFill>
                <a:schemeClr val="bg1"/>
              </a:solidFill>
            </a:endParaRPr>
          </a:p>
        </p:txBody>
      </p:sp>
      <p:sp>
        <p:nvSpPr>
          <p:cNvPr id="61" name="TextBox 60"/>
          <p:cNvSpPr txBox="1"/>
          <p:nvPr/>
        </p:nvSpPr>
        <p:spPr>
          <a:xfrm>
            <a:off x="1044954" y="4130564"/>
            <a:ext cx="3194462" cy="1013354"/>
          </a:xfrm>
          <a:prstGeom prst="rect">
            <a:avLst/>
          </a:prstGeom>
        </p:spPr>
        <p:txBody>
          <a:bodyPr wrap="square" rtlCol="0">
            <a:spAutoFit/>
          </a:bodyPr>
          <a:lstStyle/>
          <a:p>
            <a:pPr algn="ctr">
              <a:lnSpc>
                <a:spcPct val="114000"/>
              </a:lnSpc>
              <a:spcBef>
                <a:spcPts val="600"/>
              </a:spcBef>
            </a:pPr>
            <a:r>
              <a:rPr lang="en-US" i="1" dirty="0">
                <a:solidFill>
                  <a:schemeClr val="bg1"/>
                </a:solidFill>
              </a:rPr>
              <a:t>To Promote Accessibility and Support Learning for Students with Disabilities</a:t>
            </a:r>
          </a:p>
        </p:txBody>
      </p:sp>
      <p:pic>
        <p:nvPicPr>
          <p:cNvPr id="25" name="Picture 24" descr="Diagram&#10;&#10;Description automatically generated">
            <a:extLst>
              <a:ext uri="{FF2B5EF4-FFF2-40B4-BE49-F238E27FC236}">
                <a16:creationId xmlns:a16="http://schemas.microsoft.com/office/drawing/2014/main" id="{DE2FB2C6-C3EB-4E56-AE23-107369CE15FE}"/>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1540" r="644" b="13542"/>
          <a:stretch/>
        </p:blipFill>
        <p:spPr>
          <a:xfrm rot="820484">
            <a:off x="8782046" y="3211157"/>
            <a:ext cx="2720470" cy="31082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7" name="Picture 26" descr="Diagram&#10;&#10;Description automatically generated">
            <a:extLst>
              <a:ext uri="{FF2B5EF4-FFF2-40B4-BE49-F238E27FC236}">
                <a16:creationId xmlns:a16="http://schemas.microsoft.com/office/drawing/2014/main" id="{9D107A67-0CA9-47C2-AE44-8926F0122B98}"/>
              </a:ext>
            </a:extLst>
          </p:cNvPr>
          <p:cNvPicPr>
            <a:picLocks noChangeAspect="1"/>
          </p:cNvPicPr>
          <p:nvPr/>
        </p:nvPicPr>
        <p:blipFill rotWithShape="1">
          <a:blip r:embed="rId3">
            <a:extLst>
              <a:ext uri="{28A0092B-C50C-407E-A947-70E740481C1C}">
                <a14:useLocalDpi xmlns:a14="http://schemas.microsoft.com/office/drawing/2010/main" val="0"/>
              </a:ext>
            </a:extLst>
          </a:blip>
          <a:srcRect l="878" t="2287" r="50328" b="13298"/>
          <a:stretch/>
        </p:blipFill>
        <p:spPr>
          <a:xfrm>
            <a:off x="6096000" y="469642"/>
            <a:ext cx="2723113" cy="31284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77110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rner Rectangle"/>
          <p:cNvSpPr>
            <a:spLocks noChangeArrowheads="1"/>
          </p:cNvSpPr>
          <p:nvPr/>
        </p:nvSpPr>
        <p:spPr bwMode="auto">
          <a:xfrm>
            <a:off x="0" y="4763"/>
            <a:ext cx="3424238" cy="6853237"/>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Sqaure Title Text"/>
          <p:cNvSpPr>
            <a:spLocks noChangeArrowheads="1"/>
          </p:cNvSpPr>
          <p:nvPr/>
        </p:nvSpPr>
        <p:spPr bwMode="auto">
          <a:xfrm>
            <a:off x="345255" y="3542785"/>
            <a:ext cx="25824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F2F2F2"/>
                </a:solidFill>
                <a:effectLst/>
                <a:latin typeface="Arial" panose="020B0604020202020204" pitchFamily="34" charset="0"/>
              </a:rPr>
              <a:t>“One</a:t>
            </a:r>
            <a:r>
              <a:rPr kumimoji="0" lang="en-US" altLang="en-US" sz="2400" b="0" i="0" u="none" strike="noStrike" cap="none" normalizeH="0" dirty="0">
                <a:ln>
                  <a:noFill/>
                </a:ln>
                <a:solidFill>
                  <a:srgbClr val="F2F2F2"/>
                </a:solidFill>
                <a:effectLst/>
                <a:latin typeface="Arial" panose="020B0604020202020204" pitchFamily="34" charset="0"/>
              </a:rPr>
              <a:t> size fits all…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dirty="0">
                <a:ln>
                  <a:noFill/>
                </a:ln>
                <a:solidFill>
                  <a:srgbClr val="F2F2F2"/>
                </a:solidFill>
                <a:effectLst/>
                <a:latin typeface="Arial" panose="020B0604020202020204" pitchFamily="34" charset="0"/>
              </a:rPr>
              <a:t>or does it?”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Main Title"/>
          <p:cNvSpPr>
            <a:spLocks noChangeArrowheads="1"/>
          </p:cNvSpPr>
          <p:nvPr/>
        </p:nvSpPr>
        <p:spPr bwMode="auto">
          <a:xfrm>
            <a:off x="273397" y="2494890"/>
            <a:ext cx="272613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chemeClr val="tx2"/>
                </a:solidFill>
                <a:effectLst/>
                <a:latin typeface="Arial Black" panose="020B0A04020102020204" pitchFamily="34" charset="0"/>
              </a:rPr>
              <a:t>Video Clip:</a:t>
            </a:r>
            <a:endParaRPr lang="en-US" altLang="en-US" sz="3600" dirty="0">
              <a:solidFill>
                <a:schemeClr val="tx2"/>
              </a:solidFill>
            </a:endParaRPr>
          </a:p>
        </p:txBody>
      </p:sp>
      <p:sp>
        <p:nvSpPr>
          <p:cNvPr id="10" name="TextBox 9">
            <a:extLst>
              <a:ext uri="{FF2B5EF4-FFF2-40B4-BE49-F238E27FC236}">
                <a16:creationId xmlns:a16="http://schemas.microsoft.com/office/drawing/2014/main" id="{A5786BA5-028B-4368-A013-332C7D18D155}"/>
              </a:ext>
            </a:extLst>
          </p:cNvPr>
          <p:cNvSpPr txBox="1"/>
          <p:nvPr/>
        </p:nvSpPr>
        <p:spPr>
          <a:xfrm>
            <a:off x="4657331" y="6142029"/>
            <a:ext cx="5638800" cy="338554"/>
          </a:xfrm>
          <a:prstGeom prst="rect">
            <a:avLst/>
          </a:prstGeom>
          <a:noFill/>
        </p:spPr>
        <p:txBody>
          <a:bodyPr wrap="square" rtlCol="0">
            <a:spAutoFit/>
          </a:bodyPr>
          <a:lstStyle/>
          <a:p>
            <a:pPr algn="ctr"/>
            <a:r>
              <a:rPr lang="en-US" sz="1600" dirty="0">
                <a:solidFill>
                  <a:srgbClr val="7030A0"/>
                </a:solidFill>
              </a:rPr>
              <a:t>https://www.youtube.com/watch?v=ylkD02EjG4A</a:t>
            </a:r>
          </a:p>
        </p:txBody>
      </p:sp>
      <p:pic>
        <p:nvPicPr>
          <p:cNvPr id="2" name="Picture 1">
            <a:extLst>
              <a:ext uri="{FF2B5EF4-FFF2-40B4-BE49-F238E27FC236}">
                <a16:creationId xmlns:a16="http://schemas.microsoft.com/office/drawing/2014/main" id="{9974FC6A-F8C3-46BE-8B39-5754D4EE61E9}"/>
              </a:ext>
            </a:extLst>
          </p:cNvPr>
          <p:cNvPicPr>
            <a:picLocks noChangeAspect="1"/>
          </p:cNvPicPr>
          <p:nvPr/>
        </p:nvPicPr>
        <p:blipFill>
          <a:blip r:embed="rId3"/>
          <a:stretch>
            <a:fillRect/>
          </a:stretch>
        </p:blipFill>
        <p:spPr>
          <a:xfrm>
            <a:off x="3599663" y="241640"/>
            <a:ext cx="7754137" cy="5652255"/>
          </a:xfrm>
          <a:prstGeom prst="rect">
            <a:avLst/>
          </a:prstGeom>
        </p:spPr>
      </p:pic>
      <p:sp>
        <p:nvSpPr>
          <p:cNvPr id="6" name="Slide Number Placeholder 4">
            <a:extLst>
              <a:ext uri="{FF2B5EF4-FFF2-40B4-BE49-F238E27FC236}">
                <a16:creationId xmlns:a16="http://schemas.microsoft.com/office/drawing/2014/main" id="{CB81B8F9-2572-46DB-831D-7914E4973CFF}"/>
              </a:ext>
            </a:extLst>
          </p:cNvPr>
          <p:cNvSpPr txBox="1">
            <a:spLocks/>
          </p:cNvSpPr>
          <p:nvPr/>
        </p:nvSpPr>
        <p:spPr>
          <a:xfrm>
            <a:off x="9147810" y="626506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43E11D-E0F1-4370-9D70-52CAB9357432}" type="slidenum">
              <a:rPr lang="en-US" smtClean="0"/>
              <a:pPr/>
              <a:t>10</a:t>
            </a:fld>
            <a:endParaRPr lang="en-US" dirty="0"/>
          </a:p>
        </p:txBody>
      </p:sp>
    </p:spTree>
    <p:extLst>
      <p:ext uri="{BB962C8B-B14F-4D97-AF65-F5344CB8AC3E}">
        <p14:creationId xmlns:p14="http://schemas.microsoft.com/office/powerpoint/2010/main" val="1274883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Background Image"/>
          <p:cNvGraphicFramePr/>
          <p:nvPr>
            <p:extLst>
              <p:ext uri="{D42A27DB-BD31-4B8C-83A1-F6EECF244321}">
                <p14:modId xmlns:p14="http://schemas.microsoft.com/office/powerpoint/2010/main" val="3146193838"/>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Gradient Overlay"/>
          <p:cNvSpPr>
            <a:spLocks noChangeArrowheads="1"/>
          </p:cNvSpPr>
          <p:nvPr/>
        </p:nvSpPr>
        <p:spPr bwMode="auto">
          <a:xfrm>
            <a:off x="9526" y="4799013"/>
            <a:ext cx="12172950" cy="2054225"/>
          </a:xfrm>
          <a:prstGeom prst="rect">
            <a:avLst/>
          </a:prstGeom>
          <a:gradFill>
            <a:gsLst>
              <a:gs pos="0">
                <a:schemeClr val="accent6">
                  <a:alpha val="85000"/>
                </a:schemeClr>
              </a:gs>
              <a:gs pos="100000">
                <a:schemeClr val="accent1">
                  <a:alpha val="85000"/>
                </a:schemeClr>
              </a:gs>
            </a:gsLst>
            <a:lin ang="27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54" name="Main TextBox"/>
          <p:cNvSpPr txBox="1"/>
          <p:nvPr/>
        </p:nvSpPr>
        <p:spPr>
          <a:xfrm>
            <a:off x="2122714" y="5612328"/>
            <a:ext cx="7903029" cy="366126"/>
          </a:xfrm>
          <a:prstGeom prst="rect">
            <a:avLst/>
          </a:prstGeom>
          <a:noFill/>
        </p:spPr>
        <p:txBody>
          <a:bodyPr wrap="square" rtlCol="0">
            <a:spAutoFit/>
          </a:bodyPr>
          <a:lstStyle/>
          <a:p>
            <a:pPr algn="ctr">
              <a:lnSpc>
                <a:spcPts val="2260"/>
              </a:lnSpc>
            </a:pPr>
            <a:r>
              <a:rPr lang="en-US" dirty="0">
                <a:solidFill>
                  <a:schemeClr val="bg1"/>
                </a:solidFill>
              </a:rPr>
              <a:t>Engagement, Representation, and Action/Expression </a:t>
            </a:r>
          </a:p>
        </p:txBody>
      </p:sp>
      <p:sp>
        <p:nvSpPr>
          <p:cNvPr id="9" name="Main Title"/>
          <p:cNvSpPr>
            <a:spLocks noChangeArrowheads="1"/>
          </p:cNvSpPr>
          <p:nvPr/>
        </p:nvSpPr>
        <p:spPr bwMode="auto">
          <a:xfrm>
            <a:off x="3126425" y="4976813"/>
            <a:ext cx="593919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FFFFFF"/>
                </a:solidFill>
                <a:effectLst/>
                <a:latin typeface="Arial Black" panose="020B0A04020102020204" pitchFamily="34" charset="0"/>
              </a:rPr>
              <a:t>The Particulars of UDL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Slide Number Placeholder 4">
            <a:extLst>
              <a:ext uri="{FF2B5EF4-FFF2-40B4-BE49-F238E27FC236}">
                <a16:creationId xmlns:a16="http://schemas.microsoft.com/office/drawing/2014/main" id="{62139671-AB7D-4030-A9F0-F70608B87DDD}"/>
              </a:ext>
            </a:extLst>
          </p:cNvPr>
          <p:cNvSpPr txBox="1">
            <a:spLocks/>
          </p:cNvSpPr>
          <p:nvPr/>
        </p:nvSpPr>
        <p:spPr>
          <a:xfrm>
            <a:off x="9147810" y="626506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43E11D-E0F1-4370-9D70-52CAB9357432}" type="slidenum">
              <a:rPr lang="en-US" smtClean="0">
                <a:solidFill>
                  <a:schemeClr val="bg1"/>
                </a:solidFill>
              </a:rPr>
              <a:pPr/>
              <a:t>11</a:t>
            </a:fld>
            <a:endParaRPr lang="en-US" dirty="0">
              <a:solidFill>
                <a:schemeClr val="bg1"/>
              </a:solidFill>
            </a:endParaRPr>
          </a:p>
        </p:txBody>
      </p:sp>
    </p:spTree>
    <p:extLst>
      <p:ext uri="{BB962C8B-B14F-4D97-AF65-F5344CB8AC3E}">
        <p14:creationId xmlns:p14="http://schemas.microsoft.com/office/powerpoint/2010/main" val="1659918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4"/>
                </a:solidFill>
              </a:rPr>
              <a:t>Framework of UDL</a:t>
            </a:r>
          </a:p>
        </p:txBody>
      </p:sp>
      <p:sp>
        <p:nvSpPr>
          <p:cNvPr id="3" name="Content Placeholder 2"/>
          <p:cNvSpPr>
            <a:spLocks noGrp="1"/>
          </p:cNvSpPr>
          <p:nvPr>
            <p:ph idx="1"/>
          </p:nvPr>
        </p:nvSpPr>
        <p:spPr/>
        <p:txBody>
          <a:bodyPr/>
          <a:lstStyle/>
          <a:p>
            <a:pPr>
              <a:lnSpc>
                <a:spcPct val="114000"/>
              </a:lnSpc>
              <a:spcBef>
                <a:spcPts val="600"/>
              </a:spcBef>
              <a:buFont typeface="Wingdings" panose="05000000000000000000" pitchFamily="2" charset="2"/>
              <a:buChar char="§"/>
            </a:pPr>
            <a:r>
              <a:rPr lang="en-US" b="1" dirty="0">
                <a:solidFill>
                  <a:schemeClr val="accent3"/>
                </a:solidFill>
              </a:rPr>
              <a:t>Multiple means of representation </a:t>
            </a:r>
            <a:r>
              <a:rPr lang="en-US" dirty="0"/>
              <a:t>- to give learners various ways of acquiring information and knowledge</a:t>
            </a:r>
          </a:p>
          <a:p>
            <a:pPr>
              <a:lnSpc>
                <a:spcPct val="114000"/>
              </a:lnSpc>
              <a:spcBef>
                <a:spcPts val="600"/>
              </a:spcBef>
              <a:buFont typeface="Wingdings" panose="05000000000000000000" pitchFamily="2" charset="2"/>
              <a:buChar char="§"/>
            </a:pPr>
            <a:r>
              <a:rPr lang="en-US" b="1" dirty="0">
                <a:solidFill>
                  <a:schemeClr val="accent3"/>
                </a:solidFill>
              </a:rPr>
              <a:t>Multiple means of expression </a:t>
            </a:r>
            <a:r>
              <a:rPr lang="en-US" dirty="0"/>
              <a:t>- to provide learners alternatives for demonstrating what they know</a:t>
            </a:r>
          </a:p>
          <a:p>
            <a:pPr>
              <a:lnSpc>
                <a:spcPct val="114000"/>
              </a:lnSpc>
              <a:spcBef>
                <a:spcPts val="600"/>
              </a:spcBef>
              <a:buFont typeface="Wingdings" panose="05000000000000000000" pitchFamily="2" charset="2"/>
              <a:buChar char="§"/>
            </a:pPr>
            <a:r>
              <a:rPr lang="en-US" b="1" dirty="0">
                <a:solidFill>
                  <a:schemeClr val="accent3"/>
                </a:solidFill>
              </a:rPr>
              <a:t>Multiple means of engagement </a:t>
            </a:r>
            <a:r>
              <a:rPr lang="en-US" dirty="0"/>
              <a:t>- to tap into learners' interests, offer appropriate challenges, and increase motivation</a:t>
            </a:r>
          </a:p>
          <a:p>
            <a:pPr marL="0" indent="0" algn="ctr">
              <a:buNone/>
            </a:pPr>
            <a:endParaRPr lang="en-US" sz="1800" dirty="0"/>
          </a:p>
          <a:p>
            <a:pPr marL="0" indent="0" algn="ctr">
              <a:buNone/>
            </a:pPr>
            <a:r>
              <a:rPr lang="en-US" sz="2000" dirty="0"/>
              <a:t>http://www.cast.org/research/udl/index.html</a:t>
            </a:r>
          </a:p>
          <a:p>
            <a:endParaRPr lang="en-US" dirty="0"/>
          </a:p>
        </p:txBody>
      </p:sp>
      <p:sp>
        <p:nvSpPr>
          <p:cNvPr id="4" name="Slide Number Placeholder 3"/>
          <p:cNvSpPr>
            <a:spLocks noGrp="1"/>
          </p:cNvSpPr>
          <p:nvPr>
            <p:ph type="sldNum" sz="quarter" idx="12"/>
          </p:nvPr>
        </p:nvSpPr>
        <p:spPr/>
        <p:txBody>
          <a:bodyPr/>
          <a:lstStyle/>
          <a:p>
            <a:fld id="{6604329A-497E-4999-AF33-FDAE6902A437}" type="slidenum">
              <a:rPr lang="en-US" smtClean="0"/>
              <a:pPr/>
              <a:t>12</a:t>
            </a:fld>
            <a:endParaRPr lang="en-US" dirty="0"/>
          </a:p>
        </p:txBody>
      </p:sp>
    </p:spTree>
    <p:extLst>
      <p:ext uri="{BB962C8B-B14F-4D97-AF65-F5344CB8AC3E}">
        <p14:creationId xmlns:p14="http://schemas.microsoft.com/office/powerpoint/2010/main" val="3989872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rner Rectangle"/>
          <p:cNvSpPr>
            <a:spLocks noChangeArrowheads="1"/>
          </p:cNvSpPr>
          <p:nvPr/>
        </p:nvSpPr>
        <p:spPr bwMode="auto">
          <a:xfrm>
            <a:off x="9526" y="4762"/>
            <a:ext cx="3424238" cy="6853237"/>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Sqaure Title Text"/>
          <p:cNvSpPr>
            <a:spLocks noChangeArrowheads="1"/>
          </p:cNvSpPr>
          <p:nvPr/>
        </p:nvSpPr>
        <p:spPr bwMode="auto">
          <a:xfrm>
            <a:off x="558445" y="3542785"/>
            <a:ext cx="215603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F2F2F2"/>
                </a:solidFill>
                <a:effectLst/>
                <a:latin typeface="Arial" panose="020B0604020202020204" pitchFamily="34" charset="0"/>
              </a:rPr>
              <a:t>An Introduction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F2F2F2"/>
                </a:solidFill>
                <a:effectLst/>
                <a:latin typeface="Arial" panose="020B0604020202020204" pitchFamily="34" charset="0"/>
              </a:rPr>
              <a:t>to UDL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Main Title"/>
          <p:cNvSpPr>
            <a:spLocks noChangeArrowheads="1"/>
          </p:cNvSpPr>
          <p:nvPr/>
        </p:nvSpPr>
        <p:spPr bwMode="auto">
          <a:xfrm>
            <a:off x="273397" y="2494890"/>
            <a:ext cx="272613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chemeClr val="tx2"/>
                </a:solidFill>
                <a:effectLst/>
                <a:latin typeface="Arial Black" panose="020B0A04020102020204" pitchFamily="34" charset="0"/>
              </a:rPr>
              <a:t>Video Clip:</a:t>
            </a:r>
            <a:endParaRPr lang="en-US" altLang="en-US" sz="3600" dirty="0">
              <a:solidFill>
                <a:schemeClr val="tx2"/>
              </a:solidFill>
            </a:endParaRPr>
          </a:p>
        </p:txBody>
      </p:sp>
      <p:sp>
        <p:nvSpPr>
          <p:cNvPr id="13" name="Slide Number Placeholder 4">
            <a:extLst>
              <a:ext uri="{FF2B5EF4-FFF2-40B4-BE49-F238E27FC236}">
                <a16:creationId xmlns:a16="http://schemas.microsoft.com/office/drawing/2014/main" id="{60F3C7E8-8FC4-450D-BDA2-C47AEF9FB89E}"/>
              </a:ext>
            </a:extLst>
          </p:cNvPr>
          <p:cNvSpPr txBox="1">
            <a:spLocks/>
          </p:cNvSpPr>
          <p:nvPr/>
        </p:nvSpPr>
        <p:spPr>
          <a:xfrm>
            <a:off x="9147810" y="626506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43E11D-E0F1-4370-9D70-52CAB9357432}" type="slidenum">
              <a:rPr lang="en-US" smtClean="0"/>
              <a:pPr/>
              <a:t>13</a:t>
            </a:fld>
            <a:endParaRPr lang="en-US" dirty="0"/>
          </a:p>
        </p:txBody>
      </p:sp>
      <p:pic>
        <p:nvPicPr>
          <p:cNvPr id="12" name="Picture Placeholder 2">
            <a:extLst>
              <a:ext uri="{FF2B5EF4-FFF2-40B4-BE49-F238E27FC236}">
                <a16:creationId xmlns:a16="http://schemas.microsoft.com/office/drawing/2014/main" id="{7E56A481-196A-4221-9CF7-91B7883EBB33}"/>
              </a:ext>
            </a:extLst>
          </p:cNvPr>
          <p:cNvPicPr>
            <a:picLocks noChangeAspect="1"/>
          </p:cNvPicPr>
          <p:nvPr/>
        </p:nvPicPr>
        <p:blipFill>
          <a:blip r:embed="rId3">
            <a:extLst>
              <a:ext uri="{28A0092B-C50C-407E-A947-70E740481C1C}">
                <a14:useLocalDpi xmlns:a14="http://schemas.microsoft.com/office/drawing/2010/main" val="0"/>
              </a:ext>
            </a:extLst>
          </a:blip>
          <a:srcRect l="3786" r="3786"/>
          <a:stretch/>
        </p:blipFill>
        <p:spPr>
          <a:xfrm>
            <a:off x="4997754" y="594963"/>
            <a:ext cx="5252032" cy="3202877"/>
          </a:xfrm>
          <a:prstGeom prst="rect">
            <a:avLst/>
          </a:prstGeom>
        </p:spPr>
      </p:pic>
      <p:sp>
        <p:nvSpPr>
          <p:cNvPr id="16" name="TextBox 15">
            <a:extLst>
              <a:ext uri="{FF2B5EF4-FFF2-40B4-BE49-F238E27FC236}">
                <a16:creationId xmlns:a16="http://schemas.microsoft.com/office/drawing/2014/main" id="{2FC7253D-28B9-491D-84F6-E351634AC091}"/>
              </a:ext>
            </a:extLst>
          </p:cNvPr>
          <p:cNvSpPr txBox="1"/>
          <p:nvPr/>
        </p:nvSpPr>
        <p:spPr>
          <a:xfrm>
            <a:off x="4034834" y="4284218"/>
            <a:ext cx="3588936" cy="1882695"/>
          </a:xfrm>
          <a:prstGeom prst="rect">
            <a:avLst/>
          </a:prstGeom>
          <a:noFill/>
        </p:spPr>
        <p:txBody>
          <a:bodyPr wrap="square" lIns="0" tIns="0" rIns="0" bIns="0" rtlCol="0" anchor="ctr">
            <a:spAutoFit/>
          </a:bodyPr>
          <a:lstStyle/>
          <a:p>
            <a:pPr defTabSz="1219170">
              <a:lnSpc>
                <a:spcPct val="114000"/>
              </a:lnSpc>
              <a:spcBef>
                <a:spcPts val="600"/>
              </a:spcBef>
              <a:defRPr/>
            </a:pPr>
            <a:r>
              <a:rPr lang="en-US" sz="2000" b="1" dirty="0">
                <a:solidFill>
                  <a:schemeClr val="accent1"/>
                </a:solidFill>
              </a:rPr>
              <a:t>Universal Design for Learning (UDL)</a:t>
            </a:r>
          </a:p>
          <a:p>
            <a:pPr>
              <a:lnSpc>
                <a:spcPct val="114000"/>
              </a:lnSpc>
              <a:spcBef>
                <a:spcPts val="600"/>
              </a:spcBef>
            </a:pPr>
            <a:r>
              <a:rPr lang="en-US" sz="1600" b="1" dirty="0"/>
              <a:t>UDL </a:t>
            </a:r>
            <a:r>
              <a:rPr lang="en-US" sz="1600" dirty="0"/>
              <a:t>is a framework to improve and optimize teaching and learning for all people based on scientific insights into how humans learn. </a:t>
            </a:r>
            <a:endParaRPr lang="en-US" sz="1200" dirty="0"/>
          </a:p>
        </p:txBody>
      </p:sp>
      <p:sp>
        <p:nvSpPr>
          <p:cNvPr id="17" name="TextBox 16">
            <a:extLst>
              <a:ext uri="{FF2B5EF4-FFF2-40B4-BE49-F238E27FC236}">
                <a16:creationId xmlns:a16="http://schemas.microsoft.com/office/drawing/2014/main" id="{AE2D2D03-CCAF-48A3-90D5-309C1BB131DD}"/>
              </a:ext>
            </a:extLst>
          </p:cNvPr>
          <p:cNvSpPr txBox="1"/>
          <p:nvPr/>
        </p:nvSpPr>
        <p:spPr>
          <a:xfrm>
            <a:off x="7791361" y="4284218"/>
            <a:ext cx="3499530" cy="2163413"/>
          </a:xfrm>
          <a:prstGeom prst="rect">
            <a:avLst/>
          </a:prstGeom>
          <a:noFill/>
        </p:spPr>
        <p:txBody>
          <a:bodyPr wrap="square" lIns="0" tIns="0" rIns="0" bIns="0" rtlCol="0" anchor="ctr">
            <a:spAutoFit/>
          </a:bodyPr>
          <a:lstStyle/>
          <a:p>
            <a:pPr defTabSz="1219170">
              <a:lnSpc>
                <a:spcPct val="114000"/>
              </a:lnSpc>
              <a:spcBef>
                <a:spcPts val="600"/>
              </a:spcBef>
              <a:defRPr/>
            </a:pPr>
            <a:r>
              <a:rPr lang="en-US" sz="2000" b="1" dirty="0">
                <a:solidFill>
                  <a:schemeClr val="accent3"/>
                </a:solidFill>
              </a:rPr>
              <a:t>Center on Applied Special Technology (CAST)</a:t>
            </a:r>
          </a:p>
          <a:p>
            <a:pPr>
              <a:lnSpc>
                <a:spcPct val="114000"/>
              </a:lnSpc>
              <a:spcBef>
                <a:spcPts val="600"/>
              </a:spcBef>
            </a:pPr>
            <a:r>
              <a:rPr lang="en-US" sz="1600" b="1" dirty="0"/>
              <a:t>YouTube video </a:t>
            </a:r>
            <a:r>
              <a:rPr lang="en-US" sz="1600" dirty="0"/>
              <a:t> provides an overview of the UDL framework. UDL guides the design of instructional goals that can be customized and adjusted to meet individual needs.</a:t>
            </a:r>
          </a:p>
        </p:txBody>
      </p:sp>
    </p:spTree>
    <p:extLst>
      <p:ext uri="{BB962C8B-B14F-4D97-AF65-F5344CB8AC3E}">
        <p14:creationId xmlns:p14="http://schemas.microsoft.com/office/powerpoint/2010/main" val="91024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35C18B-EC50-266D-15A5-F5D70ED7D797}"/>
              </a:ext>
            </a:extLst>
          </p:cNvPr>
          <p:cNvSpPr>
            <a:spLocks noGrp="1"/>
          </p:cNvSpPr>
          <p:nvPr>
            <p:ph idx="1"/>
          </p:nvPr>
        </p:nvSpPr>
        <p:spPr>
          <a:xfrm>
            <a:off x="838200" y="998621"/>
            <a:ext cx="10515600" cy="5178342"/>
          </a:xfrm>
        </p:spPr>
        <p:txBody>
          <a:bodyPr anchor="ctr">
            <a:normAutofit/>
          </a:bodyPr>
          <a:lstStyle/>
          <a:p>
            <a:pPr marL="0" indent="0" algn="ctr">
              <a:lnSpc>
                <a:spcPct val="114000"/>
              </a:lnSpc>
              <a:spcBef>
                <a:spcPts val="600"/>
              </a:spcBef>
              <a:buNone/>
            </a:pPr>
            <a:r>
              <a:rPr lang="en-US" sz="6000" dirty="0">
                <a:solidFill>
                  <a:schemeClr val="bg1"/>
                </a:solidFill>
              </a:rPr>
              <a:t>UDL is </a:t>
            </a:r>
            <a:r>
              <a:rPr lang="en-US" sz="6000" u="sng" dirty="0" err="1">
                <a:solidFill>
                  <a:schemeClr val="bg1"/>
                </a:solidFill>
              </a:rPr>
              <a:t>PRO</a:t>
            </a:r>
            <a:r>
              <a:rPr lang="en-US" sz="6000" dirty="0" err="1">
                <a:solidFill>
                  <a:schemeClr val="bg1"/>
                </a:solidFill>
              </a:rPr>
              <a:t>active</a:t>
            </a:r>
            <a:r>
              <a:rPr lang="en-US" sz="6000" dirty="0">
                <a:solidFill>
                  <a:schemeClr val="bg1"/>
                </a:solidFill>
              </a:rPr>
              <a:t> </a:t>
            </a:r>
          </a:p>
          <a:p>
            <a:pPr marL="0" indent="0" algn="ctr">
              <a:lnSpc>
                <a:spcPct val="114000"/>
              </a:lnSpc>
              <a:spcBef>
                <a:spcPts val="600"/>
              </a:spcBef>
              <a:buNone/>
            </a:pPr>
            <a:r>
              <a:rPr lang="en-US" sz="6000" dirty="0">
                <a:solidFill>
                  <a:schemeClr val="bg1"/>
                </a:solidFill>
              </a:rPr>
              <a:t>instead of </a:t>
            </a:r>
            <a:r>
              <a:rPr lang="en-US" sz="6000" u="sng" dirty="0" err="1">
                <a:solidFill>
                  <a:schemeClr val="bg1"/>
                </a:solidFill>
              </a:rPr>
              <a:t>RE</a:t>
            </a:r>
            <a:r>
              <a:rPr lang="en-US" sz="6000" dirty="0" err="1">
                <a:solidFill>
                  <a:schemeClr val="bg1"/>
                </a:solidFill>
              </a:rPr>
              <a:t>active</a:t>
            </a:r>
            <a:endParaRPr lang="en-US" sz="6000" dirty="0">
              <a:solidFill>
                <a:schemeClr val="bg1"/>
              </a:solidFill>
            </a:endParaRPr>
          </a:p>
        </p:txBody>
      </p:sp>
      <p:sp>
        <p:nvSpPr>
          <p:cNvPr id="4" name="Slide Number Placeholder 3">
            <a:extLst>
              <a:ext uri="{FF2B5EF4-FFF2-40B4-BE49-F238E27FC236}">
                <a16:creationId xmlns:a16="http://schemas.microsoft.com/office/drawing/2014/main" id="{A9628868-0E43-50E5-D9A7-D0371B77447D}"/>
              </a:ext>
            </a:extLst>
          </p:cNvPr>
          <p:cNvSpPr>
            <a:spLocks noGrp="1"/>
          </p:cNvSpPr>
          <p:nvPr>
            <p:ph type="sldNum" sz="quarter" idx="12"/>
          </p:nvPr>
        </p:nvSpPr>
        <p:spPr/>
        <p:txBody>
          <a:bodyPr/>
          <a:lstStyle/>
          <a:p>
            <a:fld id="{E743E11D-E0F1-4370-9D70-52CAB9357432}" type="slidenum">
              <a:rPr lang="en-US" smtClean="0"/>
              <a:t>14</a:t>
            </a:fld>
            <a:endParaRPr lang="en-US"/>
          </a:p>
        </p:txBody>
      </p:sp>
    </p:spTree>
    <p:extLst>
      <p:ext uri="{BB962C8B-B14F-4D97-AF65-F5344CB8AC3E}">
        <p14:creationId xmlns:p14="http://schemas.microsoft.com/office/powerpoint/2010/main" val="866732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Background Image"/>
          <p:cNvGraphicFramePr/>
          <p:nvPr>
            <p:extLst>
              <p:ext uri="{D42A27DB-BD31-4B8C-83A1-F6EECF244321}">
                <p14:modId xmlns:p14="http://schemas.microsoft.com/office/powerpoint/2010/main" val="2222047404"/>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Gradient Overlay"/>
          <p:cNvSpPr>
            <a:spLocks noChangeArrowheads="1"/>
          </p:cNvSpPr>
          <p:nvPr/>
        </p:nvSpPr>
        <p:spPr bwMode="auto">
          <a:xfrm>
            <a:off x="9526" y="4799013"/>
            <a:ext cx="12172950" cy="2054225"/>
          </a:xfrm>
          <a:prstGeom prst="rect">
            <a:avLst/>
          </a:prstGeom>
          <a:gradFill>
            <a:gsLst>
              <a:gs pos="0">
                <a:schemeClr val="accent6">
                  <a:alpha val="85000"/>
                </a:schemeClr>
              </a:gs>
              <a:gs pos="100000">
                <a:schemeClr val="accent1">
                  <a:alpha val="85000"/>
                </a:schemeClr>
              </a:gs>
            </a:gsLst>
            <a:lin ang="27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54" name="Main TextBox"/>
          <p:cNvSpPr txBox="1"/>
          <p:nvPr/>
        </p:nvSpPr>
        <p:spPr>
          <a:xfrm>
            <a:off x="2122714" y="5612328"/>
            <a:ext cx="7903029" cy="661078"/>
          </a:xfrm>
          <a:prstGeom prst="rect">
            <a:avLst/>
          </a:prstGeom>
          <a:noFill/>
        </p:spPr>
        <p:txBody>
          <a:bodyPr wrap="square" rtlCol="0">
            <a:spAutoFit/>
          </a:bodyPr>
          <a:lstStyle/>
          <a:p>
            <a:pPr algn="ctr">
              <a:lnSpc>
                <a:spcPts val="2260"/>
              </a:lnSpc>
            </a:pPr>
            <a:r>
              <a:rPr lang="en-US" dirty="0">
                <a:solidFill>
                  <a:schemeClr val="bg1"/>
                </a:solidFill>
              </a:rPr>
              <a:t>Common Ones and those that Apply in a </a:t>
            </a:r>
          </a:p>
          <a:p>
            <a:pPr algn="ctr">
              <a:lnSpc>
                <a:spcPts val="2260"/>
              </a:lnSpc>
            </a:pPr>
            <a:r>
              <a:rPr lang="en-US" dirty="0">
                <a:solidFill>
                  <a:schemeClr val="bg1"/>
                </a:solidFill>
              </a:rPr>
              <a:t>Variety of Learning Settings and Learning Models</a:t>
            </a:r>
          </a:p>
        </p:txBody>
      </p:sp>
      <p:sp>
        <p:nvSpPr>
          <p:cNvPr id="9" name="Main Title"/>
          <p:cNvSpPr>
            <a:spLocks noChangeArrowheads="1"/>
          </p:cNvSpPr>
          <p:nvPr/>
        </p:nvSpPr>
        <p:spPr bwMode="auto">
          <a:xfrm>
            <a:off x="2940745" y="4976813"/>
            <a:ext cx="631057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FFFFFF"/>
                </a:solidFill>
                <a:effectLst/>
                <a:latin typeface="Arial Black" panose="020B0A04020102020204" pitchFamily="34" charset="0"/>
              </a:rPr>
              <a:t>Examples of UD and UDL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Slide Number Placeholder 4">
            <a:extLst>
              <a:ext uri="{FF2B5EF4-FFF2-40B4-BE49-F238E27FC236}">
                <a16:creationId xmlns:a16="http://schemas.microsoft.com/office/drawing/2014/main" id="{63FD9530-1035-4BDF-9F46-098BB58C4C5E}"/>
              </a:ext>
            </a:extLst>
          </p:cNvPr>
          <p:cNvSpPr txBox="1">
            <a:spLocks/>
          </p:cNvSpPr>
          <p:nvPr/>
        </p:nvSpPr>
        <p:spPr>
          <a:xfrm>
            <a:off x="9147810" y="626506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43E11D-E0F1-4370-9D70-52CAB9357432}" type="slidenum">
              <a:rPr lang="en-US" smtClean="0">
                <a:solidFill>
                  <a:schemeClr val="bg1"/>
                </a:solidFill>
              </a:rPr>
              <a:pPr/>
              <a:t>15</a:t>
            </a:fld>
            <a:endParaRPr lang="en-US" dirty="0">
              <a:solidFill>
                <a:schemeClr val="bg1"/>
              </a:solidFill>
            </a:endParaRPr>
          </a:p>
        </p:txBody>
      </p:sp>
    </p:spTree>
    <p:extLst>
      <p:ext uri="{BB962C8B-B14F-4D97-AF65-F5344CB8AC3E}">
        <p14:creationId xmlns:p14="http://schemas.microsoft.com/office/powerpoint/2010/main" val="104813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radiant Overlay"/>
          <p:cNvSpPr>
            <a:spLocks noChangeArrowheads="1"/>
          </p:cNvSpPr>
          <p:nvPr/>
        </p:nvSpPr>
        <p:spPr bwMode="auto">
          <a:xfrm>
            <a:off x="1341438" y="1658028"/>
            <a:ext cx="4754563" cy="4525056"/>
          </a:xfrm>
          <a:prstGeom prst="rect">
            <a:avLst/>
          </a:prstGeom>
          <a:gradFill>
            <a:gsLst>
              <a:gs pos="0">
                <a:schemeClr val="accent6"/>
              </a:gs>
              <a:gs pos="100000">
                <a:schemeClr val="accent1"/>
              </a:gs>
            </a:gsLst>
            <a:lin ang="27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25" name="ImageTextBox"/>
          <p:cNvSpPr txBox="1"/>
          <p:nvPr/>
        </p:nvSpPr>
        <p:spPr>
          <a:xfrm>
            <a:off x="1524007" y="1927513"/>
            <a:ext cx="4411656" cy="4078296"/>
          </a:xfrm>
          <a:prstGeom prst="rect">
            <a:avLst/>
          </a:prstGeom>
          <a:noFill/>
        </p:spPr>
        <p:txBody>
          <a:bodyPr wrap="square" rtlCol="0">
            <a:spAutoFit/>
          </a:bodyPr>
          <a:lstStyle/>
          <a:p>
            <a:pPr marL="171450" indent="-171450">
              <a:lnSpc>
                <a:spcPct val="114000"/>
              </a:lnSpc>
              <a:spcBef>
                <a:spcPts val="600"/>
              </a:spcBef>
              <a:buFont typeface="Wingdings" panose="05000000000000000000" pitchFamily="2" charset="2"/>
              <a:buChar char="§"/>
            </a:pPr>
            <a:r>
              <a:rPr lang="en-US" dirty="0">
                <a:solidFill>
                  <a:schemeClr val="bg1"/>
                </a:solidFill>
              </a:rPr>
              <a:t>Curb cuts, sidewalk ramps</a:t>
            </a:r>
          </a:p>
          <a:p>
            <a:pPr marL="171450" indent="-171450">
              <a:lnSpc>
                <a:spcPct val="114000"/>
              </a:lnSpc>
              <a:spcBef>
                <a:spcPts val="600"/>
              </a:spcBef>
              <a:buFont typeface="Wingdings" panose="05000000000000000000" pitchFamily="2" charset="2"/>
              <a:buChar char="§"/>
            </a:pPr>
            <a:r>
              <a:rPr lang="en-US" dirty="0">
                <a:solidFill>
                  <a:schemeClr val="bg1"/>
                </a:solidFill>
              </a:rPr>
              <a:t>Inclusive door handle designs</a:t>
            </a:r>
          </a:p>
          <a:p>
            <a:pPr marL="171450" indent="-171450">
              <a:lnSpc>
                <a:spcPct val="114000"/>
              </a:lnSpc>
              <a:spcBef>
                <a:spcPts val="600"/>
              </a:spcBef>
              <a:buFont typeface="Wingdings" panose="05000000000000000000" pitchFamily="2" charset="2"/>
              <a:buChar char="§"/>
            </a:pPr>
            <a:r>
              <a:rPr lang="en-US" dirty="0">
                <a:solidFill>
                  <a:schemeClr val="bg1"/>
                </a:solidFill>
              </a:rPr>
              <a:t>Closed captioning</a:t>
            </a:r>
          </a:p>
          <a:p>
            <a:pPr marL="171450" indent="-171450">
              <a:lnSpc>
                <a:spcPct val="114000"/>
              </a:lnSpc>
              <a:spcBef>
                <a:spcPts val="600"/>
              </a:spcBef>
              <a:buFont typeface="Wingdings" panose="05000000000000000000" pitchFamily="2" charset="2"/>
              <a:buChar char="§"/>
            </a:pPr>
            <a:r>
              <a:rPr lang="en-US" dirty="0">
                <a:solidFill>
                  <a:schemeClr val="bg1"/>
                </a:solidFill>
              </a:rPr>
              <a:t>Signs, signs, everywhere signs…</a:t>
            </a:r>
          </a:p>
          <a:p>
            <a:pPr marL="171450" indent="-171450">
              <a:lnSpc>
                <a:spcPct val="114000"/>
              </a:lnSpc>
              <a:spcBef>
                <a:spcPts val="600"/>
              </a:spcBef>
              <a:buFont typeface="Wingdings" panose="05000000000000000000" pitchFamily="2" charset="2"/>
              <a:buChar char="§"/>
            </a:pPr>
            <a:r>
              <a:rPr lang="en-US" dirty="0">
                <a:solidFill>
                  <a:schemeClr val="bg1"/>
                </a:solidFill>
              </a:rPr>
              <a:t>“Smart” designed homes</a:t>
            </a:r>
          </a:p>
          <a:p>
            <a:pPr marL="628650" lvl="1" indent="-171450">
              <a:lnSpc>
                <a:spcPct val="114000"/>
              </a:lnSpc>
              <a:spcBef>
                <a:spcPts val="600"/>
              </a:spcBef>
              <a:buFont typeface="Wingdings" panose="05000000000000000000" pitchFamily="2" charset="2"/>
              <a:buChar char="§"/>
            </a:pPr>
            <a:r>
              <a:rPr lang="en-US" dirty="0">
                <a:solidFill>
                  <a:schemeClr val="bg1"/>
                </a:solidFill>
              </a:rPr>
              <a:t>Voice, cell phone, manual management of environment</a:t>
            </a:r>
          </a:p>
          <a:p>
            <a:pPr marL="171450" indent="-171450">
              <a:lnSpc>
                <a:spcPct val="114000"/>
              </a:lnSpc>
              <a:spcBef>
                <a:spcPts val="600"/>
              </a:spcBef>
              <a:buFont typeface="Wingdings" panose="05000000000000000000" pitchFamily="2" charset="2"/>
              <a:buChar char="§"/>
            </a:pPr>
            <a:r>
              <a:rPr lang="en-US" dirty="0">
                <a:solidFill>
                  <a:schemeClr val="bg1"/>
                </a:solidFill>
              </a:rPr>
              <a:t>Counters and desks at varying heights</a:t>
            </a:r>
          </a:p>
          <a:p>
            <a:pPr marL="171450" indent="-171450">
              <a:lnSpc>
                <a:spcPct val="114000"/>
              </a:lnSpc>
              <a:spcBef>
                <a:spcPts val="600"/>
              </a:spcBef>
              <a:buFont typeface="Wingdings" panose="05000000000000000000" pitchFamily="2" charset="2"/>
              <a:buChar char="§"/>
            </a:pPr>
            <a:r>
              <a:rPr lang="en-US" dirty="0">
                <a:solidFill>
                  <a:schemeClr val="bg1"/>
                </a:solidFill>
              </a:rPr>
              <a:t>Apps and devices for just about everything including virtual assistants like “Alexa!”</a:t>
            </a:r>
          </a:p>
        </p:txBody>
      </p:sp>
      <p:sp>
        <p:nvSpPr>
          <p:cNvPr id="32" name="Subtitle"/>
          <p:cNvSpPr>
            <a:spLocks noChangeArrowheads="1"/>
          </p:cNvSpPr>
          <p:nvPr/>
        </p:nvSpPr>
        <p:spPr bwMode="auto">
          <a:xfrm>
            <a:off x="4918883" y="919163"/>
            <a:ext cx="235423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lumMod val="50000"/>
                    <a:lumOff val="50000"/>
                  </a:schemeClr>
                </a:solidFill>
                <a:effectLst/>
                <a:latin typeface="Arial Black" panose="020B0A04020102020204" pitchFamily="34" charset="0"/>
              </a:rPr>
              <a:t>in our </a:t>
            </a:r>
            <a:r>
              <a:rPr kumimoji="0" lang="en-US" altLang="en-US" sz="2800" b="1" i="0" u="sng" strike="noStrike" cap="none" normalizeH="0" baseline="0" dirty="0">
                <a:ln>
                  <a:noFill/>
                </a:ln>
                <a:solidFill>
                  <a:schemeClr val="tx1">
                    <a:lumMod val="50000"/>
                    <a:lumOff val="50000"/>
                  </a:schemeClr>
                </a:solidFill>
                <a:effectLst/>
                <a:latin typeface="Arial Black" panose="020B0A04020102020204" pitchFamily="34" charset="0"/>
              </a:rPr>
              <a:t>World</a:t>
            </a:r>
            <a:endParaRPr kumimoji="0" lang="en-US" altLang="en-US" sz="2800" b="0" i="0" u="sng" strike="noStrike" cap="none" normalizeH="0" baseline="0" dirty="0">
              <a:ln>
                <a:noFill/>
              </a:ln>
              <a:solidFill>
                <a:schemeClr val="tx1">
                  <a:lumMod val="50000"/>
                  <a:lumOff val="50000"/>
                </a:schemeClr>
              </a:solidFill>
              <a:effectLst/>
              <a:latin typeface="Arial" panose="020B0604020202020204" pitchFamily="34" charset="0"/>
            </a:endParaRPr>
          </a:p>
        </p:txBody>
      </p:sp>
      <p:sp>
        <p:nvSpPr>
          <p:cNvPr id="33" name="Maintitle"/>
          <p:cNvSpPr>
            <a:spLocks noChangeArrowheads="1"/>
          </p:cNvSpPr>
          <p:nvPr/>
        </p:nvSpPr>
        <p:spPr bwMode="auto">
          <a:xfrm>
            <a:off x="2748354" y="385763"/>
            <a:ext cx="669529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chemeClr val="accent4"/>
                </a:solidFill>
                <a:effectLst/>
                <a:latin typeface="Arial Black" panose="020B0A04020102020204" pitchFamily="34" charset="0"/>
              </a:rPr>
              <a:t>Common Examples of UDL</a:t>
            </a:r>
            <a:endParaRPr kumimoji="0" lang="en-US" altLang="en-US" sz="1800" b="0" i="0" u="none" strike="noStrike" cap="none" normalizeH="0" baseline="0" dirty="0">
              <a:ln>
                <a:noFill/>
              </a:ln>
              <a:solidFill>
                <a:schemeClr val="accent4"/>
              </a:solidFill>
              <a:effectLst/>
            </a:endParaRPr>
          </a:p>
        </p:txBody>
      </p:sp>
      <p:graphicFrame>
        <p:nvGraphicFramePr>
          <p:cNvPr id="4" name="Image 1">
            <a:extLst>
              <a:ext uri="{FF2B5EF4-FFF2-40B4-BE49-F238E27FC236}">
                <a16:creationId xmlns:a16="http://schemas.microsoft.com/office/drawing/2014/main" id="{14D30085-2B61-4218-B208-91A05ABDCA01}"/>
              </a:ext>
            </a:extLst>
          </p:cNvPr>
          <p:cNvGraphicFramePr/>
          <p:nvPr>
            <p:extLst>
              <p:ext uri="{D42A27DB-BD31-4B8C-83A1-F6EECF244321}">
                <p14:modId xmlns:p14="http://schemas.microsoft.com/office/powerpoint/2010/main" val="1646595714"/>
              </p:ext>
            </p:extLst>
          </p:nvPr>
        </p:nvGraphicFramePr>
        <p:xfrm>
          <a:off x="6090848" y="1553024"/>
          <a:ext cx="4427991" cy="4735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lowchart: Alternate Process 4">
            <a:extLst>
              <a:ext uri="{FF2B5EF4-FFF2-40B4-BE49-F238E27FC236}">
                <a16:creationId xmlns:a16="http://schemas.microsoft.com/office/drawing/2014/main" id="{9E56CAAA-A17B-4AF9-80AD-080C6BFEC102}"/>
              </a:ext>
            </a:extLst>
          </p:cNvPr>
          <p:cNvSpPr/>
          <p:nvPr/>
        </p:nvSpPr>
        <p:spPr>
          <a:xfrm>
            <a:off x="9699164" y="5243809"/>
            <a:ext cx="1937657" cy="7620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Accessible signs</a:t>
            </a:r>
          </a:p>
        </p:txBody>
      </p:sp>
      <p:sp>
        <p:nvSpPr>
          <p:cNvPr id="6" name="Slide Number Placeholder 4">
            <a:extLst>
              <a:ext uri="{FF2B5EF4-FFF2-40B4-BE49-F238E27FC236}">
                <a16:creationId xmlns:a16="http://schemas.microsoft.com/office/drawing/2014/main" id="{882E4DC0-120E-4BB1-AC2C-159599D9A145}"/>
              </a:ext>
            </a:extLst>
          </p:cNvPr>
          <p:cNvSpPr txBox="1">
            <a:spLocks/>
          </p:cNvSpPr>
          <p:nvPr/>
        </p:nvSpPr>
        <p:spPr>
          <a:xfrm>
            <a:off x="9147810" y="626506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43E11D-E0F1-4370-9D70-52CAB9357432}" type="slidenum">
              <a:rPr lang="en-US" smtClean="0"/>
              <a:pPr/>
              <a:t>16</a:t>
            </a:fld>
            <a:endParaRPr lang="en-US" dirty="0"/>
          </a:p>
        </p:txBody>
      </p:sp>
    </p:spTree>
    <p:extLst>
      <p:ext uri="{BB962C8B-B14F-4D97-AF65-F5344CB8AC3E}">
        <p14:creationId xmlns:p14="http://schemas.microsoft.com/office/powerpoint/2010/main" val="284580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radiant Overlay"/>
          <p:cNvSpPr>
            <a:spLocks noChangeArrowheads="1"/>
          </p:cNvSpPr>
          <p:nvPr/>
        </p:nvSpPr>
        <p:spPr bwMode="auto">
          <a:xfrm>
            <a:off x="1341438" y="1658028"/>
            <a:ext cx="4754563" cy="4525056"/>
          </a:xfrm>
          <a:prstGeom prst="rect">
            <a:avLst/>
          </a:prstGeom>
          <a:gradFill>
            <a:gsLst>
              <a:gs pos="0">
                <a:schemeClr val="accent6"/>
              </a:gs>
              <a:gs pos="100000">
                <a:schemeClr val="accent1"/>
              </a:gs>
            </a:gsLst>
            <a:lin ang="27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25" name="ImageTextBox"/>
          <p:cNvSpPr txBox="1"/>
          <p:nvPr/>
        </p:nvSpPr>
        <p:spPr>
          <a:xfrm>
            <a:off x="1524007" y="1927513"/>
            <a:ext cx="4411656" cy="3369769"/>
          </a:xfrm>
          <a:prstGeom prst="rect">
            <a:avLst/>
          </a:prstGeom>
          <a:noFill/>
        </p:spPr>
        <p:txBody>
          <a:bodyPr wrap="square" rtlCol="0">
            <a:spAutoFit/>
          </a:bodyPr>
          <a:lstStyle/>
          <a:p>
            <a:pPr marL="171450" indent="-171450">
              <a:lnSpc>
                <a:spcPct val="114000"/>
              </a:lnSpc>
              <a:spcBef>
                <a:spcPts val="600"/>
              </a:spcBef>
              <a:buFont typeface="Wingdings" panose="05000000000000000000" pitchFamily="2" charset="2"/>
              <a:buChar char="§"/>
            </a:pPr>
            <a:r>
              <a:rPr lang="en-US" dirty="0">
                <a:solidFill>
                  <a:schemeClr val="bg1"/>
                </a:solidFill>
              </a:rPr>
              <a:t>Lever handles for opening doors</a:t>
            </a:r>
          </a:p>
          <a:p>
            <a:pPr marL="171450" indent="-171450">
              <a:lnSpc>
                <a:spcPct val="114000"/>
              </a:lnSpc>
              <a:spcBef>
                <a:spcPts val="600"/>
              </a:spcBef>
              <a:buFont typeface="Wingdings" panose="05000000000000000000" pitchFamily="2" charset="2"/>
              <a:buChar char="§"/>
            </a:pPr>
            <a:r>
              <a:rPr lang="en-US" dirty="0">
                <a:solidFill>
                  <a:schemeClr val="bg1"/>
                </a:solidFill>
              </a:rPr>
              <a:t>Flashing light fire alarms</a:t>
            </a:r>
          </a:p>
          <a:p>
            <a:pPr marL="171450" indent="-171450">
              <a:lnSpc>
                <a:spcPct val="114000"/>
              </a:lnSpc>
              <a:spcBef>
                <a:spcPts val="600"/>
              </a:spcBef>
              <a:buFont typeface="Wingdings" panose="05000000000000000000" pitchFamily="2" charset="2"/>
              <a:buChar char="§"/>
            </a:pPr>
            <a:r>
              <a:rPr lang="en-US" dirty="0">
                <a:solidFill>
                  <a:schemeClr val="bg1"/>
                </a:solidFill>
              </a:rPr>
              <a:t>Accessible ramps to building entries </a:t>
            </a:r>
          </a:p>
          <a:p>
            <a:pPr marL="171450" indent="-171450">
              <a:lnSpc>
                <a:spcPct val="114000"/>
              </a:lnSpc>
              <a:spcBef>
                <a:spcPts val="600"/>
              </a:spcBef>
              <a:buFont typeface="Wingdings" panose="05000000000000000000" pitchFamily="2" charset="2"/>
              <a:buChar char="§"/>
            </a:pPr>
            <a:r>
              <a:rPr lang="en-US" dirty="0">
                <a:solidFill>
                  <a:schemeClr val="bg1"/>
                </a:solidFill>
              </a:rPr>
              <a:t>Audio books</a:t>
            </a:r>
          </a:p>
          <a:p>
            <a:pPr marL="171450" indent="-171450">
              <a:lnSpc>
                <a:spcPct val="114000"/>
              </a:lnSpc>
              <a:spcBef>
                <a:spcPts val="600"/>
              </a:spcBef>
              <a:buFont typeface="Wingdings" panose="05000000000000000000" pitchFamily="2" charset="2"/>
              <a:buChar char="§"/>
            </a:pPr>
            <a:r>
              <a:rPr lang="en-US" dirty="0">
                <a:solidFill>
                  <a:schemeClr val="bg1"/>
                </a:solidFill>
              </a:rPr>
              <a:t>Speech recognition software</a:t>
            </a:r>
          </a:p>
          <a:p>
            <a:pPr marL="171450" indent="-171450">
              <a:lnSpc>
                <a:spcPct val="114000"/>
              </a:lnSpc>
              <a:spcBef>
                <a:spcPts val="600"/>
              </a:spcBef>
              <a:buFont typeface="Wingdings" panose="05000000000000000000" pitchFamily="2" charset="2"/>
              <a:buChar char="§"/>
            </a:pPr>
            <a:r>
              <a:rPr lang="en-US" dirty="0">
                <a:solidFill>
                  <a:schemeClr val="bg1"/>
                </a:solidFill>
              </a:rPr>
              <a:t>“Smart” Boards and “Smart” pens</a:t>
            </a:r>
          </a:p>
          <a:p>
            <a:pPr marL="171450" indent="-171450">
              <a:lnSpc>
                <a:spcPct val="114000"/>
              </a:lnSpc>
              <a:spcBef>
                <a:spcPts val="600"/>
              </a:spcBef>
              <a:buFont typeface="Wingdings" panose="05000000000000000000" pitchFamily="2" charset="2"/>
              <a:buChar char="§"/>
            </a:pPr>
            <a:r>
              <a:rPr lang="en-US" dirty="0">
                <a:solidFill>
                  <a:schemeClr val="bg1"/>
                </a:solidFill>
              </a:rPr>
              <a:t>Instruction that is being provided in multiple ways (visually, auditory, kinesthetic…)</a:t>
            </a:r>
          </a:p>
        </p:txBody>
      </p:sp>
      <p:sp>
        <p:nvSpPr>
          <p:cNvPr id="32" name="Subtitle"/>
          <p:cNvSpPr>
            <a:spLocks noChangeArrowheads="1"/>
          </p:cNvSpPr>
          <p:nvPr/>
        </p:nvSpPr>
        <p:spPr bwMode="auto">
          <a:xfrm>
            <a:off x="5026349" y="919163"/>
            <a:ext cx="213930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800" b="1" dirty="0">
                <a:solidFill>
                  <a:schemeClr val="tx1">
                    <a:lumMod val="50000"/>
                    <a:lumOff val="50000"/>
                  </a:schemeClr>
                </a:solidFill>
                <a:latin typeface="Arial Black" panose="020B0A04020102020204" pitchFamily="34" charset="0"/>
              </a:rPr>
              <a:t>on </a:t>
            </a:r>
            <a:r>
              <a:rPr lang="en-US" altLang="en-US" sz="2800" b="1" u="sng" dirty="0">
                <a:solidFill>
                  <a:schemeClr val="tx1">
                    <a:lumMod val="50000"/>
                    <a:lumOff val="50000"/>
                  </a:schemeClr>
                </a:solidFill>
                <a:latin typeface="Arial Black" panose="020B0A04020102020204" pitchFamily="34" charset="0"/>
              </a:rPr>
              <a:t>Centers</a:t>
            </a:r>
            <a:endParaRPr kumimoji="0" lang="en-US" altLang="en-US" sz="2800" b="0" i="0" u="sng" strike="noStrike" cap="none" normalizeH="0" baseline="0" dirty="0">
              <a:ln>
                <a:noFill/>
              </a:ln>
              <a:solidFill>
                <a:schemeClr val="tx1">
                  <a:lumMod val="50000"/>
                  <a:lumOff val="50000"/>
                </a:schemeClr>
              </a:solidFill>
              <a:effectLst/>
              <a:latin typeface="Arial" panose="020B0604020202020204" pitchFamily="34" charset="0"/>
            </a:endParaRPr>
          </a:p>
        </p:txBody>
      </p:sp>
      <p:sp>
        <p:nvSpPr>
          <p:cNvPr id="33" name="Maintitle"/>
          <p:cNvSpPr>
            <a:spLocks noChangeArrowheads="1"/>
          </p:cNvSpPr>
          <p:nvPr/>
        </p:nvSpPr>
        <p:spPr bwMode="auto">
          <a:xfrm>
            <a:off x="2748354" y="385763"/>
            <a:ext cx="669529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chemeClr val="accent4"/>
                </a:solidFill>
                <a:effectLst/>
                <a:latin typeface="Arial Black" panose="020B0A04020102020204" pitchFamily="34" charset="0"/>
              </a:rPr>
              <a:t>Common Examples of UDL</a:t>
            </a:r>
            <a:endParaRPr kumimoji="0" lang="en-US" altLang="en-US" sz="1800" b="0" i="0" u="none" strike="noStrike" cap="none" normalizeH="0" baseline="0" dirty="0">
              <a:ln>
                <a:noFill/>
              </a:ln>
              <a:solidFill>
                <a:schemeClr val="accent4"/>
              </a:solidFill>
              <a:effectLst/>
            </a:endParaRPr>
          </a:p>
        </p:txBody>
      </p:sp>
      <p:pic>
        <p:nvPicPr>
          <p:cNvPr id="4" name="Picture 3" descr="Logo, company name&#10;&#10;Description automatically generated">
            <a:extLst>
              <a:ext uri="{FF2B5EF4-FFF2-40B4-BE49-F238E27FC236}">
                <a16:creationId xmlns:a16="http://schemas.microsoft.com/office/drawing/2014/main" id="{101CF6C4-69B7-4730-A9CC-17937D03B9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8476" y="1883450"/>
            <a:ext cx="3904762" cy="3904762"/>
          </a:xfrm>
          <a:prstGeom prst="rect">
            <a:avLst/>
          </a:prstGeom>
        </p:spPr>
      </p:pic>
      <p:sp>
        <p:nvSpPr>
          <p:cNvPr id="5" name="Flowchart: Alternate Process 4">
            <a:extLst>
              <a:ext uri="{FF2B5EF4-FFF2-40B4-BE49-F238E27FC236}">
                <a16:creationId xmlns:a16="http://schemas.microsoft.com/office/drawing/2014/main" id="{B63C8F70-12E3-4636-B71C-558B9E9B5493}"/>
              </a:ext>
            </a:extLst>
          </p:cNvPr>
          <p:cNvSpPr/>
          <p:nvPr/>
        </p:nvSpPr>
        <p:spPr>
          <a:xfrm>
            <a:off x="9474409" y="5170715"/>
            <a:ext cx="1937657" cy="7620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Accessible books</a:t>
            </a:r>
          </a:p>
        </p:txBody>
      </p:sp>
      <p:sp>
        <p:nvSpPr>
          <p:cNvPr id="6" name="Slide Number Placeholder 4">
            <a:extLst>
              <a:ext uri="{FF2B5EF4-FFF2-40B4-BE49-F238E27FC236}">
                <a16:creationId xmlns:a16="http://schemas.microsoft.com/office/drawing/2014/main" id="{088F020A-A3DC-4B1E-B480-34760107AA15}"/>
              </a:ext>
            </a:extLst>
          </p:cNvPr>
          <p:cNvSpPr txBox="1">
            <a:spLocks/>
          </p:cNvSpPr>
          <p:nvPr/>
        </p:nvSpPr>
        <p:spPr>
          <a:xfrm>
            <a:off x="9147810" y="626506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43E11D-E0F1-4370-9D70-52CAB9357432}" type="slidenum">
              <a:rPr lang="en-US" smtClean="0"/>
              <a:pPr/>
              <a:t>17</a:t>
            </a:fld>
            <a:endParaRPr lang="en-US" dirty="0"/>
          </a:p>
        </p:txBody>
      </p:sp>
    </p:spTree>
    <p:extLst>
      <p:ext uri="{BB962C8B-B14F-4D97-AF65-F5344CB8AC3E}">
        <p14:creationId xmlns:p14="http://schemas.microsoft.com/office/powerpoint/2010/main" val="323880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radiant Overlay"/>
          <p:cNvSpPr>
            <a:spLocks noChangeArrowheads="1"/>
          </p:cNvSpPr>
          <p:nvPr/>
        </p:nvSpPr>
        <p:spPr bwMode="auto">
          <a:xfrm>
            <a:off x="1341438" y="1473161"/>
            <a:ext cx="4754563" cy="4884096"/>
          </a:xfrm>
          <a:prstGeom prst="rect">
            <a:avLst/>
          </a:prstGeom>
          <a:gradFill>
            <a:gsLst>
              <a:gs pos="0">
                <a:schemeClr val="accent6"/>
              </a:gs>
              <a:gs pos="100000">
                <a:schemeClr val="accent1"/>
              </a:gs>
            </a:gsLst>
            <a:lin ang="27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25" name="ImageTextBox"/>
          <p:cNvSpPr txBox="1"/>
          <p:nvPr/>
        </p:nvSpPr>
        <p:spPr>
          <a:xfrm>
            <a:off x="1512891" y="1598741"/>
            <a:ext cx="4411656" cy="4632935"/>
          </a:xfrm>
          <a:prstGeom prst="rect">
            <a:avLst/>
          </a:prstGeom>
          <a:noFill/>
        </p:spPr>
        <p:txBody>
          <a:bodyPr wrap="square" rtlCol="0">
            <a:spAutoFit/>
          </a:bodyPr>
          <a:lstStyle/>
          <a:p>
            <a:pPr marL="171450" indent="-171450">
              <a:lnSpc>
                <a:spcPct val="114000"/>
              </a:lnSpc>
              <a:spcBef>
                <a:spcPts val="600"/>
              </a:spcBef>
              <a:buFont typeface="Wingdings" panose="05000000000000000000" pitchFamily="2" charset="2"/>
              <a:buChar char="§"/>
            </a:pPr>
            <a:r>
              <a:rPr lang="en-US" dirty="0">
                <a:solidFill>
                  <a:schemeClr val="bg1"/>
                </a:solidFill>
              </a:rPr>
              <a:t>Flexible seating which includes adjustable and stand up desks</a:t>
            </a:r>
          </a:p>
          <a:p>
            <a:pPr marL="171450" indent="-171450">
              <a:lnSpc>
                <a:spcPct val="114000"/>
              </a:lnSpc>
              <a:spcBef>
                <a:spcPts val="600"/>
              </a:spcBef>
              <a:buFont typeface="Wingdings" panose="05000000000000000000" pitchFamily="2" charset="2"/>
              <a:buChar char="§"/>
            </a:pPr>
            <a:r>
              <a:rPr lang="en-US" dirty="0">
                <a:solidFill>
                  <a:schemeClr val="bg1"/>
                </a:solidFill>
              </a:rPr>
              <a:t>Labels on equipment (often color-coded)</a:t>
            </a:r>
          </a:p>
          <a:p>
            <a:pPr marL="171450" indent="-171450">
              <a:lnSpc>
                <a:spcPct val="114000"/>
              </a:lnSpc>
              <a:spcBef>
                <a:spcPts val="600"/>
              </a:spcBef>
              <a:buFont typeface="Wingdings" panose="05000000000000000000" pitchFamily="2" charset="2"/>
              <a:buChar char="§"/>
            </a:pPr>
            <a:r>
              <a:rPr lang="en-US" dirty="0">
                <a:solidFill>
                  <a:schemeClr val="bg1"/>
                </a:solidFill>
              </a:rPr>
              <a:t>Control buttons on machines in large print</a:t>
            </a:r>
          </a:p>
          <a:p>
            <a:pPr marL="171450" indent="-171450">
              <a:lnSpc>
                <a:spcPct val="114000"/>
              </a:lnSpc>
              <a:spcBef>
                <a:spcPts val="600"/>
              </a:spcBef>
              <a:buFont typeface="Wingdings" panose="05000000000000000000" pitchFamily="2" charset="2"/>
              <a:buChar char="§"/>
            </a:pPr>
            <a:r>
              <a:rPr lang="en-US" dirty="0">
                <a:solidFill>
                  <a:schemeClr val="bg1"/>
                </a:solidFill>
              </a:rPr>
              <a:t>Environmental considerations such as low noise areas, climate control, physical accessibility</a:t>
            </a:r>
          </a:p>
          <a:p>
            <a:pPr marL="171450" indent="-171450">
              <a:lnSpc>
                <a:spcPct val="114000"/>
              </a:lnSpc>
              <a:spcBef>
                <a:spcPts val="600"/>
              </a:spcBef>
              <a:buFont typeface="Wingdings" panose="05000000000000000000" pitchFamily="2" charset="2"/>
              <a:buChar char="§"/>
            </a:pPr>
            <a:r>
              <a:rPr lang="en-US" dirty="0">
                <a:solidFill>
                  <a:schemeClr val="bg1"/>
                </a:solidFill>
              </a:rPr>
              <a:t>Rules, regulations, SOPs, etc. available in multiple formats</a:t>
            </a:r>
          </a:p>
          <a:p>
            <a:pPr marL="171450" indent="-171450">
              <a:lnSpc>
                <a:spcPct val="114000"/>
              </a:lnSpc>
              <a:spcBef>
                <a:spcPts val="600"/>
              </a:spcBef>
              <a:buFont typeface="Wingdings" panose="05000000000000000000" pitchFamily="2" charset="2"/>
              <a:buChar char="§"/>
            </a:pPr>
            <a:r>
              <a:rPr lang="en-US" dirty="0">
                <a:solidFill>
                  <a:schemeClr val="bg1"/>
                </a:solidFill>
              </a:rPr>
              <a:t>Accessible break areas</a:t>
            </a:r>
          </a:p>
          <a:p>
            <a:pPr marL="171450" indent="-171450">
              <a:lnSpc>
                <a:spcPct val="114000"/>
              </a:lnSpc>
              <a:spcBef>
                <a:spcPts val="600"/>
              </a:spcBef>
              <a:buFont typeface="Wingdings" panose="05000000000000000000" pitchFamily="2" charset="2"/>
              <a:buChar char="§"/>
            </a:pPr>
            <a:r>
              <a:rPr lang="en-US" dirty="0">
                <a:solidFill>
                  <a:schemeClr val="bg1"/>
                </a:solidFill>
              </a:rPr>
              <a:t>Lots of technology</a:t>
            </a:r>
          </a:p>
        </p:txBody>
      </p:sp>
      <p:sp>
        <p:nvSpPr>
          <p:cNvPr id="32" name="Subtitle"/>
          <p:cNvSpPr>
            <a:spLocks noChangeArrowheads="1"/>
          </p:cNvSpPr>
          <p:nvPr/>
        </p:nvSpPr>
        <p:spPr bwMode="auto">
          <a:xfrm>
            <a:off x="4441194" y="919163"/>
            <a:ext cx="33096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lumMod val="50000"/>
                    <a:lumOff val="50000"/>
                  </a:schemeClr>
                </a:solidFill>
                <a:effectLst/>
                <a:latin typeface="Arial Black" panose="020B0A04020102020204" pitchFamily="34" charset="0"/>
              </a:rPr>
              <a:t>in the </a:t>
            </a:r>
            <a:r>
              <a:rPr kumimoji="0" lang="en-US" altLang="en-US" sz="2800" b="1" i="0" u="sng" strike="noStrike" cap="none" normalizeH="0" baseline="0" dirty="0">
                <a:ln>
                  <a:noFill/>
                </a:ln>
                <a:solidFill>
                  <a:schemeClr val="tx1">
                    <a:lumMod val="50000"/>
                    <a:lumOff val="50000"/>
                  </a:schemeClr>
                </a:solidFill>
                <a:effectLst/>
                <a:latin typeface="Arial Black" panose="020B0A04020102020204" pitchFamily="34" charset="0"/>
              </a:rPr>
              <a:t>Workplace</a:t>
            </a:r>
            <a:endParaRPr kumimoji="0" lang="en-US" altLang="en-US" sz="2800" b="0" i="0" u="sng" strike="noStrike" cap="none" normalizeH="0" baseline="0" dirty="0">
              <a:ln>
                <a:noFill/>
              </a:ln>
              <a:solidFill>
                <a:schemeClr val="tx1">
                  <a:lumMod val="50000"/>
                  <a:lumOff val="50000"/>
                </a:schemeClr>
              </a:solidFill>
              <a:effectLst/>
              <a:latin typeface="Arial" panose="020B0604020202020204" pitchFamily="34" charset="0"/>
            </a:endParaRPr>
          </a:p>
        </p:txBody>
      </p:sp>
      <p:sp>
        <p:nvSpPr>
          <p:cNvPr id="33" name="Maintitle"/>
          <p:cNvSpPr>
            <a:spLocks noChangeArrowheads="1"/>
          </p:cNvSpPr>
          <p:nvPr/>
        </p:nvSpPr>
        <p:spPr bwMode="auto">
          <a:xfrm>
            <a:off x="2748354" y="385763"/>
            <a:ext cx="669529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chemeClr val="accent4"/>
                </a:solidFill>
                <a:effectLst/>
                <a:latin typeface="Arial Black" panose="020B0A04020102020204" pitchFamily="34" charset="0"/>
              </a:rPr>
              <a:t>Common Examples of UDL</a:t>
            </a:r>
            <a:endParaRPr kumimoji="0" lang="en-US" altLang="en-US" sz="1800" b="0" i="0" u="none" strike="noStrike" cap="none" normalizeH="0" baseline="0" dirty="0">
              <a:ln>
                <a:noFill/>
              </a:ln>
              <a:solidFill>
                <a:schemeClr val="accent4"/>
              </a:solidFill>
              <a:effectLst/>
            </a:endParaRPr>
          </a:p>
        </p:txBody>
      </p:sp>
      <p:graphicFrame>
        <p:nvGraphicFramePr>
          <p:cNvPr id="2" name="Image 1">
            <a:extLst>
              <a:ext uri="{FF2B5EF4-FFF2-40B4-BE49-F238E27FC236}">
                <a16:creationId xmlns:a16="http://schemas.microsoft.com/office/drawing/2014/main" id="{C10D1613-C187-463B-A9D1-732C3024E78B}"/>
              </a:ext>
            </a:extLst>
          </p:cNvPr>
          <p:cNvGraphicFramePr/>
          <p:nvPr>
            <p:extLst>
              <p:ext uri="{D42A27DB-BD31-4B8C-83A1-F6EECF244321}">
                <p14:modId xmlns:p14="http://schemas.microsoft.com/office/powerpoint/2010/main" val="558428784"/>
              </p:ext>
            </p:extLst>
          </p:nvPr>
        </p:nvGraphicFramePr>
        <p:xfrm>
          <a:off x="6278570" y="1658028"/>
          <a:ext cx="4759325" cy="4525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lowchart: Alternate Process 2">
            <a:extLst>
              <a:ext uri="{FF2B5EF4-FFF2-40B4-BE49-F238E27FC236}">
                <a16:creationId xmlns:a16="http://schemas.microsoft.com/office/drawing/2014/main" id="{0D303778-016F-474F-AF91-F7BC70D81448}"/>
              </a:ext>
            </a:extLst>
          </p:cNvPr>
          <p:cNvSpPr/>
          <p:nvPr/>
        </p:nvSpPr>
        <p:spPr>
          <a:xfrm>
            <a:off x="8828314" y="4669972"/>
            <a:ext cx="1937657" cy="7620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Adjustable desk</a:t>
            </a:r>
          </a:p>
        </p:txBody>
      </p:sp>
      <p:sp>
        <p:nvSpPr>
          <p:cNvPr id="4" name="Slide Number Placeholder 4">
            <a:extLst>
              <a:ext uri="{FF2B5EF4-FFF2-40B4-BE49-F238E27FC236}">
                <a16:creationId xmlns:a16="http://schemas.microsoft.com/office/drawing/2014/main" id="{819154FA-08AD-4D21-8800-69FCCD97482B}"/>
              </a:ext>
            </a:extLst>
          </p:cNvPr>
          <p:cNvSpPr txBox="1">
            <a:spLocks/>
          </p:cNvSpPr>
          <p:nvPr/>
        </p:nvSpPr>
        <p:spPr>
          <a:xfrm>
            <a:off x="9147810" y="626506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43E11D-E0F1-4370-9D70-52CAB9357432}" type="slidenum">
              <a:rPr lang="en-US" smtClean="0"/>
              <a:pPr/>
              <a:t>18</a:t>
            </a:fld>
            <a:endParaRPr lang="en-US" dirty="0"/>
          </a:p>
        </p:txBody>
      </p:sp>
    </p:spTree>
    <p:extLst>
      <p:ext uri="{BB962C8B-B14F-4D97-AF65-F5344CB8AC3E}">
        <p14:creationId xmlns:p14="http://schemas.microsoft.com/office/powerpoint/2010/main" val="1266669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2920-CA44-67B6-9E50-41E0D7A8BC57}"/>
              </a:ext>
            </a:extLst>
          </p:cNvPr>
          <p:cNvSpPr>
            <a:spLocks noGrp="1"/>
          </p:cNvSpPr>
          <p:nvPr>
            <p:ph type="title"/>
          </p:nvPr>
        </p:nvSpPr>
        <p:spPr/>
        <p:txBody>
          <a:bodyPr>
            <a:normAutofit/>
          </a:bodyPr>
          <a:lstStyle/>
          <a:p>
            <a:pPr algn="ctr"/>
            <a:r>
              <a:rPr lang="en-US" dirty="0">
                <a:solidFill>
                  <a:schemeClr val="accent4"/>
                </a:solidFill>
              </a:rPr>
              <a:t>Specific Examples</a:t>
            </a:r>
            <a:br>
              <a:rPr lang="en-US" dirty="0"/>
            </a:br>
            <a:r>
              <a:rPr lang="en-US" sz="2800" dirty="0">
                <a:solidFill>
                  <a:schemeClr val="tx1">
                    <a:lumMod val="65000"/>
                    <a:lumOff val="35000"/>
                  </a:schemeClr>
                </a:solidFill>
              </a:rPr>
              <a:t>in a Variety of Learning Settings/Models</a:t>
            </a:r>
          </a:p>
        </p:txBody>
      </p:sp>
      <p:sp>
        <p:nvSpPr>
          <p:cNvPr id="4" name="Slide Number Placeholder 3">
            <a:extLst>
              <a:ext uri="{FF2B5EF4-FFF2-40B4-BE49-F238E27FC236}">
                <a16:creationId xmlns:a16="http://schemas.microsoft.com/office/drawing/2014/main" id="{443F2BD8-1D16-83CE-FE43-53257204CF07}"/>
              </a:ext>
            </a:extLst>
          </p:cNvPr>
          <p:cNvSpPr>
            <a:spLocks noGrp="1"/>
          </p:cNvSpPr>
          <p:nvPr>
            <p:ph type="sldNum" sz="quarter" idx="12"/>
          </p:nvPr>
        </p:nvSpPr>
        <p:spPr/>
        <p:txBody>
          <a:bodyPr/>
          <a:lstStyle/>
          <a:p>
            <a:fld id="{DF96E603-E195-4D4F-955F-98D59F520671}" type="slidenum">
              <a:rPr lang="en-US" smtClean="0"/>
              <a:t>19</a:t>
            </a:fld>
            <a:endParaRPr lang="en-US"/>
          </a:p>
        </p:txBody>
      </p:sp>
      <p:graphicFrame>
        <p:nvGraphicFramePr>
          <p:cNvPr id="7" name="Diagram 6">
            <a:extLst>
              <a:ext uri="{FF2B5EF4-FFF2-40B4-BE49-F238E27FC236}">
                <a16:creationId xmlns:a16="http://schemas.microsoft.com/office/drawing/2014/main" id="{957D43BA-0BEC-75FF-FFC9-66A5534B5796}"/>
              </a:ext>
            </a:extLst>
          </p:cNvPr>
          <p:cNvGraphicFramePr/>
          <p:nvPr>
            <p:extLst>
              <p:ext uri="{D42A27DB-BD31-4B8C-83A1-F6EECF244321}">
                <p14:modId xmlns:p14="http://schemas.microsoft.com/office/powerpoint/2010/main" val="3788905164"/>
              </p:ext>
            </p:extLst>
          </p:nvPr>
        </p:nvGraphicFramePr>
        <p:xfrm>
          <a:off x="644056" y="20825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606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6" name="Image 1"/>
          <p:cNvGraphicFramePr/>
          <p:nvPr>
            <p:extLst>
              <p:ext uri="{D42A27DB-BD31-4B8C-83A1-F6EECF244321}">
                <p14:modId xmlns:p14="http://schemas.microsoft.com/office/powerpoint/2010/main" val="2161682219"/>
              </p:ext>
            </p:extLst>
          </p:nvPr>
        </p:nvGraphicFramePr>
        <p:xfrm>
          <a:off x="4759306" y="2239963"/>
          <a:ext cx="2390775" cy="23780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op Arrow"/>
          <p:cNvSpPr>
            <a:spLocks/>
          </p:cNvSpPr>
          <p:nvPr/>
        </p:nvSpPr>
        <p:spPr bwMode="auto">
          <a:xfrm>
            <a:off x="4945044" y="1531938"/>
            <a:ext cx="2897188" cy="1149350"/>
          </a:xfrm>
          <a:custGeom>
            <a:avLst/>
            <a:gdLst>
              <a:gd name="T0" fmla="*/ 1315 w 1828"/>
              <a:gd name="T1" fmla="*/ 113 h 725"/>
              <a:gd name="T2" fmla="*/ 1412 w 1828"/>
              <a:gd name="T3" fmla="*/ 211 h 725"/>
              <a:gd name="T4" fmla="*/ 1287 w 1828"/>
              <a:gd name="T5" fmla="*/ 336 h 725"/>
              <a:gd name="T6" fmla="*/ 1235 w 1828"/>
              <a:gd name="T7" fmla="*/ 341 h 725"/>
              <a:gd name="T8" fmla="*/ 0 w 1828"/>
              <a:gd name="T9" fmla="*/ 361 h 725"/>
              <a:gd name="T10" fmla="*/ 102 w 1828"/>
              <a:gd name="T11" fmla="*/ 463 h 725"/>
              <a:gd name="T12" fmla="*/ 102 w 1828"/>
              <a:gd name="T13" fmla="*/ 668 h 725"/>
              <a:gd name="T14" fmla="*/ 102 w 1828"/>
              <a:gd name="T15" fmla="*/ 668 h 725"/>
              <a:gd name="T16" fmla="*/ 631 w 1828"/>
              <a:gd name="T17" fmla="*/ 449 h 725"/>
              <a:gd name="T18" fmla="*/ 1160 w 1828"/>
              <a:gd name="T19" fmla="*/ 668 h 725"/>
              <a:gd name="T20" fmla="*/ 1160 w 1828"/>
              <a:gd name="T21" fmla="*/ 668 h 725"/>
              <a:gd name="T22" fmla="*/ 1366 w 1828"/>
              <a:gd name="T23" fmla="*/ 668 h 725"/>
              <a:gd name="T24" fmla="*/ 1618 w 1828"/>
              <a:gd name="T25" fmla="*/ 416 h 725"/>
              <a:gd name="T26" fmla="*/ 1715 w 1828"/>
              <a:gd name="T27" fmla="*/ 513 h 725"/>
              <a:gd name="T28" fmla="*/ 1828 w 1828"/>
              <a:gd name="T29" fmla="*/ 0 h 725"/>
              <a:gd name="T30" fmla="*/ 1315 w 1828"/>
              <a:gd name="T31" fmla="*/ 113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28" h="725">
                <a:moveTo>
                  <a:pt x="1315" y="113"/>
                </a:moveTo>
                <a:cubicBezTo>
                  <a:pt x="1412" y="211"/>
                  <a:pt x="1412" y="211"/>
                  <a:pt x="1412" y="211"/>
                </a:cubicBezTo>
                <a:cubicBezTo>
                  <a:pt x="1287" y="336"/>
                  <a:pt x="1287" y="336"/>
                  <a:pt x="1287" y="336"/>
                </a:cubicBezTo>
                <a:cubicBezTo>
                  <a:pt x="1273" y="350"/>
                  <a:pt x="1251" y="352"/>
                  <a:pt x="1235" y="341"/>
                </a:cubicBezTo>
                <a:cubicBezTo>
                  <a:pt x="865" y="79"/>
                  <a:pt x="363" y="86"/>
                  <a:pt x="0" y="361"/>
                </a:cubicBezTo>
                <a:cubicBezTo>
                  <a:pt x="102" y="463"/>
                  <a:pt x="102" y="463"/>
                  <a:pt x="102" y="463"/>
                </a:cubicBezTo>
                <a:cubicBezTo>
                  <a:pt x="158" y="520"/>
                  <a:pt x="158" y="611"/>
                  <a:pt x="102" y="668"/>
                </a:cubicBezTo>
                <a:cubicBezTo>
                  <a:pt x="102" y="668"/>
                  <a:pt x="102" y="668"/>
                  <a:pt x="102" y="668"/>
                </a:cubicBezTo>
                <a:cubicBezTo>
                  <a:pt x="244" y="527"/>
                  <a:pt x="432" y="449"/>
                  <a:pt x="631" y="449"/>
                </a:cubicBezTo>
                <a:cubicBezTo>
                  <a:pt x="831" y="449"/>
                  <a:pt x="1019" y="527"/>
                  <a:pt x="1160" y="668"/>
                </a:cubicBezTo>
                <a:cubicBezTo>
                  <a:pt x="1160" y="668"/>
                  <a:pt x="1160" y="668"/>
                  <a:pt x="1160" y="668"/>
                </a:cubicBezTo>
                <a:cubicBezTo>
                  <a:pt x="1217" y="725"/>
                  <a:pt x="1309" y="725"/>
                  <a:pt x="1366" y="668"/>
                </a:cubicBezTo>
                <a:cubicBezTo>
                  <a:pt x="1618" y="416"/>
                  <a:pt x="1618" y="416"/>
                  <a:pt x="1618" y="416"/>
                </a:cubicBezTo>
                <a:cubicBezTo>
                  <a:pt x="1715" y="513"/>
                  <a:pt x="1715" y="513"/>
                  <a:pt x="1715" y="513"/>
                </a:cubicBezTo>
                <a:cubicBezTo>
                  <a:pt x="1828" y="0"/>
                  <a:pt x="1828" y="0"/>
                  <a:pt x="1828" y="0"/>
                </a:cubicBezTo>
                <a:lnTo>
                  <a:pt x="1315" y="113"/>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Right Arrow"/>
          <p:cNvSpPr>
            <a:spLocks/>
          </p:cNvSpPr>
          <p:nvPr/>
        </p:nvSpPr>
        <p:spPr bwMode="auto">
          <a:xfrm>
            <a:off x="6692881" y="2428875"/>
            <a:ext cx="1149350" cy="2898775"/>
          </a:xfrm>
          <a:custGeom>
            <a:avLst/>
            <a:gdLst>
              <a:gd name="T0" fmla="*/ 515 w 725"/>
              <a:gd name="T1" fmla="*/ 1413 h 1829"/>
              <a:gd name="T2" fmla="*/ 389 w 725"/>
              <a:gd name="T3" fmla="*/ 1287 h 1829"/>
              <a:gd name="T4" fmla="*/ 384 w 725"/>
              <a:gd name="T5" fmla="*/ 1236 h 1829"/>
              <a:gd name="T6" fmla="*/ 365 w 725"/>
              <a:gd name="T7" fmla="*/ 0 h 1829"/>
              <a:gd name="T8" fmla="*/ 263 w 725"/>
              <a:gd name="T9" fmla="*/ 102 h 1829"/>
              <a:gd name="T10" fmla="*/ 57 w 725"/>
              <a:gd name="T11" fmla="*/ 102 h 1829"/>
              <a:gd name="T12" fmla="*/ 57 w 725"/>
              <a:gd name="T13" fmla="*/ 102 h 1829"/>
              <a:gd name="T14" fmla="*/ 57 w 725"/>
              <a:gd name="T15" fmla="*/ 102 h 1829"/>
              <a:gd name="T16" fmla="*/ 57 w 725"/>
              <a:gd name="T17" fmla="*/ 103 h 1829"/>
              <a:gd name="T18" fmla="*/ 276 w 725"/>
              <a:gd name="T19" fmla="*/ 632 h 1829"/>
              <a:gd name="T20" fmla="*/ 57 w 725"/>
              <a:gd name="T21" fmla="*/ 1161 h 1829"/>
              <a:gd name="T22" fmla="*/ 57 w 725"/>
              <a:gd name="T23" fmla="*/ 1366 h 1829"/>
              <a:gd name="T24" fmla="*/ 309 w 725"/>
              <a:gd name="T25" fmla="*/ 1618 h 1829"/>
              <a:gd name="T26" fmla="*/ 212 w 725"/>
              <a:gd name="T27" fmla="*/ 1716 h 1829"/>
              <a:gd name="T28" fmla="*/ 725 w 725"/>
              <a:gd name="T29" fmla="*/ 1829 h 1829"/>
              <a:gd name="T30" fmla="*/ 612 w 725"/>
              <a:gd name="T31" fmla="*/ 1316 h 1829"/>
              <a:gd name="T32" fmla="*/ 515 w 725"/>
              <a:gd name="T33" fmla="*/ 1413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5" h="1829">
                <a:moveTo>
                  <a:pt x="515" y="1413"/>
                </a:moveTo>
                <a:cubicBezTo>
                  <a:pt x="389" y="1287"/>
                  <a:pt x="389" y="1287"/>
                  <a:pt x="389" y="1287"/>
                </a:cubicBezTo>
                <a:cubicBezTo>
                  <a:pt x="375" y="1273"/>
                  <a:pt x="373" y="1252"/>
                  <a:pt x="384" y="1236"/>
                </a:cubicBezTo>
                <a:cubicBezTo>
                  <a:pt x="646" y="866"/>
                  <a:pt x="640" y="364"/>
                  <a:pt x="365" y="0"/>
                </a:cubicBezTo>
                <a:cubicBezTo>
                  <a:pt x="263" y="102"/>
                  <a:pt x="263" y="102"/>
                  <a:pt x="263" y="102"/>
                </a:cubicBezTo>
                <a:cubicBezTo>
                  <a:pt x="206" y="159"/>
                  <a:pt x="114" y="159"/>
                  <a:pt x="57" y="102"/>
                </a:cubicBezTo>
                <a:cubicBezTo>
                  <a:pt x="57" y="102"/>
                  <a:pt x="57" y="102"/>
                  <a:pt x="57" y="102"/>
                </a:cubicBezTo>
                <a:cubicBezTo>
                  <a:pt x="57" y="102"/>
                  <a:pt x="57" y="102"/>
                  <a:pt x="57" y="102"/>
                </a:cubicBezTo>
                <a:cubicBezTo>
                  <a:pt x="57" y="103"/>
                  <a:pt x="57" y="103"/>
                  <a:pt x="57" y="103"/>
                </a:cubicBezTo>
                <a:cubicBezTo>
                  <a:pt x="198" y="244"/>
                  <a:pt x="276" y="432"/>
                  <a:pt x="276" y="632"/>
                </a:cubicBezTo>
                <a:cubicBezTo>
                  <a:pt x="276" y="831"/>
                  <a:pt x="198" y="1019"/>
                  <a:pt x="57" y="1161"/>
                </a:cubicBezTo>
                <a:cubicBezTo>
                  <a:pt x="0" y="1217"/>
                  <a:pt x="0" y="1309"/>
                  <a:pt x="57" y="1366"/>
                </a:cubicBezTo>
                <a:cubicBezTo>
                  <a:pt x="309" y="1618"/>
                  <a:pt x="309" y="1618"/>
                  <a:pt x="309" y="1618"/>
                </a:cubicBezTo>
                <a:cubicBezTo>
                  <a:pt x="212" y="1716"/>
                  <a:pt x="212" y="1716"/>
                  <a:pt x="212" y="1716"/>
                </a:cubicBezTo>
                <a:cubicBezTo>
                  <a:pt x="725" y="1829"/>
                  <a:pt x="725" y="1829"/>
                  <a:pt x="725" y="1829"/>
                </a:cubicBezTo>
                <a:cubicBezTo>
                  <a:pt x="612" y="1316"/>
                  <a:pt x="612" y="1316"/>
                  <a:pt x="612" y="1316"/>
                </a:cubicBezTo>
                <a:lnTo>
                  <a:pt x="515" y="1413"/>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Bottom Arrow"/>
          <p:cNvSpPr>
            <a:spLocks/>
          </p:cNvSpPr>
          <p:nvPr/>
        </p:nvSpPr>
        <p:spPr bwMode="auto">
          <a:xfrm>
            <a:off x="4046519" y="4178300"/>
            <a:ext cx="2898775" cy="1149350"/>
          </a:xfrm>
          <a:custGeom>
            <a:avLst/>
            <a:gdLst>
              <a:gd name="T0" fmla="*/ 1727 w 1829"/>
              <a:gd name="T1" fmla="*/ 262 h 725"/>
              <a:gd name="T2" fmla="*/ 1726 w 1829"/>
              <a:gd name="T3" fmla="*/ 57 h 725"/>
              <a:gd name="T4" fmla="*/ 1726 w 1829"/>
              <a:gd name="T5" fmla="*/ 57 h 725"/>
              <a:gd name="T6" fmla="*/ 1197 w 1829"/>
              <a:gd name="T7" fmla="*/ 276 h 725"/>
              <a:gd name="T8" fmla="*/ 668 w 1829"/>
              <a:gd name="T9" fmla="*/ 57 h 725"/>
              <a:gd name="T10" fmla="*/ 668 w 1829"/>
              <a:gd name="T11" fmla="*/ 57 h 725"/>
              <a:gd name="T12" fmla="*/ 463 w 1829"/>
              <a:gd name="T13" fmla="*/ 57 h 725"/>
              <a:gd name="T14" fmla="*/ 210 w 1829"/>
              <a:gd name="T15" fmla="*/ 309 h 725"/>
              <a:gd name="T16" fmla="*/ 113 w 1829"/>
              <a:gd name="T17" fmla="*/ 212 h 725"/>
              <a:gd name="T18" fmla="*/ 0 w 1829"/>
              <a:gd name="T19" fmla="*/ 725 h 725"/>
              <a:gd name="T20" fmla="*/ 513 w 1829"/>
              <a:gd name="T21" fmla="*/ 612 h 725"/>
              <a:gd name="T22" fmla="*/ 416 w 1829"/>
              <a:gd name="T23" fmla="*/ 515 h 725"/>
              <a:gd name="T24" fmla="*/ 542 w 1829"/>
              <a:gd name="T25" fmla="*/ 389 h 725"/>
              <a:gd name="T26" fmla="*/ 593 w 1829"/>
              <a:gd name="T27" fmla="*/ 384 h 725"/>
              <a:gd name="T28" fmla="*/ 1829 w 1829"/>
              <a:gd name="T29" fmla="*/ 364 h 725"/>
              <a:gd name="T30" fmla="*/ 1727 w 1829"/>
              <a:gd name="T31" fmla="*/ 262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29" h="725">
                <a:moveTo>
                  <a:pt x="1727" y="262"/>
                </a:moveTo>
                <a:cubicBezTo>
                  <a:pt x="1670" y="206"/>
                  <a:pt x="1670" y="114"/>
                  <a:pt x="1726" y="57"/>
                </a:cubicBezTo>
                <a:cubicBezTo>
                  <a:pt x="1726" y="57"/>
                  <a:pt x="1726" y="57"/>
                  <a:pt x="1726" y="57"/>
                </a:cubicBezTo>
                <a:cubicBezTo>
                  <a:pt x="1585" y="198"/>
                  <a:pt x="1397" y="276"/>
                  <a:pt x="1197" y="276"/>
                </a:cubicBezTo>
                <a:cubicBezTo>
                  <a:pt x="997" y="276"/>
                  <a:pt x="810" y="198"/>
                  <a:pt x="668" y="57"/>
                </a:cubicBezTo>
                <a:cubicBezTo>
                  <a:pt x="668" y="57"/>
                  <a:pt x="668" y="57"/>
                  <a:pt x="668" y="57"/>
                </a:cubicBezTo>
                <a:cubicBezTo>
                  <a:pt x="612" y="0"/>
                  <a:pt x="519" y="0"/>
                  <a:pt x="463" y="57"/>
                </a:cubicBezTo>
                <a:cubicBezTo>
                  <a:pt x="210" y="309"/>
                  <a:pt x="210" y="309"/>
                  <a:pt x="210" y="309"/>
                </a:cubicBezTo>
                <a:cubicBezTo>
                  <a:pt x="113" y="212"/>
                  <a:pt x="113" y="212"/>
                  <a:pt x="113" y="212"/>
                </a:cubicBezTo>
                <a:cubicBezTo>
                  <a:pt x="0" y="725"/>
                  <a:pt x="0" y="725"/>
                  <a:pt x="0" y="725"/>
                </a:cubicBezTo>
                <a:cubicBezTo>
                  <a:pt x="513" y="612"/>
                  <a:pt x="513" y="612"/>
                  <a:pt x="513" y="612"/>
                </a:cubicBezTo>
                <a:cubicBezTo>
                  <a:pt x="416" y="515"/>
                  <a:pt x="416" y="515"/>
                  <a:pt x="416" y="515"/>
                </a:cubicBezTo>
                <a:cubicBezTo>
                  <a:pt x="542" y="389"/>
                  <a:pt x="542" y="389"/>
                  <a:pt x="542" y="389"/>
                </a:cubicBezTo>
                <a:cubicBezTo>
                  <a:pt x="556" y="375"/>
                  <a:pt x="577" y="373"/>
                  <a:pt x="593" y="384"/>
                </a:cubicBezTo>
                <a:cubicBezTo>
                  <a:pt x="963" y="646"/>
                  <a:pt x="1465" y="639"/>
                  <a:pt x="1829" y="364"/>
                </a:cubicBezTo>
                <a:lnTo>
                  <a:pt x="1727" y="262"/>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Left Arrow"/>
          <p:cNvSpPr>
            <a:spLocks/>
          </p:cNvSpPr>
          <p:nvPr/>
        </p:nvSpPr>
        <p:spPr bwMode="auto">
          <a:xfrm>
            <a:off x="4046519" y="1531938"/>
            <a:ext cx="1149350" cy="2898775"/>
          </a:xfrm>
          <a:custGeom>
            <a:avLst/>
            <a:gdLst>
              <a:gd name="T0" fmla="*/ 211 w 725"/>
              <a:gd name="T1" fmla="*/ 416 h 1829"/>
              <a:gd name="T2" fmla="*/ 337 w 725"/>
              <a:gd name="T3" fmla="*/ 542 h 1829"/>
              <a:gd name="T4" fmla="*/ 341 w 725"/>
              <a:gd name="T5" fmla="*/ 593 h 1829"/>
              <a:gd name="T6" fmla="*/ 361 w 725"/>
              <a:gd name="T7" fmla="*/ 1829 h 1829"/>
              <a:gd name="T8" fmla="*/ 463 w 725"/>
              <a:gd name="T9" fmla="*/ 1727 h 1829"/>
              <a:gd name="T10" fmla="*/ 668 w 725"/>
              <a:gd name="T11" fmla="*/ 1727 h 1829"/>
              <a:gd name="T12" fmla="*/ 668 w 725"/>
              <a:gd name="T13" fmla="*/ 1727 h 1829"/>
              <a:gd name="T14" fmla="*/ 669 w 725"/>
              <a:gd name="T15" fmla="*/ 1726 h 1829"/>
              <a:gd name="T16" fmla="*/ 449 w 725"/>
              <a:gd name="T17" fmla="*/ 1198 h 1829"/>
              <a:gd name="T18" fmla="*/ 669 w 725"/>
              <a:gd name="T19" fmla="*/ 669 h 1829"/>
              <a:gd name="T20" fmla="*/ 669 w 725"/>
              <a:gd name="T21" fmla="*/ 463 h 1829"/>
              <a:gd name="T22" fmla="*/ 416 w 725"/>
              <a:gd name="T23" fmla="*/ 211 h 1829"/>
              <a:gd name="T24" fmla="*/ 514 w 725"/>
              <a:gd name="T25" fmla="*/ 114 h 1829"/>
              <a:gd name="T26" fmla="*/ 0 w 725"/>
              <a:gd name="T27" fmla="*/ 0 h 1829"/>
              <a:gd name="T28" fmla="*/ 114 w 725"/>
              <a:gd name="T29" fmla="*/ 514 h 1829"/>
              <a:gd name="T30" fmla="*/ 211 w 725"/>
              <a:gd name="T31" fmla="*/ 416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5" h="1829">
                <a:moveTo>
                  <a:pt x="211" y="416"/>
                </a:moveTo>
                <a:cubicBezTo>
                  <a:pt x="337" y="542"/>
                  <a:pt x="337" y="542"/>
                  <a:pt x="337" y="542"/>
                </a:cubicBezTo>
                <a:cubicBezTo>
                  <a:pt x="350" y="556"/>
                  <a:pt x="352" y="578"/>
                  <a:pt x="341" y="593"/>
                </a:cubicBezTo>
                <a:cubicBezTo>
                  <a:pt x="79" y="963"/>
                  <a:pt x="86" y="1465"/>
                  <a:pt x="361" y="1829"/>
                </a:cubicBezTo>
                <a:cubicBezTo>
                  <a:pt x="463" y="1727"/>
                  <a:pt x="463" y="1727"/>
                  <a:pt x="463" y="1727"/>
                </a:cubicBezTo>
                <a:cubicBezTo>
                  <a:pt x="519" y="1670"/>
                  <a:pt x="612" y="1670"/>
                  <a:pt x="668" y="1727"/>
                </a:cubicBezTo>
                <a:cubicBezTo>
                  <a:pt x="668" y="1727"/>
                  <a:pt x="668" y="1727"/>
                  <a:pt x="668" y="1727"/>
                </a:cubicBezTo>
                <a:cubicBezTo>
                  <a:pt x="669" y="1726"/>
                  <a:pt x="669" y="1726"/>
                  <a:pt x="669" y="1726"/>
                </a:cubicBezTo>
                <a:cubicBezTo>
                  <a:pt x="527" y="1585"/>
                  <a:pt x="449" y="1397"/>
                  <a:pt x="449" y="1198"/>
                </a:cubicBezTo>
                <a:cubicBezTo>
                  <a:pt x="449" y="998"/>
                  <a:pt x="527" y="810"/>
                  <a:pt x="669" y="669"/>
                </a:cubicBezTo>
                <a:cubicBezTo>
                  <a:pt x="725" y="612"/>
                  <a:pt x="725" y="520"/>
                  <a:pt x="669" y="463"/>
                </a:cubicBezTo>
                <a:cubicBezTo>
                  <a:pt x="416" y="211"/>
                  <a:pt x="416" y="211"/>
                  <a:pt x="416" y="211"/>
                </a:cubicBezTo>
                <a:cubicBezTo>
                  <a:pt x="514" y="114"/>
                  <a:pt x="514" y="114"/>
                  <a:pt x="514" y="114"/>
                </a:cubicBezTo>
                <a:cubicBezTo>
                  <a:pt x="0" y="0"/>
                  <a:pt x="0" y="0"/>
                  <a:pt x="0" y="0"/>
                </a:cubicBezTo>
                <a:cubicBezTo>
                  <a:pt x="114" y="514"/>
                  <a:pt x="114" y="514"/>
                  <a:pt x="114" y="514"/>
                </a:cubicBezTo>
                <a:lnTo>
                  <a:pt x="211" y="416"/>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4 TextBox"/>
          <p:cNvSpPr txBox="1"/>
          <p:nvPr/>
        </p:nvSpPr>
        <p:spPr>
          <a:xfrm>
            <a:off x="8105021" y="5009891"/>
            <a:ext cx="2770108" cy="1329146"/>
          </a:xfrm>
          <a:prstGeom prst="rect">
            <a:avLst/>
          </a:prstGeom>
          <a:noFill/>
        </p:spPr>
        <p:txBody>
          <a:bodyPr wrap="square" rtlCol="0">
            <a:spAutoFit/>
          </a:bodyPr>
          <a:lstStyle/>
          <a:p>
            <a:pPr algn="ctr">
              <a:lnSpc>
                <a:spcPct val="114000"/>
              </a:lnSpc>
              <a:spcBef>
                <a:spcPts val="600"/>
              </a:spcBef>
            </a:pPr>
            <a:r>
              <a:rPr lang="en-US" dirty="0">
                <a:solidFill>
                  <a:schemeClr val="tx1">
                    <a:lumMod val="65000"/>
                    <a:lumOff val="35000"/>
                  </a:schemeClr>
                </a:solidFill>
              </a:rPr>
              <a:t>Access 3-4 UDL-related resources to support teaching and learning in a variety of settings</a:t>
            </a:r>
          </a:p>
        </p:txBody>
      </p:sp>
      <p:sp>
        <p:nvSpPr>
          <p:cNvPr id="102" name="4 Title"/>
          <p:cNvSpPr>
            <a:spLocks noChangeArrowheads="1"/>
          </p:cNvSpPr>
          <p:nvPr/>
        </p:nvSpPr>
        <p:spPr bwMode="auto">
          <a:xfrm>
            <a:off x="8561135" y="4618039"/>
            <a:ext cx="18578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accent2"/>
                </a:solidFill>
                <a:effectLst/>
                <a:latin typeface="Arial Black" panose="020B0A04020102020204" pitchFamily="34" charset="0"/>
              </a:rPr>
              <a:t>OBJECTIVE #4</a:t>
            </a:r>
            <a:endParaRPr kumimoji="0" lang="en-US" altLang="en-US" sz="1800" b="0" i="0" u="none" strike="noStrike" cap="none" normalizeH="0" baseline="0" dirty="0">
              <a:ln>
                <a:noFill/>
              </a:ln>
              <a:solidFill>
                <a:schemeClr val="accent2"/>
              </a:solidFill>
              <a:effectLst/>
            </a:endParaRPr>
          </a:p>
        </p:txBody>
      </p:sp>
      <p:sp>
        <p:nvSpPr>
          <p:cNvPr id="109" name="3 TextBox"/>
          <p:cNvSpPr txBox="1"/>
          <p:nvPr/>
        </p:nvSpPr>
        <p:spPr>
          <a:xfrm>
            <a:off x="895312" y="4895038"/>
            <a:ext cx="2613180" cy="683007"/>
          </a:xfrm>
          <a:prstGeom prst="rect">
            <a:avLst/>
          </a:prstGeom>
          <a:noFill/>
        </p:spPr>
        <p:txBody>
          <a:bodyPr wrap="square" rtlCol="0">
            <a:spAutoFit/>
          </a:bodyPr>
          <a:lstStyle/>
          <a:p>
            <a:pPr algn="ctr">
              <a:lnSpc>
                <a:spcPct val="111000"/>
              </a:lnSpc>
              <a:spcBef>
                <a:spcPts val="600"/>
              </a:spcBef>
            </a:pPr>
            <a:r>
              <a:rPr lang="en-US" dirty="0">
                <a:solidFill>
                  <a:schemeClr val="tx1">
                    <a:lumMod val="65000"/>
                    <a:lumOff val="35000"/>
                  </a:schemeClr>
                </a:solidFill>
              </a:rPr>
              <a:t>List the 3 basic principles of UDL</a:t>
            </a:r>
          </a:p>
        </p:txBody>
      </p:sp>
      <p:sp>
        <p:nvSpPr>
          <p:cNvPr id="58" name="3 Title"/>
          <p:cNvSpPr>
            <a:spLocks noChangeArrowheads="1"/>
          </p:cNvSpPr>
          <p:nvPr/>
        </p:nvSpPr>
        <p:spPr bwMode="auto">
          <a:xfrm>
            <a:off x="1272962" y="4512656"/>
            <a:ext cx="18578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b="1" dirty="0">
                <a:solidFill>
                  <a:schemeClr val="accent3"/>
                </a:solidFill>
                <a:latin typeface="Arial Black" panose="020B0A04020102020204" pitchFamily="34" charset="0"/>
              </a:rPr>
              <a:t>OBJECTIVE #2</a:t>
            </a:r>
            <a:endParaRPr kumimoji="0" lang="en-US" altLang="en-US" sz="1800" b="0" i="0" u="none" strike="noStrike" cap="none" normalizeH="0" baseline="0" dirty="0">
              <a:ln>
                <a:noFill/>
              </a:ln>
              <a:solidFill>
                <a:schemeClr val="accent3"/>
              </a:solidFill>
              <a:effectLst/>
            </a:endParaRPr>
          </a:p>
        </p:txBody>
      </p:sp>
      <p:sp>
        <p:nvSpPr>
          <p:cNvPr id="108" name="2 TextBox"/>
          <p:cNvSpPr txBox="1"/>
          <p:nvPr/>
        </p:nvSpPr>
        <p:spPr>
          <a:xfrm>
            <a:off x="8339143" y="1412511"/>
            <a:ext cx="2770108" cy="2592313"/>
          </a:xfrm>
          <a:prstGeom prst="rect">
            <a:avLst/>
          </a:prstGeom>
          <a:noFill/>
        </p:spPr>
        <p:txBody>
          <a:bodyPr wrap="square" rtlCol="0">
            <a:spAutoFit/>
          </a:bodyPr>
          <a:lstStyle/>
          <a:p>
            <a:pPr algn="ctr">
              <a:lnSpc>
                <a:spcPct val="114000"/>
              </a:lnSpc>
              <a:spcBef>
                <a:spcPts val="600"/>
              </a:spcBef>
            </a:pPr>
            <a:r>
              <a:rPr lang="en-US" dirty="0">
                <a:solidFill>
                  <a:schemeClr val="tx1">
                    <a:lumMod val="65000"/>
                    <a:lumOff val="35000"/>
                  </a:schemeClr>
                </a:solidFill>
              </a:rPr>
              <a:t>Identify one way you are either using UDL currently or can implement UDL in your present learning/training or living environment (in person or distance learning)</a:t>
            </a:r>
          </a:p>
        </p:txBody>
      </p:sp>
      <p:sp>
        <p:nvSpPr>
          <p:cNvPr id="80" name="2 Title"/>
          <p:cNvSpPr>
            <a:spLocks noChangeArrowheads="1"/>
          </p:cNvSpPr>
          <p:nvPr/>
        </p:nvSpPr>
        <p:spPr bwMode="auto">
          <a:xfrm>
            <a:off x="8439116" y="939761"/>
            <a:ext cx="24766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b="1" dirty="0">
                <a:solidFill>
                  <a:schemeClr val="accent4"/>
                </a:solidFill>
                <a:latin typeface="Arial Black" panose="020B0A04020102020204" pitchFamily="34" charset="0"/>
              </a:rPr>
              <a:t>OBJECTIVE #3</a:t>
            </a:r>
            <a:endParaRPr kumimoji="0" lang="en-US" altLang="en-US" sz="1800" b="0" i="0" u="none" strike="noStrike" cap="none" normalizeH="0" baseline="0" dirty="0">
              <a:ln>
                <a:noFill/>
              </a:ln>
              <a:solidFill>
                <a:schemeClr val="accent4"/>
              </a:solidFill>
              <a:effectLst/>
            </a:endParaRPr>
          </a:p>
        </p:txBody>
      </p:sp>
      <p:sp>
        <p:nvSpPr>
          <p:cNvPr id="36" name="1 Title"/>
          <p:cNvSpPr>
            <a:spLocks noChangeArrowheads="1"/>
          </p:cNvSpPr>
          <p:nvPr/>
        </p:nvSpPr>
        <p:spPr bwMode="auto">
          <a:xfrm>
            <a:off x="1176565" y="1893888"/>
            <a:ext cx="18578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accent6"/>
                </a:solidFill>
                <a:effectLst/>
                <a:latin typeface="Arial Black" panose="020B0A04020102020204" pitchFamily="34" charset="0"/>
              </a:rPr>
              <a:t>OBJECTIVE</a:t>
            </a:r>
            <a:r>
              <a:rPr kumimoji="0" lang="en-US" altLang="en-US" sz="1800" b="1" i="0" u="none" strike="noStrike" cap="none" normalizeH="0" dirty="0">
                <a:ln>
                  <a:noFill/>
                </a:ln>
                <a:solidFill>
                  <a:schemeClr val="accent6"/>
                </a:solidFill>
                <a:effectLst/>
                <a:latin typeface="Arial Black" panose="020B0A04020102020204" pitchFamily="34" charset="0"/>
              </a:rPr>
              <a:t> #1</a:t>
            </a:r>
            <a:endParaRPr kumimoji="0" lang="en-US" altLang="en-US" sz="1800" b="0" i="0" u="none" strike="noStrike" cap="none" normalizeH="0" baseline="0" dirty="0">
              <a:ln>
                <a:noFill/>
              </a:ln>
              <a:solidFill>
                <a:schemeClr val="accent6"/>
              </a:solidFill>
              <a:effectLst/>
            </a:endParaRPr>
          </a:p>
        </p:txBody>
      </p:sp>
      <p:sp>
        <p:nvSpPr>
          <p:cNvPr id="119" name="Maintitle"/>
          <p:cNvSpPr>
            <a:spLocks noChangeArrowheads="1"/>
          </p:cNvSpPr>
          <p:nvPr/>
        </p:nvSpPr>
        <p:spPr bwMode="auto">
          <a:xfrm>
            <a:off x="4228374" y="346929"/>
            <a:ext cx="328295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chemeClr val="tx2"/>
                </a:solidFill>
                <a:effectLst/>
                <a:latin typeface="Arial Black" panose="020B0A04020102020204" pitchFamily="34" charset="0"/>
              </a:rPr>
              <a:t>OBJECTIVES</a:t>
            </a:r>
            <a:endParaRPr kumimoji="0" lang="en-US" altLang="en-US" sz="1800" b="0" i="0" u="none" strike="noStrike" cap="none" normalizeH="0" baseline="0" dirty="0">
              <a:ln>
                <a:noFill/>
              </a:ln>
              <a:solidFill>
                <a:schemeClr val="tx2"/>
              </a:solidFill>
              <a:effectLst/>
            </a:endParaRPr>
          </a:p>
        </p:txBody>
      </p:sp>
      <p:sp>
        <p:nvSpPr>
          <p:cNvPr id="2" name="TextBox 1">
            <a:extLst>
              <a:ext uri="{FF2B5EF4-FFF2-40B4-BE49-F238E27FC236}">
                <a16:creationId xmlns:a16="http://schemas.microsoft.com/office/drawing/2014/main" id="{ACE20F05-BF35-4C95-AF86-7FE5E5239437}"/>
              </a:ext>
            </a:extLst>
          </p:cNvPr>
          <p:cNvSpPr txBox="1"/>
          <p:nvPr/>
        </p:nvSpPr>
        <p:spPr>
          <a:xfrm>
            <a:off x="1082749" y="2239963"/>
            <a:ext cx="2188352" cy="369332"/>
          </a:xfrm>
          <a:prstGeom prst="rect">
            <a:avLst/>
          </a:prstGeom>
          <a:noFill/>
        </p:spPr>
        <p:txBody>
          <a:bodyPr wrap="square" rtlCol="0">
            <a:spAutoFit/>
          </a:bodyPr>
          <a:lstStyle/>
          <a:p>
            <a:pPr algn="ctr"/>
            <a:r>
              <a:rPr lang="en-US" dirty="0">
                <a:solidFill>
                  <a:schemeClr val="tx1">
                    <a:lumMod val="65000"/>
                    <a:lumOff val="35000"/>
                  </a:schemeClr>
                </a:solidFill>
              </a:rPr>
              <a:t>Define UDL</a:t>
            </a:r>
          </a:p>
        </p:txBody>
      </p:sp>
      <p:sp>
        <p:nvSpPr>
          <p:cNvPr id="6" name="Slide Number Placeholder 4">
            <a:extLst>
              <a:ext uri="{FF2B5EF4-FFF2-40B4-BE49-F238E27FC236}">
                <a16:creationId xmlns:a16="http://schemas.microsoft.com/office/drawing/2014/main" id="{16B6E0AE-2763-4F98-BBF8-D57172142963}"/>
              </a:ext>
            </a:extLst>
          </p:cNvPr>
          <p:cNvSpPr txBox="1">
            <a:spLocks/>
          </p:cNvSpPr>
          <p:nvPr/>
        </p:nvSpPr>
        <p:spPr>
          <a:xfrm>
            <a:off x="9147810" y="626506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43E11D-E0F1-4370-9D70-52CAB9357432}" type="slidenum">
              <a:rPr lang="en-US" smtClean="0"/>
              <a:pPr/>
              <a:t>2</a:t>
            </a:fld>
            <a:endParaRPr lang="en-US" dirty="0"/>
          </a:p>
        </p:txBody>
      </p:sp>
    </p:spTree>
    <p:extLst>
      <p:ext uri="{BB962C8B-B14F-4D97-AF65-F5344CB8AC3E}">
        <p14:creationId xmlns:p14="http://schemas.microsoft.com/office/powerpoint/2010/main" val="76527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C8A22-14F7-6C9C-DE1E-82025D74A5C0}"/>
              </a:ext>
            </a:extLst>
          </p:cNvPr>
          <p:cNvSpPr>
            <a:spLocks noGrp="1"/>
          </p:cNvSpPr>
          <p:nvPr>
            <p:ph type="title"/>
          </p:nvPr>
        </p:nvSpPr>
        <p:spPr/>
        <p:txBody>
          <a:bodyPr/>
          <a:lstStyle/>
          <a:p>
            <a:r>
              <a:rPr lang="en-US" dirty="0">
                <a:solidFill>
                  <a:schemeClr val="accent4"/>
                </a:solidFill>
              </a:rPr>
              <a:t>Long Beach – Immersive Reader</a:t>
            </a:r>
          </a:p>
        </p:txBody>
      </p:sp>
      <p:sp>
        <p:nvSpPr>
          <p:cNvPr id="4" name="Slide Number Placeholder 3">
            <a:extLst>
              <a:ext uri="{FF2B5EF4-FFF2-40B4-BE49-F238E27FC236}">
                <a16:creationId xmlns:a16="http://schemas.microsoft.com/office/drawing/2014/main" id="{9E46B4B4-662D-78CE-3915-5A5D67F1058C}"/>
              </a:ext>
            </a:extLst>
          </p:cNvPr>
          <p:cNvSpPr>
            <a:spLocks noGrp="1"/>
          </p:cNvSpPr>
          <p:nvPr>
            <p:ph type="sldNum" sz="quarter" idx="12"/>
          </p:nvPr>
        </p:nvSpPr>
        <p:spPr/>
        <p:txBody>
          <a:bodyPr/>
          <a:lstStyle/>
          <a:p>
            <a:fld id="{E743E11D-E0F1-4370-9D70-52CAB9357432}" type="slidenum">
              <a:rPr lang="en-US" smtClean="0"/>
              <a:t>20</a:t>
            </a:fld>
            <a:endParaRPr lang="en-US"/>
          </a:p>
        </p:txBody>
      </p:sp>
      <p:pic>
        <p:nvPicPr>
          <p:cNvPr id="7" name="Picture 6">
            <a:extLst>
              <a:ext uri="{FF2B5EF4-FFF2-40B4-BE49-F238E27FC236}">
                <a16:creationId xmlns:a16="http://schemas.microsoft.com/office/drawing/2014/main" id="{CC501273-7118-BB82-5202-72C1EB1FBB1E}"/>
              </a:ext>
            </a:extLst>
          </p:cNvPr>
          <p:cNvPicPr>
            <a:picLocks noChangeAspect="1"/>
          </p:cNvPicPr>
          <p:nvPr/>
        </p:nvPicPr>
        <p:blipFill>
          <a:blip r:embed="rId2"/>
          <a:stretch>
            <a:fillRect/>
          </a:stretch>
        </p:blipFill>
        <p:spPr>
          <a:xfrm>
            <a:off x="2061274" y="1319093"/>
            <a:ext cx="7780694" cy="5037257"/>
          </a:xfrm>
          <a:prstGeom prst="rect">
            <a:avLst/>
          </a:prstGeom>
        </p:spPr>
      </p:pic>
    </p:spTree>
    <p:extLst>
      <p:ext uri="{BB962C8B-B14F-4D97-AF65-F5344CB8AC3E}">
        <p14:creationId xmlns:p14="http://schemas.microsoft.com/office/powerpoint/2010/main" val="858523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Background Image"/>
          <p:cNvGraphicFramePr/>
          <p:nvPr>
            <p:extLst>
              <p:ext uri="{D42A27DB-BD31-4B8C-83A1-F6EECF244321}">
                <p14:modId xmlns:p14="http://schemas.microsoft.com/office/powerpoint/2010/main" val="3152587488"/>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a:extLst>
              <a:ext uri="{FF2B5EF4-FFF2-40B4-BE49-F238E27FC236}">
                <a16:creationId xmlns:a16="http://schemas.microsoft.com/office/drawing/2014/main" id="{42A24F96-2939-B526-E90F-D9436BC3FF41}"/>
              </a:ext>
            </a:extLst>
          </p:cNvPr>
          <p:cNvSpPr/>
          <p:nvPr/>
        </p:nvSpPr>
        <p:spPr>
          <a:xfrm>
            <a:off x="2455" y="6061"/>
            <a:ext cx="12187090" cy="6845877"/>
          </a:xfrm>
          <a:prstGeom prst="rect">
            <a:avLst/>
          </a:prstGeom>
          <a:blipFill>
            <a:blip r:embed="rId8">
              <a:extLst>
                <a:ext uri="{28A0092B-C50C-407E-A947-70E740481C1C}">
                  <a14:useLocalDpi xmlns:a14="http://schemas.microsoft.com/office/drawing/2010/main" val="0"/>
                </a:ext>
              </a:extLst>
            </a:blip>
            <a:srcRect/>
            <a:stretch>
              <a:fillRect t="-9000" b="-9000"/>
            </a:stretch>
          </a:blipFill>
          <a:ln w="12700">
            <a:noFill/>
          </a:ln>
        </p:spPr>
        <p:style>
          <a:lnRef idx="2">
            <a:scrgbClr r="0" g="0" b="0"/>
          </a:lnRef>
          <a:fillRef idx="1">
            <a:scrgbClr r="0" g="0" b="0"/>
          </a:fillRef>
          <a:effectRef idx="0">
            <a:schemeClr val="accent3">
              <a:shade val="50000"/>
              <a:hueOff val="0"/>
              <a:satOff val="0"/>
              <a:lumOff val="0"/>
              <a:alphaOff val="0"/>
            </a:schemeClr>
          </a:effectRef>
          <a:fontRef idx="minor">
            <a:schemeClr val="lt1"/>
          </a:fontRef>
        </p:style>
      </p:sp>
      <p:sp>
        <p:nvSpPr>
          <p:cNvPr id="8" name="Gradient Overlay"/>
          <p:cNvSpPr>
            <a:spLocks noChangeArrowheads="1"/>
          </p:cNvSpPr>
          <p:nvPr/>
        </p:nvSpPr>
        <p:spPr bwMode="auto">
          <a:xfrm>
            <a:off x="9526" y="4799013"/>
            <a:ext cx="12172950" cy="2054225"/>
          </a:xfrm>
          <a:prstGeom prst="rect">
            <a:avLst/>
          </a:prstGeom>
          <a:gradFill>
            <a:gsLst>
              <a:gs pos="0">
                <a:schemeClr val="accent6">
                  <a:alpha val="85000"/>
                </a:schemeClr>
              </a:gs>
              <a:gs pos="100000">
                <a:schemeClr val="accent1">
                  <a:alpha val="85000"/>
                </a:schemeClr>
              </a:gs>
            </a:gsLst>
            <a:lin ang="27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54" name="Main TextBox"/>
          <p:cNvSpPr txBox="1"/>
          <p:nvPr/>
        </p:nvSpPr>
        <p:spPr>
          <a:xfrm>
            <a:off x="2122714" y="5612328"/>
            <a:ext cx="7903029" cy="366126"/>
          </a:xfrm>
          <a:prstGeom prst="rect">
            <a:avLst/>
          </a:prstGeom>
          <a:noFill/>
        </p:spPr>
        <p:txBody>
          <a:bodyPr wrap="square" rtlCol="0">
            <a:spAutoFit/>
          </a:bodyPr>
          <a:lstStyle/>
          <a:p>
            <a:pPr algn="ctr">
              <a:lnSpc>
                <a:spcPts val="2260"/>
              </a:lnSpc>
            </a:pPr>
            <a:r>
              <a:rPr lang="en-US" dirty="0">
                <a:solidFill>
                  <a:schemeClr val="bg1"/>
                </a:solidFill>
              </a:rPr>
              <a:t>Where to Start</a:t>
            </a:r>
          </a:p>
        </p:txBody>
      </p:sp>
      <p:sp>
        <p:nvSpPr>
          <p:cNvPr id="9" name="Main Title"/>
          <p:cNvSpPr>
            <a:spLocks noChangeArrowheads="1"/>
          </p:cNvSpPr>
          <p:nvPr/>
        </p:nvSpPr>
        <p:spPr bwMode="auto">
          <a:xfrm>
            <a:off x="3175526" y="4976813"/>
            <a:ext cx="58410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600" b="1" dirty="0">
                <a:solidFill>
                  <a:srgbClr val="FFFFFF"/>
                </a:solidFill>
                <a:latin typeface="Arial Black" panose="020B0A04020102020204" pitchFamily="34" charset="0"/>
              </a:rPr>
              <a:t>Implementation of UDL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Slide Number Placeholder 4">
            <a:extLst>
              <a:ext uri="{FF2B5EF4-FFF2-40B4-BE49-F238E27FC236}">
                <a16:creationId xmlns:a16="http://schemas.microsoft.com/office/drawing/2014/main" id="{217A01F8-CAA9-4CB5-BEA1-00A06848B3F6}"/>
              </a:ext>
            </a:extLst>
          </p:cNvPr>
          <p:cNvSpPr txBox="1">
            <a:spLocks/>
          </p:cNvSpPr>
          <p:nvPr/>
        </p:nvSpPr>
        <p:spPr>
          <a:xfrm>
            <a:off x="9147810" y="626506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43E11D-E0F1-4370-9D70-52CAB9357432}" type="slidenum">
              <a:rPr lang="en-US" smtClean="0">
                <a:solidFill>
                  <a:schemeClr val="bg1"/>
                </a:solidFill>
              </a:rPr>
              <a:pPr/>
              <a:t>21</a:t>
            </a:fld>
            <a:endParaRPr lang="en-US" dirty="0">
              <a:solidFill>
                <a:schemeClr val="bg1"/>
              </a:solidFill>
            </a:endParaRPr>
          </a:p>
        </p:txBody>
      </p:sp>
    </p:spTree>
    <p:extLst>
      <p:ext uri="{BB962C8B-B14F-4D97-AF65-F5344CB8AC3E}">
        <p14:creationId xmlns:p14="http://schemas.microsoft.com/office/powerpoint/2010/main" val="4271448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27B47D3-E949-4E5C-97F4-0FB600688AC9}"/>
              </a:ext>
            </a:extLst>
          </p:cNvPr>
          <p:cNvSpPr>
            <a:spLocks noGrp="1"/>
          </p:cNvSpPr>
          <p:nvPr>
            <p:ph type="title"/>
          </p:nvPr>
        </p:nvSpPr>
        <p:spPr>
          <a:xfrm>
            <a:off x="1383564" y="348865"/>
            <a:ext cx="9718111" cy="1576446"/>
          </a:xfrm>
        </p:spPr>
        <p:txBody>
          <a:bodyPr anchor="ctr">
            <a:normAutofit fontScale="90000"/>
          </a:bodyPr>
          <a:lstStyle/>
          <a:p>
            <a:pPr algn="ctr"/>
            <a:r>
              <a:rPr lang="en-US" sz="4000" dirty="0">
                <a:solidFill>
                  <a:srgbClr val="FFFFFF"/>
                </a:solidFill>
              </a:rPr>
              <a:t>UDL: Reasonable Accommodation in </a:t>
            </a:r>
            <a:br>
              <a:rPr lang="en-US" sz="4000" dirty="0">
                <a:solidFill>
                  <a:srgbClr val="FFFFFF"/>
                </a:solidFill>
              </a:rPr>
            </a:br>
            <a:r>
              <a:rPr lang="en-US" sz="4000" dirty="0">
                <a:solidFill>
                  <a:srgbClr val="FFFFFF"/>
                </a:solidFill>
              </a:rPr>
              <a:t>Distance Learning Settings and Blended Learning Models</a:t>
            </a:r>
          </a:p>
        </p:txBody>
      </p:sp>
      <p:sp>
        <p:nvSpPr>
          <p:cNvPr id="5" name="Slide Number Placeholder 4">
            <a:extLst>
              <a:ext uri="{FF2B5EF4-FFF2-40B4-BE49-F238E27FC236}">
                <a16:creationId xmlns:a16="http://schemas.microsoft.com/office/drawing/2014/main" id="{CF9BAE3F-1E42-4509-B84C-BBFD2948926B}"/>
              </a:ext>
            </a:extLst>
          </p:cNvPr>
          <p:cNvSpPr>
            <a:spLocks noGrp="1"/>
          </p:cNvSpPr>
          <p:nvPr>
            <p:ph type="sldNum" sz="quarter" idx="12"/>
          </p:nvPr>
        </p:nvSpPr>
        <p:spPr>
          <a:xfrm>
            <a:off x="11704320" y="6455664"/>
            <a:ext cx="448056" cy="365125"/>
          </a:xfrm>
        </p:spPr>
        <p:txBody>
          <a:bodyPr>
            <a:normAutofit/>
          </a:bodyPr>
          <a:lstStyle/>
          <a:p>
            <a:pPr>
              <a:spcAft>
                <a:spcPts val="600"/>
              </a:spcAft>
            </a:pPr>
            <a:fld id="{4FAB73BC-B049-4115-A692-8D63A059BFB8}" type="slidenum">
              <a:rPr lang="en-US" sz="1100">
                <a:solidFill>
                  <a:schemeClr val="tx1">
                    <a:lumMod val="50000"/>
                    <a:lumOff val="50000"/>
                  </a:schemeClr>
                </a:solidFill>
              </a:rPr>
              <a:pPr>
                <a:spcAft>
                  <a:spcPts val="600"/>
                </a:spcAft>
              </a:pPr>
              <a:t>22</a:t>
            </a:fld>
            <a:endParaRPr lang="en-US" sz="1100">
              <a:solidFill>
                <a:schemeClr val="tx1">
                  <a:lumMod val="50000"/>
                  <a:lumOff val="50000"/>
                </a:schemeClr>
              </a:solidFill>
            </a:endParaRPr>
          </a:p>
        </p:txBody>
      </p:sp>
      <p:graphicFrame>
        <p:nvGraphicFramePr>
          <p:cNvPr id="16" name="Content Placeholder 6">
            <a:extLst>
              <a:ext uri="{FF2B5EF4-FFF2-40B4-BE49-F238E27FC236}">
                <a16:creationId xmlns:a16="http://schemas.microsoft.com/office/drawing/2014/main" id="{18E83A04-C064-4C7D-9214-C17487DD6A76}"/>
              </a:ext>
            </a:extLst>
          </p:cNvPr>
          <p:cNvGraphicFramePr>
            <a:graphicFrameLocks noGrp="1"/>
          </p:cNvGraphicFramePr>
          <p:nvPr>
            <p:ph idx="1"/>
            <p:extLst>
              <p:ext uri="{D42A27DB-BD31-4B8C-83A1-F6EECF244321}">
                <p14:modId xmlns:p14="http://schemas.microsoft.com/office/powerpoint/2010/main" val="1334616248"/>
              </p:ext>
            </p:extLst>
          </p:nvPr>
        </p:nvGraphicFramePr>
        <p:xfrm>
          <a:off x="644054" y="2129062"/>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06EE1282-EE7B-4964-BF48-E450F263EC7C}"/>
              </a:ext>
            </a:extLst>
          </p:cNvPr>
          <p:cNvSpPr txBox="1">
            <a:spLocks/>
          </p:cNvSpPr>
          <p:nvPr/>
        </p:nvSpPr>
        <p:spPr>
          <a:xfrm>
            <a:off x="790657" y="552616"/>
            <a:ext cx="10634625" cy="157644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4000"/>
              </a:lnSpc>
              <a:spcBef>
                <a:spcPts val="1000"/>
              </a:spcBef>
            </a:pPr>
            <a:r>
              <a:rPr lang="en-US" sz="4000" dirty="0">
                <a:solidFill>
                  <a:schemeClr val="accent4"/>
                </a:solidFill>
              </a:rPr>
              <a:t>How Do We Implement a </a:t>
            </a:r>
          </a:p>
          <a:p>
            <a:pPr algn="ctr">
              <a:lnSpc>
                <a:spcPct val="114000"/>
              </a:lnSpc>
              <a:spcBef>
                <a:spcPts val="0"/>
              </a:spcBef>
            </a:pPr>
            <a:r>
              <a:rPr lang="en-US" sz="4000" dirty="0">
                <a:solidFill>
                  <a:schemeClr val="accent4"/>
                </a:solidFill>
              </a:rPr>
              <a:t>UDL Framework?</a:t>
            </a:r>
          </a:p>
        </p:txBody>
      </p:sp>
    </p:spTree>
    <p:extLst>
      <p:ext uri="{BB962C8B-B14F-4D97-AF65-F5344CB8AC3E}">
        <p14:creationId xmlns:p14="http://schemas.microsoft.com/office/powerpoint/2010/main" val="1645758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E9C4C-E1AB-1A22-0EFF-9E42B67A0C45}"/>
              </a:ext>
            </a:extLst>
          </p:cNvPr>
          <p:cNvSpPr>
            <a:spLocks noGrp="1"/>
          </p:cNvSpPr>
          <p:nvPr>
            <p:ph type="title"/>
          </p:nvPr>
        </p:nvSpPr>
        <p:spPr/>
        <p:txBody>
          <a:bodyPr/>
          <a:lstStyle/>
          <a:p>
            <a:r>
              <a:rPr lang="en-US" dirty="0">
                <a:solidFill>
                  <a:schemeClr val="accent4"/>
                </a:solidFill>
              </a:rPr>
              <a:t>Preparing to Reach All Learners</a:t>
            </a:r>
          </a:p>
        </p:txBody>
      </p:sp>
      <p:sp>
        <p:nvSpPr>
          <p:cNvPr id="3" name="Content Placeholder 2">
            <a:extLst>
              <a:ext uri="{FF2B5EF4-FFF2-40B4-BE49-F238E27FC236}">
                <a16:creationId xmlns:a16="http://schemas.microsoft.com/office/drawing/2014/main" id="{4FBEE593-7253-060F-DF14-8D83ADE7AFF8}"/>
              </a:ext>
            </a:extLst>
          </p:cNvPr>
          <p:cNvSpPr>
            <a:spLocks noGrp="1"/>
          </p:cNvSpPr>
          <p:nvPr>
            <p:ph idx="1"/>
          </p:nvPr>
        </p:nvSpPr>
        <p:spPr>
          <a:xfrm>
            <a:off x="838200" y="1625894"/>
            <a:ext cx="5586663" cy="4806823"/>
          </a:xfrm>
        </p:spPr>
        <p:txBody>
          <a:bodyPr>
            <a:normAutofit/>
          </a:bodyPr>
          <a:lstStyle/>
          <a:p>
            <a:pPr>
              <a:lnSpc>
                <a:spcPct val="134000"/>
              </a:lnSpc>
              <a:spcBef>
                <a:spcPts val="600"/>
              </a:spcBef>
              <a:buClr>
                <a:schemeClr val="accent4"/>
              </a:buClr>
              <a:buFont typeface="Wingdings" panose="05000000000000000000" pitchFamily="2" charset="2"/>
              <a:buChar char="§"/>
            </a:pPr>
            <a:r>
              <a:rPr lang="en-US" dirty="0"/>
              <a:t>Ensure </a:t>
            </a:r>
            <a:r>
              <a:rPr lang="en-US" b="1" dirty="0"/>
              <a:t>familiarity</a:t>
            </a:r>
            <a:r>
              <a:rPr lang="en-US" dirty="0"/>
              <a:t> with your students’ </a:t>
            </a:r>
            <a:r>
              <a:rPr lang="en-US" b="1" dirty="0">
                <a:solidFill>
                  <a:schemeClr val="accent4"/>
                </a:solidFill>
              </a:rPr>
              <a:t>strengths and weaknesses</a:t>
            </a:r>
            <a:r>
              <a:rPr lang="en-US" dirty="0"/>
              <a:t>.</a:t>
            </a:r>
          </a:p>
          <a:p>
            <a:pPr>
              <a:lnSpc>
                <a:spcPct val="134000"/>
              </a:lnSpc>
              <a:spcBef>
                <a:spcPts val="600"/>
              </a:spcBef>
              <a:buClr>
                <a:schemeClr val="accent4"/>
              </a:buClr>
              <a:buFont typeface="Wingdings" panose="05000000000000000000" pitchFamily="2" charset="2"/>
              <a:buChar char="§"/>
            </a:pPr>
            <a:r>
              <a:rPr lang="en-US" dirty="0"/>
              <a:t>Know the most </a:t>
            </a:r>
            <a:r>
              <a:rPr lang="en-US" b="1" dirty="0"/>
              <a:t>common types of accommodations </a:t>
            </a:r>
            <a:r>
              <a:rPr lang="en-US" dirty="0"/>
              <a:t>that appear on students with disabilities’ </a:t>
            </a:r>
            <a:r>
              <a:rPr lang="en-US" b="1" dirty="0">
                <a:solidFill>
                  <a:schemeClr val="accent4"/>
                </a:solidFill>
              </a:rPr>
              <a:t>accommodation plans</a:t>
            </a:r>
            <a:r>
              <a:rPr lang="en-US" dirty="0"/>
              <a:t>.</a:t>
            </a:r>
          </a:p>
        </p:txBody>
      </p:sp>
      <p:sp>
        <p:nvSpPr>
          <p:cNvPr id="4" name="Slide Number Placeholder 3">
            <a:extLst>
              <a:ext uri="{FF2B5EF4-FFF2-40B4-BE49-F238E27FC236}">
                <a16:creationId xmlns:a16="http://schemas.microsoft.com/office/drawing/2014/main" id="{D66711CD-A5E2-99DF-80D9-A9449F991445}"/>
              </a:ext>
            </a:extLst>
          </p:cNvPr>
          <p:cNvSpPr>
            <a:spLocks noGrp="1"/>
          </p:cNvSpPr>
          <p:nvPr>
            <p:ph type="sldNum" sz="quarter" idx="12"/>
          </p:nvPr>
        </p:nvSpPr>
        <p:spPr/>
        <p:txBody>
          <a:bodyPr/>
          <a:lstStyle/>
          <a:p>
            <a:fld id="{DF96E603-E195-4D4F-955F-98D59F520671}" type="slidenum">
              <a:rPr lang="en-US" smtClean="0"/>
              <a:t>23</a:t>
            </a:fld>
            <a:endParaRPr lang="en-US"/>
          </a:p>
        </p:txBody>
      </p:sp>
      <p:pic>
        <p:nvPicPr>
          <p:cNvPr id="6" name="Picture 5" descr="A group of people posing for a photo&#10;&#10;Description automatically generated with medium confidence">
            <a:extLst>
              <a:ext uri="{FF2B5EF4-FFF2-40B4-BE49-F238E27FC236}">
                <a16:creationId xmlns:a16="http://schemas.microsoft.com/office/drawing/2014/main" id="{F8CAB5E0-616E-6776-D201-D00CA28B3C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7019" y="1864896"/>
            <a:ext cx="5574981" cy="4126832"/>
          </a:xfrm>
          <a:prstGeom prst="rect">
            <a:avLst/>
          </a:prstGeom>
        </p:spPr>
      </p:pic>
    </p:spTree>
    <p:extLst>
      <p:ext uri="{BB962C8B-B14F-4D97-AF65-F5344CB8AC3E}">
        <p14:creationId xmlns:p14="http://schemas.microsoft.com/office/powerpoint/2010/main" val="1154338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E9C4C-E1AB-1A22-0EFF-9E42B67A0C45}"/>
              </a:ext>
            </a:extLst>
          </p:cNvPr>
          <p:cNvSpPr>
            <a:spLocks noGrp="1"/>
          </p:cNvSpPr>
          <p:nvPr>
            <p:ph type="title"/>
          </p:nvPr>
        </p:nvSpPr>
        <p:spPr/>
        <p:txBody>
          <a:bodyPr/>
          <a:lstStyle/>
          <a:p>
            <a:r>
              <a:rPr lang="en-US" dirty="0">
                <a:solidFill>
                  <a:schemeClr val="accent4"/>
                </a:solidFill>
              </a:rPr>
              <a:t>Preparing to Reach All Learners</a:t>
            </a:r>
          </a:p>
        </p:txBody>
      </p:sp>
      <p:sp>
        <p:nvSpPr>
          <p:cNvPr id="3" name="Content Placeholder 2">
            <a:extLst>
              <a:ext uri="{FF2B5EF4-FFF2-40B4-BE49-F238E27FC236}">
                <a16:creationId xmlns:a16="http://schemas.microsoft.com/office/drawing/2014/main" id="{4FBEE593-7253-060F-DF14-8D83ADE7AFF8}"/>
              </a:ext>
            </a:extLst>
          </p:cNvPr>
          <p:cNvSpPr>
            <a:spLocks noGrp="1"/>
          </p:cNvSpPr>
          <p:nvPr>
            <p:ph idx="1"/>
          </p:nvPr>
        </p:nvSpPr>
        <p:spPr>
          <a:xfrm>
            <a:off x="838201" y="1825624"/>
            <a:ext cx="5899484" cy="4806823"/>
          </a:xfrm>
        </p:spPr>
        <p:txBody>
          <a:bodyPr>
            <a:normAutofit fontScale="92500" lnSpcReduction="10000"/>
          </a:bodyPr>
          <a:lstStyle/>
          <a:p>
            <a:pPr>
              <a:lnSpc>
                <a:spcPct val="134000"/>
              </a:lnSpc>
              <a:spcBef>
                <a:spcPts val="600"/>
              </a:spcBef>
              <a:buClr>
                <a:schemeClr val="accent4"/>
              </a:buClr>
              <a:buFont typeface="Wingdings" panose="05000000000000000000" pitchFamily="2" charset="2"/>
              <a:buChar char="§"/>
            </a:pPr>
            <a:r>
              <a:rPr lang="en-US" dirty="0"/>
              <a:t>Consider at least </a:t>
            </a:r>
            <a:r>
              <a:rPr lang="en-US" b="1" dirty="0"/>
              <a:t>one alternative </a:t>
            </a:r>
            <a:r>
              <a:rPr lang="en-US" dirty="0"/>
              <a:t>way to </a:t>
            </a:r>
            <a:r>
              <a:rPr lang="en-US" b="1" dirty="0">
                <a:solidFill>
                  <a:schemeClr val="accent4"/>
                </a:solidFill>
              </a:rPr>
              <a:t>engage</a:t>
            </a:r>
            <a:r>
              <a:rPr lang="en-US" dirty="0"/>
              <a:t> students in a learning activity, </a:t>
            </a:r>
            <a:r>
              <a:rPr lang="en-US" b="1" dirty="0"/>
              <a:t>one alternative </a:t>
            </a:r>
            <a:r>
              <a:rPr lang="en-US" dirty="0"/>
              <a:t>way to </a:t>
            </a:r>
            <a:r>
              <a:rPr lang="en-US" b="1" dirty="0">
                <a:solidFill>
                  <a:schemeClr val="accent4"/>
                </a:solidFill>
              </a:rPr>
              <a:t>present</a:t>
            </a:r>
            <a:r>
              <a:rPr lang="en-US" dirty="0"/>
              <a:t> information, and </a:t>
            </a:r>
            <a:r>
              <a:rPr lang="en-US" b="1" dirty="0"/>
              <a:t>one alternative </a:t>
            </a:r>
            <a:r>
              <a:rPr lang="en-US" dirty="0"/>
              <a:t>way to allow students to </a:t>
            </a:r>
            <a:r>
              <a:rPr lang="en-US" b="1" dirty="0">
                <a:solidFill>
                  <a:schemeClr val="accent4"/>
                </a:solidFill>
              </a:rPr>
              <a:t>complete</a:t>
            </a:r>
            <a:r>
              <a:rPr lang="en-US" dirty="0"/>
              <a:t> tasks or demonstrate their knowledge.</a:t>
            </a:r>
          </a:p>
          <a:p>
            <a:pPr>
              <a:lnSpc>
                <a:spcPct val="134000"/>
              </a:lnSpc>
              <a:spcBef>
                <a:spcPts val="600"/>
              </a:spcBef>
              <a:buClr>
                <a:schemeClr val="accent4"/>
              </a:buClr>
              <a:buFont typeface="Wingdings" panose="05000000000000000000" pitchFamily="2" charset="2"/>
              <a:buChar char="§"/>
            </a:pPr>
            <a:r>
              <a:rPr lang="en-US" dirty="0"/>
              <a:t>Use assistive technology and digital materials as much as possible.</a:t>
            </a:r>
          </a:p>
        </p:txBody>
      </p:sp>
      <p:sp>
        <p:nvSpPr>
          <p:cNvPr id="4" name="Slide Number Placeholder 3">
            <a:extLst>
              <a:ext uri="{FF2B5EF4-FFF2-40B4-BE49-F238E27FC236}">
                <a16:creationId xmlns:a16="http://schemas.microsoft.com/office/drawing/2014/main" id="{D66711CD-A5E2-99DF-80D9-A9449F991445}"/>
              </a:ext>
            </a:extLst>
          </p:cNvPr>
          <p:cNvSpPr>
            <a:spLocks noGrp="1"/>
          </p:cNvSpPr>
          <p:nvPr>
            <p:ph type="sldNum" sz="quarter" idx="12"/>
          </p:nvPr>
        </p:nvSpPr>
        <p:spPr/>
        <p:txBody>
          <a:bodyPr/>
          <a:lstStyle/>
          <a:p>
            <a:fld id="{DF96E603-E195-4D4F-955F-98D59F520671}" type="slidenum">
              <a:rPr lang="en-US" smtClean="0"/>
              <a:t>24</a:t>
            </a:fld>
            <a:endParaRPr lang="en-US"/>
          </a:p>
        </p:txBody>
      </p:sp>
      <p:pic>
        <p:nvPicPr>
          <p:cNvPr id="10" name="Picture 9" descr="A picture containing graphical user interface&#10;&#10;Description automatically generated">
            <a:extLst>
              <a:ext uri="{FF2B5EF4-FFF2-40B4-BE49-F238E27FC236}">
                <a16:creationId xmlns:a16="http://schemas.microsoft.com/office/drawing/2014/main" id="{A82A7B8F-ABDD-99B2-7B7F-989F5A9BF8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2513482"/>
            <a:ext cx="5105400" cy="2671896"/>
          </a:xfrm>
          <a:prstGeom prst="rect">
            <a:avLst/>
          </a:prstGeom>
        </p:spPr>
      </p:pic>
    </p:spTree>
    <p:extLst>
      <p:ext uri="{BB962C8B-B14F-4D97-AF65-F5344CB8AC3E}">
        <p14:creationId xmlns:p14="http://schemas.microsoft.com/office/powerpoint/2010/main" val="2396717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3B9D9-6345-A68A-299A-34DA25B740AD}"/>
              </a:ext>
            </a:extLst>
          </p:cNvPr>
          <p:cNvSpPr>
            <a:spLocks noGrp="1"/>
          </p:cNvSpPr>
          <p:nvPr>
            <p:ph type="title"/>
          </p:nvPr>
        </p:nvSpPr>
        <p:spPr/>
        <p:txBody>
          <a:bodyPr/>
          <a:lstStyle/>
          <a:p>
            <a:pPr algn="ctr"/>
            <a:r>
              <a:rPr lang="en-US" dirty="0">
                <a:solidFill>
                  <a:schemeClr val="accent4"/>
                </a:solidFill>
              </a:rPr>
              <a:t>Strategy!</a:t>
            </a:r>
          </a:p>
        </p:txBody>
      </p:sp>
      <p:sp>
        <p:nvSpPr>
          <p:cNvPr id="3" name="Content Placeholder 2">
            <a:extLst>
              <a:ext uri="{FF2B5EF4-FFF2-40B4-BE49-F238E27FC236}">
                <a16:creationId xmlns:a16="http://schemas.microsoft.com/office/drawing/2014/main" id="{1D123180-3423-0C1E-F5C2-6899A044742F}"/>
              </a:ext>
            </a:extLst>
          </p:cNvPr>
          <p:cNvSpPr>
            <a:spLocks noGrp="1"/>
          </p:cNvSpPr>
          <p:nvPr>
            <p:ph idx="1"/>
          </p:nvPr>
        </p:nvSpPr>
        <p:spPr>
          <a:xfrm>
            <a:off x="838200" y="1825625"/>
            <a:ext cx="5257800" cy="4351338"/>
          </a:xfrm>
        </p:spPr>
        <p:txBody>
          <a:bodyPr/>
          <a:lstStyle/>
          <a:p>
            <a:pPr>
              <a:lnSpc>
                <a:spcPct val="114000"/>
              </a:lnSpc>
              <a:spcBef>
                <a:spcPts val="600"/>
              </a:spcBef>
              <a:buClr>
                <a:schemeClr val="accent4"/>
              </a:buClr>
              <a:buFont typeface="Wingdings" panose="05000000000000000000" pitchFamily="2" charset="2"/>
              <a:buChar char="§"/>
            </a:pPr>
            <a:r>
              <a:rPr lang="en-US" b="1" dirty="0"/>
              <a:t>Start</a:t>
            </a:r>
            <a:r>
              <a:rPr lang="en-US" dirty="0"/>
              <a:t> (a lesson or task) </a:t>
            </a:r>
            <a:r>
              <a:rPr lang="en-US" b="1" dirty="0">
                <a:solidFill>
                  <a:schemeClr val="accent4"/>
                </a:solidFill>
              </a:rPr>
              <a:t>EASY </a:t>
            </a:r>
            <a:r>
              <a:rPr lang="en-US" dirty="0"/>
              <a:t>and move towards more difficult content.</a:t>
            </a:r>
          </a:p>
          <a:p>
            <a:pPr>
              <a:lnSpc>
                <a:spcPct val="114000"/>
              </a:lnSpc>
              <a:spcBef>
                <a:spcPts val="600"/>
              </a:spcBef>
              <a:buClr>
                <a:schemeClr val="accent4"/>
              </a:buClr>
              <a:buFont typeface="Wingdings" panose="05000000000000000000" pitchFamily="2" charset="2"/>
              <a:buChar char="§"/>
            </a:pPr>
            <a:r>
              <a:rPr lang="en-US" b="1" dirty="0"/>
              <a:t>End</a:t>
            </a:r>
            <a:r>
              <a:rPr lang="en-US" dirty="0"/>
              <a:t> (a lesson or task) with going from the harder or more difficult content to </a:t>
            </a:r>
            <a:r>
              <a:rPr lang="en-US" b="1" dirty="0">
                <a:solidFill>
                  <a:schemeClr val="accent4"/>
                </a:solidFill>
              </a:rPr>
              <a:t>EASY </a:t>
            </a:r>
            <a:r>
              <a:rPr lang="en-US" dirty="0"/>
              <a:t>content.</a:t>
            </a:r>
          </a:p>
        </p:txBody>
      </p:sp>
      <p:sp>
        <p:nvSpPr>
          <p:cNvPr id="4" name="Slide Number Placeholder 3">
            <a:extLst>
              <a:ext uri="{FF2B5EF4-FFF2-40B4-BE49-F238E27FC236}">
                <a16:creationId xmlns:a16="http://schemas.microsoft.com/office/drawing/2014/main" id="{C8A9067C-9177-2C3D-097F-9D13E648E0BC}"/>
              </a:ext>
            </a:extLst>
          </p:cNvPr>
          <p:cNvSpPr>
            <a:spLocks noGrp="1"/>
          </p:cNvSpPr>
          <p:nvPr>
            <p:ph type="sldNum" sz="quarter" idx="12"/>
          </p:nvPr>
        </p:nvSpPr>
        <p:spPr/>
        <p:txBody>
          <a:bodyPr/>
          <a:lstStyle/>
          <a:p>
            <a:fld id="{E743E11D-E0F1-4370-9D70-52CAB9357432}" type="slidenum">
              <a:rPr lang="en-US" smtClean="0"/>
              <a:t>25</a:t>
            </a:fld>
            <a:endParaRPr lang="en-US"/>
          </a:p>
        </p:txBody>
      </p:sp>
      <p:pic>
        <p:nvPicPr>
          <p:cNvPr id="6" name="Picture 5" descr="Icon&#10;&#10;Description automatically generated">
            <a:extLst>
              <a:ext uri="{FF2B5EF4-FFF2-40B4-BE49-F238E27FC236}">
                <a16:creationId xmlns:a16="http://schemas.microsoft.com/office/drawing/2014/main" id="{FB139728-ADB2-2E59-EBC1-EC637DBCE187}"/>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061346" y="1825625"/>
            <a:ext cx="3098508" cy="3098508"/>
          </a:xfrm>
          <a:prstGeom prst="rect">
            <a:avLst/>
          </a:prstGeom>
        </p:spPr>
      </p:pic>
    </p:spTree>
    <p:extLst>
      <p:ext uri="{BB962C8B-B14F-4D97-AF65-F5344CB8AC3E}">
        <p14:creationId xmlns:p14="http://schemas.microsoft.com/office/powerpoint/2010/main" val="2873627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Background Image"/>
          <p:cNvGraphicFramePr/>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Gradient Overlay"/>
          <p:cNvSpPr>
            <a:spLocks noChangeArrowheads="1"/>
          </p:cNvSpPr>
          <p:nvPr/>
        </p:nvSpPr>
        <p:spPr bwMode="auto">
          <a:xfrm>
            <a:off x="9526" y="4799013"/>
            <a:ext cx="12172950" cy="2054225"/>
          </a:xfrm>
          <a:prstGeom prst="rect">
            <a:avLst/>
          </a:prstGeom>
          <a:gradFill>
            <a:gsLst>
              <a:gs pos="0">
                <a:schemeClr val="accent6">
                  <a:alpha val="85000"/>
                </a:schemeClr>
              </a:gs>
              <a:gs pos="100000">
                <a:schemeClr val="accent1">
                  <a:alpha val="85000"/>
                </a:schemeClr>
              </a:gs>
            </a:gsLst>
            <a:lin ang="27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54" name="Main TextBox"/>
          <p:cNvSpPr txBox="1"/>
          <p:nvPr/>
        </p:nvSpPr>
        <p:spPr>
          <a:xfrm>
            <a:off x="2122714" y="5612328"/>
            <a:ext cx="7903029" cy="366126"/>
          </a:xfrm>
          <a:prstGeom prst="rect">
            <a:avLst/>
          </a:prstGeom>
          <a:noFill/>
        </p:spPr>
        <p:txBody>
          <a:bodyPr wrap="square" rtlCol="0">
            <a:spAutoFit/>
          </a:bodyPr>
          <a:lstStyle/>
          <a:p>
            <a:pPr algn="ctr">
              <a:lnSpc>
                <a:spcPts val="2260"/>
              </a:lnSpc>
            </a:pPr>
            <a:r>
              <a:rPr lang="en-US" dirty="0">
                <a:solidFill>
                  <a:schemeClr val="bg1"/>
                </a:solidFill>
              </a:rPr>
              <a:t>Benefits and Unintended Consequences</a:t>
            </a:r>
          </a:p>
        </p:txBody>
      </p:sp>
      <p:sp>
        <p:nvSpPr>
          <p:cNvPr id="9" name="Main Title"/>
          <p:cNvSpPr>
            <a:spLocks noChangeArrowheads="1"/>
          </p:cNvSpPr>
          <p:nvPr/>
        </p:nvSpPr>
        <p:spPr bwMode="auto">
          <a:xfrm>
            <a:off x="4395606" y="4976813"/>
            <a:ext cx="340086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600" b="1" dirty="0">
                <a:solidFill>
                  <a:srgbClr val="FFFFFF"/>
                </a:solidFill>
                <a:latin typeface="Arial Black" panose="020B0A04020102020204" pitchFamily="34" charset="0"/>
              </a:rPr>
              <a:t>Why Use UDL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Slide Number Placeholder 4">
            <a:extLst>
              <a:ext uri="{FF2B5EF4-FFF2-40B4-BE49-F238E27FC236}">
                <a16:creationId xmlns:a16="http://schemas.microsoft.com/office/drawing/2014/main" id="{217A01F8-CAA9-4CB5-BEA1-00A06848B3F6}"/>
              </a:ext>
            </a:extLst>
          </p:cNvPr>
          <p:cNvSpPr txBox="1">
            <a:spLocks/>
          </p:cNvSpPr>
          <p:nvPr/>
        </p:nvSpPr>
        <p:spPr>
          <a:xfrm>
            <a:off x="9147810" y="626506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43E11D-E0F1-4370-9D70-52CAB9357432}" type="slidenum">
              <a:rPr lang="en-US" smtClean="0">
                <a:solidFill>
                  <a:schemeClr val="bg1"/>
                </a:solidFill>
              </a:rPr>
              <a:pPr/>
              <a:t>26</a:t>
            </a:fld>
            <a:endParaRPr lang="en-US" dirty="0">
              <a:solidFill>
                <a:schemeClr val="bg1"/>
              </a:solidFill>
            </a:endParaRPr>
          </a:p>
        </p:txBody>
      </p:sp>
      <p:pic>
        <p:nvPicPr>
          <p:cNvPr id="2" name="Picture 1" descr="Diagram&#10;&#10;Description automatically generated with low confidence">
            <a:extLst>
              <a:ext uri="{FF2B5EF4-FFF2-40B4-BE49-F238E27FC236}">
                <a16:creationId xmlns:a16="http://schemas.microsoft.com/office/drawing/2014/main" id="{2FD8D448-7F50-853E-08A7-776C629615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5890" y="741782"/>
            <a:ext cx="6176675" cy="3650574"/>
          </a:xfrm>
          <a:prstGeom prst="rect">
            <a:avLst/>
          </a:prstGeom>
        </p:spPr>
      </p:pic>
    </p:spTree>
    <p:extLst>
      <p:ext uri="{BB962C8B-B14F-4D97-AF65-F5344CB8AC3E}">
        <p14:creationId xmlns:p14="http://schemas.microsoft.com/office/powerpoint/2010/main" val="269963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8" name="Background Image"/>
          <p:cNvGraphicFramePr/>
          <p:nvPr>
            <p:extLst>
              <p:ext uri="{D42A27DB-BD31-4B8C-83A1-F6EECF244321}">
                <p14:modId xmlns:p14="http://schemas.microsoft.com/office/powerpoint/2010/main" val="1032518661"/>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5" name="Group 14">
            <a:extLst>
              <a:ext uri="{FF2B5EF4-FFF2-40B4-BE49-F238E27FC236}">
                <a16:creationId xmlns:a16="http://schemas.microsoft.com/office/drawing/2014/main" id="{FC91BEC9-D3DF-4DC9-BB1A-2F4C758A03EC}"/>
              </a:ext>
            </a:extLst>
          </p:cNvPr>
          <p:cNvGrpSpPr/>
          <p:nvPr/>
        </p:nvGrpSpPr>
        <p:grpSpPr>
          <a:xfrm>
            <a:off x="4310062" y="1528763"/>
            <a:ext cx="3571875" cy="5329237"/>
            <a:chOff x="5057775" y="1528763"/>
            <a:chExt cx="3571875" cy="5329237"/>
          </a:xfrm>
        </p:grpSpPr>
        <p:grpSp>
          <p:nvGrpSpPr>
            <p:cNvPr id="16" name="Group 8203">
              <a:extLst>
                <a:ext uri="{FF2B5EF4-FFF2-40B4-BE49-F238E27FC236}">
                  <a16:creationId xmlns:a16="http://schemas.microsoft.com/office/drawing/2014/main" id="{469AEF7C-1821-4C67-B9A2-A7749B359C2E}"/>
                </a:ext>
              </a:extLst>
            </p:cNvPr>
            <p:cNvGrpSpPr>
              <a:grpSpLocks/>
            </p:cNvGrpSpPr>
            <p:nvPr/>
          </p:nvGrpSpPr>
          <p:grpSpPr bwMode="auto">
            <a:xfrm>
              <a:off x="5057775" y="1528763"/>
              <a:ext cx="3571875" cy="5329237"/>
              <a:chOff x="2197100" y="420688"/>
              <a:chExt cx="4797426" cy="6437313"/>
            </a:xfrm>
          </p:grpSpPr>
          <p:sp>
            <p:nvSpPr>
              <p:cNvPr id="18" name="Freeform 8">
                <a:extLst>
                  <a:ext uri="{FF2B5EF4-FFF2-40B4-BE49-F238E27FC236}">
                    <a16:creationId xmlns:a16="http://schemas.microsoft.com/office/drawing/2014/main" id="{4A2345BC-0E5C-484A-AD39-D2F2550C2EA0}"/>
                  </a:ext>
                </a:extLst>
              </p:cNvPr>
              <p:cNvSpPr>
                <a:spLocks/>
              </p:cNvSpPr>
              <p:nvPr/>
            </p:nvSpPr>
            <p:spPr bwMode="auto">
              <a:xfrm>
                <a:off x="3625850" y="3332163"/>
                <a:ext cx="1992313" cy="2212975"/>
              </a:xfrm>
              <a:custGeom>
                <a:avLst/>
                <a:gdLst>
                  <a:gd name="T0" fmla="*/ 1116013 w 1255"/>
                  <a:gd name="T1" fmla="*/ 1588 h 1394"/>
                  <a:gd name="T2" fmla="*/ 1325563 w 1255"/>
                  <a:gd name="T3" fmla="*/ 22225 h 1394"/>
                  <a:gd name="T4" fmla="*/ 1498600 w 1255"/>
                  <a:gd name="T5" fmla="*/ 66675 h 1394"/>
                  <a:gd name="T6" fmla="*/ 1638300 w 1255"/>
                  <a:gd name="T7" fmla="*/ 125413 h 1394"/>
                  <a:gd name="T8" fmla="*/ 1749425 w 1255"/>
                  <a:gd name="T9" fmla="*/ 203200 h 1394"/>
                  <a:gd name="T10" fmla="*/ 1833563 w 1255"/>
                  <a:gd name="T11" fmla="*/ 298450 h 1394"/>
                  <a:gd name="T12" fmla="*/ 1897063 w 1255"/>
                  <a:gd name="T13" fmla="*/ 404813 h 1394"/>
                  <a:gd name="T14" fmla="*/ 1941513 w 1255"/>
                  <a:gd name="T15" fmla="*/ 527050 h 1394"/>
                  <a:gd name="T16" fmla="*/ 1966913 w 1255"/>
                  <a:gd name="T17" fmla="*/ 658813 h 1394"/>
                  <a:gd name="T18" fmla="*/ 1984375 w 1255"/>
                  <a:gd name="T19" fmla="*/ 800100 h 1394"/>
                  <a:gd name="T20" fmla="*/ 1990725 w 1255"/>
                  <a:gd name="T21" fmla="*/ 949325 h 1394"/>
                  <a:gd name="T22" fmla="*/ 1992313 w 1255"/>
                  <a:gd name="T23" fmla="*/ 1104900 h 1394"/>
                  <a:gd name="T24" fmla="*/ 1973263 w 1255"/>
                  <a:gd name="T25" fmla="*/ 1330325 h 1394"/>
                  <a:gd name="T26" fmla="*/ 1917700 w 1255"/>
                  <a:gd name="T27" fmla="*/ 1538288 h 1394"/>
                  <a:gd name="T28" fmla="*/ 1830388 w 1255"/>
                  <a:gd name="T29" fmla="*/ 1725613 h 1394"/>
                  <a:gd name="T30" fmla="*/ 1712913 w 1255"/>
                  <a:gd name="T31" fmla="*/ 1889125 h 1394"/>
                  <a:gd name="T32" fmla="*/ 1570038 w 1255"/>
                  <a:gd name="T33" fmla="*/ 2024063 h 1394"/>
                  <a:gd name="T34" fmla="*/ 1403350 w 1255"/>
                  <a:gd name="T35" fmla="*/ 2125663 h 1394"/>
                  <a:gd name="T36" fmla="*/ 1220788 w 1255"/>
                  <a:gd name="T37" fmla="*/ 2190750 h 1394"/>
                  <a:gd name="T38" fmla="*/ 1020763 w 1255"/>
                  <a:gd name="T39" fmla="*/ 2212975 h 1394"/>
                  <a:gd name="T40" fmla="*/ 804863 w 1255"/>
                  <a:gd name="T41" fmla="*/ 2187575 h 1394"/>
                  <a:gd name="T42" fmla="*/ 604838 w 1255"/>
                  <a:gd name="T43" fmla="*/ 2114550 h 1394"/>
                  <a:gd name="T44" fmla="*/ 423863 w 1255"/>
                  <a:gd name="T45" fmla="*/ 1998663 h 1394"/>
                  <a:gd name="T46" fmla="*/ 268288 w 1255"/>
                  <a:gd name="T47" fmla="*/ 1847850 h 1394"/>
                  <a:gd name="T48" fmla="*/ 141288 w 1255"/>
                  <a:gd name="T49" fmla="*/ 1665288 h 1394"/>
                  <a:gd name="T50" fmla="*/ 53975 w 1255"/>
                  <a:gd name="T51" fmla="*/ 1455738 h 1394"/>
                  <a:gd name="T52" fmla="*/ 6350 w 1255"/>
                  <a:gd name="T53" fmla="*/ 1227138 h 1394"/>
                  <a:gd name="T54" fmla="*/ 6350 w 1255"/>
                  <a:gd name="T55" fmla="*/ 985838 h 1394"/>
                  <a:gd name="T56" fmla="*/ 50800 w 1255"/>
                  <a:gd name="T57" fmla="*/ 755650 h 1394"/>
                  <a:gd name="T58" fmla="*/ 136525 w 1255"/>
                  <a:gd name="T59" fmla="*/ 547688 h 1394"/>
                  <a:gd name="T60" fmla="*/ 257175 w 1255"/>
                  <a:gd name="T61" fmla="*/ 365125 h 1394"/>
                  <a:gd name="T62" fmla="*/ 407988 w 1255"/>
                  <a:gd name="T63" fmla="*/ 212725 h 1394"/>
                  <a:gd name="T64" fmla="*/ 584200 w 1255"/>
                  <a:gd name="T65" fmla="*/ 96838 h 1394"/>
                  <a:gd name="T66" fmla="*/ 782638 w 1255"/>
                  <a:gd name="T67" fmla="*/ 25400 h 1394"/>
                  <a:gd name="T68" fmla="*/ 996950 w 1255"/>
                  <a:gd name="T69" fmla="*/ 0 h 13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255" h="1394">
                    <a:moveTo>
                      <a:pt x="628" y="0"/>
                    </a:moveTo>
                    <a:lnTo>
                      <a:pt x="703" y="1"/>
                    </a:lnTo>
                    <a:lnTo>
                      <a:pt x="771" y="7"/>
                    </a:lnTo>
                    <a:lnTo>
                      <a:pt x="835" y="14"/>
                    </a:lnTo>
                    <a:lnTo>
                      <a:pt x="892" y="26"/>
                    </a:lnTo>
                    <a:lnTo>
                      <a:pt x="944" y="42"/>
                    </a:lnTo>
                    <a:lnTo>
                      <a:pt x="991" y="58"/>
                    </a:lnTo>
                    <a:lnTo>
                      <a:pt x="1032" y="79"/>
                    </a:lnTo>
                    <a:lnTo>
                      <a:pt x="1070" y="103"/>
                    </a:lnTo>
                    <a:lnTo>
                      <a:pt x="1102" y="128"/>
                    </a:lnTo>
                    <a:lnTo>
                      <a:pt x="1131" y="157"/>
                    </a:lnTo>
                    <a:lnTo>
                      <a:pt x="1155" y="188"/>
                    </a:lnTo>
                    <a:lnTo>
                      <a:pt x="1177" y="220"/>
                    </a:lnTo>
                    <a:lnTo>
                      <a:pt x="1195" y="255"/>
                    </a:lnTo>
                    <a:lnTo>
                      <a:pt x="1210" y="293"/>
                    </a:lnTo>
                    <a:lnTo>
                      <a:pt x="1223" y="332"/>
                    </a:lnTo>
                    <a:lnTo>
                      <a:pt x="1232" y="372"/>
                    </a:lnTo>
                    <a:lnTo>
                      <a:pt x="1239" y="415"/>
                    </a:lnTo>
                    <a:lnTo>
                      <a:pt x="1246" y="459"/>
                    </a:lnTo>
                    <a:lnTo>
                      <a:pt x="1250" y="504"/>
                    </a:lnTo>
                    <a:lnTo>
                      <a:pt x="1252" y="550"/>
                    </a:lnTo>
                    <a:lnTo>
                      <a:pt x="1254" y="598"/>
                    </a:lnTo>
                    <a:lnTo>
                      <a:pt x="1255" y="647"/>
                    </a:lnTo>
                    <a:lnTo>
                      <a:pt x="1255" y="696"/>
                    </a:lnTo>
                    <a:lnTo>
                      <a:pt x="1252" y="768"/>
                    </a:lnTo>
                    <a:lnTo>
                      <a:pt x="1243" y="838"/>
                    </a:lnTo>
                    <a:lnTo>
                      <a:pt x="1228" y="904"/>
                    </a:lnTo>
                    <a:lnTo>
                      <a:pt x="1208" y="969"/>
                    </a:lnTo>
                    <a:lnTo>
                      <a:pt x="1182" y="1030"/>
                    </a:lnTo>
                    <a:lnTo>
                      <a:pt x="1153" y="1087"/>
                    </a:lnTo>
                    <a:lnTo>
                      <a:pt x="1118" y="1141"/>
                    </a:lnTo>
                    <a:lnTo>
                      <a:pt x="1079" y="1190"/>
                    </a:lnTo>
                    <a:lnTo>
                      <a:pt x="1036" y="1234"/>
                    </a:lnTo>
                    <a:lnTo>
                      <a:pt x="989" y="1275"/>
                    </a:lnTo>
                    <a:lnTo>
                      <a:pt x="939" y="1310"/>
                    </a:lnTo>
                    <a:lnTo>
                      <a:pt x="884" y="1339"/>
                    </a:lnTo>
                    <a:lnTo>
                      <a:pt x="827" y="1363"/>
                    </a:lnTo>
                    <a:lnTo>
                      <a:pt x="769" y="1380"/>
                    </a:lnTo>
                    <a:lnTo>
                      <a:pt x="707" y="1390"/>
                    </a:lnTo>
                    <a:lnTo>
                      <a:pt x="643" y="1394"/>
                    </a:lnTo>
                    <a:lnTo>
                      <a:pt x="574" y="1390"/>
                    </a:lnTo>
                    <a:lnTo>
                      <a:pt x="507" y="1378"/>
                    </a:lnTo>
                    <a:lnTo>
                      <a:pt x="442" y="1359"/>
                    </a:lnTo>
                    <a:lnTo>
                      <a:pt x="381" y="1332"/>
                    </a:lnTo>
                    <a:lnTo>
                      <a:pt x="322" y="1299"/>
                    </a:lnTo>
                    <a:lnTo>
                      <a:pt x="267" y="1259"/>
                    </a:lnTo>
                    <a:lnTo>
                      <a:pt x="215" y="1215"/>
                    </a:lnTo>
                    <a:lnTo>
                      <a:pt x="169" y="1164"/>
                    </a:lnTo>
                    <a:lnTo>
                      <a:pt x="126" y="1109"/>
                    </a:lnTo>
                    <a:lnTo>
                      <a:pt x="89" y="1049"/>
                    </a:lnTo>
                    <a:lnTo>
                      <a:pt x="58" y="985"/>
                    </a:lnTo>
                    <a:lnTo>
                      <a:pt x="34" y="917"/>
                    </a:lnTo>
                    <a:lnTo>
                      <a:pt x="16" y="847"/>
                    </a:lnTo>
                    <a:lnTo>
                      <a:pt x="4" y="773"/>
                    </a:lnTo>
                    <a:lnTo>
                      <a:pt x="0" y="696"/>
                    </a:lnTo>
                    <a:lnTo>
                      <a:pt x="4" y="621"/>
                    </a:lnTo>
                    <a:lnTo>
                      <a:pt x="14" y="547"/>
                    </a:lnTo>
                    <a:lnTo>
                      <a:pt x="32" y="476"/>
                    </a:lnTo>
                    <a:lnTo>
                      <a:pt x="56" y="408"/>
                    </a:lnTo>
                    <a:lnTo>
                      <a:pt x="86" y="345"/>
                    </a:lnTo>
                    <a:lnTo>
                      <a:pt x="121" y="285"/>
                    </a:lnTo>
                    <a:lnTo>
                      <a:pt x="162" y="230"/>
                    </a:lnTo>
                    <a:lnTo>
                      <a:pt x="207" y="179"/>
                    </a:lnTo>
                    <a:lnTo>
                      <a:pt x="257" y="134"/>
                    </a:lnTo>
                    <a:lnTo>
                      <a:pt x="311" y="95"/>
                    </a:lnTo>
                    <a:lnTo>
                      <a:pt x="368" y="61"/>
                    </a:lnTo>
                    <a:lnTo>
                      <a:pt x="429" y="35"/>
                    </a:lnTo>
                    <a:lnTo>
                      <a:pt x="493" y="16"/>
                    </a:lnTo>
                    <a:lnTo>
                      <a:pt x="559" y="4"/>
                    </a:lnTo>
                    <a:lnTo>
                      <a:pt x="628" y="0"/>
                    </a:lnTo>
                    <a:close/>
                  </a:path>
                </a:pathLst>
              </a:custGeom>
              <a:solidFill>
                <a:srgbClr val="FED8BD"/>
              </a:solidFill>
              <a:ln w="0">
                <a:solidFill>
                  <a:srgbClr val="FED8BD"/>
                </a:solidFill>
                <a:prstDash val="solid"/>
                <a:round/>
                <a:headEnd/>
                <a:tailEnd/>
              </a:ln>
            </p:spPr>
            <p:txBody>
              <a:bodyPr/>
              <a:lstStyle/>
              <a:p>
                <a:endParaRPr lang="en-US"/>
              </a:p>
            </p:txBody>
          </p:sp>
          <p:sp>
            <p:nvSpPr>
              <p:cNvPr id="19" name="Freeform 9">
                <a:extLst>
                  <a:ext uri="{FF2B5EF4-FFF2-40B4-BE49-F238E27FC236}">
                    <a16:creationId xmlns:a16="http://schemas.microsoft.com/office/drawing/2014/main" id="{CBF8C899-6885-40DC-8EEE-3E4AC53D6152}"/>
                  </a:ext>
                </a:extLst>
              </p:cNvPr>
              <p:cNvSpPr>
                <a:spLocks/>
              </p:cNvSpPr>
              <p:nvPr/>
            </p:nvSpPr>
            <p:spPr bwMode="auto">
              <a:xfrm>
                <a:off x="3481388" y="3021013"/>
                <a:ext cx="2144713" cy="2143125"/>
              </a:xfrm>
              <a:custGeom>
                <a:avLst/>
                <a:gdLst>
                  <a:gd name="T0" fmla="*/ 1211263 w 1351"/>
                  <a:gd name="T1" fmla="*/ 3175 h 1350"/>
                  <a:gd name="T2" fmla="*/ 1414463 w 1351"/>
                  <a:gd name="T3" fmla="*/ 33338 h 1350"/>
                  <a:gd name="T4" fmla="*/ 1595438 w 1351"/>
                  <a:gd name="T5" fmla="*/ 100013 h 1350"/>
                  <a:gd name="T6" fmla="*/ 1754188 w 1351"/>
                  <a:gd name="T7" fmla="*/ 193675 h 1350"/>
                  <a:gd name="T8" fmla="*/ 1887538 w 1351"/>
                  <a:gd name="T9" fmla="*/ 317500 h 1350"/>
                  <a:gd name="T10" fmla="*/ 1997075 w 1351"/>
                  <a:gd name="T11" fmla="*/ 461963 h 1350"/>
                  <a:gd name="T12" fmla="*/ 2076450 w 1351"/>
                  <a:gd name="T13" fmla="*/ 628650 h 1350"/>
                  <a:gd name="T14" fmla="*/ 2130425 w 1351"/>
                  <a:gd name="T15" fmla="*/ 811213 h 1350"/>
                  <a:gd name="T16" fmla="*/ 2033588 w 1351"/>
                  <a:gd name="T17" fmla="*/ 928688 h 1350"/>
                  <a:gd name="T18" fmla="*/ 1809750 w 1351"/>
                  <a:gd name="T19" fmla="*/ 954088 h 1350"/>
                  <a:gd name="T20" fmla="*/ 1589088 w 1351"/>
                  <a:gd name="T21" fmla="*/ 962025 h 1350"/>
                  <a:gd name="T22" fmla="*/ 1379538 w 1351"/>
                  <a:gd name="T23" fmla="*/ 958850 h 1350"/>
                  <a:gd name="T24" fmla="*/ 1181100 w 1351"/>
                  <a:gd name="T25" fmla="*/ 947738 h 1350"/>
                  <a:gd name="T26" fmla="*/ 1006475 w 1351"/>
                  <a:gd name="T27" fmla="*/ 928688 h 1350"/>
                  <a:gd name="T28" fmla="*/ 857250 w 1351"/>
                  <a:gd name="T29" fmla="*/ 906463 h 1350"/>
                  <a:gd name="T30" fmla="*/ 735013 w 1351"/>
                  <a:gd name="T31" fmla="*/ 885825 h 1350"/>
                  <a:gd name="T32" fmla="*/ 649288 w 1351"/>
                  <a:gd name="T33" fmla="*/ 868363 h 1350"/>
                  <a:gd name="T34" fmla="*/ 603250 w 1351"/>
                  <a:gd name="T35" fmla="*/ 858838 h 1350"/>
                  <a:gd name="T36" fmla="*/ 584200 w 1351"/>
                  <a:gd name="T37" fmla="*/ 1312863 h 1350"/>
                  <a:gd name="T38" fmla="*/ 573088 w 1351"/>
                  <a:gd name="T39" fmla="*/ 1308100 h 1350"/>
                  <a:gd name="T40" fmla="*/ 541338 w 1351"/>
                  <a:gd name="T41" fmla="*/ 1295400 h 1350"/>
                  <a:gd name="T42" fmla="*/ 498475 w 1351"/>
                  <a:gd name="T43" fmla="*/ 1284288 h 1350"/>
                  <a:gd name="T44" fmla="*/ 455613 w 1351"/>
                  <a:gd name="T45" fmla="*/ 1282700 h 1350"/>
                  <a:gd name="T46" fmla="*/ 414338 w 1351"/>
                  <a:gd name="T47" fmla="*/ 1296988 h 1350"/>
                  <a:gd name="T48" fmla="*/ 388938 w 1351"/>
                  <a:gd name="T49" fmla="*/ 1336675 h 1350"/>
                  <a:gd name="T50" fmla="*/ 382588 w 1351"/>
                  <a:gd name="T51" fmla="*/ 1409700 h 1350"/>
                  <a:gd name="T52" fmla="*/ 395288 w 1351"/>
                  <a:gd name="T53" fmla="*/ 1470025 h 1350"/>
                  <a:gd name="T54" fmla="*/ 423863 w 1351"/>
                  <a:gd name="T55" fmla="*/ 1504950 h 1350"/>
                  <a:gd name="T56" fmla="*/ 458788 w 1351"/>
                  <a:gd name="T57" fmla="*/ 1519238 h 1350"/>
                  <a:gd name="T58" fmla="*/ 496888 w 1351"/>
                  <a:gd name="T59" fmla="*/ 1519238 h 1350"/>
                  <a:gd name="T60" fmla="*/ 531813 w 1351"/>
                  <a:gd name="T61" fmla="*/ 1512888 h 1350"/>
                  <a:gd name="T62" fmla="*/ 555625 w 1351"/>
                  <a:gd name="T63" fmla="*/ 1504950 h 1350"/>
                  <a:gd name="T64" fmla="*/ 566738 w 1351"/>
                  <a:gd name="T65" fmla="*/ 1500188 h 1350"/>
                  <a:gd name="T66" fmla="*/ 561975 w 1351"/>
                  <a:gd name="T67" fmla="*/ 1524000 h 1350"/>
                  <a:gd name="T68" fmla="*/ 549275 w 1351"/>
                  <a:gd name="T69" fmla="*/ 1587500 h 1350"/>
                  <a:gd name="T70" fmla="*/ 527050 w 1351"/>
                  <a:gd name="T71" fmla="*/ 1682750 h 1350"/>
                  <a:gd name="T72" fmla="*/ 493713 w 1351"/>
                  <a:gd name="T73" fmla="*/ 1801813 h 1350"/>
                  <a:gd name="T74" fmla="*/ 450850 w 1351"/>
                  <a:gd name="T75" fmla="*/ 1933575 h 1350"/>
                  <a:gd name="T76" fmla="*/ 393700 w 1351"/>
                  <a:gd name="T77" fmla="*/ 2073275 h 1350"/>
                  <a:gd name="T78" fmla="*/ 336550 w 1351"/>
                  <a:gd name="T79" fmla="*/ 2108200 h 1350"/>
                  <a:gd name="T80" fmla="*/ 282575 w 1351"/>
                  <a:gd name="T81" fmla="*/ 2020888 h 1350"/>
                  <a:gd name="T82" fmla="*/ 225425 w 1351"/>
                  <a:gd name="T83" fmla="*/ 1914525 h 1350"/>
                  <a:gd name="T84" fmla="*/ 169863 w 1351"/>
                  <a:gd name="T85" fmla="*/ 1787525 h 1350"/>
                  <a:gd name="T86" fmla="*/ 117475 w 1351"/>
                  <a:gd name="T87" fmla="*/ 1647825 h 1350"/>
                  <a:gd name="T88" fmla="*/ 73025 w 1351"/>
                  <a:gd name="T89" fmla="*/ 1497013 h 1350"/>
                  <a:gd name="T90" fmla="*/ 34925 w 1351"/>
                  <a:gd name="T91" fmla="*/ 1336675 h 1350"/>
                  <a:gd name="T92" fmla="*/ 11113 w 1351"/>
                  <a:gd name="T93" fmla="*/ 1173163 h 1350"/>
                  <a:gd name="T94" fmla="*/ 0 w 1351"/>
                  <a:gd name="T95" fmla="*/ 1006475 h 1350"/>
                  <a:gd name="T96" fmla="*/ 11113 w 1351"/>
                  <a:gd name="T97" fmla="*/ 844550 h 1350"/>
                  <a:gd name="T98" fmla="*/ 39688 w 1351"/>
                  <a:gd name="T99" fmla="*/ 685800 h 1350"/>
                  <a:gd name="T100" fmla="*/ 95250 w 1351"/>
                  <a:gd name="T101" fmla="*/ 538163 h 1350"/>
                  <a:gd name="T102" fmla="*/ 177800 w 1351"/>
                  <a:gd name="T103" fmla="*/ 400050 h 1350"/>
                  <a:gd name="T104" fmla="*/ 288925 w 1351"/>
                  <a:gd name="T105" fmla="*/ 277813 h 1350"/>
                  <a:gd name="T106" fmla="*/ 434975 w 1351"/>
                  <a:gd name="T107" fmla="*/ 176213 h 1350"/>
                  <a:gd name="T108" fmla="*/ 615950 w 1351"/>
                  <a:gd name="T109" fmla="*/ 95250 h 1350"/>
                  <a:gd name="T110" fmla="*/ 866775 w 1351"/>
                  <a:gd name="T111" fmla="*/ 26988 h 1350"/>
                  <a:gd name="T112" fmla="*/ 1101725 w 1351"/>
                  <a:gd name="T113" fmla="*/ 0 h 13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351" h="1350">
                    <a:moveTo>
                      <a:pt x="694" y="0"/>
                    </a:moveTo>
                    <a:lnTo>
                      <a:pt x="763" y="2"/>
                    </a:lnTo>
                    <a:lnTo>
                      <a:pt x="829" y="8"/>
                    </a:lnTo>
                    <a:lnTo>
                      <a:pt x="891" y="21"/>
                    </a:lnTo>
                    <a:lnTo>
                      <a:pt x="951" y="39"/>
                    </a:lnTo>
                    <a:lnTo>
                      <a:pt x="1005" y="63"/>
                    </a:lnTo>
                    <a:lnTo>
                      <a:pt x="1057" y="90"/>
                    </a:lnTo>
                    <a:lnTo>
                      <a:pt x="1105" y="122"/>
                    </a:lnTo>
                    <a:lnTo>
                      <a:pt x="1149" y="158"/>
                    </a:lnTo>
                    <a:lnTo>
                      <a:pt x="1189" y="200"/>
                    </a:lnTo>
                    <a:lnTo>
                      <a:pt x="1225" y="244"/>
                    </a:lnTo>
                    <a:lnTo>
                      <a:pt x="1258" y="291"/>
                    </a:lnTo>
                    <a:lnTo>
                      <a:pt x="1285" y="343"/>
                    </a:lnTo>
                    <a:lnTo>
                      <a:pt x="1308" y="396"/>
                    </a:lnTo>
                    <a:lnTo>
                      <a:pt x="1328" y="453"/>
                    </a:lnTo>
                    <a:lnTo>
                      <a:pt x="1342" y="511"/>
                    </a:lnTo>
                    <a:lnTo>
                      <a:pt x="1351" y="572"/>
                    </a:lnTo>
                    <a:lnTo>
                      <a:pt x="1281" y="585"/>
                    </a:lnTo>
                    <a:lnTo>
                      <a:pt x="1210" y="594"/>
                    </a:lnTo>
                    <a:lnTo>
                      <a:pt x="1140" y="601"/>
                    </a:lnTo>
                    <a:lnTo>
                      <a:pt x="1070" y="604"/>
                    </a:lnTo>
                    <a:lnTo>
                      <a:pt x="1001" y="606"/>
                    </a:lnTo>
                    <a:lnTo>
                      <a:pt x="934" y="606"/>
                    </a:lnTo>
                    <a:lnTo>
                      <a:pt x="869" y="604"/>
                    </a:lnTo>
                    <a:lnTo>
                      <a:pt x="805" y="601"/>
                    </a:lnTo>
                    <a:lnTo>
                      <a:pt x="744" y="597"/>
                    </a:lnTo>
                    <a:lnTo>
                      <a:pt x="687" y="590"/>
                    </a:lnTo>
                    <a:lnTo>
                      <a:pt x="634" y="585"/>
                    </a:lnTo>
                    <a:lnTo>
                      <a:pt x="585" y="579"/>
                    </a:lnTo>
                    <a:lnTo>
                      <a:pt x="540" y="571"/>
                    </a:lnTo>
                    <a:lnTo>
                      <a:pt x="498" y="564"/>
                    </a:lnTo>
                    <a:lnTo>
                      <a:pt x="463" y="558"/>
                    </a:lnTo>
                    <a:lnTo>
                      <a:pt x="433" y="553"/>
                    </a:lnTo>
                    <a:lnTo>
                      <a:pt x="409" y="547"/>
                    </a:lnTo>
                    <a:lnTo>
                      <a:pt x="392" y="544"/>
                    </a:lnTo>
                    <a:lnTo>
                      <a:pt x="380" y="541"/>
                    </a:lnTo>
                    <a:lnTo>
                      <a:pt x="376" y="540"/>
                    </a:lnTo>
                    <a:lnTo>
                      <a:pt x="368" y="827"/>
                    </a:lnTo>
                    <a:lnTo>
                      <a:pt x="366" y="826"/>
                    </a:lnTo>
                    <a:lnTo>
                      <a:pt x="361" y="824"/>
                    </a:lnTo>
                    <a:lnTo>
                      <a:pt x="352" y="820"/>
                    </a:lnTo>
                    <a:lnTo>
                      <a:pt x="341" y="816"/>
                    </a:lnTo>
                    <a:lnTo>
                      <a:pt x="328" y="812"/>
                    </a:lnTo>
                    <a:lnTo>
                      <a:pt x="314" y="809"/>
                    </a:lnTo>
                    <a:lnTo>
                      <a:pt x="300" y="807"/>
                    </a:lnTo>
                    <a:lnTo>
                      <a:pt x="287" y="808"/>
                    </a:lnTo>
                    <a:lnTo>
                      <a:pt x="274" y="811"/>
                    </a:lnTo>
                    <a:lnTo>
                      <a:pt x="261" y="817"/>
                    </a:lnTo>
                    <a:lnTo>
                      <a:pt x="252" y="827"/>
                    </a:lnTo>
                    <a:lnTo>
                      <a:pt x="245" y="842"/>
                    </a:lnTo>
                    <a:lnTo>
                      <a:pt x="241" y="862"/>
                    </a:lnTo>
                    <a:lnTo>
                      <a:pt x="241" y="888"/>
                    </a:lnTo>
                    <a:lnTo>
                      <a:pt x="244" y="909"/>
                    </a:lnTo>
                    <a:lnTo>
                      <a:pt x="249" y="926"/>
                    </a:lnTo>
                    <a:lnTo>
                      <a:pt x="257" y="939"/>
                    </a:lnTo>
                    <a:lnTo>
                      <a:pt x="267" y="948"/>
                    </a:lnTo>
                    <a:lnTo>
                      <a:pt x="278" y="953"/>
                    </a:lnTo>
                    <a:lnTo>
                      <a:pt x="289" y="957"/>
                    </a:lnTo>
                    <a:lnTo>
                      <a:pt x="301" y="958"/>
                    </a:lnTo>
                    <a:lnTo>
                      <a:pt x="313" y="957"/>
                    </a:lnTo>
                    <a:lnTo>
                      <a:pt x="324" y="956"/>
                    </a:lnTo>
                    <a:lnTo>
                      <a:pt x="335" y="953"/>
                    </a:lnTo>
                    <a:lnTo>
                      <a:pt x="344" y="951"/>
                    </a:lnTo>
                    <a:lnTo>
                      <a:pt x="350" y="948"/>
                    </a:lnTo>
                    <a:lnTo>
                      <a:pt x="354" y="945"/>
                    </a:lnTo>
                    <a:lnTo>
                      <a:pt x="357" y="945"/>
                    </a:lnTo>
                    <a:lnTo>
                      <a:pt x="356" y="949"/>
                    </a:lnTo>
                    <a:lnTo>
                      <a:pt x="354" y="960"/>
                    </a:lnTo>
                    <a:lnTo>
                      <a:pt x="350" y="977"/>
                    </a:lnTo>
                    <a:lnTo>
                      <a:pt x="346" y="1000"/>
                    </a:lnTo>
                    <a:lnTo>
                      <a:pt x="340" y="1027"/>
                    </a:lnTo>
                    <a:lnTo>
                      <a:pt x="332" y="1060"/>
                    </a:lnTo>
                    <a:lnTo>
                      <a:pt x="323" y="1096"/>
                    </a:lnTo>
                    <a:lnTo>
                      <a:pt x="311" y="1135"/>
                    </a:lnTo>
                    <a:lnTo>
                      <a:pt x="298" y="1175"/>
                    </a:lnTo>
                    <a:lnTo>
                      <a:pt x="284" y="1218"/>
                    </a:lnTo>
                    <a:lnTo>
                      <a:pt x="267" y="1262"/>
                    </a:lnTo>
                    <a:lnTo>
                      <a:pt x="248" y="1306"/>
                    </a:lnTo>
                    <a:lnTo>
                      <a:pt x="226" y="1350"/>
                    </a:lnTo>
                    <a:lnTo>
                      <a:pt x="212" y="1328"/>
                    </a:lnTo>
                    <a:lnTo>
                      <a:pt x="195" y="1303"/>
                    </a:lnTo>
                    <a:lnTo>
                      <a:pt x="178" y="1273"/>
                    </a:lnTo>
                    <a:lnTo>
                      <a:pt x="160" y="1241"/>
                    </a:lnTo>
                    <a:lnTo>
                      <a:pt x="142" y="1206"/>
                    </a:lnTo>
                    <a:lnTo>
                      <a:pt x="125" y="1167"/>
                    </a:lnTo>
                    <a:lnTo>
                      <a:pt x="107" y="1126"/>
                    </a:lnTo>
                    <a:lnTo>
                      <a:pt x="90" y="1083"/>
                    </a:lnTo>
                    <a:lnTo>
                      <a:pt x="74" y="1038"/>
                    </a:lnTo>
                    <a:lnTo>
                      <a:pt x="59" y="991"/>
                    </a:lnTo>
                    <a:lnTo>
                      <a:pt x="46" y="943"/>
                    </a:lnTo>
                    <a:lnTo>
                      <a:pt x="33" y="892"/>
                    </a:lnTo>
                    <a:lnTo>
                      <a:pt x="22" y="842"/>
                    </a:lnTo>
                    <a:lnTo>
                      <a:pt x="13" y="791"/>
                    </a:lnTo>
                    <a:lnTo>
                      <a:pt x="7" y="739"/>
                    </a:lnTo>
                    <a:lnTo>
                      <a:pt x="3" y="686"/>
                    </a:lnTo>
                    <a:lnTo>
                      <a:pt x="0" y="634"/>
                    </a:lnTo>
                    <a:lnTo>
                      <a:pt x="2" y="582"/>
                    </a:lnTo>
                    <a:lnTo>
                      <a:pt x="7" y="532"/>
                    </a:lnTo>
                    <a:lnTo>
                      <a:pt x="15" y="481"/>
                    </a:lnTo>
                    <a:lnTo>
                      <a:pt x="25" y="432"/>
                    </a:lnTo>
                    <a:lnTo>
                      <a:pt x="40" y="385"/>
                    </a:lnTo>
                    <a:lnTo>
                      <a:pt x="60" y="339"/>
                    </a:lnTo>
                    <a:lnTo>
                      <a:pt x="83" y="295"/>
                    </a:lnTo>
                    <a:lnTo>
                      <a:pt x="112" y="252"/>
                    </a:lnTo>
                    <a:lnTo>
                      <a:pt x="144" y="213"/>
                    </a:lnTo>
                    <a:lnTo>
                      <a:pt x="182" y="175"/>
                    </a:lnTo>
                    <a:lnTo>
                      <a:pt x="225" y="142"/>
                    </a:lnTo>
                    <a:lnTo>
                      <a:pt x="274" y="111"/>
                    </a:lnTo>
                    <a:lnTo>
                      <a:pt x="327" y="83"/>
                    </a:lnTo>
                    <a:lnTo>
                      <a:pt x="388" y="60"/>
                    </a:lnTo>
                    <a:lnTo>
                      <a:pt x="468" y="34"/>
                    </a:lnTo>
                    <a:lnTo>
                      <a:pt x="546" y="17"/>
                    </a:lnTo>
                    <a:lnTo>
                      <a:pt x="621" y="5"/>
                    </a:lnTo>
                    <a:lnTo>
                      <a:pt x="694" y="0"/>
                    </a:lnTo>
                    <a:close/>
                  </a:path>
                </a:pathLst>
              </a:custGeom>
              <a:solidFill>
                <a:srgbClr val="020000"/>
              </a:solidFill>
              <a:ln w="0">
                <a:solidFill>
                  <a:srgbClr val="020000"/>
                </a:solidFill>
                <a:prstDash val="solid"/>
                <a:round/>
                <a:headEnd/>
                <a:tailEnd/>
              </a:ln>
            </p:spPr>
            <p:txBody>
              <a:bodyPr/>
              <a:lstStyle/>
              <a:p>
                <a:endParaRPr lang="en-US"/>
              </a:p>
            </p:txBody>
          </p:sp>
          <p:sp>
            <p:nvSpPr>
              <p:cNvPr id="20" name="Freeform 10">
                <a:extLst>
                  <a:ext uri="{FF2B5EF4-FFF2-40B4-BE49-F238E27FC236}">
                    <a16:creationId xmlns:a16="http://schemas.microsoft.com/office/drawing/2014/main" id="{29378C5D-D9A1-46FA-87A4-D5D414D03C64}"/>
                  </a:ext>
                </a:extLst>
              </p:cNvPr>
              <p:cNvSpPr>
                <a:spLocks/>
              </p:cNvSpPr>
              <p:nvPr/>
            </p:nvSpPr>
            <p:spPr bwMode="auto">
              <a:xfrm>
                <a:off x="2509838" y="3216275"/>
                <a:ext cx="1636713" cy="1933575"/>
              </a:xfrm>
              <a:custGeom>
                <a:avLst/>
                <a:gdLst>
                  <a:gd name="T0" fmla="*/ 1000125 w 1031"/>
                  <a:gd name="T1" fmla="*/ 6350 h 1218"/>
                  <a:gd name="T2" fmla="*/ 1130300 w 1031"/>
                  <a:gd name="T3" fmla="*/ 39688 h 1218"/>
                  <a:gd name="T4" fmla="*/ 1249363 w 1031"/>
                  <a:gd name="T5" fmla="*/ 95250 h 1218"/>
                  <a:gd name="T6" fmla="*/ 1358900 w 1031"/>
                  <a:gd name="T7" fmla="*/ 163513 h 1218"/>
                  <a:gd name="T8" fmla="*/ 1450975 w 1031"/>
                  <a:gd name="T9" fmla="*/ 234950 h 1218"/>
                  <a:gd name="T10" fmla="*/ 1530350 w 1031"/>
                  <a:gd name="T11" fmla="*/ 307975 h 1218"/>
                  <a:gd name="T12" fmla="*/ 1587500 w 1031"/>
                  <a:gd name="T13" fmla="*/ 366713 h 1218"/>
                  <a:gd name="T14" fmla="*/ 1624013 w 1031"/>
                  <a:gd name="T15" fmla="*/ 407988 h 1218"/>
                  <a:gd name="T16" fmla="*/ 1636713 w 1031"/>
                  <a:gd name="T17" fmla="*/ 425450 h 1218"/>
                  <a:gd name="T18" fmla="*/ 1568450 w 1031"/>
                  <a:gd name="T19" fmla="*/ 392113 h 1218"/>
                  <a:gd name="T20" fmla="*/ 1489075 w 1031"/>
                  <a:gd name="T21" fmla="*/ 365125 h 1218"/>
                  <a:gd name="T22" fmla="*/ 1400175 w 1031"/>
                  <a:gd name="T23" fmla="*/ 346075 h 1218"/>
                  <a:gd name="T24" fmla="*/ 1304925 w 1031"/>
                  <a:gd name="T25" fmla="*/ 336550 h 1218"/>
                  <a:gd name="T26" fmla="*/ 1211263 w 1031"/>
                  <a:gd name="T27" fmla="*/ 338138 h 1218"/>
                  <a:gd name="T28" fmla="*/ 1117600 w 1031"/>
                  <a:gd name="T29" fmla="*/ 352425 h 1218"/>
                  <a:gd name="T30" fmla="*/ 1031875 w 1031"/>
                  <a:gd name="T31" fmla="*/ 381000 h 1218"/>
                  <a:gd name="T32" fmla="*/ 955675 w 1031"/>
                  <a:gd name="T33" fmla="*/ 427038 h 1218"/>
                  <a:gd name="T34" fmla="*/ 893763 w 1031"/>
                  <a:gd name="T35" fmla="*/ 490538 h 1218"/>
                  <a:gd name="T36" fmla="*/ 847725 w 1031"/>
                  <a:gd name="T37" fmla="*/ 571500 h 1218"/>
                  <a:gd name="T38" fmla="*/ 825500 w 1031"/>
                  <a:gd name="T39" fmla="*/ 673100 h 1218"/>
                  <a:gd name="T40" fmla="*/ 825500 w 1031"/>
                  <a:gd name="T41" fmla="*/ 796925 h 1218"/>
                  <a:gd name="T42" fmla="*/ 854075 w 1031"/>
                  <a:gd name="T43" fmla="*/ 946150 h 1218"/>
                  <a:gd name="T44" fmla="*/ 915988 w 1031"/>
                  <a:gd name="T45" fmla="*/ 1117600 h 1218"/>
                  <a:gd name="T46" fmla="*/ 965200 w 1031"/>
                  <a:gd name="T47" fmla="*/ 1293813 h 1218"/>
                  <a:gd name="T48" fmla="*/ 969963 w 1031"/>
                  <a:gd name="T49" fmla="*/ 1457325 h 1218"/>
                  <a:gd name="T50" fmla="*/ 933450 w 1031"/>
                  <a:gd name="T51" fmla="*/ 1603375 h 1218"/>
                  <a:gd name="T52" fmla="*/ 858838 w 1031"/>
                  <a:gd name="T53" fmla="*/ 1727200 h 1218"/>
                  <a:gd name="T54" fmla="*/ 755650 w 1031"/>
                  <a:gd name="T55" fmla="*/ 1825625 h 1218"/>
                  <a:gd name="T56" fmla="*/ 630238 w 1031"/>
                  <a:gd name="T57" fmla="*/ 1897063 h 1218"/>
                  <a:gd name="T58" fmla="*/ 484188 w 1031"/>
                  <a:gd name="T59" fmla="*/ 1928813 h 1218"/>
                  <a:gd name="T60" fmla="*/ 327025 w 1031"/>
                  <a:gd name="T61" fmla="*/ 1925638 h 1218"/>
                  <a:gd name="T62" fmla="*/ 165100 w 1031"/>
                  <a:gd name="T63" fmla="*/ 1878013 h 1218"/>
                  <a:gd name="T64" fmla="*/ 0 w 1031"/>
                  <a:gd name="T65" fmla="*/ 1781175 h 1218"/>
                  <a:gd name="T66" fmla="*/ 157163 w 1031"/>
                  <a:gd name="T67" fmla="*/ 1720850 h 1218"/>
                  <a:gd name="T68" fmla="*/ 269875 w 1031"/>
                  <a:gd name="T69" fmla="*/ 1647825 h 1218"/>
                  <a:gd name="T70" fmla="*/ 346075 w 1031"/>
                  <a:gd name="T71" fmla="*/ 1560513 h 1218"/>
                  <a:gd name="T72" fmla="*/ 388938 w 1031"/>
                  <a:gd name="T73" fmla="*/ 1462088 h 1218"/>
                  <a:gd name="T74" fmla="*/ 407988 w 1031"/>
                  <a:gd name="T75" fmla="*/ 1357313 h 1218"/>
                  <a:gd name="T76" fmla="*/ 406400 w 1031"/>
                  <a:gd name="T77" fmla="*/ 1241425 h 1218"/>
                  <a:gd name="T78" fmla="*/ 392113 w 1031"/>
                  <a:gd name="T79" fmla="*/ 1122363 h 1218"/>
                  <a:gd name="T80" fmla="*/ 368300 w 1031"/>
                  <a:gd name="T81" fmla="*/ 998538 h 1218"/>
                  <a:gd name="T82" fmla="*/ 346075 w 1031"/>
                  <a:gd name="T83" fmla="*/ 873125 h 1218"/>
                  <a:gd name="T84" fmla="*/ 325438 w 1031"/>
                  <a:gd name="T85" fmla="*/ 747713 h 1218"/>
                  <a:gd name="T86" fmla="*/ 317500 w 1031"/>
                  <a:gd name="T87" fmla="*/ 622300 h 1218"/>
                  <a:gd name="T88" fmla="*/ 325438 w 1031"/>
                  <a:gd name="T89" fmla="*/ 498475 h 1218"/>
                  <a:gd name="T90" fmla="*/ 358775 w 1031"/>
                  <a:gd name="T91" fmla="*/ 379413 h 1218"/>
                  <a:gd name="T92" fmla="*/ 419100 w 1031"/>
                  <a:gd name="T93" fmla="*/ 266700 h 1218"/>
                  <a:gd name="T94" fmla="*/ 512763 w 1031"/>
                  <a:gd name="T95" fmla="*/ 161925 h 1218"/>
                  <a:gd name="T96" fmla="*/ 649288 w 1031"/>
                  <a:gd name="T97" fmla="*/ 66675 h 1218"/>
                  <a:gd name="T98" fmla="*/ 792163 w 1031"/>
                  <a:gd name="T99" fmla="*/ 12700 h 1218"/>
                  <a:gd name="T100" fmla="*/ 933450 w 1031"/>
                  <a:gd name="T101" fmla="*/ 0 h 121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31" h="1218">
                    <a:moveTo>
                      <a:pt x="588" y="0"/>
                    </a:moveTo>
                    <a:lnTo>
                      <a:pt x="630" y="4"/>
                    </a:lnTo>
                    <a:lnTo>
                      <a:pt x="672" y="12"/>
                    </a:lnTo>
                    <a:lnTo>
                      <a:pt x="712" y="25"/>
                    </a:lnTo>
                    <a:lnTo>
                      <a:pt x="750" y="41"/>
                    </a:lnTo>
                    <a:lnTo>
                      <a:pt x="787" y="60"/>
                    </a:lnTo>
                    <a:lnTo>
                      <a:pt x="822" y="81"/>
                    </a:lnTo>
                    <a:lnTo>
                      <a:pt x="856" y="103"/>
                    </a:lnTo>
                    <a:lnTo>
                      <a:pt x="886" y="125"/>
                    </a:lnTo>
                    <a:lnTo>
                      <a:pt x="914" y="148"/>
                    </a:lnTo>
                    <a:lnTo>
                      <a:pt x="940" y="172"/>
                    </a:lnTo>
                    <a:lnTo>
                      <a:pt x="964" y="194"/>
                    </a:lnTo>
                    <a:lnTo>
                      <a:pt x="983" y="213"/>
                    </a:lnTo>
                    <a:lnTo>
                      <a:pt x="1000" y="231"/>
                    </a:lnTo>
                    <a:lnTo>
                      <a:pt x="1013" y="246"/>
                    </a:lnTo>
                    <a:lnTo>
                      <a:pt x="1023" y="257"/>
                    </a:lnTo>
                    <a:lnTo>
                      <a:pt x="1028" y="265"/>
                    </a:lnTo>
                    <a:lnTo>
                      <a:pt x="1031" y="268"/>
                    </a:lnTo>
                    <a:lnTo>
                      <a:pt x="1010" y="257"/>
                    </a:lnTo>
                    <a:lnTo>
                      <a:pt x="988" y="247"/>
                    </a:lnTo>
                    <a:lnTo>
                      <a:pt x="964" y="238"/>
                    </a:lnTo>
                    <a:lnTo>
                      <a:pt x="938" y="230"/>
                    </a:lnTo>
                    <a:lnTo>
                      <a:pt x="910" y="223"/>
                    </a:lnTo>
                    <a:lnTo>
                      <a:pt x="882" y="218"/>
                    </a:lnTo>
                    <a:lnTo>
                      <a:pt x="852" y="214"/>
                    </a:lnTo>
                    <a:lnTo>
                      <a:pt x="822" y="212"/>
                    </a:lnTo>
                    <a:lnTo>
                      <a:pt x="792" y="212"/>
                    </a:lnTo>
                    <a:lnTo>
                      <a:pt x="763" y="213"/>
                    </a:lnTo>
                    <a:lnTo>
                      <a:pt x="733" y="217"/>
                    </a:lnTo>
                    <a:lnTo>
                      <a:pt x="704" y="222"/>
                    </a:lnTo>
                    <a:lnTo>
                      <a:pt x="677" y="231"/>
                    </a:lnTo>
                    <a:lnTo>
                      <a:pt x="650" y="240"/>
                    </a:lnTo>
                    <a:lnTo>
                      <a:pt x="625" y="253"/>
                    </a:lnTo>
                    <a:lnTo>
                      <a:pt x="602" y="269"/>
                    </a:lnTo>
                    <a:lnTo>
                      <a:pt x="581" y="287"/>
                    </a:lnTo>
                    <a:lnTo>
                      <a:pt x="563" y="309"/>
                    </a:lnTo>
                    <a:lnTo>
                      <a:pt x="547" y="332"/>
                    </a:lnTo>
                    <a:lnTo>
                      <a:pt x="534" y="360"/>
                    </a:lnTo>
                    <a:lnTo>
                      <a:pt x="525" y="391"/>
                    </a:lnTo>
                    <a:lnTo>
                      <a:pt x="520" y="424"/>
                    </a:lnTo>
                    <a:lnTo>
                      <a:pt x="518" y="461"/>
                    </a:lnTo>
                    <a:lnTo>
                      <a:pt x="520" y="502"/>
                    </a:lnTo>
                    <a:lnTo>
                      <a:pt x="527" y="546"/>
                    </a:lnTo>
                    <a:lnTo>
                      <a:pt x="538" y="596"/>
                    </a:lnTo>
                    <a:lnTo>
                      <a:pt x="555" y="647"/>
                    </a:lnTo>
                    <a:lnTo>
                      <a:pt x="577" y="704"/>
                    </a:lnTo>
                    <a:lnTo>
                      <a:pt x="597" y="760"/>
                    </a:lnTo>
                    <a:lnTo>
                      <a:pt x="608" y="815"/>
                    </a:lnTo>
                    <a:lnTo>
                      <a:pt x="614" y="868"/>
                    </a:lnTo>
                    <a:lnTo>
                      <a:pt x="611" y="918"/>
                    </a:lnTo>
                    <a:lnTo>
                      <a:pt x="602" y="965"/>
                    </a:lnTo>
                    <a:lnTo>
                      <a:pt x="588" y="1010"/>
                    </a:lnTo>
                    <a:lnTo>
                      <a:pt x="567" y="1051"/>
                    </a:lnTo>
                    <a:lnTo>
                      <a:pt x="541" y="1088"/>
                    </a:lnTo>
                    <a:lnTo>
                      <a:pt x="511" y="1122"/>
                    </a:lnTo>
                    <a:lnTo>
                      <a:pt x="476" y="1150"/>
                    </a:lnTo>
                    <a:lnTo>
                      <a:pt x="439" y="1175"/>
                    </a:lnTo>
                    <a:lnTo>
                      <a:pt x="397" y="1195"/>
                    </a:lnTo>
                    <a:lnTo>
                      <a:pt x="352" y="1208"/>
                    </a:lnTo>
                    <a:lnTo>
                      <a:pt x="305" y="1215"/>
                    </a:lnTo>
                    <a:lnTo>
                      <a:pt x="257" y="1218"/>
                    </a:lnTo>
                    <a:lnTo>
                      <a:pt x="206" y="1213"/>
                    </a:lnTo>
                    <a:lnTo>
                      <a:pt x="155" y="1201"/>
                    </a:lnTo>
                    <a:lnTo>
                      <a:pt x="104" y="1183"/>
                    </a:lnTo>
                    <a:lnTo>
                      <a:pt x="51" y="1157"/>
                    </a:lnTo>
                    <a:lnTo>
                      <a:pt x="0" y="1122"/>
                    </a:lnTo>
                    <a:lnTo>
                      <a:pt x="54" y="1104"/>
                    </a:lnTo>
                    <a:lnTo>
                      <a:pt x="99" y="1084"/>
                    </a:lnTo>
                    <a:lnTo>
                      <a:pt x="138" y="1062"/>
                    </a:lnTo>
                    <a:lnTo>
                      <a:pt x="170" y="1038"/>
                    </a:lnTo>
                    <a:lnTo>
                      <a:pt x="197" y="1010"/>
                    </a:lnTo>
                    <a:lnTo>
                      <a:pt x="218" y="983"/>
                    </a:lnTo>
                    <a:lnTo>
                      <a:pt x="234" y="953"/>
                    </a:lnTo>
                    <a:lnTo>
                      <a:pt x="245" y="921"/>
                    </a:lnTo>
                    <a:lnTo>
                      <a:pt x="253" y="889"/>
                    </a:lnTo>
                    <a:lnTo>
                      <a:pt x="257" y="855"/>
                    </a:lnTo>
                    <a:lnTo>
                      <a:pt x="258" y="820"/>
                    </a:lnTo>
                    <a:lnTo>
                      <a:pt x="256" y="782"/>
                    </a:lnTo>
                    <a:lnTo>
                      <a:pt x="252" y="746"/>
                    </a:lnTo>
                    <a:lnTo>
                      <a:pt x="247" y="707"/>
                    </a:lnTo>
                    <a:lnTo>
                      <a:pt x="240" y="669"/>
                    </a:lnTo>
                    <a:lnTo>
                      <a:pt x="232" y="629"/>
                    </a:lnTo>
                    <a:lnTo>
                      <a:pt x="225" y="590"/>
                    </a:lnTo>
                    <a:lnTo>
                      <a:pt x="218" y="550"/>
                    </a:lnTo>
                    <a:lnTo>
                      <a:pt x="210" y="510"/>
                    </a:lnTo>
                    <a:lnTo>
                      <a:pt x="205" y="471"/>
                    </a:lnTo>
                    <a:lnTo>
                      <a:pt x="201" y="431"/>
                    </a:lnTo>
                    <a:lnTo>
                      <a:pt x="200" y="392"/>
                    </a:lnTo>
                    <a:lnTo>
                      <a:pt x="201" y="353"/>
                    </a:lnTo>
                    <a:lnTo>
                      <a:pt x="205" y="314"/>
                    </a:lnTo>
                    <a:lnTo>
                      <a:pt x="213" y="277"/>
                    </a:lnTo>
                    <a:lnTo>
                      <a:pt x="226" y="239"/>
                    </a:lnTo>
                    <a:lnTo>
                      <a:pt x="241" y="203"/>
                    </a:lnTo>
                    <a:lnTo>
                      <a:pt x="264" y="168"/>
                    </a:lnTo>
                    <a:lnTo>
                      <a:pt x="291" y="134"/>
                    </a:lnTo>
                    <a:lnTo>
                      <a:pt x="323" y="102"/>
                    </a:lnTo>
                    <a:lnTo>
                      <a:pt x="363" y="70"/>
                    </a:lnTo>
                    <a:lnTo>
                      <a:pt x="409" y="42"/>
                    </a:lnTo>
                    <a:lnTo>
                      <a:pt x="454" y="21"/>
                    </a:lnTo>
                    <a:lnTo>
                      <a:pt x="499" y="8"/>
                    </a:lnTo>
                    <a:lnTo>
                      <a:pt x="544" y="2"/>
                    </a:lnTo>
                    <a:lnTo>
                      <a:pt x="588" y="0"/>
                    </a:lnTo>
                    <a:close/>
                  </a:path>
                </a:pathLst>
              </a:custGeom>
              <a:solidFill>
                <a:srgbClr val="020000"/>
              </a:solidFill>
              <a:ln w="0">
                <a:solidFill>
                  <a:srgbClr val="020000"/>
                </a:solidFill>
                <a:prstDash val="solid"/>
                <a:round/>
                <a:headEnd/>
                <a:tailEnd/>
              </a:ln>
            </p:spPr>
            <p:txBody>
              <a:bodyPr/>
              <a:lstStyle/>
              <a:p>
                <a:endParaRPr lang="en-US"/>
              </a:p>
            </p:txBody>
          </p:sp>
          <p:sp>
            <p:nvSpPr>
              <p:cNvPr id="21" name="Freeform 11">
                <a:extLst>
                  <a:ext uri="{FF2B5EF4-FFF2-40B4-BE49-F238E27FC236}">
                    <a16:creationId xmlns:a16="http://schemas.microsoft.com/office/drawing/2014/main" id="{E3AF30E7-EF5A-4DC3-8874-0FA887D8B2DD}"/>
                  </a:ext>
                </a:extLst>
              </p:cNvPr>
              <p:cNvSpPr>
                <a:spLocks/>
              </p:cNvSpPr>
              <p:nvPr/>
            </p:nvSpPr>
            <p:spPr bwMode="auto">
              <a:xfrm>
                <a:off x="4395788" y="4295775"/>
                <a:ext cx="138113" cy="280988"/>
              </a:xfrm>
              <a:custGeom>
                <a:avLst/>
                <a:gdLst>
                  <a:gd name="T0" fmla="*/ 69850 w 87"/>
                  <a:gd name="T1" fmla="*/ 0 h 177"/>
                  <a:gd name="T2" fmla="*/ 88900 w 87"/>
                  <a:gd name="T3" fmla="*/ 3175 h 177"/>
                  <a:gd name="T4" fmla="*/ 104775 w 87"/>
                  <a:gd name="T5" fmla="*/ 15875 h 177"/>
                  <a:gd name="T6" fmla="*/ 117475 w 87"/>
                  <a:gd name="T7" fmla="*/ 36513 h 177"/>
                  <a:gd name="T8" fmla="*/ 130175 w 87"/>
                  <a:gd name="T9" fmla="*/ 63500 h 177"/>
                  <a:gd name="T10" fmla="*/ 134938 w 87"/>
                  <a:gd name="T11" fmla="*/ 98425 h 177"/>
                  <a:gd name="T12" fmla="*/ 138113 w 87"/>
                  <a:gd name="T13" fmla="*/ 141288 h 177"/>
                  <a:gd name="T14" fmla="*/ 134938 w 87"/>
                  <a:gd name="T15" fmla="*/ 182563 h 177"/>
                  <a:gd name="T16" fmla="*/ 130175 w 87"/>
                  <a:gd name="T17" fmla="*/ 217488 h 177"/>
                  <a:gd name="T18" fmla="*/ 117475 w 87"/>
                  <a:gd name="T19" fmla="*/ 244475 h 177"/>
                  <a:gd name="T20" fmla="*/ 104775 w 87"/>
                  <a:gd name="T21" fmla="*/ 265113 h 177"/>
                  <a:gd name="T22" fmla="*/ 88900 w 87"/>
                  <a:gd name="T23" fmla="*/ 277813 h 177"/>
                  <a:gd name="T24" fmla="*/ 69850 w 87"/>
                  <a:gd name="T25" fmla="*/ 280988 h 177"/>
                  <a:gd name="T26" fmla="*/ 50800 w 87"/>
                  <a:gd name="T27" fmla="*/ 277813 h 177"/>
                  <a:gd name="T28" fmla="*/ 34925 w 87"/>
                  <a:gd name="T29" fmla="*/ 265113 h 177"/>
                  <a:gd name="T30" fmla="*/ 20638 w 87"/>
                  <a:gd name="T31" fmla="*/ 244475 h 177"/>
                  <a:gd name="T32" fmla="*/ 7938 w 87"/>
                  <a:gd name="T33" fmla="*/ 217488 h 177"/>
                  <a:gd name="T34" fmla="*/ 1588 w 87"/>
                  <a:gd name="T35" fmla="*/ 182563 h 177"/>
                  <a:gd name="T36" fmla="*/ 0 w 87"/>
                  <a:gd name="T37" fmla="*/ 141288 h 177"/>
                  <a:gd name="T38" fmla="*/ 1588 w 87"/>
                  <a:gd name="T39" fmla="*/ 98425 h 177"/>
                  <a:gd name="T40" fmla="*/ 7938 w 87"/>
                  <a:gd name="T41" fmla="*/ 63500 h 177"/>
                  <a:gd name="T42" fmla="*/ 20638 w 87"/>
                  <a:gd name="T43" fmla="*/ 36513 h 177"/>
                  <a:gd name="T44" fmla="*/ 34925 w 87"/>
                  <a:gd name="T45" fmla="*/ 15875 h 177"/>
                  <a:gd name="T46" fmla="*/ 50800 w 87"/>
                  <a:gd name="T47" fmla="*/ 3175 h 177"/>
                  <a:gd name="T48" fmla="*/ 69850 w 87"/>
                  <a:gd name="T49" fmla="*/ 0 h 17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7" h="177">
                    <a:moveTo>
                      <a:pt x="44" y="0"/>
                    </a:moveTo>
                    <a:lnTo>
                      <a:pt x="56" y="2"/>
                    </a:lnTo>
                    <a:lnTo>
                      <a:pt x="66" y="10"/>
                    </a:lnTo>
                    <a:lnTo>
                      <a:pt x="74" y="23"/>
                    </a:lnTo>
                    <a:lnTo>
                      <a:pt x="82" y="40"/>
                    </a:lnTo>
                    <a:lnTo>
                      <a:pt x="85" y="62"/>
                    </a:lnTo>
                    <a:lnTo>
                      <a:pt x="87" y="89"/>
                    </a:lnTo>
                    <a:lnTo>
                      <a:pt x="85" y="115"/>
                    </a:lnTo>
                    <a:lnTo>
                      <a:pt x="82" y="137"/>
                    </a:lnTo>
                    <a:lnTo>
                      <a:pt x="74" y="154"/>
                    </a:lnTo>
                    <a:lnTo>
                      <a:pt x="66" y="167"/>
                    </a:lnTo>
                    <a:lnTo>
                      <a:pt x="56" y="175"/>
                    </a:lnTo>
                    <a:lnTo>
                      <a:pt x="44" y="177"/>
                    </a:lnTo>
                    <a:lnTo>
                      <a:pt x="32" y="175"/>
                    </a:lnTo>
                    <a:lnTo>
                      <a:pt x="22" y="167"/>
                    </a:lnTo>
                    <a:lnTo>
                      <a:pt x="13" y="154"/>
                    </a:lnTo>
                    <a:lnTo>
                      <a:pt x="5" y="137"/>
                    </a:lnTo>
                    <a:lnTo>
                      <a:pt x="1" y="115"/>
                    </a:lnTo>
                    <a:lnTo>
                      <a:pt x="0" y="89"/>
                    </a:lnTo>
                    <a:lnTo>
                      <a:pt x="1" y="62"/>
                    </a:lnTo>
                    <a:lnTo>
                      <a:pt x="5" y="40"/>
                    </a:lnTo>
                    <a:lnTo>
                      <a:pt x="13" y="23"/>
                    </a:lnTo>
                    <a:lnTo>
                      <a:pt x="22" y="10"/>
                    </a:lnTo>
                    <a:lnTo>
                      <a:pt x="32" y="2"/>
                    </a:lnTo>
                    <a:lnTo>
                      <a:pt x="44" y="0"/>
                    </a:lnTo>
                    <a:close/>
                  </a:path>
                </a:pathLst>
              </a:custGeom>
              <a:solidFill>
                <a:srgbClr val="020000"/>
              </a:solidFill>
              <a:ln w="0">
                <a:solidFill>
                  <a:srgbClr val="020000"/>
                </a:solidFill>
                <a:prstDash val="solid"/>
                <a:round/>
                <a:headEnd/>
                <a:tailEnd/>
              </a:ln>
            </p:spPr>
            <p:txBody>
              <a:bodyPr/>
              <a:lstStyle/>
              <a:p>
                <a:endParaRPr lang="en-US"/>
              </a:p>
            </p:txBody>
          </p:sp>
          <p:sp>
            <p:nvSpPr>
              <p:cNvPr id="22" name="Freeform 12">
                <a:extLst>
                  <a:ext uri="{FF2B5EF4-FFF2-40B4-BE49-F238E27FC236}">
                    <a16:creationId xmlns:a16="http://schemas.microsoft.com/office/drawing/2014/main" id="{57DFCBD7-5D84-4DC7-A8D8-0928AFDE2085}"/>
                  </a:ext>
                </a:extLst>
              </p:cNvPr>
              <p:cNvSpPr>
                <a:spLocks/>
              </p:cNvSpPr>
              <p:nvPr/>
            </p:nvSpPr>
            <p:spPr bwMode="auto">
              <a:xfrm>
                <a:off x="5289550" y="4295775"/>
                <a:ext cx="139700" cy="280988"/>
              </a:xfrm>
              <a:custGeom>
                <a:avLst/>
                <a:gdLst>
                  <a:gd name="T0" fmla="*/ 69850 w 88"/>
                  <a:gd name="T1" fmla="*/ 0 h 177"/>
                  <a:gd name="T2" fmla="*/ 87313 w 88"/>
                  <a:gd name="T3" fmla="*/ 3175 h 177"/>
                  <a:gd name="T4" fmla="*/ 104775 w 88"/>
                  <a:gd name="T5" fmla="*/ 15875 h 177"/>
                  <a:gd name="T6" fmla="*/ 119063 w 88"/>
                  <a:gd name="T7" fmla="*/ 36513 h 177"/>
                  <a:gd name="T8" fmla="*/ 128588 w 88"/>
                  <a:gd name="T9" fmla="*/ 63500 h 177"/>
                  <a:gd name="T10" fmla="*/ 136525 w 88"/>
                  <a:gd name="T11" fmla="*/ 98425 h 177"/>
                  <a:gd name="T12" fmla="*/ 139700 w 88"/>
                  <a:gd name="T13" fmla="*/ 141288 h 177"/>
                  <a:gd name="T14" fmla="*/ 136525 w 88"/>
                  <a:gd name="T15" fmla="*/ 182563 h 177"/>
                  <a:gd name="T16" fmla="*/ 128588 w 88"/>
                  <a:gd name="T17" fmla="*/ 217488 h 177"/>
                  <a:gd name="T18" fmla="*/ 119063 w 88"/>
                  <a:gd name="T19" fmla="*/ 244475 h 177"/>
                  <a:gd name="T20" fmla="*/ 104775 w 88"/>
                  <a:gd name="T21" fmla="*/ 265113 h 177"/>
                  <a:gd name="T22" fmla="*/ 87313 w 88"/>
                  <a:gd name="T23" fmla="*/ 277813 h 177"/>
                  <a:gd name="T24" fmla="*/ 69850 w 88"/>
                  <a:gd name="T25" fmla="*/ 280988 h 177"/>
                  <a:gd name="T26" fmla="*/ 50800 w 88"/>
                  <a:gd name="T27" fmla="*/ 277813 h 177"/>
                  <a:gd name="T28" fmla="*/ 34925 w 88"/>
                  <a:gd name="T29" fmla="*/ 265113 h 177"/>
                  <a:gd name="T30" fmla="*/ 20638 w 88"/>
                  <a:gd name="T31" fmla="*/ 244475 h 177"/>
                  <a:gd name="T32" fmla="*/ 9525 w 88"/>
                  <a:gd name="T33" fmla="*/ 217488 h 177"/>
                  <a:gd name="T34" fmla="*/ 1588 w 88"/>
                  <a:gd name="T35" fmla="*/ 182563 h 177"/>
                  <a:gd name="T36" fmla="*/ 0 w 88"/>
                  <a:gd name="T37" fmla="*/ 141288 h 177"/>
                  <a:gd name="T38" fmla="*/ 1588 w 88"/>
                  <a:gd name="T39" fmla="*/ 98425 h 177"/>
                  <a:gd name="T40" fmla="*/ 9525 w 88"/>
                  <a:gd name="T41" fmla="*/ 63500 h 177"/>
                  <a:gd name="T42" fmla="*/ 20638 w 88"/>
                  <a:gd name="T43" fmla="*/ 36513 h 177"/>
                  <a:gd name="T44" fmla="*/ 34925 w 88"/>
                  <a:gd name="T45" fmla="*/ 15875 h 177"/>
                  <a:gd name="T46" fmla="*/ 50800 w 88"/>
                  <a:gd name="T47" fmla="*/ 3175 h 177"/>
                  <a:gd name="T48" fmla="*/ 69850 w 88"/>
                  <a:gd name="T49" fmla="*/ 0 h 17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8" h="177">
                    <a:moveTo>
                      <a:pt x="44" y="0"/>
                    </a:moveTo>
                    <a:lnTo>
                      <a:pt x="55" y="2"/>
                    </a:lnTo>
                    <a:lnTo>
                      <a:pt x="66" y="10"/>
                    </a:lnTo>
                    <a:lnTo>
                      <a:pt x="75" y="23"/>
                    </a:lnTo>
                    <a:lnTo>
                      <a:pt x="81" y="40"/>
                    </a:lnTo>
                    <a:lnTo>
                      <a:pt x="86" y="62"/>
                    </a:lnTo>
                    <a:lnTo>
                      <a:pt x="88" y="89"/>
                    </a:lnTo>
                    <a:lnTo>
                      <a:pt x="86" y="115"/>
                    </a:lnTo>
                    <a:lnTo>
                      <a:pt x="81" y="137"/>
                    </a:lnTo>
                    <a:lnTo>
                      <a:pt x="75" y="154"/>
                    </a:lnTo>
                    <a:lnTo>
                      <a:pt x="66" y="167"/>
                    </a:lnTo>
                    <a:lnTo>
                      <a:pt x="55" y="175"/>
                    </a:lnTo>
                    <a:lnTo>
                      <a:pt x="44" y="177"/>
                    </a:lnTo>
                    <a:lnTo>
                      <a:pt x="32" y="175"/>
                    </a:lnTo>
                    <a:lnTo>
                      <a:pt x="22" y="167"/>
                    </a:lnTo>
                    <a:lnTo>
                      <a:pt x="13" y="154"/>
                    </a:lnTo>
                    <a:lnTo>
                      <a:pt x="6" y="137"/>
                    </a:lnTo>
                    <a:lnTo>
                      <a:pt x="1" y="115"/>
                    </a:lnTo>
                    <a:lnTo>
                      <a:pt x="0" y="89"/>
                    </a:lnTo>
                    <a:lnTo>
                      <a:pt x="1" y="62"/>
                    </a:lnTo>
                    <a:lnTo>
                      <a:pt x="6" y="40"/>
                    </a:lnTo>
                    <a:lnTo>
                      <a:pt x="13" y="23"/>
                    </a:lnTo>
                    <a:lnTo>
                      <a:pt x="22" y="10"/>
                    </a:lnTo>
                    <a:lnTo>
                      <a:pt x="32" y="2"/>
                    </a:lnTo>
                    <a:lnTo>
                      <a:pt x="44" y="0"/>
                    </a:lnTo>
                    <a:close/>
                  </a:path>
                </a:pathLst>
              </a:custGeom>
              <a:solidFill>
                <a:srgbClr val="020000"/>
              </a:solidFill>
              <a:ln w="0">
                <a:solidFill>
                  <a:srgbClr val="020000"/>
                </a:solidFill>
                <a:prstDash val="solid"/>
                <a:round/>
                <a:headEnd/>
                <a:tailEnd/>
              </a:ln>
            </p:spPr>
            <p:txBody>
              <a:bodyPr/>
              <a:lstStyle/>
              <a:p>
                <a:endParaRPr lang="en-US"/>
              </a:p>
            </p:txBody>
          </p:sp>
          <p:sp>
            <p:nvSpPr>
              <p:cNvPr id="23" name="Freeform 13">
                <a:extLst>
                  <a:ext uri="{FF2B5EF4-FFF2-40B4-BE49-F238E27FC236}">
                    <a16:creationId xmlns:a16="http://schemas.microsoft.com/office/drawing/2014/main" id="{019FE05B-7AF7-4F14-912E-8B0631074C9A}"/>
                  </a:ext>
                </a:extLst>
              </p:cNvPr>
              <p:cNvSpPr>
                <a:spLocks/>
              </p:cNvSpPr>
              <p:nvPr/>
            </p:nvSpPr>
            <p:spPr bwMode="auto">
              <a:xfrm>
                <a:off x="4625975" y="4940300"/>
                <a:ext cx="496888" cy="249238"/>
              </a:xfrm>
              <a:custGeom>
                <a:avLst/>
                <a:gdLst>
                  <a:gd name="T0" fmla="*/ 0 w 313"/>
                  <a:gd name="T1" fmla="*/ 0 h 157"/>
                  <a:gd name="T2" fmla="*/ 496888 w 313"/>
                  <a:gd name="T3" fmla="*/ 0 h 157"/>
                  <a:gd name="T4" fmla="*/ 492125 w 313"/>
                  <a:gd name="T5" fmla="*/ 49213 h 157"/>
                  <a:gd name="T6" fmla="*/ 476250 w 313"/>
                  <a:gd name="T7" fmla="*/ 96838 h 157"/>
                  <a:gd name="T8" fmla="*/ 452438 w 313"/>
                  <a:gd name="T9" fmla="*/ 139700 h 157"/>
                  <a:gd name="T10" fmla="*/ 423863 w 313"/>
                  <a:gd name="T11" fmla="*/ 174625 h 157"/>
                  <a:gd name="T12" fmla="*/ 387350 w 313"/>
                  <a:gd name="T13" fmla="*/ 204788 h 157"/>
                  <a:gd name="T14" fmla="*/ 344488 w 313"/>
                  <a:gd name="T15" fmla="*/ 228600 h 157"/>
                  <a:gd name="T16" fmla="*/ 298450 w 313"/>
                  <a:gd name="T17" fmla="*/ 242888 h 157"/>
                  <a:gd name="T18" fmla="*/ 247650 w 313"/>
                  <a:gd name="T19" fmla="*/ 249238 h 157"/>
                  <a:gd name="T20" fmla="*/ 198438 w 313"/>
                  <a:gd name="T21" fmla="*/ 242888 h 157"/>
                  <a:gd name="T22" fmla="*/ 150813 w 313"/>
                  <a:gd name="T23" fmla="*/ 228600 h 157"/>
                  <a:gd name="T24" fmla="*/ 109538 w 313"/>
                  <a:gd name="T25" fmla="*/ 204788 h 157"/>
                  <a:gd name="T26" fmla="*/ 71438 w 313"/>
                  <a:gd name="T27" fmla="*/ 174625 h 157"/>
                  <a:gd name="T28" fmla="*/ 41275 w 313"/>
                  <a:gd name="T29" fmla="*/ 139700 h 157"/>
                  <a:gd name="T30" fmla="*/ 19050 w 313"/>
                  <a:gd name="T31" fmla="*/ 96838 h 157"/>
                  <a:gd name="T32" fmla="*/ 4763 w 313"/>
                  <a:gd name="T33" fmla="*/ 49213 h 157"/>
                  <a:gd name="T34" fmla="*/ 0 w 313"/>
                  <a:gd name="T35" fmla="*/ 0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13" h="157">
                    <a:moveTo>
                      <a:pt x="0" y="0"/>
                    </a:moveTo>
                    <a:lnTo>
                      <a:pt x="313" y="0"/>
                    </a:lnTo>
                    <a:lnTo>
                      <a:pt x="310" y="31"/>
                    </a:lnTo>
                    <a:lnTo>
                      <a:pt x="300" y="61"/>
                    </a:lnTo>
                    <a:lnTo>
                      <a:pt x="285" y="88"/>
                    </a:lnTo>
                    <a:lnTo>
                      <a:pt x="267" y="110"/>
                    </a:lnTo>
                    <a:lnTo>
                      <a:pt x="244" y="129"/>
                    </a:lnTo>
                    <a:lnTo>
                      <a:pt x="217" y="144"/>
                    </a:lnTo>
                    <a:lnTo>
                      <a:pt x="188" y="153"/>
                    </a:lnTo>
                    <a:lnTo>
                      <a:pt x="156" y="157"/>
                    </a:lnTo>
                    <a:lnTo>
                      <a:pt x="125" y="153"/>
                    </a:lnTo>
                    <a:lnTo>
                      <a:pt x="95" y="144"/>
                    </a:lnTo>
                    <a:lnTo>
                      <a:pt x="69" y="129"/>
                    </a:lnTo>
                    <a:lnTo>
                      <a:pt x="45" y="110"/>
                    </a:lnTo>
                    <a:lnTo>
                      <a:pt x="26" y="88"/>
                    </a:lnTo>
                    <a:lnTo>
                      <a:pt x="12" y="61"/>
                    </a:lnTo>
                    <a:lnTo>
                      <a:pt x="3" y="31"/>
                    </a:lnTo>
                    <a:lnTo>
                      <a:pt x="0" y="0"/>
                    </a:lnTo>
                    <a:close/>
                  </a:path>
                </a:pathLst>
              </a:custGeom>
              <a:solidFill>
                <a:srgbClr val="F65DA9"/>
              </a:solidFill>
              <a:ln w="0">
                <a:solidFill>
                  <a:srgbClr val="F65DA9"/>
                </a:solidFill>
                <a:prstDash val="solid"/>
                <a:round/>
                <a:headEnd/>
                <a:tailEnd/>
              </a:ln>
            </p:spPr>
            <p:txBody>
              <a:bodyPr/>
              <a:lstStyle/>
              <a:p>
                <a:endParaRPr lang="en-US"/>
              </a:p>
            </p:txBody>
          </p:sp>
          <p:sp>
            <p:nvSpPr>
              <p:cNvPr id="24" name="Freeform 14">
                <a:extLst>
                  <a:ext uri="{FF2B5EF4-FFF2-40B4-BE49-F238E27FC236}">
                    <a16:creationId xmlns:a16="http://schemas.microsoft.com/office/drawing/2014/main" id="{1F9B43E4-B190-4002-82F1-0934C2EAE1D3}"/>
                  </a:ext>
                </a:extLst>
              </p:cNvPr>
              <p:cNvSpPr>
                <a:spLocks/>
              </p:cNvSpPr>
              <p:nvPr/>
            </p:nvSpPr>
            <p:spPr bwMode="auto">
              <a:xfrm>
                <a:off x="4405313" y="5241925"/>
                <a:ext cx="414338" cy="850900"/>
              </a:xfrm>
              <a:custGeom>
                <a:avLst/>
                <a:gdLst>
                  <a:gd name="T0" fmla="*/ 0 w 261"/>
                  <a:gd name="T1" fmla="*/ 0 h 536"/>
                  <a:gd name="T2" fmla="*/ 414338 w 261"/>
                  <a:gd name="T3" fmla="*/ 0 h 536"/>
                  <a:gd name="T4" fmla="*/ 414338 w 261"/>
                  <a:gd name="T5" fmla="*/ 385763 h 536"/>
                  <a:gd name="T6" fmla="*/ 207963 w 261"/>
                  <a:gd name="T7" fmla="*/ 850900 h 536"/>
                  <a:gd name="T8" fmla="*/ 0 w 261"/>
                  <a:gd name="T9" fmla="*/ 385763 h 536"/>
                  <a:gd name="T10" fmla="*/ 0 w 261"/>
                  <a:gd name="T11" fmla="*/ 0 h 5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1" h="536">
                    <a:moveTo>
                      <a:pt x="0" y="0"/>
                    </a:moveTo>
                    <a:lnTo>
                      <a:pt x="261" y="0"/>
                    </a:lnTo>
                    <a:lnTo>
                      <a:pt x="261" y="243"/>
                    </a:lnTo>
                    <a:lnTo>
                      <a:pt x="131" y="536"/>
                    </a:lnTo>
                    <a:lnTo>
                      <a:pt x="0" y="243"/>
                    </a:lnTo>
                    <a:lnTo>
                      <a:pt x="0" y="0"/>
                    </a:lnTo>
                    <a:close/>
                  </a:path>
                </a:pathLst>
              </a:custGeom>
              <a:solidFill>
                <a:srgbClr val="FED8BD"/>
              </a:solidFill>
              <a:ln w="0">
                <a:solidFill>
                  <a:srgbClr val="FED8BD"/>
                </a:solidFill>
                <a:prstDash val="solid"/>
                <a:round/>
                <a:headEnd/>
                <a:tailEnd/>
              </a:ln>
            </p:spPr>
            <p:txBody>
              <a:bodyPr/>
              <a:lstStyle/>
              <a:p>
                <a:endParaRPr lang="en-US"/>
              </a:p>
            </p:txBody>
          </p:sp>
          <p:sp>
            <p:nvSpPr>
              <p:cNvPr id="25" name="Freeform 15">
                <a:extLst>
                  <a:ext uri="{FF2B5EF4-FFF2-40B4-BE49-F238E27FC236}">
                    <a16:creationId xmlns:a16="http://schemas.microsoft.com/office/drawing/2014/main" id="{8631646A-0A51-4FE4-8B56-5D59F09A8127}"/>
                  </a:ext>
                </a:extLst>
              </p:cNvPr>
              <p:cNvSpPr>
                <a:spLocks/>
              </p:cNvSpPr>
              <p:nvPr/>
            </p:nvSpPr>
            <p:spPr bwMode="auto">
              <a:xfrm>
                <a:off x="3911600" y="5627688"/>
                <a:ext cx="1368425" cy="1230313"/>
              </a:xfrm>
              <a:custGeom>
                <a:avLst/>
                <a:gdLst>
                  <a:gd name="T0" fmla="*/ 493713 w 862"/>
                  <a:gd name="T1" fmla="*/ 0 h 775"/>
                  <a:gd name="T2" fmla="*/ 701675 w 862"/>
                  <a:gd name="T3" fmla="*/ 465138 h 775"/>
                  <a:gd name="T4" fmla="*/ 908050 w 862"/>
                  <a:gd name="T5" fmla="*/ 0 h 775"/>
                  <a:gd name="T6" fmla="*/ 1368425 w 862"/>
                  <a:gd name="T7" fmla="*/ 22225 h 775"/>
                  <a:gd name="T8" fmla="*/ 1274763 w 862"/>
                  <a:gd name="T9" fmla="*/ 1230313 h 775"/>
                  <a:gd name="T10" fmla="*/ 98425 w 862"/>
                  <a:gd name="T11" fmla="*/ 1230313 h 775"/>
                  <a:gd name="T12" fmla="*/ 0 w 862"/>
                  <a:gd name="T13" fmla="*/ 22225 h 775"/>
                  <a:gd name="T14" fmla="*/ 493713 w 862"/>
                  <a:gd name="T15" fmla="*/ 0 h 7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62" h="775">
                    <a:moveTo>
                      <a:pt x="311" y="0"/>
                    </a:moveTo>
                    <a:lnTo>
                      <a:pt x="442" y="293"/>
                    </a:lnTo>
                    <a:lnTo>
                      <a:pt x="572" y="0"/>
                    </a:lnTo>
                    <a:lnTo>
                      <a:pt x="862" y="14"/>
                    </a:lnTo>
                    <a:lnTo>
                      <a:pt x="803" y="775"/>
                    </a:lnTo>
                    <a:lnTo>
                      <a:pt x="62" y="775"/>
                    </a:lnTo>
                    <a:lnTo>
                      <a:pt x="0" y="14"/>
                    </a:lnTo>
                    <a:lnTo>
                      <a:pt x="311" y="0"/>
                    </a:lnTo>
                    <a:close/>
                  </a:path>
                </a:pathLst>
              </a:custGeom>
              <a:solidFill>
                <a:srgbClr val="000000"/>
              </a:solidFill>
              <a:ln w="0">
                <a:solidFill>
                  <a:srgbClr val="000000"/>
                </a:solidFill>
                <a:prstDash val="solid"/>
                <a:round/>
                <a:headEnd/>
                <a:tailEnd/>
              </a:ln>
            </p:spPr>
            <p:txBody>
              <a:bodyPr/>
              <a:lstStyle/>
              <a:p>
                <a:endParaRPr lang="en-US"/>
              </a:p>
            </p:txBody>
          </p:sp>
          <p:sp>
            <p:nvSpPr>
              <p:cNvPr id="26" name="Freeform 16">
                <a:extLst>
                  <a:ext uri="{FF2B5EF4-FFF2-40B4-BE49-F238E27FC236}">
                    <a16:creationId xmlns:a16="http://schemas.microsoft.com/office/drawing/2014/main" id="{5D4392C4-D788-4093-BDD7-8F3259A2A0D9}"/>
                  </a:ext>
                </a:extLst>
              </p:cNvPr>
              <p:cNvSpPr>
                <a:spLocks/>
              </p:cNvSpPr>
              <p:nvPr/>
            </p:nvSpPr>
            <p:spPr bwMode="auto">
              <a:xfrm>
                <a:off x="4314825" y="5627688"/>
                <a:ext cx="595313" cy="660400"/>
              </a:xfrm>
              <a:custGeom>
                <a:avLst/>
                <a:gdLst>
                  <a:gd name="T0" fmla="*/ 90488 w 375"/>
                  <a:gd name="T1" fmla="*/ 0 h 416"/>
                  <a:gd name="T2" fmla="*/ 298450 w 375"/>
                  <a:gd name="T3" fmla="*/ 465138 h 416"/>
                  <a:gd name="T4" fmla="*/ 504825 w 375"/>
                  <a:gd name="T5" fmla="*/ 0 h 416"/>
                  <a:gd name="T6" fmla="*/ 595313 w 375"/>
                  <a:gd name="T7" fmla="*/ 26988 h 416"/>
                  <a:gd name="T8" fmla="*/ 298450 w 375"/>
                  <a:gd name="T9" fmla="*/ 660400 h 416"/>
                  <a:gd name="T10" fmla="*/ 0 w 375"/>
                  <a:gd name="T11" fmla="*/ 28575 h 416"/>
                  <a:gd name="T12" fmla="*/ 90488 w 375"/>
                  <a:gd name="T13" fmla="*/ 0 h 4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5" h="416">
                    <a:moveTo>
                      <a:pt x="57" y="0"/>
                    </a:moveTo>
                    <a:lnTo>
                      <a:pt x="188" y="293"/>
                    </a:lnTo>
                    <a:lnTo>
                      <a:pt x="318" y="0"/>
                    </a:lnTo>
                    <a:lnTo>
                      <a:pt x="375" y="17"/>
                    </a:lnTo>
                    <a:lnTo>
                      <a:pt x="188" y="416"/>
                    </a:lnTo>
                    <a:lnTo>
                      <a:pt x="0" y="18"/>
                    </a:lnTo>
                    <a:lnTo>
                      <a:pt x="57" y="0"/>
                    </a:lnTo>
                    <a:close/>
                  </a:path>
                </a:pathLst>
              </a:custGeom>
              <a:solidFill>
                <a:srgbClr val="F8FBFB"/>
              </a:solidFill>
              <a:ln w="0">
                <a:solidFill>
                  <a:srgbClr val="F8FBFB"/>
                </a:solidFill>
                <a:prstDash val="solid"/>
                <a:round/>
                <a:headEnd/>
                <a:tailEnd/>
              </a:ln>
            </p:spPr>
            <p:txBody>
              <a:bodyPr/>
              <a:lstStyle/>
              <a:p>
                <a:endParaRPr lang="en-US"/>
              </a:p>
            </p:txBody>
          </p:sp>
          <p:sp>
            <p:nvSpPr>
              <p:cNvPr id="27" name="Freeform 17">
                <a:extLst>
                  <a:ext uri="{FF2B5EF4-FFF2-40B4-BE49-F238E27FC236}">
                    <a16:creationId xmlns:a16="http://schemas.microsoft.com/office/drawing/2014/main" id="{3C92F85B-8476-4E22-8754-9EB9D626B673}"/>
                  </a:ext>
                </a:extLst>
              </p:cNvPr>
              <p:cNvSpPr>
                <a:spLocks/>
              </p:cNvSpPr>
              <p:nvPr/>
            </p:nvSpPr>
            <p:spPr bwMode="auto">
              <a:xfrm>
                <a:off x="4262438" y="5627688"/>
                <a:ext cx="288925" cy="368300"/>
              </a:xfrm>
              <a:custGeom>
                <a:avLst/>
                <a:gdLst>
                  <a:gd name="T0" fmla="*/ 142875 w 182"/>
                  <a:gd name="T1" fmla="*/ 0 h 232"/>
                  <a:gd name="T2" fmla="*/ 288925 w 182"/>
                  <a:gd name="T3" fmla="*/ 328613 h 232"/>
                  <a:gd name="T4" fmla="*/ 0 w 182"/>
                  <a:gd name="T5" fmla="*/ 368300 h 232"/>
                  <a:gd name="T6" fmla="*/ 52388 w 182"/>
                  <a:gd name="T7" fmla="*/ 3175 h 232"/>
                  <a:gd name="T8" fmla="*/ 142875 w 182"/>
                  <a:gd name="T9" fmla="*/ 0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232">
                    <a:moveTo>
                      <a:pt x="90" y="0"/>
                    </a:moveTo>
                    <a:lnTo>
                      <a:pt x="182" y="207"/>
                    </a:lnTo>
                    <a:lnTo>
                      <a:pt x="0" y="232"/>
                    </a:lnTo>
                    <a:lnTo>
                      <a:pt x="33" y="2"/>
                    </a:lnTo>
                    <a:lnTo>
                      <a:pt x="90" y="0"/>
                    </a:lnTo>
                    <a:close/>
                  </a:path>
                </a:pathLst>
              </a:custGeom>
              <a:solidFill>
                <a:srgbClr val="F8FBFB"/>
              </a:solidFill>
              <a:ln w="0">
                <a:solidFill>
                  <a:srgbClr val="F8FBFB"/>
                </a:solidFill>
                <a:prstDash val="solid"/>
                <a:round/>
                <a:headEnd/>
                <a:tailEnd/>
              </a:ln>
            </p:spPr>
            <p:txBody>
              <a:bodyPr/>
              <a:lstStyle/>
              <a:p>
                <a:endParaRPr lang="en-US"/>
              </a:p>
            </p:txBody>
          </p:sp>
          <p:sp>
            <p:nvSpPr>
              <p:cNvPr id="28" name="Freeform 18">
                <a:extLst>
                  <a:ext uri="{FF2B5EF4-FFF2-40B4-BE49-F238E27FC236}">
                    <a16:creationId xmlns:a16="http://schemas.microsoft.com/office/drawing/2014/main" id="{3F18D24E-00B2-4E24-A02F-654BCCA7BA29}"/>
                  </a:ext>
                </a:extLst>
              </p:cNvPr>
              <p:cNvSpPr>
                <a:spLocks/>
              </p:cNvSpPr>
              <p:nvPr/>
            </p:nvSpPr>
            <p:spPr bwMode="auto">
              <a:xfrm>
                <a:off x="4673600" y="5627688"/>
                <a:ext cx="290513" cy="368300"/>
              </a:xfrm>
              <a:custGeom>
                <a:avLst/>
                <a:gdLst>
                  <a:gd name="T0" fmla="*/ 146050 w 183"/>
                  <a:gd name="T1" fmla="*/ 0 h 232"/>
                  <a:gd name="T2" fmla="*/ 236538 w 183"/>
                  <a:gd name="T3" fmla="*/ 3175 h 232"/>
                  <a:gd name="T4" fmla="*/ 290513 w 183"/>
                  <a:gd name="T5" fmla="*/ 368300 h 232"/>
                  <a:gd name="T6" fmla="*/ 0 w 183"/>
                  <a:gd name="T7" fmla="*/ 328613 h 232"/>
                  <a:gd name="T8" fmla="*/ 146050 w 183"/>
                  <a:gd name="T9" fmla="*/ 0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3" h="232">
                    <a:moveTo>
                      <a:pt x="92" y="0"/>
                    </a:moveTo>
                    <a:lnTo>
                      <a:pt x="149" y="2"/>
                    </a:lnTo>
                    <a:lnTo>
                      <a:pt x="183" y="232"/>
                    </a:lnTo>
                    <a:lnTo>
                      <a:pt x="0" y="207"/>
                    </a:lnTo>
                    <a:lnTo>
                      <a:pt x="92" y="0"/>
                    </a:lnTo>
                    <a:close/>
                  </a:path>
                </a:pathLst>
              </a:custGeom>
              <a:solidFill>
                <a:srgbClr val="F8FBFB"/>
              </a:solidFill>
              <a:ln w="0">
                <a:solidFill>
                  <a:srgbClr val="F8FBFB"/>
                </a:solidFill>
                <a:prstDash val="solid"/>
                <a:round/>
                <a:headEnd/>
                <a:tailEnd/>
              </a:ln>
            </p:spPr>
            <p:txBody>
              <a:bodyPr/>
              <a:lstStyle/>
              <a:p>
                <a:endParaRPr lang="en-US"/>
              </a:p>
            </p:txBody>
          </p:sp>
          <p:sp>
            <p:nvSpPr>
              <p:cNvPr id="29" name="Freeform 19">
                <a:extLst>
                  <a:ext uri="{FF2B5EF4-FFF2-40B4-BE49-F238E27FC236}">
                    <a16:creationId xmlns:a16="http://schemas.microsoft.com/office/drawing/2014/main" id="{F48ECCA5-8C82-40DA-9EBE-105B54D3AAD3}"/>
                  </a:ext>
                </a:extLst>
              </p:cNvPr>
              <p:cNvSpPr>
                <a:spLocks/>
              </p:cNvSpPr>
              <p:nvPr/>
            </p:nvSpPr>
            <p:spPr bwMode="auto">
              <a:xfrm>
                <a:off x="4551363" y="6383338"/>
                <a:ext cx="122238" cy="119063"/>
              </a:xfrm>
              <a:custGeom>
                <a:avLst/>
                <a:gdLst>
                  <a:gd name="T0" fmla="*/ 61913 w 77"/>
                  <a:gd name="T1" fmla="*/ 0 h 75"/>
                  <a:gd name="T2" fmla="*/ 85725 w 77"/>
                  <a:gd name="T3" fmla="*/ 3175 h 75"/>
                  <a:gd name="T4" fmla="*/ 103188 w 77"/>
                  <a:gd name="T5" fmla="*/ 17463 h 75"/>
                  <a:gd name="T6" fmla="*/ 115888 w 77"/>
                  <a:gd name="T7" fmla="*/ 36513 h 75"/>
                  <a:gd name="T8" fmla="*/ 122238 w 77"/>
                  <a:gd name="T9" fmla="*/ 58738 h 75"/>
                  <a:gd name="T10" fmla="*/ 115888 w 77"/>
                  <a:gd name="T11" fmla="*/ 84138 h 75"/>
                  <a:gd name="T12" fmla="*/ 103188 w 77"/>
                  <a:gd name="T13" fmla="*/ 101600 h 75"/>
                  <a:gd name="T14" fmla="*/ 85725 w 77"/>
                  <a:gd name="T15" fmla="*/ 114300 h 75"/>
                  <a:gd name="T16" fmla="*/ 61913 w 77"/>
                  <a:gd name="T17" fmla="*/ 119063 h 75"/>
                  <a:gd name="T18" fmla="*/ 38100 w 77"/>
                  <a:gd name="T19" fmla="*/ 114300 h 75"/>
                  <a:gd name="T20" fmla="*/ 19050 w 77"/>
                  <a:gd name="T21" fmla="*/ 101600 h 75"/>
                  <a:gd name="T22" fmla="*/ 6350 w 77"/>
                  <a:gd name="T23" fmla="*/ 84138 h 75"/>
                  <a:gd name="T24" fmla="*/ 0 w 77"/>
                  <a:gd name="T25" fmla="*/ 58738 h 75"/>
                  <a:gd name="T26" fmla="*/ 6350 w 77"/>
                  <a:gd name="T27" fmla="*/ 36513 h 75"/>
                  <a:gd name="T28" fmla="*/ 19050 w 77"/>
                  <a:gd name="T29" fmla="*/ 17463 h 75"/>
                  <a:gd name="T30" fmla="*/ 38100 w 77"/>
                  <a:gd name="T31" fmla="*/ 3175 h 75"/>
                  <a:gd name="T32" fmla="*/ 61913 w 77"/>
                  <a:gd name="T33" fmla="*/ 0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7" h="75">
                    <a:moveTo>
                      <a:pt x="39" y="0"/>
                    </a:moveTo>
                    <a:lnTo>
                      <a:pt x="54" y="2"/>
                    </a:lnTo>
                    <a:lnTo>
                      <a:pt x="65" y="11"/>
                    </a:lnTo>
                    <a:lnTo>
                      <a:pt x="73" y="23"/>
                    </a:lnTo>
                    <a:lnTo>
                      <a:pt x="77" y="37"/>
                    </a:lnTo>
                    <a:lnTo>
                      <a:pt x="73" y="53"/>
                    </a:lnTo>
                    <a:lnTo>
                      <a:pt x="65" y="64"/>
                    </a:lnTo>
                    <a:lnTo>
                      <a:pt x="54" y="72"/>
                    </a:lnTo>
                    <a:lnTo>
                      <a:pt x="39" y="75"/>
                    </a:lnTo>
                    <a:lnTo>
                      <a:pt x="24" y="72"/>
                    </a:lnTo>
                    <a:lnTo>
                      <a:pt x="12" y="64"/>
                    </a:lnTo>
                    <a:lnTo>
                      <a:pt x="4" y="53"/>
                    </a:lnTo>
                    <a:lnTo>
                      <a:pt x="0" y="37"/>
                    </a:lnTo>
                    <a:lnTo>
                      <a:pt x="4" y="23"/>
                    </a:lnTo>
                    <a:lnTo>
                      <a:pt x="12" y="11"/>
                    </a:lnTo>
                    <a:lnTo>
                      <a:pt x="24" y="2"/>
                    </a:lnTo>
                    <a:lnTo>
                      <a:pt x="39" y="0"/>
                    </a:lnTo>
                    <a:close/>
                  </a:path>
                </a:pathLst>
              </a:custGeom>
              <a:solidFill>
                <a:srgbClr val="687E7E"/>
              </a:solidFill>
              <a:ln w="0">
                <a:solidFill>
                  <a:srgbClr val="687E7E"/>
                </a:solidFill>
                <a:prstDash val="solid"/>
                <a:round/>
                <a:headEnd/>
                <a:tailEnd/>
              </a:ln>
            </p:spPr>
            <p:txBody>
              <a:bodyPr/>
              <a:lstStyle/>
              <a:p>
                <a:endParaRPr lang="en-US"/>
              </a:p>
            </p:txBody>
          </p:sp>
          <p:sp>
            <p:nvSpPr>
              <p:cNvPr id="30" name="Freeform 20">
                <a:extLst>
                  <a:ext uri="{FF2B5EF4-FFF2-40B4-BE49-F238E27FC236}">
                    <a16:creationId xmlns:a16="http://schemas.microsoft.com/office/drawing/2014/main" id="{E14B325A-FFF9-442C-A15C-B12A2A3922B8}"/>
                  </a:ext>
                </a:extLst>
              </p:cNvPr>
              <p:cNvSpPr>
                <a:spLocks/>
              </p:cNvSpPr>
              <p:nvPr/>
            </p:nvSpPr>
            <p:spPr bwMode="auto">
              <a:xfrm>
                <a:off x="4551363" y="6654800"/>
                <a:ext cx="122238" cy="120650"/>
              </a:xfrm>
              <a:custGeom>
                <a:avLst/>
                <a:gdLst>
                  <a:gd name="T0" fmla="*/ 61913 w 77"/>
                  <a:gd name="T1" fmla="*/ 0 h 76"/>
                  <a:gd name="T2" fmla="*/ 85725 w 77"/>
                  <a:gd name="T3" fmla="*/ 6350 h 76"/>
                  <a:gd name="T4" fmla="*/ 103188 w 77"/>
                  <a:gd name="T5" fmla="*/ 17463 h 76"/>
                  <a:gd name="T6" fmla="*/ 115888 w 77"/>
                  <a:gd name="T7" fmla="*/ 36513 h 76"/>
                  <a:gd name="T8" fmla="*/ 122238 w 77"/>
                  <a:gd name="T9" fmla="*/ 61913 h 76"/>
                  <a:gd name="T10" fmla="*/ 115888 w 77"/>
                  <a:gd name="T11" fmla="*/ 84138 h 76"/>
                  <a:gd name="T12" fmla="*/ 103188 w 77"/>
                  <a:gd name="T13" fmla="*/ 101600 h 76"/>
                  <a:gd name="T14" fmla="*/ 85725 w 77"/>
                  <a:gd name="T15" fmla="*/ 114300 h 76"/>
                  <a:gd name="T16" fmla="*/ 61913 w 77"/>
                  <a:gd name="T17" fmla="*/ 120650 h 76"/>
                  <a:gd name="T18" fmla="*/ 38100 w 77"/>
                  <a:gd name="T19" fmla="*/ 114300 h 76"/>
                  <a:gd name="T20" fmla="*/ 19050 w 77"/>
                  <a:gd name="T21" fmla="*/ 101600 h 76"/>
                  <a:gd name="T22" fmla="*/ 6350 w 77"/>
                  <a:gd name="T23" fmla="*/ 84138 h 76"/>
                  <a:gd name="T24" fmla="*/ 0 w 77"/>
                  <a:gd name="T25" fmla="*/ 61913 h 76"/>
                  <a:gd name="T26" fmla="*/ 6350 w 77"/>
                  <a:gd name="T27" fmla="*/ 36513 h 76"/>
                  <a:gd name="T28" fmla="*/ 19050 w 77"/>
                  <a:gd name="T29" fmla="*/ 17463 h 76"/>
                  <a:gd name="T30" fmla="*/ 38100 w 77"/>
                  <a:gd name="T31" fmla="*/ 6350 h 76"/>
                  <a:gd name="T32" fmla="*/ 61913 w 77"/>
                  <a:gd name="T33" fmla="*/ 0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7" h="76">
                    <a:moveTo>
                      <a:pt x="39" y="0"/>
                    </a:moveTo>
                    <a:lnTo>
                      <a:pt x="54" y="4"/>
                    </a:lnTo>
                    <a:lnTo>
                      <a:pt x="65" y="11"/>
                    </a:lnTo>
                    <a:lnTo>
                      <a:pt x="73" y="23"/>
                    </a:lnTo>
                    <a:lnTo>
                      <a:pt x="77" y="39"/>
                    </a:lnTo>
                    <a:lnTo>
                      <a:pt x="73" y="53"/>
                    </a:lnTo>
                    <a:lnTo>
                      <a:pt x="65" y="64"/>
                    </a:lnTo>
                    <a:lnTo>
                      <a:pt x="54" y="72"/>
                    </a:lnTo>
                    <a:lnTo>
                      <a:pt x="39" y="76"/>
                    </a:lnTo>
                    <a:lnTo>
                      <a:pt x="24" y="72"/>
                    </a:lnTo>
                    <a:lnTo>
                      <a:pt x="12" y="64"/>
                    </a:lnTo>
                    <a:lnTo>
                      <a:pt x="4" y="53"/>
                    </a:lnTo>
                    <a:lnTo>
                      <a:pt x="0" y="39"/>
                    </a:lnTo>
                    <a:lnTo>
                      <a:pt x="4" y="23"/>
                    </a:lnTo>
                    <a:lnTo>
                      <a:pt x="12" y="11"/>
                    </a:lnTo>
                    <a:lnTo>
                      <a:pt x="24" y="4"/>
                    </a:lnTo>
                    <a:lnTo>
                      <a:pt x="39" y="0"/>
                    </a:lnTo>
                    <a:close/>
                  </a:path>
                </a:pathLst>
              </a:custGeom>
              <a:solidFill>
                <a:srgbClr val="687E7E"/>
              </a:solidFill>
              <a:ln w="0">
                <a:solidFill>
                  <a:srgbClr val="687E7E"/>
                </a:solidFill>
                <a:prstDash val="solid"/>
                <a:round/>
                <a:headEnd/>
                <a:tailEnd/>
              </a:ln>
            </p:spPr>
            <p:txBody>
              <a:bodyPr/>
              <a:lstStyle/>
              <a:p>
                <a:endParaRPr lang="en-US"/>
              </a:p>
            </p:txBody>
          </p:sp>
          <p:sp>
            <p:nvSpPr>
              <p:cNvPr id="31" name="Freeform 21">
                <a:extLst>
                  <a:ext uri="{FF2B5EF4-FFF2-40B4-BE49-F238E27FC236}">
                    <a16:creationId xmlns:a16="http://schemas.microsoft.com/office/drawing/2014/main" id="{B208B1EE-44A0-4840-B381-5182DB3DC7A4}"/>
                  </a:ext>
                </a:extLst>
              </p:cNvPr>
              <p:cNvSpPr>
                <a:spLocks/>
              </p:cNvSpPr>
              <p:nvPr/>
            </p:nvSpPr>
            <p:spPr bwMode="auto">
              <a:xfrm>
                <a:off x="6535738" y="2792413"/>
                <a:ext cx="357188" cy="360363"/>
              </a:xfrm>
              <a:custGeom>
                <a:avLst/>
                <a:gdLst>
                  <a:gd name="T0" fmla="*/ 149225 w 225"/>
                  <a:gd name="T1" fmla="*/ 0 h 227"/>
                  <a:gd name="T2" fmla="*/ 195263 w 225"/>
                  <a:gd name="T3" fmla="*/ 4763 h 227"/>
                  <a:gd name="T4" fmla="*/ 234950 w 225"/>
                  <a:gd name="T5" fmla="*/ 14288 h 227"/>
                  <a:gd name="T6" fmla="*/ 268288 w 225"/>
                  <a:gd name="T7" fmla="*/ 31750 h 227"/>
                  <a:gd name="T8" fmla="*/ 295275 w 225"/>
                  <a:gd name="T9" fmla="*/ 53975 h 227"/>
                  <a:gd name="T10" fmla="*/ 317500 w 225"/>
                  <a:gd name="T11" fmla="*/ 79375 h 227"/>
                  <a:gd name="T12" fmla="*/ 331788 w 225"/>
                  <a:gd name="T13" fmla="*/ 107950 h 227"/>
                  <a:gd name="T14" fmla="*/ 344488 w 225"/>
                  <a:gd name="T15" fmla="*/ 138113 h 227"/>
                  <a:gd name="T16" fmla="*/ 350838 w 225"/>
                  <a:gd name="T17" fmla="*/ 169863 h 227"/>
                  <a:gd name="T18" fmla="*/ 354013 w 225"/>
                  <a:gd name="T19" fmla="*/ 201613 h 227"/>
                  <a:gd name="T20" fmla="*/ 357188 w 225"/>
                  <a:gd name="T21" fmla="*/ 231775 h 227"/>
                  <a:gd name="T22" fmla="*/ 357188 w 225"/>
                  <a:gd name="T23" fmla="*/ 260350 h 227"/>
                  <a:gd name="T24" fmla="*/ 354013 w 225"/>
                  <a:gd name="T25" fmla="*/ 287338 h 227"/>
                  <a:gd name="T26" fmla="*/ 352425 w 225"/>
                  <a:gd name="T27" fmla="*/ 307975 h 227"/>
                  <a:gd name="T28" fmla="*/ 350838 w 225"/>
                  <a:gd name="T29" fmla="*/ 323850 h 227"/>
                  <a:gd name="T30" fmla="*/ 347663 w 225"/>
                  <a:gd name="T31" fmla="*/ 333375 h 227"/>
                  <a:gd name="T32" fmla="*/ 346075 w 225"/>
                  <a:gd name="T33" fmla="*/ 338138 h 227"/>
                  <a:gd name="T34" fmla="*/ 17463 w 225"/>
                  <a:gd name="T35" fmla="*/ 360363 h 227"/>
                  <a:gd name="T36" fmla="*/ 17463 w 225"/>
                  <a:gd name="T37" fmla="*/ 357188 h 227"/>
                  <a:gd name="T38" fmla="*/ 12700 w 225"/>
                  <a:gd name="T39" fmla="*/ 346075 h 227"/>
                  <a:gd name="T40" fmla="*/ 11113 w 225"/>
                  <a:gd name="T41" fmla="*/ 328613 h 227"/>
                  <a:gd name="T42" fmla="*/ 6350 w 225"/>
                  <a:gd name="T43" fmla="*/ 304800 h 227"/>
                  <a:gd name="T44" fmla="*/ 3175 w 225"/>
                  <a:gd name="T45" fmla="*/ 276225 h 227"/>
                  <a:gd name="T46" fmla="*/ 0 w 225"/>
                  <a:gd name="T47" fmla="*/ 246063 h 227"/>
                  <a:gd name="T48" fmla="*/ 0 w 225"/>
                  <a:gd name="T49" fmla="*/ 214313 h 227"/>
                  <a:gd name="T50" fmla="*/ 0 w 225"/>
                  <a:gd name="T51" fmla="*/ 179388 h 227"/>
                  <a:gd name="T52" fmla="*/ 4763 w 225"/>
                  <a:gd name="T53" fmla="*/ 146050 h 227"/>
                  <a:gd name="T54" fmla="*/ 11113 w 225"/>
                  <a:gd name="T55" fmla="*/ 114300 h 227"/>
                  <a:gd name="T56" fmla="*/ 20638 w 225"/>
                  <a:gd name="T57" fmla="*/ 82550 h 227"/>
                  <a:gd name="T58" fmla="*/ 34925 w 225"/>
                  <a:gd name="T59" fmla="*/ 55563 h 227"/>
                  <a:gd name="T60" fmla="*/ 53975 w 225"/>
                  <a:gd name="T61" fmla="*/ 33338 h 227"/>
                  <a:gd name="T62" fmla="*/ 77788 w 225"/>
                  <a:gd name="T63" fmla="*/ 14288 h 227"/>
                  <a:gd name="T64" fmla="*/ 109538 w 225"/>
                  <a:gd name="T65" fmla="*/ 4763 h 227"/>
                  <a:gd name="T66" fmla="*/ 149225 w 225"/>
                  <a:gd name="T67" fmla="*/ 0 h 22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25" h="227">
                    <a:moveTo>
                      <a:pt x="94" y="0"/>
                    </a:moveTo>
                    <a:lnTo>
                      <a:pt x="123" y="3"/>
                    </a:lnTo>
                    <a:lnTo>
                      <a:pt x="148" y="9"/>
                    </a:lnTo>
                    <a:lnTo>
                      <a:pt x="169" y="20"/>
                    </a:lnTo>
                    <a:lnTo>
                      <a:pt x="186" y="34"/>
                    </a:lnTo>
                    <a:lnTo>
                      <a:pt x="200" y="50"/>
                    </a:lnTo>
                    <a:lnTo>
                      <a:pt x="209" y="68"/>
                    </a:lnTo>
                    <a:lnTo>
                      <a:pt x="217" y="87"/>
                    </a:lnTo>
                    <a:lnTo>
                      <a:pt x="221" y="107"/>
                    </a:lnTo>
                    <a:lnTo>
                      <a:pt x="223" y="127"/>
                    </a:lnTo>
                    <a:lnTo>
                      <a:pt x="225" y="146"/>
                    </a:lnTo>
                    <a:lnTo>
                      <a:pt x="225" y="164"/>
                    </a:lnTo>
                    <a:lnTo>
                      <a:pt x="223" y="181"/>
                    </a:lnTo>
                    <a:lnTo>
                      <a:pt x="222" y="194"/>
                    </a:lnTo>
                    <a:lnTo>
                      <a:pt x="221" y="204"/>
                    </a:lnTo>
                    <a:lnTo>
                      <a:pt x="219" y="210"/>
                    </a:lnTo>
                    <a:lnTo>
                      <a:pt x="218" y="213"/>
                    </a:lnTo>
                    <a:lnTo>
                      <a:pt x="11" y="227"/>
                    </a:lnTo>
                    <a:lnTo>
                      <a:pt x="11" y="225"/>
                    </a:lnTo>
                    <a:lnTo>
                      <a:pt x="8" y="218"/>
                    </a:lnTo>
                    <a:lnTo>
                      <a:pt x="7" y="207"/>
                    </a:lnTo>
                    <a:lnTo>
                      <a:pt x="4" y="192"/>
                    </a:lnTo>
                    <a:lnTo>
                      <a:pt x="2" y="174"/>
                    </a:lnTo>
                    <a:lnTo>
                      <a:pt x="0" y="155"/>
                    </a:lnTo>
                    <a:lnTo>
                      <a:pt x="0" y="135"/>
                    </a:lnTo>
                    <a:lnTo>
                      <a:pt x="0" y="113"/>
                    </a:lnTo>
                    <a:lnTo>
                      <a:pt x="3" y="92"/>
                    </a:lnTo>
                    <a:lnTo>
                      <a:pt x="7" y="72"/>
                    </a:lnTo>
                    <a:lnTo>
                      <a:pt x="13" y="52"/>
                    </a:lnTo>
                    <a:lnTo>
                      <a:pt x="22" y="35"/>
                    </a:lnTo>
                    <a:lnTo>
                      <a:pt x="34" y="21"/>
                    </a:lnTo>
                    <a:lnTo>
                      <a:pt x="49" y="9"/>
                    </a:lnTo>
                    <a:lnTo>
                      <a:pt x="69" y="3"/>
                    </a:lnTo>
                    <a:lnTo>
                      <a:pt x="94" y="0"/>
                    </a:lnTo>
                    <a:close/>
                  </a:path>
                </a:pathLst>
              </a:custGeom>
              <a:solidFill>
                <a:srgbClr val="CAB59B"/>
              </a:solidFill>
              <a:ln w="0">
                <a:solidFill>
                  <a:srgbClr val="CAB59B"/>
                </a:solidFill>
                <a:prstDash val="solid"/>
                <a:round/>
                <a:headEnd/>
                <a:tailEnd/>
              </a:ln>
            </p:spPr>
            <p:txBody>
              <a:bodyPr/>
              <a:lstStyle/>
              <a:p>
                <a:endParaRPr lang="en-US"/>
              </a:p>
            </p:txBody>
          </p:sp>
          <p:sp>
            <p:nvSpPr>
              <p:cNvPr id="32" name="Freeform 22">
                <a:extLst>
                  <a:ext uri="{FF2B5EF4-FFF2-40B4-BE49-F238E27FC236}">
                    <a16:creationId xmlns:a16="http://schemas.microsoft.com/office/drawing/2014/main" id="{6B706EC9-8AFF-4A09-8A40-19AABCC4F203}"/>
                  </a:ext>
                </a:extLst>
              </p:cNvPr>
              <p:cNvSpPr>
                <a:spLocks/>
              </p:cNvSpPr>
              <p:nvPr/>
            </p:nvSpPr>
            <p:spPr bwMode="auto">
              <a:xfrm>
                <a:off x="6535738" y="2792413"/>
                <a:ext cx="357188" cy="360363"/>
              </a:xfrm>
              <a:custGeom>
                <a:avLst/>
                <a:gdLst>
                  <a:gd name="T0" fmla="*/ 149225 w 225"/>
                  <a:gd name="T1" fmla="*/ 0 h 227"/>
                  <a:gd name="T2" fmla="*/ 195263 w 225"/>
                  <a:gd name="T3" fmla="*/ 4763 h 227"/>
                  <a:gd name="T4" fmla="*/ 234950 w 225"/>
                  <a:gd name="T5" fmla="*/ 14288 h 227"/>
                  <a:gd name="T6" fmla="*/ 268288 w 225"/>
                  <a:gd name="T7" fmla="*/ 31750 h 227"/>
                  <a:gd name="T8" fmla="*/ 295275 w 225"/>
                  <a:gd name="T9" fmla="*/ 53975 h 227"/>
                  <a:gd name="T10" fmla="*/ 317500 w 225"/>
                  <a:gd name="T11" fmla="*/ 79375 h 227"/>
                  <a:gd name="T12" fmla="*/ 331788 w 225"/>
                  <a:gd name="T13" fmla="*/ 107950 h 227"/>
                  <a:gd name="T14" fmla="*/ 344488 w 225"/>
                  <a:gd name="T15" fmla="*/ 138113 h 227"/>
                  <a:gd name="T16" fmla="*/ 350838 w 225"/>
                  <a:gd name="T17" fmla="*/ 169863 h 227"/>
                  <a:gd name="T18" fmla="*/ 354013 w 225"/>
                  <a:gd name="T19" fmla="*/ 201613 h 227"/>
                  <a:gd name="T20" fmla="*/ 357188 w 225"/>
                  <a:gd name="T21" fmla="*/ 231775 h 227"/>
                  <a:gd name="T22" fmla="*/ 357188 w 225"/>
                  <a:gd name="T23" fmla="*/ 260350 h 227"/>
                  <a:gd name="T24" fmla="*/ 354013 w 225"/>
                  <a:gd name="T25" fmla="*/ 287338 h 227"/>
                  <a:gd name="T26" fmla="*/ 352425 w 225"/>
                  <a:gd name="T27" fmla="*/ 307975 h 227"/>
                  <a:gd name="T28" fmla="*/ 350838 w 225"/>
                  <a:gd name="T29" fmla="*/ 323850 h 227"/>
                  <a:gd name="T30" fmla="*/ 347663 w 225"/>
                  <a:gd name="T31" fmla="*/ 333375 h 227"/>
                  <a:gd name="T32" fmla="*/ 346075 w 225"/>
                  <a:gd name="T33" fmla="*/ 338138 h 227"/>
                  <a:gd name="T34" fmla="*/ 17463 w 225"/>
                  <a:gd name="T35" fmla="*/ 360363 h 227"/>
                  <a:gd name="T36" fmla="*/ 17463 w 225"/>
                  <a:gd name="T37" fmla="*/ 357188 h 227"/>
                  <a:gd name="T38" fmla="*/ 12700 w 225"/>
                  <a:gd name="T39" fmla="*/ 346075 h 227"/>
                  <a:gd name="T40" fmla="*/ 11113 w 225"/>
                  <a:gd name="T41" fmla="*/ 328613 h 227"/>
                  <a:gd name="T42" fmla="*/ 6350 w 225"/>
                  <a:gd name="T43" fmla="*/ 304800 h 227"/>
                  <a:gd name="T44" fmla="*/ 3175 w 225"/>
                  <a:gd name="T45" fmla="*/ 276225 h 227"/>
                  <a:gd name="T46" fmla="*/ 0 w 225"/>
                  <a:gd name="T47" fmla="*/ 246063 h 227"/>
                  <a:gd name="T48" fmla="*/ 0 w 225"/>
                  <a:gd name="T49" fmla="*/ 214313 h 227"/>
                  <a:gd name="T50" fmla="*/ 0 w 225"/>
                  <a:gd name="T51" fmla="*/ 179388 h 227"/>
                  <a:gd name="T52" fmla="*/ 4763 w 225"/>
                  <a:gd name="T53" fmla="*/ 146050 h 227"/>
                  <a:gd name="T54" fmla="*/ 11113 w 225"/>
                  <a:gd name="T55" fmla="*/ 114300 h 227"/>
                  <a:gd name="T56" fmla="*/ 20638 w 225"/>
                  <a:gd name="T57" fmla="*/ 82550 h 227"/>
                  <a:gd name="T58" fmla="*/ 34925 w 225"/>
                  <a:gd name="T59" fmla="*/ 55563 h 227"/>
                  <a:gd name="T60" fmla="*/ 53975 w 225"/>
                  <a:gd name="T61" fmla="*/ 33338 h 227"/>
                  <a:gd name="T62" fmla="*/ 77788 w 225"/>
                  <a:gd name="T63" fmla="*/ 14288 h 227"/>
                  <a:gd name="T64" fmla="*/ 109538 w 225"/>
                  <a:gd name="T65" fmla="*/ 4763 h 227"/>
                  <a:gd name="T66" fmla="*/ 149225 w 225"/>
                  <a:gd name="T67" fmla="*/ 0 h 22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25" h="227">
                    <a:moveTo>
                      <a:pt x="94" y="0"/>
                    </a:moveTo>
                    <a:lnTo>
                      <a:pt x="123" y="3"/>
                    </a:lnTo>
                    <a:lnTo>
                      <a:pt x="148" y="9"/>
                    </a:lnTo>
                    <a:lnTo>
                      <a:pt x="169" y="20"/>
                    </a:lnTo>
                    <a:lnTo>
                      <a:pt x="186" y="34"/>
                    </a:lnTo>
                    <a:lnTo>
                      <a:pt x="200" y="50"/>
                    </a:lnTo>
                    <a:lnTo>
                      <a:pt x="209" y="68"/>
                    </a:lnTo>
                    <a:lnTo>
                      <a:pt x="217" y="87"/>
                    </a:lnTo>
                    <a:lnTo>
                      <a:pt x="221" y="107"/>
                    </a:lnTo>
                    <a:lnTo>
                      <a:pt x="223" y="127"/>
                    </a:lnTo>
                    <a:lnTo>
                      <a:pt x="225" y="146"/>
                    </a:lnTo>
                    <a:lnTo>
                      <a:pt x="225" y="164"/>
                    </a:lnTo>
                    <a:lnTo>
                      <a:pt x="223" y="181"/>
                    </a:lnTo>
                    <a:lnTo>
                      <a:pt x="222" y="194"/>
                    </a:lnTo>
                    <a:lnTo>
                      <a:pt x="221" y="204"/>
                    </a:lnTo>
                    <a:lnTo>
                      <a:pt x="219" y="210"/>
                    </a:lnTo>
                    <a:lnTo>
                      <a:pt x="218" y="213"/>
                    </a:lnTo>
                    <a:lnTo>
                      <a:pt x="11" y="227"/>
                    </a:lnTo>
                    <a:lnTo>
                      <a:pt x="11" y="225"/>
                    </a:lnTo>
                    <a:lnTo>
                      <a:pt x="8" y="218"/>
                    </a:lnTo>
                    <a:lnTo>
                      <a:pt x="7" y="207"/>
                    </a:lnTo>
                    <a:lnTo>
                      <a:pt x="4" y="192"/>
                    </a:lnTo>
                    <a:lnTo>
                      <a:pt x="2" y="174"/>
                    </a:lnTo>
                    <a:lnTo>
                      <a:pt x="0" y="155"/>
                    </a:lnTo>
                    <a:lnTo>
                      <a:pt x="0" y="135"/>
                    </a:lnTo>
                    <a:lnTo>
                      <a:pt x="0" y="113"/>
                    </a:lnTo>
                    <a:lnTo>
                      <a:pt x="3" y="92"/>
                    </a:lnTo>
                    <a:lnTo>
                      <a:pt x="7" y="72"/>
                    </a:lnTo>
                    <a:lnTo>
                      <a:pt x="13" y="52"/>
                    </a:lnTo>
                    <a:lnTo>
                      <a:pt x="22" y="35"/>
                    </a:lnTo>
                    <a:lnTo>
                      <a:pt x="34" y="21"/>
                    </a:lnTo>
                    <a:lnTo>
                      <a:pt x="49" y="9"/>
                    </a:lnTo>
                    <a:lnTo>
                      <a:pt x="69" y="3"/>
                    </a:lnTo>
                    <a:lnTo>
                      <a:pt x="94" y="0"/>
                    </a:lnTo>
                    <a:close/>
                  </a:path>
                </a:pathLst>
              </a:custGeom>
              <a:solidFill>
                <a:srgbClr val="CAB59B"/>
              </a:solidFill>
              <a:ln w="0">
                <a:solidFill>
                  <a:srgbClr val="CAB59B"/>
                </a:solidFill>
                <a:prstDash val="solid"/>
                <a:round/>
                <a:headEnd/>
                <a:tailEnd/>
              </a:ln>
            </p:spPr>
            <p:txBody>
              <a:bodyPr/>
              <a:lstStyle/>
              <a:p>
                <a:endParaRPr lang="en-US"/>
              </a:p>
            </p:txBody>
          </p:sp>
          <p:sp>
            <p:nvSpPr>
              <p:cNvPr id="33" name="Freeform 23">
                <a:extLst>
                  <a:ext uri="{FF2B5EF4-FFF2-40B4-BE49-F238E27FC236}">
                    <a16:creationId xmlns:a16="http://schemas.microsoft.com/office/drawing/2014/main" id="{E1109730-3B13-421B-8C51-45859E171D13}"/>
                  </a:ext>
                </a:extLst>
              </p:cNvPr>
              <p:cNvSpPr>
                <a:spLocks/>
              </p:cNvSpPr>
              <p:nvPr/>
            </p:nvSpPr>
            <p:spPr bwMode="auto">
              <a:xfrm>
                <a:off x="2298700" y="2792413"/>
                <a:ext cx="357188" cy="360363"/>
              </a:xfrm>
              <a:custGeom>
                <a:avLst/>
                <a:gdLst>
                  <a:gd name="T0" fmla="*/ 209550 w 225"/>
                  <a:gd name="T1" fmla="*/ 0 h 227"/>
                  <a:gd name="T2" fmla="*/ 246063 w 225"/>
                  <a:gd name="T3" fmla="*/ 4763 h 227"/>
                  <a:gd name="T4" fmla="*/ 277813 w 225"/>
                  <a:gd name="T5" fmla="*/ 14288 h 227"/>
                  <a:gd name="T6" fmla="*/ 301625 w 225"/>
                  <a:gd name="T7" fmla="*/ 33338 h 227"/>
                  <a:gd name="T8" fmla="*/ 320675 w 225"/>
                  <a:gd name="T9" fmla="*/ 55563 h 227"/>
                  <a:gd name="T10" fmla="*/ 336550 w 225"/>
                  <a:gd name="T11" fmla="*/ 82550 h 227"/>
                  <a:gd name="T12" fmla="*/ 347663 w 225"/>
                  <a:gd name="T13" fmla="*/ 114300 h 227"/>
                  <a:gd name="T14" fmla="*/ 354013 w 225"/>
                  <a:gd name="T15" fmla="*/ 146050 h 227"/>
                  <a:gd name="T16" fmla="*/ 355600 w 225"/>
                  <a:gd name="T17" fmla="*/ 179388 h 227"/>
                  <a:gd name="T18" fmla="*/ 357188 w 225"/>
                  <a:gd name="T19" fmla="*/ 214313 h 227"/>
                  <a:gd name="T20" fmla="*/ 355600 w 225"/>
                  <a:gd name="T21" fmla="*/ 246063 h 227"/>
                  <a:gd name="T22" fmla="*/ 354013 w 225"/>
                  <a:gd name="T23" fmla="*/ 276225 h 227"/>
                  <a:gd name="T24" fmla="*/ 349250 w 225"/>
                  <a:gd name="T25" fmla="*/ 304800 h 227"/>
                  <a:gd name="T26" fmla="*/ 347663 w 225"/>
                  <a:gd name="T27" fmla="*/ 328613 h 227"/>
                  <a:gd name="T28" fmla="*/ 342900 w 225"/>
                  <a:gd name="T29" fmla="*/ 346075 h 227"/>
                  <a:gd name="T30" fmla="*/ 341313 w 225"/>
                  <a:gd name="T31" fmla="*/ 357188 h 227"/>
                  <a:gd name="T32" fmla="*/ 339725 w 225"/>
                  <a:gd name="T33" fmla="*/ 360363 h 227"/>
                  <a:gd name="T34" fmla="*/ 9525 w 225"/>
                  <a:gd name="T35" fmla="*/ 338138 h 227"/>
                  <a:gd name="T36" fmla="*/ 9525 w 225"/>
                  <a:gd name="T37" fmla="*/ 333375 h 227"/>
                  <a:gd name="T38" fmla="*/ 7938 w 225"/>
                  <a:gd name="T39" fmla="*/ 323850 h 227"/>
                  <a:gd name="T40" fmla="*/ 3175 w 225"/>
                  <a:gd name="T41" fmla="*/ 307975 h 227"/>
                  <a:gd name="T42" fmla="*/ 1588 w 225"/>
                  <a:gd name="T43" fmla="*/ 287338 h 227"/>
                  <a:gd name="T44" fmla="*/ 0 w 225"/>
                  <a:gd name="T45" fmla="*/ 260350 h 227"/>
                  <a:gd name="T46" fmla="*/ 0 w 225"/>
                  <a:gd name="T47" fmla="*/ 231775 h 227"/>
                  <a:gd name="T48" fmla="*/ 1588 w 225"/>
                  <a:gd name="T49" fmla="*/ 201613 h 227"/>
                  <a:gd name="T50" fmla="*/ 6350 w 225"/>
                  <a:gd name="T51" fmla="*/ 169863 h 227"/>
                  <a:gd name="T52" fmla="*/ 14288 w 225"/>
                  <a:gd name="T53" fmla="*/ 138113 h 227"/>
                  <a:gd name="T54" fmla="*/ 23813 w 225"/>
                  <a:gd name="T55" fmla="*/ 107950 h 227"/>
                  <a:gd name="T56" fmla="*/ 41275 w 225"/>
                  <a:gd name="T57" fmla="*/ 79375 h 227"/>
                  <a:gd name="T58" fmla="*/ 61913 w 225"/>
                  <a:gd name="T59" fmla="*/ 53975 h 227"/>
                  <a:gd name="T60" fmla="*/ 88900 w 225"/>
                  <a:gd name="T61" fmla="*/ 31750 h 227"/>
                  <a:gd name="T62" fmla="*/ 120650 w 225"/>
                  <a:gd name="T63" fmla="*/ 14288 h 227"/>
                  <a:gd name="T64" fmla="*/ 161925 w 225"/>
                  <a:gd name="T65" fmla="*/ 4763 h 227"/>
                  <a:gd name="T66" fmla="*/ 209550 w 225"/>
                  <a:gd name="T67" fmla="*/ 0 h 22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25" h="227">
                    <a:moveTo>
                      <a:pt x="132" y="0"/>
                    </a:moveTo>
                    <a:lnTo>
                      <a:pt x="155" y="3"/>
                    </a:lnTo>
                    <a:lnTo>
                      <a:pt x="175" y="9"/>
                    </a:lnTo>
                    <a:lnTo>
                      <a:pt x="190" y="21"/>
                    </a:lnTo>
                    <a:lnTo>
                      <a:pt x="202" y="35"/>
                    </a:lnTo>
                    <a:lnTo>
                      <a:pt x="212" y="52"/>
                    </a:lnTo>
                    <a:lnTo>
                      <a:pt x="219" y="72"/>
                    </a:lnTo>
                    <a:lnTo>
                      <a:pt x="223" y="92"/>
                    </a:lnTo>
                    <a:lnTo>
                      <a:pt x="224" y="113"/>
                    </a:lnTo>
                    <a:lnTo>
                      <a:pt x="225" y="135"/>
                    </a:lnTo>
                    <a:lnTo>
                      <a:pt x="224" y="155"/>
                    </a:lnTo>
                    <a:lnTo>
                      <a:pt x="223" y="174"/>
                    </a:lnTo>
                    <a:lnTo>
                      <a:pt x="220" y="192"/>
                    </a:lnTo>
                    <a:lnTo>
                      <a:pt x="219" y="207"/>
                    </a:lnTo>
                    <a:lnTo>
                      <a:pt x="216" y="218"/>
                    </a:lnTo>
                    <a:lnTo>
                      <a:pt x="215" y="225"/>
                    </a:lnTo>
                    <a:lnTo>
                      <a:pt x="214" y="227"/>
                    </a:lnTo>
                    <a:lnTo>
                      <a:pt x="6" y="213"/>
                    </a:lnTo>
                    <a:lnTo>
                      <a:pt x="6" y="210"/>
                    </a:lnTo>
                    <a:lnTo>
                      <a:pt x="5" y="204"/>
                    </a:lnTo>
                    <a:lnTo>
                      <a:pt x="2" y="194"/>
                    </a:lnTo>
                    <a:lnTo>
                      <a:pt x="1" y="181"/>
                    </a:lnTo>
                    <a:lnTo>
                      <a:pt x="0" y="164"/>
                    </a:lnTo>
                    <a:lnTo>
                      <a:pt x="0" y="146"/>
                    </a:lnTo>
                    <a:lnTo>
                      <a:pt x="1" y="127"/>
                    </a:lnTo>
                    <a:lnTo>
                      <a:pt x="4" y="107"/>
                    </a:lnTo>
                    <a:lnTo>
                      <a:pt x="9" y="87"/>
                    </a:lnTo>
                    <a:lnTo>
                      <a:pt x="15" y="68"/>
                    </a:lnTo>
                    <a:lnTo>
                      <a:pt x="26" y="50"/>
                    </a:lnTo>
                    <a:lnTo>
                      <a:pt x="39" y="34"/>
                    </a:lnTo>
                    <a:lnTo>
                      <a:pt x="56" y="20"/>
                    </a:lnTo>
                    <a:lnTo>
                      <a:pt x="76" y="9"/>
                    </a:lnTo>
                    <a:lnTo>
                      <a:pt x="102" y="3"/>
                    </a:lnTo>
                    <a:lnTo>
                      <a:pt x="132" y="0"/>
                    </a:lnTo>
                    <a:close/>
                  </a:path>
                </a:pathLst>
              </a:custGeom>
              <a:solidFill>
                <a:srgbClr val="CAB59B"/>
              </a:solidFill>
              <a:ln w="0">
                <a:solidFill>
                  <a:srgbClr val="CAB59B"/>
                </a:solidFill>
                <a:prstDash val="solid"/>
                <a:round/>
                <a:headEnd/>
                <a:tailEnd/>
              </a:ln>
            </p:spPr>
            <p:txBody>
              <a:bodyPr/>
              <a:lstStyle/>
              <a:p>
                <a:endParaRPr lang="en-US"/>
              </a:p>
            </p:txBody>
          </p:sp>
          <p:sp>
            <p:nvSpPr>
              <p:cNvPr id="34" name="Freeform 24">
                <a:extLst>
                  <a:ext uri="{FF2B5EF4-FFF2-40B4-BE49-F238E27FC236}">
                    <a16:creationId xmlns:a16="http://schemas.microsoft.com/office/drawing/2014/main" id="{A0C12CC0-D301-45F6-9181-42BD7DB0E01E}"/>
                  </a:ext>
                </a:extLst>
              </p:cNvPr>
              <p:cNvSpPr>
                <a:spLocks/>
              </p:cNvSpPr>
              <p:nvPr/>
            </p:nvSpPr>
            <p:spPr bwMode="auto">
              <a:xfrm>
                <a:off x="6529388" y="3122613"/>
                <a:ext cx="371475" cy="90488"/>
              </a:xfrm>
              <a:custGeom>
                <a:avLst/>
                <a:gdLst>
                  <a:gd name="T0" fmla="*/ 371475 w 234"/>
                  <a:gd name="T1" fmla="*/ 0 h 57"/>
                  <a:gd name="T2" fmla="*/ 371475 w 234"/>
                  <a:gd name="T3" fmla="*/ 77788 h 57"/>
                  <a:gd name="T4" fmla="*/ 9525 w 234"/>
                  <a:gd name="T5" fmla="*/ 90488 h 57"/>
                  <a:gd name="T6" fmla="*/ 0 w 234"/>
                  <a:gd name="T7" fmla="*/ 3175 h 57"/>
                  <a:gd name="T8" fmla="*/ 371475 w 234"/>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4" h="57">
                    <a:moveTo>
                      <a:pt x="234" y="0"/>
                    </a:moveTo>
                    <a:lnTo>
                      <a:pt x="234" y="49"/>
                    </a:lnTo>
                    <a:lnTo>
                      <a:pt x="6" y="57"/>
                    </a:lnTo>
                    <a:lnTo>
                      <a:pt x="0" y="2"/>
                    </a:lnTo>
                    <a:lnTo>
                      <a:pt x="234" y="0"/>
                    </a:lnTo>
                    <a:close/>
                  </a:path>
                </a:pathLst>
              </a:custGeom>
              <a:solidFill>
                <a:srgbClr val="F8FBFB"/>
              </a:solidFill>
              <a:ln w="0">
                <a:solidFill>
                  <a:srgbClr val="F8FBFB"/>
                </a:solidFill>
                <a:prstDash val="solid"/>
                <a:round/>
                <a:headEnd/>
                <a:tailEnd/>
              </a:ln>
            </p:spPr>
            <p:txBody>
              <a:bodyPr/>
              <a:lstStyle/>
              <a:p>
                <a:endParaRPr lang="en-US"/>
              </a:p>
            </p:txBody>
          </p:sp>
          <p:sp>
            <p:nvSpPr>
              <p:cNvPr id="35" name="Freeform 25">
                <a:extLst>
                  <a:ext uri="{FF2B5EF4-FFF2-40B4-BE49-F238E27FC236}">
                    <a16:creationId xmlns:a16="http://schemas.microsoft.com/office/drawing/2014/main" id="{454D03BC-C2AA-4A19-990F-145663779781}"/>
                  </a:ext>
                </a:extLst>
              </p:cNvPr>
              <p:cNvSpPr>
                <a:spLocks/>
              </p:cNvSpPr>
              <p:nvPr/>
            </p:nvSpPr>
            <p:spPr bwMode="auto">
              <a:xfrm>
                <a:off x="5245100" y="3170238"/>
                <a:ext cx="1687513" cy="2833688"/>
              </a:xfrm>
              <a:custGeom>
                <a:avLst/>
                <a:gdLst>
                  <a:gd name="T0" fmla="*/ 1260475 w 1063"/>
                  <a:gd name="T1" fmla="*/ 0 h 1785"/>
                  <a:gd name="T2" fmla="*/ 1682750 w 1063"/>
                  <a:gd name="T3" fmla="*/ 1588 h 1785"/>
                  <a:gd name="T4" fmla="*/ 1687513 w 1063"/>
                  <a:gd name="T5" fmla="*/ 193675 h 1785"/>
                  <a:gd name="T6" fmla="*/ 1684338 w 1063"/>
                  <a:gd name="T7" fmla="*/ 381000 h 1785"/>
                  <a:gd name="T8" fmla="*/ 1673225 w 1063"/>
                  <a:gd name="T9" fmla="*/ 557213 h 1785"/>
                  <a:gd name="T10" fmla="*/ 1652588 w 1063"/>
                  <a:gd name="T11" fmla="*/ 730250 h 1785"/>
                  <a:gd name="T12" fmla="*/ 1627188 w 1063"/>
                  <a:gd name="T13" fmla="*/ 896938 h 1785"/>
                  <a:gd name="T14" fmla="*/ 1592263 w 1063"/>
                  <a:gd name="T15" fmla="*/ 1055688 h 1785"/>
                  <a:gd name="T16" fmla="*/ 1550988 w 1063"/>
                  <a:gd name="T17" fmla="*/ 1208088 h 1785"/>
                  <a:gd name="T18" fmla="*/ 1503363 w 1063"/>
                  <a:gd name="T19" fmla="*/ 1354138 h 1785"/>
                  <a:gd name="T20" fmla="*/ 1447800 w 1063"/>
                  <a:gd name="T21" fmla="*/ 1493838 h 1785"/>
                  <a:gd name="T22" fmla="*/ 1387475 w 1063"/>
                  <a:gd name="T23" fmla="*/ 1625600 h 1785"/>
                  <a:gd name="T24" fmla="*/ 1322388 w 1063"/>
                  <a:gd name="T25" fmla="*/ 1751013 h 1785"/>
                  <a:gd name="T26" fmla="*/ 1249363 w 1063"/>
                  <a:gd name="T27" fmla="*/ 1870075 h 1785"/>
                  <a:gd name="T28" fmla="*/ 1173163 w 1063"/>
                  <a:gd name="T29" fmla="*/ 1982788 h 1785"/>
                  <a:gd name="T30" fmla="*/ 1093788 w 1063"/>
                  <a:gd name="T31" fmla="*/ 2090738 h 1785"/>
                  <a:gd name="T32" fmla="*/ 1006475 w 1063"/>
                  <a:gd name="T33" fmla="*/ 2190750 h 1785"/>
                  <a:gd name="T34" fmla="*/ 919163 w 1063"/>
                  <a:gd name="T35" fmla="*/ 2284413 h 1785"/>
                  <a:gd name="T36" fmla="*/ 825500 w 1063"/>
                  <a:gd name="T37" fmla="*/ 2370138 h 1785"/>
                  <a:gd name="T38" fmla="*/ 728663 w 1063"/>
                  <a:gd name="T39" fmla="*/ 2452688 h 1785"/>
                  <a:gd name="T40" fmla="*/ 631825 w 1063"/>
                  <a:gd name="T41" fmla="*/ 2524125 h 1785"/>
                  <a:gd name="T42" fmla="*/ 530225 w 1063"/>
                  <a:gd name="T43" fmla="*/ 2592388 h 1785"/>
                  <a:gd name="T44" fmla="*/ 427038 w 1063"/>
                  <a:gd name="T45" fmla="*/ 2654300 h 1785"/>
                  <a:gd name="T46" fmla="*/ 322263 w 1063"/>
                  <a:gd name="T47" fmla="*/ 2708275 h 1785"/>
                  <a:gd name="T48" fmla="*/ 214313 w 1063"/>
                  <a:gd name="T49" fmla="*/ 2757488 h 1785"/>
                  <a:gd name="T50" fmla="*/ 107950 w 1063"/>
                  <a:gd name="T51" fmla="*/ 2798763 h 1785"/>
                  <a:gd name="T52" fmla="*/ 0 w 1063"/>
                  <a:gd name="T53" fmla="*/ 2833688 h 1785"/>
                  <a:gd name="T54" fmla="*/ 34925 w 1063"/>
                  <a:gd name="T55" fmla="*/ 2479675 h 1785"/>
                  <a:gd name="T56" fmla="*/ 173038 w 1063"/>
                  <a:gd name="T57" fmla="*/ 2405063 h 1785"/>
                  <a:gd name="T58" fmla="*/ 301625 w 1063"/>
                  <a:gd name="T59" fmla="*/ 2328863 h 1785"/>
                  <a:gd name="T60" fmla="*/ 419100 w 1063"/>
                  <a:gd name="T61" fmla="*/ 2246313 h 1785"/>
                  <a:gd name="T62" fmla="*/ 525463 w 1063"/>
                  <a:gd name="T63" fmla="*/ 2162175 h 1785"/>
                  <a:gd name="T64" fmla="*/ 623888 w 1063"/>
                  <a:gd name="T65" fmla="*/ 2076450 h 1785"/>
                  <a:gd name="T66" fmla="*/ 712788 w 1063"/>
                  <a:gd name="T67" fmla="*/ 1985963 h 1785"/>
                  <a:gd name="T68" fmla="*/ 792163 w 1063"/>
                  <a:gd name="T69" fmla="*/ 1890713 h 1785"/>
                  <a:gd name="T70" fmla="*/ 865188 w 1063"/>
                  <a:gd name="T71" fmla="*/ 1797050 h 1785"/>
                  <a:gd name="T72" fmla="*/ 928688 w 1063"/>
                  <a:gd name="T73" fmla="*/ 1697038 h 1785"/>
                  <a:gd name="T74" fmla="*/ 985838 w 1063"/>
                  <a:gd name="T75" fmla="*/ 1598613 h 1785"/>
                  <a:gd name="T76" fmla="*/ 1035050 w 1063"/>
                  <a:gd name="T77" fmla="*/ 1498600 h 1785"/>
                  <a:gd name="T78" fmla="*/ 1079500 w 1063"/>
                  <a:gd name="T79" fmla="*/ 1397000 h 1785"/>
                  <a:gd name="T80" fmla="*/ 1116013 w 1063"/>
                  <a:gd name="T81" fmla="*/ 1292225 h 1785"/>
                  <a:gd name="T82" fmla="*/ 1149350 w 1063"/>
                  <a:gd name="T83" fmla="*/ 1189038 h 1785"/>
                  <a:gd name="T84" fmla="*/ 1176338 w 1063"/>
                  <a:gd name="T85" fmla="*/ 1085850 h 1785"/>
                  <a:gd name="T86" fmla="*/ 1196975 w 1063"/>
                  <a:gd name="T87" fmla="*/ 981075 h 1785"/>
                  <a:gd name="T88" fmla="*/ 1214438 w 1063"/>
                  <a:gd name="T89" fmla="*/ 877888 h 1785"/>
                  <a:gd name="T90" fmla="*/ 1228725 w 1063"/>
                  <a:gd name="T91" fmla="*/ 773113 h 1785"/>
                  <a:gd name="T92" fmla="*/ 1239838 w 1063"/>
                  <a:gd name="T93" fmla="*/ 673100 h 1785"/>
                  <a:gd name="T94" fmla="*/ 1247775 w 1063"/>
                  <a:gd name="T95" fmla="*/ 569913 h 1785"/>
                  <a:gd name="T96" fmla="*/ 1254125 w 1063"/>
                  <a:gd name="T97" fmla="*/ 471488 h 1785"/>
                  <a:gd name="T98" fmla="*/ 1257300 w 1063"/>
                  <a:gd name="T99" fmla="*/ 371475 h 1785"/>
                  <a:gd name="T100" fmla="*/ 1260475 w 1063"/>
                  <a:gd name="T101" fmla="*/ 274638 h 1785"/>
                  <a:gd name="T102" fmla="*/ 1260475 w 1063"/>
                  <a:gd name="T103" fmla="*/ 180975 h 1785"/>
                  <a:gd name="T104" fmla="*/ 1260475 w 1063"/>
                  <a:gd name="T105" fmla="*/ 90488 h 1785"/>
                  <a:gd name="T106" fmla="*/ 1260475 w 1063"/>
                  <a:gd name="T107" fmla="*/ 0 h 178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63" h="1785">
                    <a:moveTo>
                      <a:pt x="794" y="0"/>
                    </a:moveTo>
                    <a:lnTo>
                      <a:pt x="1060" y="1"/>
                    </a:lnTo>
                    <a:lnTo>
                      <a:pt x="1063" y="122"/>
                    </a:lnTo>
                    <a:lnTo>
                      <a:pt x="1061" y="240"/>
                    </a:lnTo>
                    <a:lnTo>
                      <a:pt x="1054" y="351"/>
                    </a:lnTo>
                    <a:lnTo>
                      <a:pt x="1041" y="460"/>
                    </a:lnTo>
                    <a:lnTo>
                      <a:pt x="1025" y="565"/>
                    </a:lnTo>
                    <a:lnTo>
                      <a:pt x="1003" y="665"/>
                    </a:lnTo>
                    <a:lnTo>
                      <a:pt x="977" y="761"/>
                    </a:lnTo>
                    <a:lnTo>
                      <a:pt x="947" y="853"/>
                    </a:lnTo>
                    <a:lnTo>
                      <a:pt x="912" y="941"/>
                    </a:lnTo>
                    <a:lnTo>
                      <a:pt x="874" y="1024"/>
                    </a:lnTo>
                    <a:lnTo>
                      <a:pt x="833" y="1103"/>
                    </a:lnTo>
                    <a:lnTo>
                      <a:pt x="787" y="1178"/>
                    </a:lnTo>
                    <a:lnTo>
                      <a:pt x="739" y="1249"/>
                    </a:lnTo>
                    <a:lnTo>
                      <a:pt x="689" y="1317"/>
                    </a:lnTo>
                    <a:lnTo>
                      <a:pt x="634" y="1380"/>
                    </a:lnTo>
                    <a:lnTo>
                      <a:pt x="579" y="1439"/>
                    </a:lnTo>
                    <a:lnTo>
                      <a:pt x="520" y="1493"/>
                    </a:lnTo>
                    <a:lnTo>
                      <a:pt x="459" y="1545"/>
                    </a:lnTo>
                    <a:lnTo>
                      <a:pt x="398" y="1590"/>
                    </a:lnTo>
                    <a:lnTo>
                      <a:pt x="334" y="1633"/>
                    </a:lnTo>
                    <a:lnTo>
                      <a:pt x="269" y="1672"/>
                    </a:lnTo>
                    <a:lnTo>
                      <a:pt x="203" y="1706"/>
                    </a:lnTo>
                    <a:lnTo>
                      <a:pt x="135" y="1737"/>
                    </a:lnTo>
                    <a:lnTo>
                      <a:pt x="68" y="1763"/>
                    </a:lnTo>
                    <a:lnTo>
                      <a:pt x="0" y="1785"/>
                    </a:lnTo>
                    <a:lnTo>
                      <a:pt x="22" y="1562"/>
                    </a:lnTo>
                    <a:lnTo>
                      <a:pt x="109" y="1515"/>
                    </a:lnTo>
                    <a:lnTo>
                      <a:pt x="190" y="1467"/>
                    </a:lnTo>
                    <a:lnTo>
                      <a:pt x="264" y="1415"/>
                    </a:lnTo>
                    <a:lnTo>
                      <a:pt x="331" y="1362"/>
                    </a:lnTo>
                    <a:lnTo>
                      <a:pt x="393" y="1308"/>
                    </a:lnTo>
                    <a:lnTo>
                      <a:pt x="449" y="1251"/>
                    </a:lnTo>
                    <a:lnTo>
                      <a:pt x="499" y="1191"/>
                    </a:lnTo>
                    <a:lnTo>
                      <a:pt x="545" y="1132"/>
                    </a:lnTo>
                    <a:lnTo>
                      <a:pt x="585" y="1069"/>
                    </a:lnTo>
                    <a:lnTo>
                      <a:pt x="621" y="1007"/>
                    </a:lnTo>
                    <a:lnTo>
                      <a:pt x="652" y="944"/>
                    </a:lnTo>
                    <a:lnTo>
                      <a:pt x="680" y="880"/>
                    </a:lnTo>
                    <a:lnTo>
                      <a:pt x="703" y="814"/>
                    </a:lnTo>
                    <a:lnTo>
                      <a:pt x="724" y="749"/>
                    </a:lnTo>
                    <a:lnTo>
                      <a:pt x="741" y="684"/>
                    </a:lnTo>
                    <a:lnTo>
                      <a:pt x="754" y="618"/>
                    </a:lnTo>
                    <a:lnTo>
                      <a:pt x="765" y="553"/>
                    </a:lnTo>
                    <a:lnTo>
                      <a:pt x="774" y="487"/>
                    </a:lnTo>
                    <a:lnTo>
                      <a:pt x="781" y="424"/>
                    </a:lnTo>
                    <a:lnTo>
                      <a:pt x="786" y="359"/>
                    </a:lnTo>
                    <a:lnTo>
                      <a:pt x="790" y="297"/>
                    </a:lnTo>
                    <a:lnTo>
                      <a:pt x="792" y="234"/>
                    </a:lnTo>
                    <a:lnTo>
                      <a:pt x="794" y="173"/>
                    </a:lnTo>
                    <a:lnTo>
                      <a:pt x="794" y="114"/>
                    </a:lnTo>
                    <a:lnTo>
                      <a:pt x="794" y="57"/>
                    </a:lnTo>
                    <a:lnTo>
                      <a:pt x="794" y="0"/>
                    </a:lnTo>
                    <a:close/>
                  </a:path>
                </a:pathLst>
              </a:custGeom>
              <a:solidFill>
                <a:srgbClr val="000000"/>
              </a:solidFill>
              <a:ln w="0">
                <a:solidFill>
                  <a:srgbClr val="000000"/>
                </a:solidFill>
                <a:prstDash val="solid"/>
                <a:round/>
                <a:headEnd/>
                <a:tailEnd/>
              </a:ln>
            </p:spPr>
            <p:txBody>
              <a:bodyPr/>
              <a:lstStyle/>
              <a:p>
                <a:endParaRPr lang="en-US"/>
              </a:p>
            </p:txBody>
          </p:sp>
          <p:sp>
            <p:nvSpPr>
              <p:cNvPr id="36" name="Freeform 26">
                <a:extLst>
                  <a:ext uri="{FF2B5EF4-FFF2-40B4-BE49-F238E27FC236}">
                    <a16:creationId xmlns:a16="http://schemas.microsoft.com/office/drawing/2014/main" id="{96FFB787-A253-4E74-A477-BF1058242784}"/>
                  </a:ext>
                </a:extLst>
              </p:cNvPr>
              <p:cNvSpPr>
                <a:spLocks/>
              </p:cNvSpPr>
              <p:nvPr/>
            </p:nvSpPr>
            <p:spPr bwMode="auto">
              <a:xfrm>
                <a:off x="6800850" y="3495675"/>
                <a:ext cx="76200" cy="77788"/>
              </a:xfrm>
              <a:custGeom>
                <a:avLst/>
                <a:gdLst>
                  <a:gd name="T0" fmla="*/ 31750 w 48"/>
                  <a:gd name="T1" fmla="*/ 0 h 49"/>
                  <a:gd name="T2" fmla="*/ 52388 w 48"/>
                  <a:gd name="T3" fmla="*/ 1588 h 49"/>
                  <a:gd name="T4" fmla="*/ 68263 w 48"/>
                  <a:gd name="T5" fmla="*/ 14288 h 49"/>
                  <a:gd name="T6" fmla="*/ 76200 w 48"/>
                  <a:gd name="T7" fmla="*/ 31750 h 49"/>
                  <a:gd name="T8" fmla="*/ 74613 w 48"/>
                  <a:gd name="T9" fmla="*/ 52388 h 49"/>
                  <a:gd name="T10" fmla="*/ 65088 w 48"/>
                  <a:gd name="T11" fmla="*/ 66675 h 49"/>
                  <a:gd name="T12" fmla="*/ 46038 w 48"/>
                  <a:gd name="T13" fmla="*/ 77788 h 49"/>
                  <a:gd name="T14" fmla="*/ 25400 w 48"/>
                  <a:gd name="T15" fmla="*/ 74613 h 49"/>
                  <a:gd name="T16" fmla="*/ 9525 w 48"/>
                  <a:gd name="T17" fmla="*/ 63500 h 49"/>
                  <a:gd name="T18" fmla="*/ 0 w 48"/>
                  <a:gd name="T19" fmla="*/ 44450 h 49"/>
                  <a:gd name="T20" fmla="*/ 3175 w 48"/>
                  <a:gd name="T21" fmla="*/ 23813 h 49"/>
                  <a:gd name="T22" fmla="*/ 12700 w 48"/>
                  <a:gd name="T23" fmla="*/ 7938 h 49"/>
                  <a:gd name="T24" fmla="*/ 31750 w 48"/>
                  <a:gd name="T25" fmla="*/ 0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49">
                    <a:moveTo>
                      <a:pt x="20" y="0"/>
                    </a:moveTo>
                    <a:lnTo>
                      <a:pt x="33" y="1"/>
                    </a:lnTo>
                    <a:lnTo>
                      <a:pt x="43" y="9"/>
                    </a:lnTo>
                    <a:lnTo>
                      <a:pt x="48" y="20"/>
                    </a:lnTo>
                    <a:lnTo>
                      <a:pt x="47" y="33"/>
                    </a:lnTo>
                    <a:lnTo>
                      <a:pt x="41" y="42"/>
                    </a:lnTo>
                    <a:lnTo>
                      <a:pt x="29" y="49"/>
                    </a:lnTo>
                    <a:lnTo>
                      <a:pt x="16" y="47"/>
                    </a:lnTo>
                    <a:lnTo>
                      <a:pt x="6" y="40"/>
                    </a:lnTo>
                    <a:lnTo>
                      <a:pt x="0" y="28"/>
                    </a:lnTo>
                    <a:lnTo>
                      <a:pt x="2" y="15"/>
                    </a:lnTo>
                    <a:lnTo>
                      <a:pt x="8" y="5"/>
                    </a:lnTo>
                    <a:lnTo>
                      <a:pt x="20" y="0"/>
                    </a:lnTo>
                    <a:close/>
                  </a:path>
                </a:pathLst>
              </a:custGeom>
              <a:solidFill>
                <a:srgbClr val="687E7E"/>
              </a:solidFill>
              <a:ln w="0">
                <a:solidFill>
                  <a:srgbClr val="687E7E"/>
                </a:solidFill>
                <a:prstDash val="solid"/>
                <a:round/>
                <a:headEnd/>
                <a:tailEnd/>
              </a:ln>
            </p:spPr>
            <p:txBody>
              <a:bodyPr/>
              <a:lstStyle/>
              <a:p>
                <a:endParaRPr lang="en-US"/>
              </a:p>
            </p:txBody>
          </p:sp>
          <p:sp>
            <p:nvSpPr>
              <p:cNvPr id="37" name="Freeform 27">
                <a:extLst>
                  <a:ext uri="{FF2B5EF4-FFF2-40B4-BE49-F238E27FC236}">
                    <a16:creationId xmlns:a16="http://schemas.microsoft.com/office/drawing/2014/main" id="{AA0F3995-57A6-4BA4-9885-4F2DFC1EF691}"/>
                  </a:ext>
                </a:extLst>
              </p:cNvPr>
              <p:cNvSpPr>
                <a:spLocks/>
              </p:cNvSpPr>
              <p:nvPr/>
            </p:nvSpPr>
            <p:spPr bwMode="auto">
              <a:xfrm>
                <a:off x="6800850" y="3357563"/>
                <a:ext cx="79375" cy="77788"/>
              </a:xfrm>
              <a:custGeom>
                <a:avLst/>
                <a:gdLst>
                  <a:gd name="T0" fmla="*/ 33338 w 50"/>
                  <a:gd name="T1" fmla="*/ 0 h 49"/>
                  <a:gd name="T2" fmla="*/ 53975 w 50"/>
                  <a:gd name="T3" fmla="*/ 1588 h 49"/>
                  <a:gd name="T4" fmla="*/ 71438 w 50"/>
                  <a:gd name="T5" fmla="*/ 11113 h 49"/>
                  <a:gd name="T6" fmla="*/ 79375 w 50"/>
                  <a:gd name="T7" fmla="*/ 31750 h 49"/>
                  <a:gd name="T8" fmla="*/ 76200 w 50"/>
                  <a:gd name="T9" fmla="*/ 52388 h 49"/>
                  <a:gd name="T10" fmla="*/ 65088 w 50"/>
                  <a:gd name="T11" fmla="*/ 66675 h 49"/>
                  <a:gd name="T12" fmla="*/ 46038 w 50"/>
                  <a:gd name="T13" fmla="*/ 77788 h 49"/>
                  <a:gd name="T14" fmla="*/ 25400 w 50"/>
                  <a:gd name="T15" fmla="*/ 76200 h 49"/>
                  <a:gd name="T16" fmla="*/ 9525 w 50"/>
                  <a:gd name="T17" fmla="*/ 63500 h 49"/>
                  <a:gd name="T18" fmla="*/ 0 w 50"/>
                  <a:gd name="T19" fmla="*/ 44450 h 49"/>
                  <a:gd name="T20" fmla="*/ 3175 w 50"/>
                  <a:gd name="T21" fmla="*/ 23813 h 49"/>
                  <a:gd name="T22" fmla="*/ 15875 w 50"/>
                  <a:gd name="T23" fmla="*/ 7938 h 49"/>
                  <a:gd name="T24" fmla="*/ 33338 w 50"/>
                  <a:gd name="T25" fmla="*/ 0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0" h="49">
                    <a:moveTo>
                      <a:pt x="21" y="0"/>
                    </a:moveTo>
                    <a:lnTo>
                      <a:pt x="34" y="1"/>
                    </a:lnTo>
                    <a:lnTo>
                      <a:pt x="45" y="7"/>
                    </a:lnTo>
                    <a:lnTo>
                      <a:pt x="50" y="20"/>
                    </a:lnTo>
                    <a:lnTo>
                      <a:pt x="48" y="33"/>
                    </a:lnTo>
                    <a:lnTo>
                      <a:pt x="41" y="42"/>
                    </a:lnTo>
                    <a:lnTo>
                      <a:pt x="29" y="49"/>
                    </a:lnTo>
                    <a:lnTo>
                      <a:pt x="16" y="48"/>
                    </a:lnTo>
                    <a:lnTo>
                      <a:pt x="6" y="40"/>
                    </a:lnTo>
                    <a:lnTo>
                      <a:pt x="0" y="28"/>
                    </a:lnTo>
                    <a:lnTo>
                      <a:pt x="2" y="15"/>
                    </a:lnTo>
                    <a:lnTo>
                      <a:pt x="10" y="5"/>
                    </a:lnTo>
                    <a:lnTo>
                      <a:pt x="21" y="0"/>
                    </a:lnTo>
                    <a:close/>
                  </a:path>
                </a:pathLst>
              </a:custGeom>
              <a:solidFill>
                <a:srgbClr val="687E7E"/>
              </a:solidFill>
              <a:ln w="0">
                <a:solidFill>
                  <a:srgbClr val="687E7E"/>
                </a:solidFill>
                <a:prstDash val="solid"/>
                <a:round/>
                <a:headEnd/>
                <a:tailEnd/>
              </a:ln>
            </p:spPr>
            <p:txBody>
              <a:bodyPr/>
              <a:lstStyle/>
              <a:p>
                <a:endParaRPr lang="en-US"/>
              </a:p>
            </p:txBody>
          </p:sp>
          <p:sp>
            <p:nvSpPr>
              <p:cNvPr id="38" name="Freeform 28">
                <a:extLst>
                  <a:ext uri="{FF2B5EF4-FFF2-40B4-BE49-F238E27FC236}">
                    <a16:creationId xmlns:a16="http://schemas.microsoft.com/office/drawing/2014/main" id="{4E22ADFA-8E7F-47F5-9A09-A948F2BA4492}"/>
                  </a:ext>
                </a:extLst>
              </p:cNvPr>
              <p:cNvSpPr>
                <a:spLocks/>
              </p:cNvSpPr>
              <p:nvPr/>
            </p:nvSpPr>
            <p:spPr bwMode="auto">
              <a:xfrm>
                <a:off x="6804025" y="3222625"/>
                <a:ext cx="76200" cy="79375"/>
              </a:xfrm>
              <a:custGeom>
                <a:avLst/>
                <a:gdLst>
                  <a:gd name="T0" fmla="*/ 30163 w 48"/>
                  <a:gd name="T1" fmla="*/ 0 h 50"/>
                  <a:gd name="T2" fmla="*/ 50800 w 48"/>
                  <a:gd name="T3" fmla="*/ 3175 h 50"/>
                  <a:gd name="T4" fmla="*/ 68263 w 48"/>
                  <a:gd name="T5" fmla="*/ 12700 h 50"/>
                  <a:gd name="T6" fmla="*/ 76200 w 48"/>
                  <a:gd name="T7" fmla="*/ 31750 h 50"/>
                  <a:gd name="T8" fmla="*/ 73025 w 48"/>
                  <a:gd name="T9" fmla="*/ 52388 h 50"/>
                  <a:gd name="T10" fmla="*/ 63500 w 48"/>
                  <a:gd name="T11" fmla="*/ 68263 h 50"/>
                  <a:gd name="T12" fmla="*/ 44450 w 48"/>
                  <a:gd name="T13" fmla="*/ 79375 h 50"/>
                  <a:gd name="T14" fmla="*/ 23813 w 48"/>
                  <a:gd name="T15" fmla="*/ 76200 h 50"/>
                  <a:gd name="T16" fmla="*/ 7938 w 48"/>
                  <a:gd name="T17" fmla="*/ 65088 h 50"/>
                  <a:gd name="T18" fmla="*/ 0 w 48"/>
                  <a:gd name="T19" fmla="*/ 46038 h 50"/>
                  <a:gd name="T20" fmla="*/ 1588 w 48"/>
                  <a:gd name="T21" fmla="*/ 25400 h 50"/>
                  <a:gd name="T22" fmla="*/ 12700 w 48"/>
                  <a:gd name="T23" fmla="*/ 9525 h 50"/>
                  <a:gd name="T24" fmla="*/ 30163 w 48"/>
                  <a:gd name="T25" fmla="*/ 0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50">
                    <a:moveTo>
                      <a:pt x="19" y="0"/>
                    </a:moveTo>
                    <a:lnTo>
                      <a:pt x="32" y="2"/>
                    </a:lnTo>
                    <a:lnTo>
                      <a:pt x="43" y="8"/>
                    </a:lnTo>
                    <a:lnTo>
                      <a:pt x="48" y="20"/>
                    </a:lnTo>
                    <a:lnTo>
                      <a:pt x="46" y="33"/>
                    </a:lnTo>
                    <a:lnTo>
                      <a:pt x="40" y="43"/>
                    </a:lnTo>
                    <a:lnTo>
                      <a:pt x="28" y="50"/>
                    </a:lnTo>
                    <a:lnTo>
                      <a:pt x="15" y="48"/>
                    </a:lnTo>
                    <a:lnTo>
                      <a:pt x="5" y="41"/>
                    </a:lnTo>
                    <a:lnTo>
                      <a:pt x="0" y="29"/>
                    </a:lnTo>
                    <a:lnTo>
                      <a:pt x="1" y="16"/>
                    </a:lnTo>
                    <a:lnTo>
                      <a:pt x="8" y="6"/>
                    </a:lnTo>
                    <a:lnTo>
                      <a:pt x="19" y="0"/>
                    </a:lnTo>
                    <a:close/>
                  </a:path>
                </a:pathLst>
              </a:custGeom>
              <a:solidFill>
                <a:srgbClr val="687E7E"/>
              </a:solidFill>
              <a:ln w="0">
                <a:solidFill>
                  <a:srgbClr val="687E7E"/>
                </a:solidFill>
                <a:prstDash val="solid"/>
                <a:round/>
                <a:headEnd/>
                <a:tailEnd/>
              </a:ln>
            </p:spPr>
            <p:txBody>
              <a:bodyPr/>
              <a:lstStyle/>
              <a:p>
                <a:endParaRPr lang="en-US"/>
              </a:p>
            </p:txBody>
          </p:sp>
          <p:sp>
            <p:nvSpPr>
              <p:cNvPr id="39" name="Freeform 29">
                <a:extLst>
                  <a:ext uri="{FF2B5EF4-FFF2-40B4-BE49-F238E27FC236}">
                    <a16:creationId xmlns:a16="http://schemas.microsoft.com/office/drawing/2014/main" id="{1FDB3B33-01AB-436B-AAC3-CA499968BAA4}"/>
                  </a:ext>
                </a:extLst>
              </p:cNvPr>
              <p:cNvSpPr>
                <a:spLocks/>
              </p:cNvSpPr>
              <p:nvPr/>
            </p:nvSpPr>
            <p:spPr bwMode="auto">
              <a:xfrm>
                <a:off x="4076700" y="3070225"/>
                <a:ext cx="165100" cy="52388"/>
              </a:xfrm>
              <a:custGeom>
                <a:avLst/>
                <a:gdLst>
                  <a:gd name="T0" fmla="*/ 165100 w 104"/>
                  <a:gd name="T1" fmla="*/ 0 h 33"/>
                  <a:gd name="T2" fmla="*/ 92075 w 104"/>
                  <a:gd name="T3" fmla="*/ 20638 h 33"/>
                  <a:gd name="T4" fmla="*/ 20638 w 104"/>
                  <a:gd name="T5" fmla="*/ 46038 h 33"/>
                  <a:gd name="T6" fmla="*/ 0 w 104"/>
                  <a:gd name="T7" fmla="*/ 52388 h 33"/>
                  <a:gd name="T8" fmla="*/ 20638 w 104"/>
                  <a:gd name="T9" fmla="*/ 46038 h 33"/>
                  <a:gd name="T10" fmla="*/ 92075 w 104"/>
                  <a:gd name="T11" fmla="*/ 20638 h 33"/>
                  <a:gd name="T12" fmla="*/ 165100 w 104"/>
                  <a:gd name="T13" fmla="*/ 0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 h="33">
                    <a:moveTo>
                      <a:pt x="104" y="0"/>
                    </a:moveTo>
                    <a:lnTo>
                      <a:pt x="58" y="13"/>
                    </a:lnTo>
                    <a:lnTo>
                      <a:pt x="13" y="29"/>
                    </a:lnTo>
                    <a:lnTo>
                      <a:pt x="0" y="33"/>
                    </a:lnTo>
                    <a:lnTo>
                      <a:pt x="13" y="29"/>
                    </a:lnTo>
                    <a:lnTo>
                      <a:pt x="58" y="13"/>
                    </a:lnTo>
                    <a:lnTo>
                      <a:pt x="104" y="0"/>
                    </a:lnTo>
                    <a:close/>
                  </a:path>
                </a:pathLst>
              </a:custGeom>
              <a:solidFill>
                <a:srgbClr val="509164"/>
              </a:solidFill>
              <a:ln w="0">
                <a:solidFill>
                  <a:srgbClr val="509164"/>
                </a:solidFill>
                <a:prstDash val="solid"/>
                <a:round/>
                <a:headEnd/>
                <a:tailEnd/>
              </a:ln>
            </p:spPr>
            <p:txBody>
              <a:bodyPr/>
              <a:lstStyle/>
              <a:p>
                <a:endParaRPr lang="en-US"/>
              </a:p>
            </p:txBody>
          </p:sp>
          <p:sp>
            <p:nvSpPr>
              <p:cNvPr id="40" name="Freeform 30">
                <a:extLst>
                  <a:ext uri="{FF2B5EF4-FFF2-40B4-BE49-F238E27FC236}">
                    <a16:creationId xmlns:a16="http://schemas.microsoft.com/office/drawing/2014/main" id="{45419D25-78CC-4645-9BA0-C7AAAB069C76}"/>
                  </a:ext>
                </a:extLst>
              </p:cNvPr>
              <p:cNvSpPr>
                <a:spLocks/>
              </p:cNvSpPr>
              <p:nvPr/>
            </p:nvSpPr>
            <p:spPr bwMode="auto">
              <a:xfrm>
                <a:off x="3883025" y="3065463"/>
                <a:ext cx="1354138" cy="150813"/>
              </a:xfrm>
              <a:custGeom>
                <a:avLst/>
                <a:gdLst>
                  <a:gd name="T0" fmla="*/ 1047750 w 853"/>
                  <a:gd name="T1" fmla="*/ 0 h 95"/>
                  <a:gd name="T2" fmla="*/ 1131888 w 853"/>
                  <a:gd name="T3" fmla="*/ 28575 h 95"/>
                  <a:gd name="T4" fmla="*/ 1209675 w 853"/>
                  <a:gd name="T5" fmla="*/ 63500 h 95"/>
                  <a:gd name="T6" fmla="*/ 1284288 w 853"/>
                  <a:gd name="T7" fmla="*/ 104775 h 95"/>
                  <a:gd name="T8" fmla="*/ 1354138 w 853"/>
                  <a:gd name="T9" fmla="*/ 150813 h 95"/>
                  <a:gd name="T10" fmla="*/ 0 w 853"/>
                  <a:gd name="T11" fmla="*/ 150813 h 95"/>
                  <a:gd name="T12" fmla="*/ 60325 w 853"/>
                  <a:gd name="T13" fmla="*/ 115888 h 95"/>
                  <a:gd name="T14" fmla="*/ 123825 w 853"/>
                  <a:gd name="T15" fmla="*/ 85725 h 95"/>
                  <a:gd name="T16" fmla="*/ 192088 w 853"/>
                  <a:gd name="T17" fmla="*/ 57150 h 95"/>
                  <a:gd name="T18" fmla="*/ 192088 w 853"/>
                  <a:gd name="T19" fmla="*/ 57150 h 95"/>
                  <a:gd name="T20" fmla="*/ 193675 w 853"/>
                  <a:gd name="T21" fmla="*/ 57150 h 95"/>
                  <a:gd name="T22" fmla="*/ 193675 w 853"/>
                  <a:gd name="T23" fmla="*/ 57150 h 95"/>
                  <a:gd name="T24" fmla="*/ 193675 w 853"/>
                  <a:gd name="T25" fmla="*/ 57150 h 95"/>
                  <a:gd name="T26" fmla="*/ 193675 w 853"/>
                  <a:gd name="T27" fmla="*/ 57150 h 95"/>
                  <a:gd name="T28" fmla="*/ 193675 w 853"/>
                  <a:gd name="T29" fmla="*/ 57150 h 95"/>
                  <a:gd name="T30" fmla="*/ 214313 w 853"/>
                  <a:gd name="T31" fmla="*/ 50800 h 95"/>
                  <a:gd name="T32" fmla="*/ 285750 w 853"/>
                  <a:gd name="T33" fmla="*/ 25400 h 95"/>
                  <a:gd name="T34" fmla="*/ 358775 w 853"/>
                  <a:gd name="T35" fmla="*/ 4763 h 95"/>
                  <a:gd name="T36" fmla="*/ 381000 w 853"/>
                  <a:gd name="T37" fmla="*/ 1588 h 95"/>
                  <a:gd name="T38" fmla="*/ 1047750 w 853"/>
                  <a:gd name="T39" fmla="*/ 0 h 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53" h="95">
                    <a:moveTo>
                      <a:pt x="660" y="0"/>
                    </a:moveTo>
                    <a:lnTo>
                      <a:pt x="713" y="18"/>
                    </a:lnTo>
                    <a:lnTo>
                      <a:pt x="762" y="40"/>
                    </a:lnTo>
                    <a:lnTo>
                      <a:pt x="809" y="66"/>
                    </a:lnTo>
                    <a:lnTo>
                      <a:pt x="853" y="95"/>
                    </a:lnTo>
                    <a:lnTo>
                      <a:pt x="0" y="95"/>
                    </a:lnTo>
                    <a:lnTo>
                      <a:pt x="38" y="73"/>
                    </a:lnTo>
                    <a:lnTo>
                      <a:pt x="78" y="54"/>
                    </a:lnTo>
                    <a:lnTo>
                      <a:pt x="121" y="36"/>
                    </a:lnTo>
                    <a:lnTo>
                      <a:pt x="122" y="36"/>
                    </a:lnTo>
                    <a:lnTo>
                      <a:pt x="135" y="32"/>
                    </a:lnTo>
                    <a:lnTo>
                      <a:pt x="180" y="16"/>
                    </a:lnTo>
                    <a:lnTo>
                      <a:pt x="226" y="3"/>
                    </a:lnTo>
                    <a:lnTo>
                      <a:pt x="240" y="1"/>
                    </a:lnTo>
                    <a:lnTo>
                      <a:pt x="660" y="0"/>
                    </a:lnTo>
                    <a:close/>
                  </a:path>
                </a:pathLst>
              </a:custGeom>
              <a:solidFill>
                <a:srgbClr val="000000"/>
              </a:solidFill>
              <a:ln w="0">
                <a:solidFill>
                  <a:srgbClr val="000000"/>
                </a:solidFill>
                <a:prstDash val="solid"/>
                <a:round/>
                <a:headEnd/>
                <a:tailEnd/>
              </a:ln>
            </p:spPr>
            <p:txBody>
              <a:bodyPr/>
              <a:lstStyle/>
              <a:p>
                <a:endParaRPr lang="en-US"/>
              </a:p>
            </p:txBody>
          </p:sp>
          <p:sp>
            <p:nvSpPr>
              <p:cNvPr id="41" name="Freeform 31">
                <a:extLst>
                  <a:ext uri="{FF2B5EF4-FFF2-40B4-BE49-F238E27FC236}">
                    <a16:creationId xmlns:a16="http://schemas.microsoft.com/office/drawing/2014/main" id="{97E17A42-DF45-4BA6-BDFE-39CA4D608039}"/>
                  </a:ext>
                </a:extLst>
              </p:cNvPr>
              <p:cNvSpPr>
                <a:spLocks/>
              </p:cNvSpPr>
              <p:nvPr/>
            </p:nvSpPr>
            <p:spPr bwMode="auto">
              <a:xfrm>
                <a:off x="2290763" y="3122613"/>
                <a:ext cx="369888" cy="90488"/>
              </a:xfrm>
              <a:custGeom>
                <a:avLst/>
                <a:gdLst>
                  <a:gd name="T0" fmla="*/ 1588 w 233"/>
                  <a:gd name="T1" fmla="*/ 0 h 57"/>
                  <a:gd name="T2" fmla="*/ 369888 w 233"/>
                  <a:gd name="T3" fmla="*/ 3175 h 57"/>
                  <a:gd name="T4" fmla="*/ 361950 w 233"/>
                  <a:gd name="T5" fmla="*/ 90488 h 57"/>
                  <a:gd name="T6" fmla="*/ 0 w 233"/>
                  <a:gd name="T7" fmla="*/ 77788 h 57"/>
                  <a:gd name="T8" fmla="*/ 1588 w 233"/>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3" h="57">
                    <a:moveTo>
                      <a:pt x="1" y="0"/>
                    </a:moveTo>
                    <a:lnTo>
                      <a:pt x="233" y="2"/>
                    </a:lnTo>
                    <a:lnTo>
                      <a:pt x="228" y="57"/>
                    </a:lnTo>
                    <a:lnTo>
                      <a:pt x="0" y="49"/>
                    </a:lnTo>
                    <a:lnTo>
                      <a:pt x="1" y="0"/>
                    </a:lnTo>
                    <a:close/>
                  </a:path>
                </a:pathLst>
              </a:custGeom>
              <a:solidFill>
                <a:srgbClr val="F8FBFB"/>
              </a:solidFill>
              <a:ln w="0">
                <a:solidFill>
                  <a:srgbClr val="F8FBFB"/>
                </a:solidFill>
                <a:prstDash val="solid"/>
                <a:round/>
                <a:headEnd/>
                <a:tailEnd/>
              </a:ln>
            </p:spPr>
            <p:txBody>
              <a:bodyPr/>
              <a:lstStyle/>
              <a:p>
                <a:endParaRPr lang="en-US"/>
              </a:p>
            </p:txBody>
          </p:sp>
          <p:sp>
            <p:nvSpPr>
              <p:cNvPr id="42" name="Freeform 32">
                <a:extLst>
                  <a:ext uri="{FF2B5EF4-FFF2-40B4-BE49-F238E27FC236}">
                    <a16:creationId xmlns:a16="http://schemas.microsoft.com/office/drawing/2014/main" id="{E8E61F88-7969-434D-A4ED-2924FAE15530}"/>
                  </a:ext>
                </a:extLst>
              </p:cNvPr>
              <p:cNvSpPr>
                <a:spLocks/>
              </p:cNvSpPr>
              <p:nvPr/>
            </p:nvSpPr>
            <p:spPr bwMode="auto">
              <a:xfrm>
                <a:off x="2606675" y="4708525"/>
                <a:ext cx="282575" cy="255588"/>
              </a:xfrm>
              <a:custGeom>
                <a:avLst/>
                <a:gdLst>
                  <a:gd name="T0" fmla="*/ 282575 w 178"/>
                  <a:gd name="T1" fmla="*/ 0 h 161"/>
                  <a:gd name="T2" fmla="*/ 282575 w 178"/>
                  <a:gd name="T3" fmla="*/ 0 h 161"/>
                  <a:gd name="T4" fmla="*/ 260350 w 178"/>
                  <a:gd name="T5" fmla="*/ 52388 h 161"/>
                  <a:gd name="T6" fmla="*/ 227013 w 178"/>
                  <a:gd name="T7" fmla="*/ 100013 h 161"/>
                  <a:gd name="T8" fmla="*/ 185738 w 178"/>
                  <a:gd name="T9" fmla="*/ 142875 h 161"/>
                  <a:gd name="T10" fmla="*/ 136525 w 178"/>
                  <a:gd name="T11" fmla="*/ 184150 h 161"/>
                  <a:gd name="T12" fmla="*/ 74613 w 178"/>
                  <a:gd name="T13" fmla="*/ 220663 h 161"/>
                  <a:gd name="T14" fmla="*/ 0 w 178"/>
                  <a:gd name="T15" fmla="*/ 255588 h 161"/>
                  <a:gd name="T16" fmla="*/ 0 w 178"/>
                  <a:gd name="T17" fmla="*/ 255588 h 161"/>
                  <a:gd name="T18" fmla="*/ 74613 w 178"/>
                  <a:gd name="T19" fmla="*/ 220663 h 161"/>
                  <a:gd name="T20" fmla="*/ 136525 w 178"/>
                  <a:gd name="T21" fmla="*/ 184150 h 161"/>
                  <a:gd name="T22" fmla="*/ 185738 w 178"/>
                  <a:gd name="T23" fmla="*/ 142875 h 161"/>
                  <a:gd name="T24" fmla="*/ 227013 w 178"/>
                  <a:gd name="T25" fmla="*/ 100013 h 161"/>
                  <a:gd name="T26" fmla="*/ 260350 w 178"/>
                  <a:gd name="T27" fmla="*/ 52388 h 161"/>
                  <a:gd name="T28" fmla="*/ 282575 w 178"/>
                  <a:gd name="T29" fmla="*/ 0 h 16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78" h="161">
                    <a:moveTo>
                      <a:pt x="178" y="0"/>
                    </a:moveTo>
                    <a:lnTo>
                      <a:pt x="178" y="0"/>
                    </a:lnTo>
                    <a:lnTo>
                      <a:pt x="164" y="33"/>
                    </a:lnTo>
                    <a:lnTo>
                      <a:pt x="143" y="63"/>
                    </a:lnTo>
                    <a:lnTo>
                      <a:pt x="117" y="90"/>
                    </a:lnTo>
                    <a:lnTo>
                      <a:pt x="86" y="116"/>
                    </a:lnTo>
                    <a:lnTo>
                      <a:pt x="47" y="139"/>
                    </a:lnTo>
                    <a:lnTo>
                      <a:pt x="0" y="161"/>
                    </a:lnTo>
                    <a:lnTo>
                      <a:pt x="47" y="139"/>
                    </a:lnTo>
                    <a:lnTo>
                      <a:pt x="86" y="116"/>
                    </a:lnTo>
                    <a:lnTo>
                      <a:pt x="117" y="90"/>
                    </a:lnTo>
                    <a:lnTo>
                      <a:pt x="143" y="63"/>
                    </a:lnTo>
                    <a:lnTo>
                      <a:pt x="164" y="33"/>
                    </a:lnTo>
                    <a:lnTo>
                      <a:pt x="178" y="0"/>
                    </a:lnTo>
                    <a:close/>
                  </a:path>
                </a:pathLst>
              </a:custGeom>
              <a:solidFill>
                <a:srgbClr val="509164"/>
              </a:solidFill>
              <a:ln w="0">
                <a:solidFill>
                  <a:srgbClr val="509164"/>
                </a:solidFill>
                <a:prstDash val="solid"/>
                <a:round/>
                <a:headEnd/>
                <a:tailEnd/>
              </a:ln>
            </p:spPr>
            <p:txBody>
              <a:bodyPr/>
              <a:lstStyle/>
              <a:p>
                <a:endParaRPr lang="en-US"/>
              </a:p>
            </p:txBody>
          </p:sp>
          <p:sp>
            <p:nvSpPr>
              <p:cNvPr id="44" name="Freeform 33">
                <a:extLst>
                  <a:ext uri="{FF2B5EF4-FFF2-40B4-BE49-F238E27FC236}">
                    <a16:creationId xmlns:a16="http://schemas.microsoft.com/office/drawing/2014/main" id="{814947AC-5D4E-4073-A182-4F0E1B15CDE2}"/>
                  </a:ext>
                </a:extLst>
              </p:cNvPr>
              <p:cNvSpPr>
                <a:spLocks/>
              </p:cNvSpPr>
              <p:nvPr/>
            </p:nvSpPr>
            <p:spPr bwMode="auto">
              <a:xfrm>
                <a:off x="2606675" y="4708525"/>
                <a:ext cx="544513" cy="441325"/>
              </a:xfrm>
              <a:custGeom>
                <a:avLst/>
                <a:gdLst>
                  <a:gd name="T0" fmla="*/ 282575 w 343"/>
                  <a:gd name="T1" fmla="*/ 0 h 278"/>
                  <a:gd name="T2" fmla="*/ 336550 w 343"/>
                  <a:gd name="T3" fmla="*/ 103188 h 278"/>
                  <a:gd name="T4" fmla="*/ 398463 w 343"/>
                  <a:gd name="T5" fmla="*/ 204788 h 278"/>
                  <a:gd name="T6" fmla="*/ 465138 w 343"/>
                  <a:gd name="T7" fmla="*/ 303213 h 278"/>
                  <a:gd name="T8" fmla="*/ 544513 w 343"/>
                  <a:gd name="T9" fmla="*/ 400050 h 278"/>
                  <a:gd name="T10" fmla="*/ 476250 w 343"/>
                  <a:gd name="T11" fmla="*/ 422275 h 278"/>
                  <a:gd name="T12" fmla="*/ 403225 w 343"/>
                  <a:gd name="T13" fmla="*/ 436563 h 278"/>
                  <a:gd name="T14" fmla="*/ 327025 w 343"/>
                  <a:gd name="T15" fmla="*/ 441325 h 278"/>
                  <a:gd name="T16" fmla="*/ 249238 w 343"/>
                  <a:gd name="T17" fmla="*/ 434975 h 278"/>
                  <a:gd name="T18" fmla="*/ 169863 w 343"/>
                  <a:gd name="T19" fmla="*/ 420688 h 278"/>
                  <a:gd name="T20" fmla="*/ 88900 w 343"/>
                  <a:gd name="T21" fmla="*/ 393700 h 278"/>
                  <a:gd name="T22" fmla="*/ 44450 w 343"/>
                  <a:gd name="T23" fmla="*/ 325438 h 278"/>
                  <a:gd name="T24" fmla="*/ 0 w 343"/>
                  <a:gd name="T25" fmla="*/ 255588 h 278"/>
                  <a:gd name="T26" fmla="*/ 74613 w 343"/>
                  <a:gd name="T27" fmla="*/ 220663 h 278"/>
                  <a:gd name="T28" fmla="*/ 136525 w 343"/>
                  <a:gd name="T29" fmla="*/ 184150 h 278"/>
                  <a:gd name="T30" fmla="*/ 185738 w 343"/>
                  <a:gd name="T31" fmla="*/ 142875 h 278"/>
                  <a:gd name="T32" fmla="*/ 227013 w 343"/>
                  <a:gd name="T33" fmla="*/ 100013 h 278"/>
                  <a:gd name="T34" fmla="*/ 260350 w 343"/>
                  <a:gd name="T35" fmla="*/ 52388 h 278"/>
                  <a:gd name="T36" fmla="*/ 282575 w 343"/>
                  <a:gd name="T37" fmla="*/ 0 h 2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43" h="278">
                    <a:moveTo>
                      <a:pt x="178" y="0"/>
                    </a:moveTo>
                    <a:lnTo>
                      <a:pt x="212" y="65"/>
                    </a:lnTo>
                    <a:lnTo>
                      <a:pt x="251" y="129"/>
                    </a:lnTo>
                    <a:lnTo>
                      <a:pt x="293" y="191"/>
                    </a:lnTo>
                    <a:lnTo>
                      <a:pt x="343" y="252"/>
                    </a:lnTo>
                    <a:lnTo>
                      <a:pt x="300" y="266"/>
                    </a:lnTo>
                    <a:lnTo>
                      <a:pt x="254" y="275"/>
                    </a:lnTo>
                    <a:lnTo>
                      <a:pt x="206" y="278"/>
                    </a:lnTo>
                    <a:lnTo>
                      <a:pt x="157" y="274"/>
                    </a:lnTo>
                    <a:lnTo>
                      <a:pt x="107" y="265"/>
                    </a:lnTo>
                    <a:lnTo>
                      <a:pt x="56" y="248"/>
                    </a:lnTo>
                    <a:lnTo>
                      <a:pt x="28" y="205"/>
                    </a:lnTo>
                    <a:lnTo>
                      <a:pt x="0" y="161"/>
                    </a:lnTo>
                    <a:lnTo>
                      <a:pt x="47" y="139"/>
                    </a:lnTo>
                    <a:lnTo>
                      <a:pt x="86" y="116"/>
                    </a:lnTo>
                    <a:lnTo>
                      <a:pt x="117" y="90"/>
                    </a:lnTo>
                    <a:lnTo>
                      <a:pt x="143" y="63"/>
                    </a:lnTo>
                    <a:lnTo>
                      <a:pt x="164" y="33"/>
                    </a:lnTo>
                    <a:lnTo>
                      <a:pt x="178" y="0"/>
                    </a:lnTo>
                    <a:close/>
                  </a:path>
                </a:pathLst>
              </a:custGeom>
              <a:solidFill>
                <a:srgbClr val="000000"/>
              </a:solidFill>
              <a:ln w="0">
                <a:solidFill>
                  <a:srgbClr val="000000"/>
                </a:solidFill>
                <a:prstDash val="solid"/>
                <a:round/>
                <a:headEnd/>
                <a:tailEnd/>
              </a:ln>
            </p:spPr>
            <p:txBody>
              <a:bodyPr/>
              <a:lstStyle/>
              <a:p>
                <a:endParaRPr lang="en-US"/>
              </a:p>
            </p:txBody>
          </p:sp>
          <p:sp>
            <p:nvSpPr>
              <p:cNvPr id="45" name="Freeform 34">
                <a:extLst>
                  <a:ext uri="{FF2B5EF4-FFF2-40B4-BE49-F238E27FC236}">
                    <a16:creationId xmlns:a16="http://schemas.microsoft.com/office/drawing/2014/main" id="{A462AFA2-F404-4EAC-92B5-953F45A04E99}"/>
                  </a:ext>
                </a:extLst>
              </p:cNvPr>
              <p:cNvSpPr>
                <a:spLocks/>
              </p:cNvSpPr>
              <p:nvPr/>
            </p:nvSpPr>
            <p:spPr bwMode="auto">
              <a:xfrm>
                <a:off x="2257425" y="3170238"/>
                <a:ext cx="1689100" cy="2833688"/>
              </a:xfrm>
              <a:custGeom>
                <a:avLst/>
                <a:gdLst>
                  <a:gd name="T0" fmla="*/ 428625 w 1064"/>
                  <a:gd name="T1" fmla="*/ 0 h 1785"/>
                  <a:gd name="T2" fmla="*/ 428625 w 1064"/>
                  <a:gd name="T3" fmla="*/ 90488 h 1785"/>
                  <a:gd name="T4" fmla="*/ 428625 w 1064"/>
                  <a:gd name="T5" fmla="*/ 180975 h 1785"/>
                  <a:gd name="T6" fmla="*/ 430213 w 1064"/>
                  <a:gd name="T7" fmla="*/ 274638 h 1785"/>
                  <a:gd name="T8" fmla="*/ 431800 w 1064"/>
                  <a:gd name="T9" fmla="*/ 371475 h 1785"/>
                  <a:gd name="T10" fmla="*/ 433388 w 1064"/>
                  <a:gd name="T11" fmla="*/ 471488 h 1785"/>
                  <a:gd name="T12" fmla="*/ 439738 w 1064"/>
                  <a:gd name="T13" fmla="*/ 569913 h 1785"/>
                  <a:gd name="T14" fmla="*/ 449263 w 1064"/>
                  <a:gd name="T15" fmla="*/ 673100 h 1785"/>
                  <a:gd name="T16" fmla="*/ 458788 w 1064"/>
                  <a:gd name="T17" fmla="*/ 773113 h 1785"/>
                  <a:gd name="T18" fmla="*/ 473075 w 1064"/>
                  <a:gd name="T19" fmla="*/ 877888 h 1785"/>
                  <a:gd name="T20" fmla="*/ 492125 w 1064"/>
                  <a:gd name="T21" fmla="*/ 981075 h 1785"/>
                  <a:gd name="T22" fmla="*/ 514350 w 1064"/>
                  <a:gd name="T23" fmla="*/ 1085850 h 1785"/>
                  <a:gd name="T24" fmla="*/ 541338 w 1064"/>
                  <a:gd name="T25" fmla="*/ 1189038 h 1785"/>
                  <a:gd name="T26" fmla="*/ 571500 w 1064"/>
                  <a:gd name="T27" fmla="*/ 1292225 h 1785"/>
                  <a:gd name="T28" fmla="*/ 609600 w 1064"/>
                  <a:gd name="T29" fmla="*/ 1397000 h 1785"/>
                  <a:gd name="T30" fmla="*/ 654050 w 1064"/>
                  <a:gd name="T31" fmla="*/ 1498600 h 1785"/>
                  <a:gd name="T32" fmla="*/ 703263 w 1064"/>
                  <a:gd name="T33" fmla="*/ 1598613 h 1785"/>
                  <a:gd name="T34" fmla="*/ 758825 w 1064"/>
                  <a:gd name="T35" fmla="*/ 1697038 h 1785"/>
                  <a:gd name="T36" fmla="*/ 825500 w 1064"/>
                  <a:gd name="T37" fmla="*/ 1797050 h 1785"/>
                  <a:gd name="T38" fmla="*/ 895350 w 1064"/>
                  <a:gd name="T39" fmla="*/ 1890713 h 1785"/>
                  <a:gd name="T40" fmla="*/ 974725 w 1064"/>
                  <a:gd name="T41" fmla="*/ 1985963 h 1785"/>
                  <a:gd name="T42" fmla="*/ 1065213 w 1064"/>
                  <a:gd name="T43" fmla="*/ 2076450 h 1785"/>
                  <a:gd name="T44" fmla="*/ 1162050 w 1064"/>
                  <a:gd name="T45" fmla="*/ 2162175 h 1785"/>
                  <a:gd name="T46" fmla="*/ 1270000 w 1064"/>
                  <a:gd name="T47" fmla="*/ 2246313 h 1785"/>
                  <a:gd name="T48" fmla="*/ 1387475 w 1064"/>
                  <a:gd name="T49" fmla="*/ 2328863 h 1785"/>
                  <a:gd name="T50" fmla="*/ 1514475 w 1064"/>
                  <a:gd name="T51" fmla="*/ 2405063 h 1785"/>
                  <a:gd name="T52" fmla="*/ 1654175 w 1064"/>
                  <a:gd name="T53" fmla="*/ 2479675 h 1785"/>
                  <a:gd name="T54" fmla="*/ 1689100 w 1064"/>
                  <a:gd name="T55" fmla="*/ 2833688 h 1785"/>
                  <a:gd name="T56" fmla="*/ 1581150 w 1064"/>
                  <a:gd name="T57" fmla="*/ 2798763 h 1785"/>
                  <a:gd name="T58" fmla="*/ 1473200 w 1064"/>
                  <a:gd name="T59" fmla="*/ 2757488 h 1785"/>
                  <a:gd name="T60" fmla="*/ 1366838 w 1064"/>
                  <a:gd name="T61" fmla="*/ 2708275 h 1785"/>
                  <a:gd name="T62" fmla="*/ 1262063 w 1064"/>
                  <a:gd name="T63" fmla="*/ 2654300 h 1785"/>
                  <a:gd name="T64" fmla="*/ 1158875 w 1064"/>
                  <a:gd name="T65" fmla="*/ 2592388 h 1785"/>
                  <a:gd name="T66" fmla="*/ 1057275 w 1064"/>
                  <a:gd name="T67" fmla="*/ 2524125 h 1785"/>
                  <a:gd name="T68" fmla="*/ 958850 w 1064"/>
                  <a:gd name="T69" fmla="*/ 2452688 h 1785"/>
                  <a:gd name="T70" fmla="*/ 862013 w 1064"/>
                  <a:gd name="T71" fmla="*/ 2370138 h 1785"/>
                  <a:gd name="T72" fmla="*/ 769938 w 1064"/>
                  <a:gd name="T73" fmla="*/ 2284413 h 1785"/>
                  <a:gd name="T74" fmla="*/ 681038 w 1064"/>
                  <a:gd name="T75" fmla="*/ 2190750 h 1785"/>
                  <a:gd name="T76" fmla="*/ 596900 w 1064"/>
                  <a:gd name="T77" fmla="*/ 2090738 h 1785"/>
                  <a:gd name="T78" fmla="*/ 514350 w 1064"/>
                  <a:gd name="T79" fmla="*/ 1982788 h 1785"/>
                  <a:gd name="T80" fmla="*/ 438150 w 1064"/>
                  <a:gd name="T81" fmla="*/ 1870075 h 1785"/>
                  <a:gd name="T82" fmla="*/ 368300 w 1064"/>
                  <a:gd name="T83" fmla="*/ 1751013 h 1785"/>
                  <a:gd name="T84" fmla="*/ 300038 w 1064"/>
                  <a:gd name="T85" fmla="*/ 1625600 h 1785"/>
                  <a:gd name="T86" fmla="*/ 241300 w 1064"/>
                  <a:gd name="T87" fmla="*/ 1493838 h 1785"/>
                  <a:gd name="T88" fmla="*/ 187325 w 1064"/>
                  <a:gd name="T89" fmla="*/ 1354138 h 1785"/>
                  <a:gd name="T90" fmla="*/ 138113 w 1064"/>
                  <a:gd name="T91" fmla="*/ 1208088 h 1785"/>
                  <a:gd name="T92" fmla="*/ 96838 w 1064"/>
                  <a:gd name="T93" fmla="*/ 1055688 h 1785"/>
                  <a:gd name="T94" fmla="*/ 61913 w 1064"/>
                  <a:gd name="T95" fmla="*/ 896938 h 1785"/>
                  <a:gd name="T96" fmla="*/ 34925 w 1064"/>
                  <a:gd name="T97" fmla="*/ 730250 h 1785"/>
                  <a:gd name="T98" fmla="*/ 14288 w 1064"/>
                  <a:gd name="T99" fmla="*/ 557213 h 1785"/>
                  <a:gd name="T100" fmla="*/ 3175 w 1064"/>
                  <a:gd name="T101" fmla="*/ 381000 h 1785"/>
                  <a:gd name="T102" fmla="*/ 0 w 1064"/>
                  <a:gd name="T103" fmla="*/ 193675 h 1785"/>
                  <a:gd name="T104" fmla="*/ 6350 w 1064"/>
                  <a:gd name="T105" fmla="*/ 1588 h 1785"/>
                  <a:gd name="T106" fmla="*/ 428625 w 1064"/>
                  <a:gd name="T107" fmla="*/ 0 h 178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64" h="1785">
                    <a:moveTo>
                      <a:pt x="270" y="0"/>
                    </a:moveTo>
                    <a:lnTo>
                      <a:pt x="270" y="57"/>
                    </a:lnTo>
                    <a:lnTo>
                      <a:pt x="270" y="114"/>
                    </a:lnTo>
                    <a:lnTo>
                      <a:pt x="271" y="173"/>
                    </a:lnTo>
                    <a:lnTo>
                      <a:pt x="272" y="234"/>
                    </a:lnTo>
                    <a:lnTo>
                      <a:pt x="273" y="297"/>
                    </a:lnTo>
                    <a:lnTo>
                      <a:pt x="277" y="359"/>
                    </a:lnTo>
                    <a:lnTo>
                      <a:pt x="283" y="424"/>
                    </a:lnTo>
                    <a:lnTo>
                      <a:pt x="289" y="487"/>
                    </a:lnTo>
                    <a:lnTo>
                      <a:pt x="298" y="553"/>
                    </a:lnTo>
                    <a:lnTo>
                      <a:pt x="310" y="618"/>
                    </a:lnTo>
                    <a:lnTo>
                      <a:pt x="324" y="684"/>
                    </a:lnTo>
                    <a:lnTo>
                      <a:pt x="341" y="749"/>
                    </a:lnTo>
                    <a:lnTo>
                      <a:pt x="360" y="814"/>
                    </a:lnTo>
                    <a:lnTo>
                      <a:pt x="384" y="880"/>
                    </a:lnTo>
                    <a:lnTo>
                      <a:pt x="412" y="944"/>
                    </a:lnTo>
                    <a:lnTo>
                      <a:pt x="443" y="1007"/>
                    </a:lnTo>
                    <a:lnTo>
                      <a:pt x="478" y="1069"/>
                    </a:lnTo>
                    <a:lnTo>
                      <a:pt x="520" y="1132"/>
                    </a:lnTo>
                    <a:lnTo>
                      <a:pt x="564" y="1191"/>
                    </a:lnTo>
                    <a:lnTo>
                      <a:pt x="614" y="1251"/>
                    </a:lnTo>
                    <a:lnTo>
                      <a:pt x="671" y="1308"/>
                    </a:lnTo>
                    <a:lnTo>
                      <a:pt x="732" y="1362"/>
                    </a:lnTo>
                    <a:lnTo>
                      <a:pt x="800" y="1415"/>
                    </a:lnTo>
                    <a:lnTo>
                      <a:pt x="874" y="1467"/>
                    </a:lnTo>
                    <a:lnTo>
                      <a:pt x="954" y="1515"/>
                    </a:lnTo>
                    <a:lnTo>
                      <a:pt x="1042" y="1562"/>
                    </a:lnTo>
                    <a:lnTo>
                      <a:pt x="1064" y="1785"/>
                    </a:lnTo>
                    <a:lnTo>
                      <a:pt x="996" y="1763"/>
                    </a:lnTo>
                    <a:lnTo>
                      <a:pt x="928" y="1737"/>
                    </a:lnTo>
                    <a:lnTo>
                      <a:pt x="861" y="1706"/>
                    </a:lnTo>
                    <a:lnTo>
                      <a:pt x="795" y="1672"/>
                    </a:lnTo>
                    <a:lnTo>
                      <a:pt x="730" y="1633"/>
                    </a:lnTo>
                    <a:lnTo>
                      <a:pt x="666" y="1590"/>
                    </a:lnTo>
                    <a:lnTo>
                      <a:pt x="604" y="1545"/>
                    </a:lnTo>
                    <a:lnTo>
                      <a:pt x="543" y="1493"/>
                    </a:lnTo>
                    <a:lnTo>
                      <a:pt x="485" y="1439"/>
                    </a:lnTo>
                    <a:lnTo>
                      <a:pt x="429" y="1380"/>
                    </a:lnTo>
                    <a:lnTo>
                      <a:pt x="376" y="1317"/>
                    </a:lnTo>
                    <a:lnTo>
                      <a:pt x="324" y="1249"/>
                    </a:lnTo>
                    <a:lnTo>
                      <a:pt x="276" y="1178"/>
                    </a:lnTo>
                    <a:lnTo>
                      <a:pt x="232" y="1103"/>
                    </a:lnTo>
                    <a:lnTo>
                      <a:pt x="189" y="1024"/>
                    </a:lnTo>
                    <a:lnTo>
                      <a:pt x="152" y="941"/>
                    </a:lnTo>
                    <a:lnTo>
                      <a:pt x="118" y="853"/>
                    </a:lnTo>
                    <a:lnTo>
                      <a:pt x="87" y="761"/>
                    </a:lnTo>
                    <a:lnTo>
                      <a:pt x="61" y="665"/>
                    </a:lnTo>
                    <a:lnTo>
                      <a:pt x="39" y="565"/>
                    </a:lnTo>
                    <a:lnTo>
                      <a:pt x="22" y="460"/>
                    </a:lnTo>
                    <a:lnTo>
                      <a:pt x="9" y="351"/>
                    </a:lnTo>
                    <a:lnTo>
                      <a:pt x="2" y="240"/>
                    </a:lnTo>
                    <a:lnTo>
                      <a:pt x="0" y="122"/>
                    </a:lnTo>
                    <a:lnTo>
                      <a:pt x="4" y="1"/>
                    </a:lnTo>
                    <a:lnTo>
                      <a:pt x="270" y="0"/>
                    </a:lnTo>
                    <a:close/>
                  </a:path>
                </a:pathLst>
              </a:custGeom>
              <a:solidFill>
                <a:srgbClr val="000000"/>
              </a:solidFill>
              <a:ln w="0">
                <a:solidFill>
                  <a:srgbClr val="000000"/>
                </a:solidFill>
                <a:prstDash val="solid"/>
                <a:round/>
                <a:headEnd/>
                <a:tailEnd/>
              </a:ln>
            </p:spPr>
            <p:txBody>
              <a:bodyPr/>
              <a:lstStyle/>
              <a:p>
                <a:endParaRPr lang="en-US"/>
              </a:p>
            </p:txBody>
          </p:sp>
          <p:sp>
            <p:nvSpPr>
              <p:cNvPr id="46" name="Freeform 35">
                <a:extLst>
                  <a:ext uri="{FF2B5EF4-FFF2-40B4-BE49-F238E27FC236}">
                    <a16:creationId xmlns:a16="http://schemas.microsoft.com/office/drawing/2014/main" id="{6EB1D1F3-D77E-4FC8-90E1-72D193C71E27}"/>
                  </a:ext>
                </a:extLst>
              </p:cNvPr>
              <p:cNvSpPr>
                <a:spLocks/>
              </p:cNvSpPr>
              <p:nvPr/>
            </p:nvSpPr>
            <p:spPr bwMode="auto">
              <a:xfrm>
                <a:off x="2312988" y="3495675"/>
                <a:ext cx="77788" cy="77788"/>
              </a:xfrm>
              <a:custGeom>
                <a:avLst/>
                <a:gdLst>
                  <a:gd name="T0" fmla="*/ 44450 w 49"/>
                  <a:gd name="T1" fmla="*/ 0 h 49"/>
                  <a:gd name="T2" fmla="*/ 63500 w 49"/>
                  <a:gd name="T3" fmla="*/ 7938 h 49"/>
                  <a:gd name="T4" fmla="*/ 76200 w 49"/>
                  <a:gd name="T5" fmla="*/ 23813 h 49"/>
                  <a:gd name="T6" fmla="*/ 77788 w 49"/>
                  <a:gd name="T7" fmla="*/ 44450 h 49"/>
                  <a:gd name="T8" fmla="*/ 69850 w 49"/>
                  <a:gd name="T9" fmla="*/ 63500 h 49"/>
                  <a:gd name="T10" fmla="*/ 53975 w 49"/>
                  <a:gd name="T11" fmla="*/ 74613 h 49"/>
                  <a:gd name="T12" fmla="*/ 33338 w 49"/>
                  <a:gd name="T13" fmla="*/ 77788 h 49"/>
                  <a:gd name="T14" fmla="*/ 14288 w 49"/>
                  <a:gd name="T15" fmla="*/ 66675 h 49"/>
                  <a:gd name="T16" fmla="*/ 1588 w 49"/>
                  <a:gd name="T17" fmla="*/ 52388 h 49"/>
                  <a:gd name="T18" fmla="*/ 0 w 49"/>
                  <a:gd name="T19" fmla="*/ 31750 h 49"/>
                  <a:gd name="T20" fmla="*/ 7938 w 49"/>
                  <a:gd name="T21" fmla="*/ 14288 h 49"/>
                  <a:gd name="T22" fmla="*/ 23813 w 49"/>
                  <a:gd name="T23" fmla="*/ 1588 h 49"/>
                  <a:gd name="T24" fmla="*/ 44450 w 49"/>
                  <a:gd name="T25" fmla="*/ 0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 h="49">
                    <a:moveTo>
                      <a:pt x="28" y="0"/>
                    </a:moveTo>
                    <a:lnTo>
                      <a:pt x="40" y="5"/>
                    </a:lnTo>
                    <a:lnTo>
                      <a:pt x="48" y="15"/>
                    </a:lnTo>
                    <a:lnTo>
                      <a:pt x="49" y="28"/>
                    </a:lnTo>
                    <a:lnTo>
                      <a:pt x="44" y="40"/>
                    </a:lnTo>
                    <a:lnTo>
                      <a:pt x="34" y="47"/>
                    </a:lnTo>
                    <a:lnTo>
                      <a:pt x="21" y="49"/>
                    </a:lnTo>
                    <a:lnTo>
                      <a:pt x="9" y="42"/>
                    </a:lnTo>
                    <a:lnTo>
                      <a:pt x="1" y="33"/>
                    </a:lnTo>
                    <a:lnTo>
                      <a:pt x="0" y="20"/>
                    </a:lnTo>
                    <a:lnTo>
                      <a:pt x="5" y="9"/>
                    </a:lnTo>
                    <a:lnTo>
                      <a:pt x="15" y="1"/>
                    </a:lnTo>
                    <a:lnTo>
                      <a:pt x="28" y="0"/>
                    </a:lnTo>
                    <a:close/>
                  </a:path>
                </a:pathLst>
              </a:custGeom>
              <a:solidFill>
                <a:srgbClr val="687E7E"/>
              </a:solidFill>
              <a:ln w="0">
                <a:solidFill>
                  <a:srgbClr val="687E7E"/>
                </a:solidFill>
                <a:prstDash val="solid"/>
                <a:round/>
                <a:headEnd/>
                <a:tailEnd/>
              </a:ln>
            </p:spPr>
            <p:txBody>
              <a:bodyPr/>
              <a:lstStyle/>
              <a:p>
                <a:endParaRPr lang="en-US"/>
              </a:p>
            </p:txBody>
          </p:sp>
          <p:sp>
            <p:nvSpPr>
              <p:cNvPr id="47" name="Freeform 36">
                <a:extLst>
                  <a:ext uri="{FF2B5EF4-FFF2-40B4-BE49-F238E27FC236}">
                    <a16:creationId xmlns:a16="http://schemas.microsoft.com/office/drawing/2014/main" id="{F77B6BDF-319A-4012-91D0-E15BC38D668C}"/>
                  </a:ext>
                </a:extLst>
              </p:cNvPr>
              <p:cNvSpPr>
                <a:spLocks/>
              </p:cNvSpPr>
              <p:nvPr/>
            </p:nvSpPr>
            <p:spPr bwMode="auto">
              <a:xfrm>
                <a:off x="2312988" y="3357563"/>
                <a:ext cx="76200" cy="77788"/>
              </a:xfrm>
              <a:custGeom>
                <a:avLst/>
                <a:gdLst>
                  <a:gd name="T0" fmla="*/ 44450 w 48"/>
                  <a:gd name="T1" fmla="*/ 0 h 49"/>
                  <a:gd name="T2" fmla="*/ 63500 w 48"/>
                  <a:gd name="T3" fmla="*/ 7938 h 49"/>
                  <a:gd name="T4" fmla="*/ 74613 w 48"/>
                  <a:gd name="T5" fmla="*/ 23813 h 49"/>
                  <a:gd name="T6" fmla="*/ 76200 w 48"/>
                  <a:gd name="T7" fmla="*/ 44450 h 49"/>
                  <a:gd name="T8" fmla="*/ 68263 w 48"/>
                  <a:gd name="T9" fmla="*/ 63500 h 49"/>
                  <a:gd name="T10" fmla="*/ 50800 w 48"/>
                  <a:gd name="T11" fmla="*/ 76200 h 49"/>
                  <a:gd name="T12" fmla="*/ 30163 w 48"/>
                  <a:gd name="T13" fmla="*/ 77788 h 49"/>
                  <a:gd name="T14" fmla="*/ 12700 w 48"/>
                  <a:gd name="T15" fmla="*/ 66675 h 49"/>
                  <a:gd name="T16" fmla="*/ 1588 w 48"/>
                  <a:gd name="T17" fmla="*/ 52388 h 49"/>
                  <a:gd name="T18" fmla="*/ 0 w 48"/>
                  <a:gd name="T19" fmla="*/ 31750 h 49"/>
                  <a:gd name="T20" fmla="*/ 7938 w 48"/>
                  <a:gd name="T21" fmla="*/ 11113 h 49"/>
                  <a:gd name="T22" fmla="*/ 23813 w 48"/>
                  <a:gd name="T23" fmla="*/ 1588 h 49"/>
                  <a:gd name="T24" fmla="*/ 44450 w 48"/>
                  <a:gd name="T25" fmla="*/ 0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49">
                    <a:moveTo>
                      <a:pt x="28" y="0"/>
                    </a:moveTo>
                    <a:lnTo>
                      <a:pt x="40" y="5"/>
                    </a:lnTo>
                    <a:lnTo>
                      <a:pt x="47" y="15"/>
                    </a:lnTo>
                    <a:lnTo>
                      <a:pt x="48" y="28"/>
                    </a:lnTo>
                    <a:lnTo>
                      <a:pt x="43" y="40"/>
                    </a:lnTo>
                    <a:lnTo>
                      <a:pt x="32" y="48"/>
                    </a:lnTo>
                    <a:lnTo>
                      <a:pt x="19" y="49"/>
                    </a:lnTo>
                    <a:lnTo>
                      <a:pt x="8" y="42"/>
                    </a:lnTo>
                    <a:lnTo>
                      <a:pt x="1" y="33"/>
                    </a:lnTo>
                    <a:lnTo>
                      <a:pt x="0" y="20"/>
                    </a:lnTo>
                    <a:lnTo>
                      <a:pt x="5" y="7"/>
                    </a:lnTo>
                    <a:lnTo>
                      <a:pt x="15" y="1"/>
                    </a:lnTo>
                    <a:lnTo>
                      <a:pt x="28" y="0"/>
                    </a:lnTo>
                    <a:close/>
                  </a:path>
                </a:pathLst>
              </a:custGeom>
              <a:solidFill>
                <a:srgbClr val="687E7E"/>
              </a:solidFill>
              <a:ln w="0">
                <a:solidFill>
                  <a:srgbClr val="687E7E"/>
                </a:solidFill>
                <a:prstDash val="solid"/>
                <a:round/>
                <a:headEnd/>
                <a:tailEnd/>
              </a:ln>
            </p:spPr>
            <p:txBody>
              <a:bodyPr/>
              <a:lstStyle/>
              <a:p>
                <a:endParaRPr lang="en-US"/>
              </a:p>
            </p:txBody>
          </p:sp>
          <p:sp>
            <p:nvSpPr>
              <p:cNvPr id="48" name="Freeform 37">
                <a:extLst>
                  <a:ext uri="{FF2B5EF4-FFF2-40B4-BE49-F238E27FC236}">
                    <a16:creationId xmlns:a16="http://schemas.microsoft.com/office/drawing/2014/main" id="{3DCA2BCA-BAA2-439A-9040-D1B210DA1B52}"/>
                  </a:ext>
                </a:extLst>
              </p:cNvPr>
              <p:cNvSpPr>
                <a:spLocks/>
              </p:cNvSpPr>
              <p:nvPr/>
            </p:nvSpPr>
            <p:spPr bwMode="auto">
              <a:xfrm>
                <a:off x="2311400" y="3222625"/>
                <a:ext cx="77788" cy="79375"/>
              </a:xfrm>
              <a:custGeom>
                <a:avLst/>
                <a:gdLst>
                  <a:gd name="T0" fmla="*/ 44450 w 49"/>
                  <a:gd name="T1" fmla="*/ 0 h 50"/>
                  <a:gd name="T2" fmla="*/ 63500 w 49"/>
                  <a:gd name="T3" fmla="*/ 9525 h 50"/>
                  <a:gd name="T4" fmla="*/ 76200 w 49"/>
                  <a:gd name="T5" fmla="*/ 25400 h 50"/>
                  <a:gd name="T6" fmla="*/ 77788 w 49"/>
                  <a:gd name="T7" fmla="*/ 46038 h 50"/>
                  <a:gd name="T8" fmla="*/ 69850 w 49"/>
                  <a:gd name="T9" fmla="*/ 65088 h 50"/>
                  <a:gd name="T10" fmla="*/ 52388 w 49"/>
                  <a:gd name="T11" fmla="*/ 76200 h 50"/>
                  <a:gd name="T12" fmla="*/ 31750 w 49"/>
                  <a:gd name="T13" fmla="*/ 79375 h 50"/>
                  <a:gd name="T14" fmla="*/ 14288 w 49"/>
                  <a:gd name="T15" fmla="*/ 68263 h 50"/>
                  <a:gd name="T16" fmla="*/ 1588 w 49"/>
                  <a:gd name="T17" fmla="*/ 52388 h 50"/>
                  <a:gd name="T18" fmla="*/ 0 w 49"/>
                  <a:gd name="T19" fmla="*/ 31750 h 50"/>
                  <a:gd name="T20" fmla="*/ 7938 w 49"/>
                  <a:gd name="T21" fmla="*/ 12700 h 50"/>
                  <a:gd name="T22" fmla="*/ 23813 w 49"/>
                  <a:gd name="T23" fmla="*/ 3175 h 50"/>
                  <a:gd name="T24" fmla="*/ 44450 w 49"/>
                  <a:gd name="T25" fmla="*/ 0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 h="50">
                    <a:moveTo>
                      <a:pt x="28" y="0"/>
                    </a:moveTo>
                    <a:lnTo>
                      <a:pt x="40" y="6"/>
                    </a:lnTo>
                    <a:lnTo>
                      <a:pt x="48" y="16"/>
                    </a:lnTo>
                    <a:lnTo>
                      <a:pt x="49" y="29"/>
                    </a:lnTo>
                    <a:lnTo>
                      <a:pt x="44" y="41"/>
                    </a:lnTo>
                    <a:lnTo>
                      <a:pt x="33" y="48"/>
                    </a:lnTo>
                    <a:lnTo>
                      <a:pt x="20" y="50"/>
                    </a:lnTo>
                    <a:lnTo>
                      <a:pt x="9" y="43"/>
                    </a:lnTo>
                    <a:lnTo>
                      <a:pt x="1" y="33"/>
                    </a:lnTo>
                    <a:lnTo>
                      <a:pt x="0" y="20"/>
                    </a:lnTo>
                    <a:lnTo>
                      <a:pt x="5" y="8"/>
                    </a:lnTo>
                    <a:lnTo>
                      <a:pt x="15" y="2"/>
                    </a:lnTo>
                    <a:lnTo>
                      <a:pt x="28" y="0"/>
                    </a:lnTo>
                    <a:close/>
                  </a:path>
                </a:pathLst>
              </a:custGeom>
              <a:solidFill>
                <a:srgbClr val="687E7E"/>
              </a:solidFill>
              <a:ln w="0">
                <a:solidFill>
                  <a:srgbClr val="687E7E"/>
                </a:solidFill>
                <a:prstDash val="solid"/>
                <a:round/>
                <a:headEnd/>
                <a:tailEnd/>
              </a:ln>
            </p:spPr>
            <p:txBody>
              <a:bodyPr/>
              <a:lstStyle/>
              <a:p>
                <a:endParaRPr lang="en-US"/>
              </a:p>
            </p:txBody>
          </p:sp>
          <p:sp>
            <p:nvSpPr>
              <p:cNvPr id="49" name="Freeform 38">
                <a:extLst>
                  <a:ext uri="{FF2B5EF4-FFF2-40B4-BE49-F238E27FC236}">
                    <a16:creationId xmlns:a16="http://schemas.microsoft.com/office/drawing/2014/main" id="{42FDFFAD-76BA-46FE-81DC-13E43D3B04CB}"/>
                  </a:ext>
                </a:extLst>
              </p:cNvPr>
              <p:cNvSpPr>
                <a:spLocks/>
              </p:cNvSpPr>
              <p:nvPr/>
            </p:nvSpPr>
            <p:spPr bwMode="auto">
              <a:xfrm>
                <a:off x="2287588" y="420688"/>
                <a:ext cx="4613275" cy="2652713"/>
              </a:xfrm>
              <a:custGeom>
                <a:avLst/>
                <a:gdLst>
                  <a:gd name="T0" fmla="*/ 100013 w 2906"/>
                  <a:gd name="T1" fmla="*/ 0 h 1671"/>
                  <a:gd name="T2" fmla="*/ 4511675 w 2906"/>
                  <a:gd name="T3" fmla="*/ 0 h 1671"/>
                  <a:gd name="T4" fmla="*/ 4613275 w 2906"/>
                  <a:gd name="T5" fmla="*/ 2638425 h 1671"/>
                  <a:gd name="T6" fmla="*/ 0 w 2906"/>
                  <a:gd name="T7" fmla="*/ 2652713 h 1671"/>
                  <a:gd name="T8" fmla="*/ 100013 w 2906"/>
                  <a:gd name="T9" fmla="*/ 0 h 16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06" h="1671">
                    <a:moveTo>
                      <a:pt x="63" y="0"/>
                    </a:moveTo>
                    <a:lnTo>
                      <a:pt x="2842" y="0"/>
                    </a:lnTo>
                    <a:lnTo>
                      <a:pt x="2906" y="1662"/>
                    </a:lnTo>
                    <a:lnTo>
                      <a:pt x="0" y="1671"/>
                    </a:lnTo>
                    <a:lnTo>
                      <a:pt x="63" y="0"/>
                    </a:lnTo>
                    <a:close/>
                  </a:path>
                </a:pathLst>
              </a:custGeom>
              <a:solidFill>
                <a:srgbClr val="F6F9F9"/>
              </a:solidFill>
              <a:ln w="0">
                <a:solidFill>
                  <a:srgbClr val="F6F9F9"/>
                </a:solidFill>
                <a:prstDash val="solid"/>
                <a:round/>
                <a:headEnd/>
                <a:tailEnd/>
              </a:ln>
            </p:spPr>
            <p:txBody>
              <a:bodyPr/>
              <a:lstStyle/>
              <a:p>
                <a:endParaRPr lang="en-US"/>
              </a:p>
            </p:txBody>
          </p:sp>
          <p:sp>
            <p:nvSpPr>
              <p:cNvPr id="50" name="Freeform 39">
                <a:extLst>
                  <a:ext uri="{FF2B5EF4-FFF2-40B4-BE49-F238E27FC236}">
                    <a16:creationId xmlns:a16="http://schemas.microsoft.com/office/drawing/2014/main" id="{7F2C9359-5D8C-47ED-91F4-3DD3E080DE10}"/>
                  </a:ext>
                </a:extLst>
              </p:cNvPr>
              <p:cNvSpPr>
                <a:spLocks/>
              </p:cNvSpPr>
              <p:nvPr/>
            </p:nvSpPr>
            <p:spPr bwMode="auto">
              <a:xfrm>
                <a:off x="6881813" y="2581275"/>
                <a:ext cx="96838" cy="407988"/>
              </a:xfrm>
              <a:custGeom>
                <a:avLst/>
                <a:gdLst>
                  <a:gd name="T0" fmla="*/ 0 w 61"/>
                  <a:gd name="T1" fmla="*/ 0 h 257"/>
                  <a:gd name="T2" fmla="*/ 19050 w 61"/>
                  <a:gd name="T3" fmla="*/ 1588 h 257"/>
                  <a:gd name="T4" fmla="*/ 36513 w 61"/>
                  <a:gd name="T5" fmla="*/ 6350 h 257"/>
                  <a:gd name="T6" fmla="*/ 53975 w 61"/>
                  <a:gd name="T7" fmla="*/ 12700 h 257"/>
                  <a:gd name="T8" fmla="*/ 68263 w 61"/>
                  <a:gd name="T9" fmla="*/ 22225 h 257"/>
                  <a:gd name="T10" fmla="*/ 76200 w 61"/>
                  <a:gd name="T11" fmla="*/ 38100 h 257"/>
                  <a:gd name="T12" fmla="*/ 76200 w 61"/>
                  <a:gd name="T13" fmla="*/ 57150 h 257"/>
                  <a:gd name="T14" fmla="*/ 68263 w 61"/>
                  <a:gd name="T15" fmla="*/ 79375 h 257"/>
                  <a:gd name="T16" fmla="*/ 55563 w 61"/>
                  <a:gd name="T17" fmla="*/ 93663 h 257"/>
                  <a:gd name="T18" fmla="*/ 39688 w 61"/>
                  <a:gd name="T19" fmla="*/ 104775 h 257"/>
                  <a:gd name="T20" fmla="*/ 53975 w 61"/>
                  <a:gd name="T21" fmla="*/ 109538 h 257"/>
                  <a:gd name="T22" fmla="*/ 68263 w 61"/>
                  <a:gd name="T23" fmla="*/ 117475 h 257"/>
                  <a:gd name="T24" fmla="*/ 77788 w 61"/>
                  <a:gd name="T25" fmla="*/ 127000 h 257"/>
                  <a:gd name="T26" fmla="*/ 82550 w 61"/>
                  <a:gd name="T27" fmla="*/ 139700 h 257"/>
                  <a:gd name="T28" fmla="*/ 82550 w 61"/>
                  <a:gd name="T29" fmla="*/ 158750 h 257"/>
                  <a:gd name="T30" fmla="*/ 74613 w 61"/>
                  <a:gd name="T31" fmla="*/ 179388 h 257"/>
                  <a:gd name="T32" fmla="*/ 61913 w 61"/>
                  <a:gd name="T33" fmla="*/ 193675 h 257"/>
                  <a:gd name="T34" fmla="*/ 46038 w 61"/>
                  <a:gd name="T35" fmla="*/ 203200 h 257"/>
                  <a:gd name="T36" fmla="*/ 61913 w 61"/>
                  <a:gd name="T37" fmla="*/ 207963 h 257"/>
                  <a:gd name="T38" fmla="*/ 74613 w 61"/>
                  <a:gd name="T39" fmla="*/ 215900 h 257"/>
                  <a:gd name="T40" fmla="*/ 84138 w 61"/>
                  <a:gd name="T41" fmla="*/ 225425 h 257"/>
                  <a:gd name="T42" fmla="*/ 90488 w 61"/>
                  <a:gd name="T43" fmla="*/ 238125 h 257"/>
                  <a:gd name="T44" fmla="*/ 88900 w 61"/>
                  <a:gd name="T45" fmla="*/ 257175 h 257"/>
                  <a:gd name="T46" fmla="*/ 82550 w 61"/>
                  <a:gd name="T47" fmla="*/ 276225 h 257"/>
                  <a:gd name="T48" fmla="*/ 71438 w 61"/>
                  <a:gd name="T49" fmla="*/ 290513 h 257"/>
                  <a:gd name="T50" fmla="*/ 60325 w 61"/>
                  <a:gd name="T51" fmla="*/ 300038 h 257"/>
                  <a:gd name="T52" fmla="*/ 76200 w 61"/>
                  <a:gd name="T53" fmla="*/ 306388 h 257"/>
                  <a:gd name="T54" fmla="*/ 88900 w 61"/>
                  <a:gd name="T55" fmla="*/ 317500 h 257"/>
                  <a:gd name="T56" fmla="*/ 96838 w 61"/>
                  <a:gd name="T57" fmla="*/ 331788 h 257"/>
                  <a:gd name="T58" fmla="*/ 96838 w 61"/>
                  <a:gd name="T59" fmla="*/ 352425 h 257"/>
                  <a:gd name="T60" fmla="*/ 85725 w 61"/>
                  <a:gd name="T61" fmla="*/ 374650 h 257"/>
                  <a:gd name="T62" fmla="*/ 71438 w 61"/>
                  <a:gd name="T63" fmla="*/ 388938 h 257"/>
                  <a:gd name="T64" fmla="*/ 55563 w 61"/>
                  <a:gd name="T65" fmla="*/ 398463 h 257"/>
                  <a:gd name="T66" fmla="*/ 34925 w 61"/>
                  <a:gd name="T67" fmla="*/ 404813 h 257"/>
                  <a:gd name="T68" fmla="*/ 15875 w 61"/>
                  <a:gd name="T69" fmla="*/ 407988 h 257"/>
                  <a:gd name="T70" fmla="*/ 0 w 61"/>
                  <a:gd name="T71" fmla="*/ 0 h 2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1" h="257">
                    <a:moveTo>
                      <a:pt x="0" y="0"/>
                    </a:moveTo>
                    <a:lnTo>
                      <a:pt x="12" y="1"/>
                    </a:lnTo>
                    <a:lnTo>
                      <a:pt x="23" y="4"/>
                    </a:lnTo>
                    <a:lnTo>
                      <a:pt x="34" y="8"/>
                    </a:lnTo>
                    <a:lnTo>
                      <a:pt x="43" y="14"/>
                    </a:lnTo>
                    <a:lnTo>
                      <a:pt x="48" y="24"/>
                    </a:lnTo>
                    <a:lnTo>
                      <a:pt x="48" y="36"/>
                    </a:lnTo>
                    <a:lnTo>
                      <a:pt x="43" y="50"/>
                    </a:lnTo>
                    <a:lnTo>
                      <a:pt x="35" y="59"/>
                    </a:lnTo>
                    <a:lnTo>
                      <a:pt x="25" y="66"/>
                    </a:lnTo>
                    <a:lnTo>
                      <a:pt x="34" y="69"/>
                    </a:lnTo>
                    <a:lnTo>
                      <a:pt x="43" y="74"/>
                    </a:lnTo>
                    <a:lnTo>
                      <a:pt x="49" y="80"/>
                    </a:lnTo>
                    <a:lnTo>
                      <a:pt x="52" y="88"/>
                    </a:lnTo>
                    <a:lnTo>
                      <a:pt x="52" y="100"/>
                    </a:lnTo>
                    <a:lnTo>
                      <a:pt x="47" y="113"/>
                    </a:lnTo>
                    <a:lnTo>
                      <a:pt x="39" y="122"/>
                    </a:lnTo>
                    <a:lnTo>
                      <a:pt x="29" y="128"/>
                    </a:lnTo>
                    <a:lnTo>
                      <a:pt x="39" y="131"/>
                    </a:lnTo>
                    <a:lnTo>
                      <a:pt x="47" y="136"/>
                    </a:lnTo>
                    <a:lnTo>
                      <a:pt x="53" y="142"/>
                    </a:lnTo>
                    <a:lnTo>
                      <a:pt x="57" y="150"/>
                    </a:lnTo>
                    <a:lnTo>
                      <a:pt x="56" y="162"/>
                    </a:lnTo>
                    <a:lnTo>
                      <a:pt x="52" y="174"/>
                    </a:lnTo>
                    <a:lnTo>
                      <a:pt x="45" y="183"/>
                    </a:lnTo>
                    <a:lnTo>
                      <a:pt x="38" y="189"/>
                    </a:lnTo>
                    <a:lnTo>
                      <a:pt x="48" y="193"/>
                    </a:lnTo>
                    <a:lnTo>
                      <a:pt x="56" y="200"/>
                    </a:lnTo>
                    <a:lnTo>
                      <a:pt x="61" y="209"/>
                    </a:lnTo>
                    <a:lnTo>
                      <a:pt x="61" y="222"/>
                    </a:lnTo>
                    <a:lnTo>
                      <a:pt x="54" y="236"/>
                    </a:lnTo>
                    <a:lnTo>
                      <a:pt x="45" y="245"/>
                    </a:lnTo>
                    <a:lnTo>
                      <a:pt x="35" y="251"/>
                    </a:lnTo>
                    <a:lnTo>
                      <a:pt x="22" y="255"/>
                    </a:lnTo>
                    <a:lnTo>
                      <a:pt x="10" y="257"/>
                    </a:lnTo>
                    <a:lnTo>
                      <a:pt x="0" y="0"/>
                    </a:lnTo>
                    <a:close/>
                  </a:path>
                </a:pathLst>
              </a:custGeom>
              <a:solidFill>
                <a:srgbClr val="7DC592"/>
              </a:solidFill>
              <a:ln w="0">
                <a:solidFill>
                  <a:srgbClr val="7DC592"/>
                </a:solidFill>
                <a:prstDash val="solid"/>
                <a:round/>
                <a:headEnd/>
                <a:tailEnd/>
              </a:ln>
            </p:spPr>
            <p:txBody>
              <a:bodyPr/>
              <a:lstStyle/>
              <a:p>
                <a:endParaRPr lang="en-US"/>
              </a:p>
            </p:txBody>
          </p:sp>
          <p:sp>
            <p:nvSpPr>
              <p:cNvPr id="51" name="Freeform 40">
                <a:extLst>
                  <a:ext uri="{FF2B5EF4-FFF2-40B4-BE49-F238E27FC236}">
                    <a16:creationId xmlns:a16="http://schemas.microsoft.com/office/drawing/2014/main" id="{E3CABF18-8468-4A8B-A84B-2422AFFA9E70}"/>
                  </a:ext>
                </a:extLst>
              </p:cNvPr>
              <p:cNvSpPr>
                <a:spLocks/>
              </p:cNvSpPr>
              <p:nvPr/>
            </p:nvSpPr>
            <p:spPr bwMode="auto">
              <a:xfrm>
                <a:off x="6770688" y="2581275"/>
                <a:ext cx="127000" cy="407988"/>
              </a:xfrm>
              <a:custGeom>
                <a:avLst/>
                <a:gdLst>
                  <a:gd name="T0" fmla="*/ 63500 w 80"/>
                  <a:gd name="T1" fmla="*/ 0 h 257"/>
                  <a:gd name="T2" fmla="*/ 69850 w 80"/>
                  <a:gd name="T3" fmla="*/ 0 h 257"/>
                  <a:gd name="T4" fmla="*/ 76200 w 80"/>
                  <a:gd name="T5" fmla="*/ 0 h 257"/>
                  <a:gd name="T6" fmla="*/ 77788 w 80"/>
                  <a:gd name="T7" fmla="*/ 1588 h 257"/>
                  <a:gd name="T8" fmla="*/ 80963 w 80"/>
                  <a:gd name="T9" fmla="*/ 1588 h 257"/>
                  <a:gd name="T10" fmla="*/ 82550 w 80"/>
                  <a:gd name="T11" fmla="*/ 1588 h 257"/>
                  <a:gd name="T12" fmla="*/ 85725 w 80"/>
                  <a:gd name="T13" fmla="*/ 1588 h 257"/>
                  <a:gd name="T14" fmla="*/ 92075 w 80"/>
                  <a:gd name="T15" fmla="*/ 0 h 257"/>
                  <a:gd name="T16" fmla="*/ 101600 w 80"/>
                  <a:gd name="T17" fmla="*/ 0 h 257"/>
                  <a:gd name="T18" fmla="*/ 111125 w 80"/>
                  <a:gd name="T19" fmla="*/ 0 h 257"/>
                  <a:gd name="T20" fmla="*/ 127000 w 80"/>
                  <a:gd name="T21" fmla="*/ 407988 h 257"/>
                  <a:gd name="T22" fmla="*/ 115888 w 80"/>
                  <a:gd name="T23" fmla="*/ 407988 h 257"/>
                  <a:gd name="T24" fmla="*/ 106363 w 80"/>
                  <a:gd name="T25" fmla="*/ 407988 h 257"/>
                  <a:gd name="T26" fmla="*/ 98425 w 80"/>
                  <a:gd name="T27" fmla="*/ 407988 h 257"/>
                  <a:gd name="T28" fmla="*/ 95250 w 80"/>
                  <a:gd name="T29" fmla="*/ 407988 h 257"/>
                  <a:gd name="T30" fmla="*/ 95250 w 80"/>
                  <a:gd name="T31" fmla="*/ 407988 h 257"/>
                  <a:gd name="T32" fmla="*/ 90488 w 80"/>
                  <a:gd name="T33" fmla="*/ 407988 h 257"/>
                  <a:gd name="T34" fmla="*/ 80963 w 80"/>
                  <a:gd name="T35" fmla="*/ 404813 h 257"/>
                  <a:gd name="T36" fmla="*/ 68263 w 80"/>
                  <a:gd name="T37" fmla="*/ 401638 h 257"/>
                  <a:gd name="T38" fmla="*/ 53975 w 80"/>
                  <a:gd name="T39" fmla="*/ 396875 h 257"/>
                  <a:gd name="T40" fmla="*/ 39688 w 80"/>
                  <a:gd name="T41" fmla="*/ 388938 h 257"/>
                  <a:gd name="T42" fmla="*/ 26988 w 80"/>
                  <a:gd name="T43" fmla="*/ 376238 h 257"/>
                  <a:gd name="T44" fmla="*/ 20638 w 80"/>
                  <a:gd name="T45" fmla="*/ 360363 h 257"/>
                  <a:gd name="T46" fmla="*/ 22225 w 80"/>
                  <a:gd name="T47" fmla="*/ 341313 h 257"/>
                  <a:gd name="T48" fmla="*/ 28575 w 80"/>
                  <a:gd name="T49" fmla="*/ 322263 h 257"/>
                  <a:gd name="T50" fmla="*/ 36513 w 80"/>
                  <a:gd name="T51" fmla="*/ 311150 h 257"/>
                  <a:gd name="T52" fmla="*/ 47625 w 80"/>
                  <a:gd name="T53" fmla="*/ 301625 h 257"/>
                  <a:gd name="T54" fmla="*/ 33338 w 80"/>
                  <a:gd name="T55" fmla="*/ 293688 h 257"/>
                  <a:gd name="T56" fmla="*/ 20638 w 80"/>
                  <a:gd name="T57" fmla="*/ 280988 h 257"/>
                  <a:gd name="T58" fmla="*/ 14288 w 80"/>
                  <a:gd name="T59" fmla="*/ 265113 h 257"/>
                  <a:gd name="T60" fmla="*/ 14288 w 80"/>
                  <a:gd name="T61" fmla="*/ 246063 h 257"/>
                  <a:gd name="T62" fmla="*/ 22225 w 80"/>
                  <a:gd name="T63" fmla="*/ 225425 h 257"/>
                  <a:gd name="T64" fmla="*/ 33338 w 80"/>
                  <a:gd name="T65" fmla="*/ 214313 h 257"/>
                  <a:gd name="T66" fmla="*/ 46038 w 80"/>
                  <a:gd name="T67" fmla="*/ 206375 h 257"/>
                  <a:gd name="T68" fmla="*/ 33338 w 80"/>
                  <a:gd name="T69" fmla="*/ 200025 h 257"/>
                  <a:gd name="T70" fmla="*/ 20638 w 80"/>
                  <a:gd name="T71" fmla="*/ 190500 h 257"/>
                  <a:gd name="T72" fmla="*/ 12700 w 80"/>
                  <a:gd name="T73" fmla="*/ 179388 h 257"/>
                  <a:gd name="T74" fmla="*/ 7938 w 80"/>
                  <a:gd name="T75" fmla="*/ 165100 h 257"/>
                  <a:gd name="T76" fmla="*/ 7938 w 80"/>
                  <a:gd name="T77" fmla="*/ 146050 h 257"/>
                  <a:gd name="T78" fmla="*/ 15875 w 80"/>
                  <a:gd name="T79" fmla="*/ 127000 h 257"/>
                  <a:gd name="T80" fmla="*/ 26988 w 80"/>
                  <a:gd name="T81" fmla="*/ 112713 h 257"/>
                  <a:gd name="T82" fmla="*/ 39688 w 80"/>
                  <a:gd name="T83" fmla="*/ 104775 h 257"/>
                  <a:gd name="T84" fmla="*/ 26988 w 80"/>
                  <a:gd name="T85" fmla="*/ 98425 h 257"/>
                  <a:gd name="T86" fmla="*/ 14288 w 80"/>
                  <a:gd name="T87" fmla="*/ 90488 h 257"/>
                  <a:gd name="T88" fmla="*/ 6350 w 80"/>
                  <a:gd name="T89" fmla="*/ 79375 h 257"/>
                  <a:gd name="T90" fmla="*/ 0 w 80"/>
                  <a:gd name="T91" fmla="*/ 65088 h 257"/>
                  <a:gd name="T92" fmla="*/ 1588 w 80"/>
                  <a:gd name="T93" fmla="*/ 47625 h 257"/>
                  <a:gd name="T94" fmla="*/ 9525 w 80"/>
                  <a:gd name="T95" fmla="*/ 26988 h 257"/>
                  <a:gd name="T96" fmla="*/ 20638 w 80"/>
                  <a:gd name="T97" fmla="*/ 12700 h 257"/>
                  <a:gd name="T98" fmla="*/ 34925 w 80"/>
                  <a:gd name="T99" fmla="*/ 3175 h 257"/>
                  <a:gd name="T100" fmla="*/ 49213 w 80"/>
                  <a:gd name="T101" fmla="*/ 1588 h 257"/>
                  <a:gd name="T102" fmla="*/ 63500 w 80"/>
                  <a:gd name="T103" fmla="*/ 0 h 25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80" h="257">
                    <a:moveTo>
                      <a:pt x="40" y="0"/>
                    </a:moveTo>
                    <a:lnTo>
                      <a:pt x="44" y="0"/>
                    </a:lnTo>
                    <a:lnTo>
                      <a:pt x="48" y="0"/>
                    </a:lnTo>
                    <a:lnTo>
                      <a:pt x="49" y="1"/>
                    </a:lnTo>
                    <a:lnTo>
                      <a:pt x="51" y="1"/>
                    </a:lnTo>
                    <a:lnTo>
                      <a:pt x="52" y="1"/>
                    </a:lnTo>
                    <a:lnTo>
                      <a:pt x="54" y="1"/>
                    </a:lnTo>
                    <a:lnTo>
                      <a:pt x="58" y="0"/>
                    </a:lnTo>
                    <a:lnTo>
                      <a:pt x="64" y="0"/>
                    </a:lnTo>
                    <a:lnTo>
                      <a:pt x="70" y="0"/>
                    </a:lnTo>
                    <a:lnTo>
                      <a:pt x="80" y="257"/>
                    </a:lnTo>
                    <a:lnTo>
                      <a:pt x="73" y="257"/>
                    </a:lnTo>
                    <a:lnTo>
                      <a:pt x="67" y="257"/>
                    </a:lnTo>
                    <a:lnTo>
                      <a:pt x="62" y="257"/>
                    </a:lnTo>
                    <a:lnTo>
                      <a:pt x="60" y="257"/>
                    </a:lnTo>
                    <a:lnTo>
                      <a:pt x="57" y="257"/>
                    </a:lnTo>
                    <a:lnTo>
                      <a:pt x="51" y="255"/>
                    </a:lnTo>
                    <a:lnTo>
                      <a:pt x="43" y="253"/>
                    </a:lnTo>
                    <a:lnTo>
                      <a:pt x="34" y="250"/>
                    </a:lnTo>
                    <a:lnTo>
                      <a:pt x="25" y="245"/>
                    </a:lnTo>
                    <a:lnTo>
                      <a:pt x="17" y="237"/>
                    </a:lnTo>
                    <a:lnTo>
                      <a:pt x="13" y="227"/>
                    </a:lnTo>
                    <a:lnTo>
                      <a:pt x="14" y="215"/>
                    </a:lnTo>
                    <a:lnTo>
                      <a:pt x="18" y="203"/>
                    </a:lnTo>
                    <a:lnTo>
                      <a:pt x="23" y="196"/>
                    </a:lnTo>
                    <a:lnTo>
                      <a:pt x="30" y="190"/>
                    </a:lnTo>
                    <a:lnTo>
                      <a:pt x="21" y="185"/>
                    </a:lnTo>
                    <a:lnTo>
                      <a:pt x="13" y="177"/>
                    </a:lnTo>
                    <a:lnTo>
                      <a:pt x="9" y="167"/>
                    </a:lnTo>
                    <a:lnTo>
                      <a:pt x="9" y="155"/>
                    </a:lnTo>
                    <a:lnTo>
                      <a:pt x="14" y="142"/>
                    </a:lnTo>
                    <a:lnTo>
                      <a:pt x="21" y="135"/>
                    </a:lnTo>
                    <a:lnTo>
                      <a:pt x="29" y="130"/>
                    </a:lnTo>
                    <a:lnTo>
                      <a:pt x="21" y="126"/>
                    </a:lnTo>
                    <a:lnTo>
                      <a:pt x="13" y="120"/>
                    </a:lnTo>
                    <a:lnTo>
                      <a:pt x="8" y="113"/>
                    </a:lnTo>
                    <a:lnTo>
                      <a:pt x="5" y="104"/>
                    </a:lnTo>
                    <a:lnTo>
                      <a:pt x="5" y="92"/>
                    </a:lnTo>
                    <a:lnTo>
                      <a:pt x="10" y="80"/>
                    </a:lnTo>
                    <a:lnTo>
                      <a:pt x="17" y="71"/>
                    </a:lnTo>
                    <a:lnTo>
                      <a:pt x="25" y="66"/>
                    </a:lnTo>
                    <a:lnTo>
                      <a:pt x="17" y="62"/>
                    </a:lnTo>
                    <a:lnTo>
                      <a:pt x="9" y="57"/>
                    </a:lnTo>
                    <a:lnTo>
                      <a:pt x="4" y="50"/>
                    </a:lnTo>
                    <a:lnTo>
                      <a:pt x="0" y="41"/>
                    </a:lnTo>
                    <a:lnTo>
                      <a:pt x="1" y="30"/>
                    </a:lnTo>
                    <a:lnTo>
                      <a:pt x="6" y="17"/>
                    </a:lnTo>
                    <a:lnTo>
                      <a:pt x="13" y="8"/>
                    </a:lnTo>
                    <a:lnTo>
                      <a:pt x="22" y="2"/>
                    </a:lnTo>
                    <a:lnTo>
                      <a:pt x="31" y="1"/>
                    </a:lnTo>
                    <a:lnTo>
                      <a:pt x="40" y="0"/>
                    </a:lnTo>
                    <a:close/>
                  </a:path>
                </a:pathLst>
              </a:custGeom>
              <a:solidFill>
                <a:srgbClr val="DEE7E6"/>
              </a:solidFill>
              <a:ln w="0">
                <a:solidFill>
                  <a:srgbClr val="DEE7E6"/>
                </a:solidFill>
                <a:prstDash val="solid"/>
                <a:round/>
                <a:headEnd/>
                <a:tailEnd/>
              </a:ln>
            </p:spPr>
            <p:txBody>
              <a:bodyPr/>
              <a:lstStyle/>
              <a:p>
                <a:endParaRPr lang="en-US"/>
              </a:p>
            </p:txBody>
          </p:sp>
          <p:sp>
            <p:nvSpPr>
              <p:cNvPr id="52" name="Freeform 41">
                <a:extLst>
                  <a:ext uri="{FF2B5EF4-FFF2-40B4-BE49-F238E27FC236}">
                    <a16:creationId xmlns:a16="http://schemas.microsoft.com/office/drawing/2014/main" id="{13E16A87-B43F-4141-A426-E45ED342C18C}"/>
                  </a:ext>
                </a:extLst>
              </p:cNvPr>
              <p:cNvSpPr>
                <a:spLocks/>
              </p:cNvSpPr>
              <p:nvPr/>
            </p:nvSpPr>
            <p:spPr bwMode="auto">
              <a:xfrm>
                <a:off x="6789738" y="2574925"/>
                <a:ext cx="204788" cy="414338"/>
              </a:xfrm>
              <a:custGeom>
                <a:avLst/>
                <a:gdLst>
                  <a:gd name="T0" fmla="*/ 77788 w 129"/>
                  <a:gd name="T1" fmla="*/ 0 h 261"/>
                  <a:gd name="T2" fmla="*/ 92075 w 129"/>
                  <a:gd name="T3" fmla="*/ 0 h 261"/>
                  <a:gd name="T4" fmla="*/ 127000 w 129"/>
                  <a:gd name="T5" fmla="*/ 4763 h 261"/>
                  <a:gd name="T6" fmla="*/ 161925 w 129"/>
                  <a:gd name="T7" fmla="*/ 15875 h 261"/>
                  <a:gd name="T8" fmla="*/ 184150 w 129"/>
                  <a:gd name="T9" fmla="*/ 42863 h 261"/>
                  <a:gd name="T10" fmla="*/ 176213 w 129"/>
                  <a:gd name="T11" fmla="*/ 85725 h 261"/>
                  <a:gd name="T12" fmla="*/ 147638 w 129"/>
                  <a:gd name="T13" fmla="*/ 111125 h 261"/>
                  <a:gd name="T14" fmla="*/ 176213 w 129"/>
                  <a:gd name="T15" fmla="*/ 123825 h 261"/>
                  <a:gd name="T16" fmla="*/ 190500 w 129"/>
                  <a:gd name="T17" fmla="*/ 146050 h 261"/>
                  <a:gd name="T18" fmla="*/ 182563 w 129"/>
                  <a:gd name="T19" fmla="*/ 185738 h 261"/>
                  <a:gd name="T20" fmla="*/ 153988 w 129"/>
                  <a:gd name="T21" fmla="*/ 209550 h 261"/>
                  <a:gd name="T22" fmla="*/ 182563 w 129"/>
                  <a:gd name="T23" fmla="*/ 222250 h 261"/>
                  <a:gd name="T24" fmla="*/ 198438 w 129"/>
                  <a:gd name="T25" fmla="*/ 244475 h 261"/>
                  <a:gd name="T26" fmla="*/ 190500 w 129"/>
                  <a:gd name="T27" fmla="*/ 282575 h 261"/>
                  <a:gd name="T28" fmla="*/ 168275 w 129"/>
                  <a:gd name="T29" fmla="*/ 306388 h 261"/>
                  <a:gd name="T30" fmla="*/ 196850 w 129"/>
                  <a:gd name="T31" fmla="*/ 323850 h 261"/>
                  <a:gd name="T32" fmla="*/ 204788 w 129"/>
                  <a:gd name="T33" fmla="*/ 358775 h 261"/>
                  <a:gd name="T34" fmla="*/ 180975 w 129"/>
                  <a:gd name="T35" fmla="*/ 395288 h 261"/>
                  <a:gd name="T36" fmla="*/ 142875 w 129"/>
                  <a:gd name="T37" fmla="*/ 411163 h 261"/>
                  <a:gd name="T38" fmla="*/ 106363 w 129"/>
                  <a:gd name="T39" fmla="*/ 414338 h 261"/>
                  <a:gd name="T40" fmla="*/ 92075 w 129"/>
                  <a:gd name="T41" fmla="*/ 414338 h 261"/>
                  <a:gd name="T42" fmla="*/ 77788 w 129"/>
                  <a:gd name="T43" fmla="*/ 411163 h 261"/>
                  <a:gd name="T44" fmla="*/ 50800 w 129"/>
                  <a:gd name="T45" fmla="*/ 403225 h 261"/>
                  <a:gd name="T46" fmla="*/ 23813 w 129"/>
                  <a:gd name="T47" fmla="*/ 382588 h 261"/>
                  <a:gd name="T48" fmla="*/ 20638 w 129"/>
                  <a:gd name="T49" fmla="*/ 347663 h 261"/>
                  <a:gd name="T50" fmla="*/ 34925 w 129"/>
                  <a:gd name="T51" fmla="*/ 317500 h 261"/>
                  <a:gd name="T52" fmla="*/ 30163 w 129"/>
                  <a:gd name="T53" fmla="*/ 300038 h 261"/>
                  <a:gd name="T54" fmla="*/ 11113 w 129"/>
                  <a:gd name="T55" fmla="*/ 271463 h 261"/>
                  <a:gd name="T56" fmla="*/ 20638 w 129"/>
                  <a:gd name="T57" fmla="*/ 231775 h 261"/>
                  <a:gd name="T58" fmla="*/ 42863 w 129"/>
                  <a:gd name="T59" fmla="*/ 212725 h 261"/>
                  <a:gd name="T60" fmla="*/ 17463 w 129"/>
                  <a:gd name="T61" fmla="*/ 196850 h 261"/>
                  <a:gd name="T62" fmla="*/ 6350 w 129"/>
                  <a:gd name="T63" fmla="*/ 171450 h 261"/>
                  <a:gd name="T64" fmla="*/ 14288 w 129"/>
                  <a:gd name="T65" fmla="*/ 133350 h 261"/>
                  <a:gd name="T66" fmla="*/ 36513 w 129"/>
                  <a:gd name="T67" fmla="*/ 111125 h 261"/>
                  <a:gd name="T68" fmla="*/ 11113 w 129"/>
                  <a:gd name="T69" fmla="*/ 96838 h 261"/>
                  <a:gd name="T70" fmla="*/ 0 w 129"/>
                  <a:gd name="T71" fmla="*/ 71438 h 261"/>
                  <a:gd name="T72" fmla="*/ 7938 w 129"/>
                  <a:gd name="T73" fmla="*/ 30163 h 261"/>
                  <a:gd name="T74" fmla="*/ 36513 w 129"/>
                  <a:gd name="T75" fmla="*/ 6350 h 261"/>
                  <a:gd name="T76" fmla="*/ 65088 w 129"/>
                  <a:gd name="T77" fmla="*/ 0 h 26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29" h="261">
                    <a:moveTo>
                      <a:pt x="46" y="0"/>
                    </a:moveTo>
                    <a:lnTo>
                      <a:pt x="49" y="0"/>
                    </a:lnTo>
                    <a:lnTo>
                      <a:pt x="52" y="0"/>
                    </a:lnTo>
                    <a:lnTo>
                      <a:pt x="58" y="0"/>
                    </a:lnTo>
                    <a:lnTo>
                      <a:pt x="68" y="0"/>
                    </a:lnTo>
                    <a:lnTo>
                      <a:pt x="80" y="3"/>
                    </a:lnTo>
                    <a:lnTo>
                      <a:pt x="92" y="5"/>
                    </a:lnTo>
                    <a:lnTo>
                      <a:pt x="102" y="10"/>
                    </a:lnTo>
                    <a:lnTo>
                      <a:pt x="111" y="18"/>
                    </a:lnTo>
                    <a:lnTo>
                      <a:pt x="116" y="27"/>
                    </a:lnTo>
                    <a:lnTo>
                      <a:pt x="116" y="40"/>
                    </a:lnTo>
                    <a:lnTo>
                      <a:pt x="111" y="54"/>
                    </a:lnTo>
                    <a:lnTo>
                      <a:pt x="103" y="63"/>
                    </a:lnTo>
                    <a:lnTo>
                      <a:pt x="93" y="70"/>
                    </a:lnTo>
                    <a:lnTo>
                      <a:pt x="102" y="73"/>
                    </a:lnTo>
                    <a:lnTo>
                      <a:pt x="111" y="78"/>
                    </a:lnTo>
                    <a:lnTo>
                      <a:pt x="118" y="84"/>
                    </a:lnTo>
                    <a:lnTo>
                      <a:pt x="120" y="92"/>
                    </a:lnTo>
                    <a:lnTo>
                      <a:pt x="120" y="104"/>
                    </a:lnTo>
                    <a:lnTo>
                      <a:pt x="115" y="117"/>
                    </a:lnTo>
                    <a:lnTo>
                      <a:pt x="107" y="126"/>
                    </a:lnTo>
                    <a:lnTo>
                      <a:pt x="97" y="132"/>
                    </a:lnTo>
                    <a:lnTo>
                      <a:pt x="107" y="135"/>
                    </a:lnTo>
                    <a:lnTo>
                      <a:pt x="115" y="140"/>
                    </a:lnTo>
                    <a:lnTo>
                      <a:pt x="122" y="146"/>
                    </a:lnTo>
                    <a:lnTo>
                      <a:pt x="125" y="154"/>
                    </a:lnTo>
                    <a:lnTo>
                      <a:pt x="124" y="166"/>
                    </a:lnTo>
                    <a:lnTo>
                      <a:pt x="120" y="178"/>
                    </a:lnTo>
                    <a:lnTo>
                      <a:pt x="114" y="187"/>
                    </a:lnTo>
                    <a:lnTo>
                      <a:pt x="106" y="193"/>
                    </a:lnTo>
                    <a:lnTo>
                      <a:pt x="116" y="197"/>
                    </a:lnTo>
                    <a:lnTo>
                      <a:pt x="124" y="204"/>
                    </a:lnTo>
                    <a:lnTo>
                      <a:pt x="129" y="213"/>
                    </a:lnTo>
                    <a:lnTo>
                      <a:pt x="129" y="226"/>
                    </a:lnTo>
                    <a:lnTo>
                      <a:pt x="123" y="240"/>
                    </a:lnTo>
                    <a:lnTo>
                      <a:pt x="114" y="249"/>
                    </a:lnTo>
                    <a:lnTo>
                      <a:pt x="102" y="255"/>
                    </a:lnTo>
                    <a:lnTo>
                      <a:pt x="90" y="259"/>
                    </a:lnTo>
                    <a:lnTo>
                      <a:pt x="77" y="261"/>
                    </a:lnTo>
                    <a:lnTo>
                      <a:pt x="67" y="261"/>
                    </a:lnTo>
                    <a:lnTo>
                      <a:pt x="61" y="261"/>
                    </a:lnTo>
                    <a:lnTo>
                      <a:pt x="58" y="261"/>
                    </a:lnTo>
                    <a:lnTo>
                      <a:pt x="55" y="261"/>
                    </a:lnTo>
                    <a:lnTo>
                      <a:pt x="49" y="259"/>
                    </a:lnTo>
                    <a:lnTo>
                      <a:pt x="41" y="257"/>
                    </a:lnTo>
                    <a:lnTo>
                      <a:pt x="32" y="254"/>
                    </a:lnTo>
                    <a:lnTo>
                      <a:pt x="23" y="249"/>
                    </a:lnTo>
                    <a:lnTo>
                      <a:pt x="15" y="241"/>
                    </a:lnTo>
                    <a:lnTo>
                      <a:pt x="11" y="231"/>
                    </a:lnTo>
                    <a:lnTo>
                      <a:pt x="13" y="219"/>
                    </a:lnTo>
                    <a:lnTo>
                      <a:pt x="17" y="207"/>
                    </a:lnTo>
                    <a:lnTo>
                      <a:pt x="22" y="200"/>
                    </a:lnTo>
                    <a:lnTo>
                      <a:pt x="28" y="194"/>
                    </a:lnTo>
                    <a:lnTo>
                      <a:pt x="19" y="189"/>
                    </a:lnTo>
                    <a:lnTo>
                      <a:pt x="13" y="181"/>
                    </a:lnTo>
                    <a:lnTo>
                      <a:pt x="7" y="171"/>
                    </a:lnTo>
                    <a:lnTo>
                      <a:pt x="9" y="159"/>
                    </a:lnTo>
                    <a:lnTo>
                      <a:pt x="13" y="146"/>
                    </a:lnTo>
                    <a:lnTo>
                      <a:pt x="19" y="139"/>
                    </a:lnTo>
                    <a:lnTo>
                      <a:pt x="27" y="134"/>
                    </a:lnTo>
                    <a:lnTo>
                      <a:pt x="19" y="130"/>
                    </a:lnTo>
                    <a:lnTo>
                      <a:pt x="11" y="124"/>
                    </a:lnTo>
                    <a:lnTo>
                      <a:pt x="6" y="117"/>
                    </a:lnTo>
                    <a:lnTo>
                      <a:pt x="4" y="108"/>
                    </a:lnTo>
                    <a:lnTo>
                      <a:pt x="4" y="96"/>
                    </a:lnTo>
                    <a:lnTo>
                      <a:pt x="9" y="84"/>
                    </a:lnTo>
                    <a:lnTo>
                      <a:pt x="15" y="75"/>
                    </a:lnTo>
                    <a:lnTo>
                      <a:pt x="23" y="70"/>
                    </a:lnTo>
                    <a:lnTo>
                      <a:pt x="15" y="66"/>
                    </a:lnTo>
                    <a:lnTo>
                      <a:pt x="7" y="61"/>
                    </a:lnTo>
                    <a:lnTo>
                      <a:pt x="2" y="54"/>
                    </a:lnTo>
                    <a:lnTo>
                      <a:pt x="0" y="45"/>
                    </a:lnTo>
                    <a:lnTo>
                      <a:pt x="0" y="34"/>
                    </a:lnTo>
                    <a:lnTo>
                      <a:pt x="5" y="19"/>
                    </a:lnTo>
                    <a:lnTo>
                      <a:pt x="13" y="10"/>
                    </a:lnTo>
                    <a:lnTo>
                      <a:pt x="23" y="4"/>
                    </a:lnTo>
                    <a:lnTo>
                      <a:pt x="32" y="1"/>
                    </a:lnTo>
                    <a:lnTo>
                      <a:pt x="41" y="0"/>
                    </a:lnTo>
                    <a:lnTo>
                      <a:pt x="46" y="0"/>
                    </a:lnTo>
                    <a:close/>
                  </a:path>
                </a:pathLst>
              </a:custGeom>
              <a:solidFill>
                <a:srgbClr val="FFDAC2"/>
              </a:solidFill>
              <a:ln w="0">
                <a:solidFill>
                  <a:srgbClr val="FFDAC2"/>
                </a:solidFill>
                <a:prstDash val="solid"/>
                <a:round/>
                <a:headEnd/>
                <a:tailEnd/>
              </a:ln>
            </p:spPr>
            <p:txBody>
              <a:bodyPr/>
              <a:lstStyle/>
              <a:p>
                <a:endParaRPr lang="en-US"/>
              </a:p>
            </p:txBody>
          </p:sp>
          <p:sp>
            <p:nvSpPr>
              <p:cNvPr id="53" name="Freeform 42">
                <a:extLst>
                  <a:ext uri="{FF2B5EF4-FFF2-40B4-BE49-F238E27FC236}">
                    <a16:creationId xmlns:a16="http://schemas.microsoft.com/office/drawing/2014/main" id="{990996F5-ECB5-4457-A64D-BC28EF4585C3}"/>
                  </a:ext>
                </a:extLst>
              </p:cNvPr>
              <p:cNvSpPr>
                <a:spLocks/>
              </p:cNvSpPr>
              <p:nvPr/>
            </p:nvSpPr>
            <p:spPr bwMode="auto">
              <a:xfrm>
                <a:off x="2214563" y="2582863"/>
                <a:ext cx="92075" cy="406400"/>
              </a:xfrm>
              <a:custGeom>
                <a:avLst/>
                <a:gdLst>
                  <a:gd name="T0" fmla="*/ 92075 w 58"/>
                  <a:gd name="T1" fmla="*/ 0 h 256"/>
                  <a:gd name="T2" fmla="*/ 77788 w 58"/>
                  <a:gd name="T3" fmla="*/ 406400 h 256"/>
                  <a:gd name="T4" fmla="*/ 57150 w 58"/>
                  <a:gd name="T5" fmla="*/ 403225 h 256"/>
                  <a:gd name="T6" fmla="*/ 38100 w 58"/>
                  <a:gd name="T7" fmla="*/ 396875 h 256"/>
                  <a:gd name="T8" fmla="*/ 22225 w 58"/>
                  <a:gd name="T9" fmla="*/ 387350 h 256"/>
                  <a:gd name="T10" fmla="*/ 7938 w 58"/>
                  <a:gd name="T11" fmla="*/ 373063 h 256"/>
                  <a:gd name="T12" fmla="*/ 0 w 58"/>
                  <a:gd name="T13" fmla="*/ 350838 h 256"/>
                  <a:gd name="T14" fmla="*/ 0 w 58"/>
                  <a:gd name="T15" fmla="*/ 330200 h 256"/>
                  <a:gd name="T16" fmla="*/ 7938 w 58"/>
                  <a:gd name="T17" fmla="*/ 315913 h 256"/>
                  <a:gd name="T18" fmla="*/ 20638 w 58"/>
                  <a:gd name="T19" fmla="*/ 304800 h 256"/>
                  <a:gd name="T20" fmla="*/ 36513 w 58"/>
                  <a:gd name="T21" fmla="*/ 298450 h 256"/>
                  <a:gd name="T22" fmla="*/ 22225 w 58"/>
                  <a:gd name="T23" fmla="*/ 288925 h 256"/>
                  <a:gd name="T24" fmla="*/ 11113 w 58"/>
                  <a:gd name="T25" fmla="*/ 274638 h 256"/>
                  <a:gd name="T26" fmla="*/ 6350 w 58"/>
                  <a:gd name="T27" fmla="*/ 255588 h 256"/>
                  <a:gd name="T28" fmla="*/ 6350 w 58"/>
                  <a:gd name="T29" fmla="*/ 236538 h 256"/>
                  <a:gd name="T30" fmla="*/ 9525 w 58"/>
                  <a:gd name="T31" fmla="*/ 223838 h 256"/>
                  <a:gd name="T32" fmla="*/ 20638 w 58"/>
                  <a:gd name="T33" fmla="*/ 214313 h 256"/>
                  <a:gd name="T34" fmla="*/ 34925 w 58"/>
                  <a:gd name="T35" fmla="*/ 206375 h 256"/>
                  <a:gd name="T36" fmla="*/ 49213 w 58"/>
                  <a:gd name="T37" fmla="*/ 201613 h 256"/>
                  <a:gd name="T38" fmla="*/ 31750 w 58"/>
                  <a:gd name="T39" fmla="*/ 192088 h 256"/>
                  <a:gd name="T40" fmla="*/ 20638 w 58"/>
                  <a:gd name="T41" fmla="*/ 177800 h 256"/>
                  <a:gd name="T42" fmla="*/ 11113 w 58"/>
                  <a:gd name="T43" fmla="*/ 157163 h 256"/>
                  <a:gd name="T44" fmla="*/ 11113 w 58"/>
                  <a:gd name="T45" fmla="*/ 138113 h 256"/>
                  <a:gd name="T46" fmla="*/ 17463 w 58"/>
                  <a:gd name="T47" fmla="*/ 125413 h 256"/>
                  <a:gd name="T48" fmla="*/ 28575 w 58"/>
                  <a:gd name="T49" fmla="*/ 115888 h 256"/>
                  <a:gd name="T50" fmla="*/ 41275 w 58"/>
                  <a:gd name="T51" fmla="*/ 107950 h 256"/>
                  <a:gd name="T52" fmla="*/ 55563 w 58"/>
                  <a:gd name="T53" fmla="*/ 103188 h 256"/>
                  <a:gd name="T54" fmla="*/ 38100 w 58"/>
                  <a:gd name="T55" fmla="*/ 92075 h 256"/>
                  <a:gd name="T56" fmla="*/ 26988 w 58"/>
                  <a:gd name="T57" fmla="*/ 77788 h 256"/>
                  <a:gd name="T58" fmla="*/ 20638 w 58"/>
                  <a:gd name="T59" fmla="*/ 55563 h 256"/>
                  <a:gd name="T60" fmla="*/ 20638 w 58"/>
                  <a:gd name="T61" fmla="*/ 36513 h 256"/>
                  <a:gd name="T62" fmla="*/ 26988 w 58"/>
                  <a:gd name="T63" fmla="*/ 22225 h 256"/>
                  <a:gd name="T64" fmla="*/ 38100 w 58"/>
                  <a:gd name="T65" fmla="*/ 12700 h 256"/>
                  <a:gd name="T66" fmla="*/ 55563 w 58"/>
                  <a:gd name="T67" fmla="*/ 4763 h 256"/>
                  <a:gd name="T68" fmla="*/ 73025 w 58"/>
                  <a:gd name="T69" fmla="*/ 0 h 256"/>
                  <a:gd name="T70" fmla="*/ 92075 w 58"/>
                  <a:gd name="T71" fmla="*/ 0 h 2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8" h="256">
                    <a:moveTo>
                      <a:pt x="58" y="0"/>
                    </a:moveTo>
                    <a:lnTo>
                      <a:pt x="49" y="256"/>
                    </a:lnTo>
                    <a:lnTo>
                      <a:pt x="36" y="254"/>
                    </a:lnTo>
                    <a:lnTo>
                      <a:pt x="24" y="250"/>
                    </a:lnTo>
                    <a:lnTo>
                      <a:pt x="14" y="244"/>
                    </a:lnTo>
                    <a:lnTo>
                      <a:pt x="5" y="235"/>
                    </a:lnTo>
                    <a:lnTo>
                      <a:pt x="0" y="221"/>
                    </a:lnTo>
                    <a:lnTo>
                      <a:pt x="0" y="208"/>
                    </a:lnTo>
                    <a:lnTo>
                      <a:pt x="5" y="199"/>
                    </a:lnTo>
                    <a:lnTo>
                      <a:pt x="13" y="192"/>
                    </a:lnTo>
                    <a:lnTo>
                      <a:pt x="23" y="188"/>
                    </a:lnTo>
                    <a:lnTo>
                      <a:pt x="14" y="182"/>
                    </a:lnTo>
                    <a:lnTo>
                      <a:pt x="7" y="173"/>
                    </a:lnTo>
                    <a:lnTo>
                      <a:pt x="4" y="161"/>
                    </a:lnTo>
                    <a:lnTo>
                      <a:pt x="4" y="149"/>
                    </a:lnTo>
                    <a:lnTo>
                      <a:pt x="6" y="141"/>
                    </a:lnTo>
                    <a:lnTo>
                      <a:pt x="13" y="135"/>
                    </a:lnTo>
                    <a:lnTo>
                      <a:pt x="22" y="130"/>
                    </a:lnTo>
                    <a:lnTo>
                      <a:pt x="31" y="127"/>
                    </a:lnTo>
                    <a:lnTo>
                      <a:pt x="20" y="121"/>
                    </a:lnTo>
                    <a:lnTo>
                      <a:pt x="13" y="112"/>
                    </a:lnTo>
                    <a:lnTo>
                      <a:pt x="7" y="99"/>
                    </a:lnTo>
                    <a:lnTo>
                      <a:pt x="7" y="87"/>
                    </a:lnTo>
                    <a:lnTo>
                      <a:pt x="11" y="79"/>
                    </a:lnTo>
                    <a:lnTo>
                      <a:pt x="18" y="73"/>
                    </a:lnTo>
                    <a:lnTo>
                      <a:pt x="26" y="68"/>
                    </a:lnTo>
                    <a:lnTo>
                      <a:pt x="35" y="65"/>
                    </a:lnTo>
                    <a:lnTo>
                      <a:pt x="24" y="58"/>
                    </a:lnTo>
                    <a:lnTo>
                      <a:pt x="17" y="49"/>
                    </a:lnTo>
                    <a:lnTo>
                      <a:pt x="13" y="35"/>
                    </a:lnTo>
                    <a:lnTo>
                      <a:pt x="13" y="23"/>
                    </a:lnTo>
                    <a:lnTo>
                      <a:pt x="17" y="14"/>
                    </a:lnTo>
                    <a:lnTo>
                      <a:pt x="24" y="8"/>
                    </a:lnTo>
                    <a:lnTo>
                      <a:pt x="35" y="3"/>
                    </a:lnTo>
                    <a:lnTo>
                      <a:pt x="46" y="0"/>
                    </a:lnTo>
                    <a:lnTo>
                      <a:pt x="58" y="0"/>
                    </a:lnTo>
                    <a:close/>
                  </a:path>
                </a:pathLst>
              </a:custGeom>
              <a:solidFill>
                <a:srgbClr val="7DC592"/>
              </a:solidFill>
              <a:ln w="0">
                <a:solidFill>
                  <a:srgbClr val="7DC592"/>
                </a:solidFill>
                <a:prstDash val="solid"/>
                <a:round/>
                <a:headEnd/>
                <a:tailEnd/>
              </a:ln>
            </p:spPr>
            <p:txBody>
              <a:bodyPr/>
              <a:lstStyle/>
              <a:p>
                <a:endParaRPr lang="en-US"/>
              </a:p>
            </p:txBody>
          </p:sp>
          <p:sp>
            <p:nvSpPr>
              <p:cNvPr id="54" name="Freeform 43">
                <a:extLst>
                  <a:ext uri="{FF2B5EF4-FFF2-40B4-BE49-F238E27FC236}">
                    <a16:creationId xmlns:a16="http://schemas.microsoft.com/office/drawing/2014/main" id="{E87A96CB-6AFE-4B06-82C3-D28FBE6BBC80}"/>
                  </a:ext>
                </a:extLst>
              </p:cNvPr>
              <p:cNvSpPr>
                <a:spLocks/>
              </p:cNvSpPr>
              <p:nvPr/>
            </p:nvSpPr>
            <p:spPr bwMode="auto">
              <a:xfrm>
                <a:off x="2292350" y="2581275"/>
                <a:ext cx="127000" cy="407988"/>
              </a:xfrm>
              <a:custGeom>
                <a:avLst/>
                <a:gdLst>
                  <a:gd name="T0" fmla="*/ 65088 w 80"/>
                  <a:gd name="T1" fmla="*/ 0 h 257"/>
                  <a:gd name="T2" fmla="*/ 77788 w 80"/>
                  <a:gd name="T3" fmla="*/ 1588 h 257"/>
                  <a:gd name="T4" fmla="*/ 92075 w 80"/>
                  <a:gd name="T5" fmla="*/ 3175 h 257"/>
                  <a:gd name="T6" fmla="*/ 106363 w 80"/>
                  <a:gd name="T7" fmla="*/ 12700 h 257"/>
                  <a:gd name="T8" fmla="*/ 119063 w 80"/>
                  <a:gd name="T9" fmla="*/ 26988 h 257"/>
                  <a:gd name="T10" fmla="*/ 125413 w 80"/>
                  <a:gd name="T11" fmla="*/ 47625 h 257"/>
                  <a:gd name="T12" fmla="*/ 127000 w 80"/>
                  <a:gd name="T13" fmla="*/ 65088 h 257"/>
                  <a:gd name="T14" fmla="*/ 123825 w 80"/>
                  <a:gd name="T15" fmla="*/ 79375 h 257"/>
                  <a:gd name="T16" fmla="*/ 112713 w 80"/>
                  <a:gd name="T17" fmla="*/ 90488 h 257"/>
                  <a:gd name="T18" fmla="*/ 103188 w 80"/>
                  <a:gd name="T19" fmla="*/ 98425 h 257"/>
                  <a:gd name="T20" fmla="*/ 88900 w 80"/>
                  <a:gd name="T21" fmla="*/ 104775 h 257"/>
                  <a:gd name="T22" fmla="*/ 103188 w 80"/>
                  <a:gd name="T23" fmla="*/ 112713 h 257"/>
                  <a:gd name="T24" fmla="*/ 112713 w 80"/>
                  <a:gd name="T25" fmla="*/ 127000 h 257"/>
                  <a:gd name="T26" fmla="*/ 119063 w 80"/>
                  <a:gd name="T27" fmla="*/ 146050 h 257"/>
                  <a:gd name="T28" fmla="*/ 120650 w 80"/>
                  <a:gd name="T29" fmla="*/ 165100 h 257"/>
                  <a:gd name="T30" fmla="*/ 115888 w 80"/>
                  <a:gd name="T31" fmla="*/ 179388 h 257"/>
                  <a:gd name="T32" fmla="*/ 106363 w 80"/>
                  <a:gd name="T33" fmla="*/ 190500 h 257"/>
                  <a:gd name="T34" fmla="*/ 95250 w 80"/>
                  <a:gd name="T35" fmla="*/ 200025 h 257"/>
                  <a:gd name="T36" fmla="*/ 82550 w 80"/>
                  <a:gd name="T37" fmla="*/ 206375 h 257"/>
                  <a:gd name="T38" fmla="*/ 95250 w 80"/>
                  <a:gd name="T39" fmla="*/ 214313 h 257"/>
                  <a:gd name="T40" fmla="*/ 106363 w 80"/>
                  <a:gd name="T41" fmla="*/ 225425 h 257"/>
                  <a:gd name="T42" fmla="*/ 112713 w 80"/>
                  <a:gd name="T43" fmla="*/ 246063 h 257"/>
                  <a:gd name="T44" fmla="*/ 112713 w 80"/>
                  <a:gd name="T45" fmla="*/ 265113 h 257"/>
                  <a:gd name="T46" fmla="*/ 106363 w 80"/>
                  <a:gd name="T47" fmla="*/ 280988 h 257"/>
                  <a:gd name="T48" fmla="*/ 95250 w 80"/>
                  <a:gd name="T49" fmla="*/ 293688 h 257"/>
                  <a:gd name="T50" fmla="*/ 79375 w 80"/>
                  <a:gd name="T51" fmla="*/ 301625 h 257"/>
                  <a:gd name="T52" fmla="*/ 92075 w 80"/>
                  <a:gd name="T53" fmla="*/ 311150 h 257"/>
                  <a:gd name="T54" fmla="*/ 100013 w 80"/>
                  <a:gd name="T55" fmla="*/ 322263 h 257"/>
                  <a:gd name="T56" fmla="*/ 106363 w 80"/>
                  <a:gd name="T57" fmla="*/ 341313 h 257"/>
                  <a:gd name="T58" fmla="*/ 106363 w 80"/>
                  <a:gd name="T59" fmla="*/ 360363 h 257"/>
                  <a:gd name="T60" fmla="*/ 100013 w 80"/>
                  <a:gd name="T61" fmla="*/ 376238 h 257"/>
                  <a:gd name="T62" fmla="*/ 88900 w 80"/>
                  <a:gd name="T63" fmla="*/ 388938 h 257"/>
                  <a:gd name="T64" fmla="*/ 76200 w 80"/>
                  <a:gd name="T65" fmla="*/ 396875 h 257"/>
                  <a:gd name="T66" fmla="*/ 61913 w 80"/>
                  <a:gd name="T67" fmla="*/ 401638 h 257"/>
                  <a:gd name="T68" fmla="*/ 47625 w 80"/>
                  <a:gd name="T69" fmla="*/ 404813 h 257"/>
                  <a:gd name="T70" fmla="*/ 39688 w 80"/>
                  <a:gd name="T71" fmla="*/ 407988 h 257"/>
                  <a:gd name="T72" fmla="*/ 34925 w 80"/>
                  <a:gd name="T73" fmla="*/ 407988 h 257"/>
                  <a:gd name="T74" fmla="*/ 33338 w 80"/>
                  <a:gd name="T75" fmla="*/ 407988 h 257"/>
                  <a:gd name="T76" fmla="*/ 28575 w 80"/>
                  <a:gd name="T77" fmla="*/ 407988 h 257"/>
                  <a:gd name="T78" fmla="*/ 22225 w 80"/>
                  <a:gd name="T79" fmla="*/ 407988 h 257"/>
                  <a:gd name="T80" fmla="*/ 12700 w 80"/>
                  <a:gd name="T81" fmla="*/ 407988 h 257"/>
                  <a:gd name="T82" fmla="*/ 0 w 80"/>
                  <a:gd name="T83" fmla="*/ 407988 h 257"/>
                  <a:gd name="T84" fmla="*/ 14288 w 80"/>
                  <a:gd name="T85" fmla="*/ 1588 h 257"/>
                  <a:gd name="T86" fmla="*/ 26988 w 80"/>
                  <a:gd name="T87" fmla="*/ 0 h 257"/>
                  <a:gd name="T88" fmla="*/ 34925 w 80"/>
                  <a:gd name="T89" fmla="*/ 0 h 257"/>
                  <a:gd name="T90" fmla="*/ 42863 w 80"/>
                  <a:gd name="T91" fmla="*/ 1588 h 257"/>
                  <a:gd name="T92" fmla="*/ 47625 w 80"/>
                  <a:gd name="T93" fmla="*/ 1588 h 257"/>
                  <a:gd name="T94" fmla="*/ 47625 w 80"/>
                  <a:gd name="T95" fmla="*/ 1588 h 257"/>
                  <a:gd name="T96" fmla="*/ 49213 w 80"/>
                  <a:gd name="T97" fmla="*/ 1588 h 257"/>
                  <a:gd name="T98" fmla="*/ 53975 w 80"/>
                  <a:gd name="T99" fmla="*/ 0 h 257"/>
                  <a:gd name="T100" fmla="*/ 57150 w 80"/>
                  <a:gd name="T101" fmla="*/ 0 h 257"/>
                  <a:gd name="T102" fmla="*/ 65088 w 80"/>
                  <a:gd name="T103" fmla="*/ 0 h 25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80" h="257">
                    <a:moveTo>
                      <a:pt x="41" y="0"/>
                    </a:moveTo>
                    <a:lnTo>
                      <a:pt x="49" y="1"/>
                    </a:lnTo>
                    <a:lnTo>
                      <a:pt x="58" y="2"/>
                    </a:lnTo>
                    <a:lnTo>
                      <a:pt x="67" y="8"/>
                    </a:lnTo>
                    <a:lnTo>
                      <a:pt x="75" y="17"/>
                    </a:lnTo>
                    <a:lnTo>
                      <a:pt x="79" y="30"/>
                    </a:lnTo>
                    <a:lnTo>
                      <a:pt x="80" y="41"/>
                    </a:lnTo>
                    <a:lnTo>
                      <a:pt x="78" y="50"/>
                    </a:lnTo>
                    <a:lnTo>
                      <a:pt x="71" y="57"/>
                    </a:lnTo>
                    <a:lnTo>
                      <a:pt x="65" y="62"/>
                    </a:lnTo>
                    <a:lnTo>
                      <a:pt x="56" y="66"/>
                    </a:lnTo>
                    <a:lnTo>
                      <a:pt x="65" y="71"/>
                    </a:lnTo>
                    <a:lnTo>
                      <a:pt x="71" y="80"/>
                    </a:lnTo>
                    <a:lnTo>
                      <a:pt x="75" y="92"/>
                    </a:lnTo>
                    <a:lnTo>
                      <a:pt x="76" y="104"/>
                    </a:lnTo>
                    <a:lnTo>
                      <a:pt x="73" y="113"/>
                    </a:lnTo>
                    <a:lnTo>
                      <a:pt x="67" y="120"/>
                    </a:lnTo>
                    <a:lnTo>
                      <a:pt x="60" y="126"/>
                    </a:lnTo>
                    <a:lnTo>
                      <a:pt x="52" y="130"/>
                    </a:lnTo>
                    <a:lnTo>
                      <a:pt x="60" y="135"/>
                    </a:lnTo>
                    <a:lnTo>
                      <a:pt x="67" y="142"/>
                    </a:lnTo>
                    <a:lnTo>
                      <a:pt x="71" y="155"/>
                    </a:lnTo>
                    <a:lnTo>
                      <a:pt x="71" y="167"/>
                    </a:lnTo>
                    <a:lnTo>
                      <a:pt x="67" y="177"/>
                    </a:lnTo>
                    <a:lnTo>
                      <a:pt x="60" y="185"/>
                    </a:lnTo>
                    <a:lnTo>
                      <a:pt x="50" y="190"/>
                    </a:lnTo>
                    <a:lnTo>
                      <a:pt x="58" y="196"/>
                    </a:lnTo>
                    <a:lnTo>
                      <a:pt x="63" y="203"/>
                    </a:lnTo>
                    <a:lnTo>
                      <a:pt x="67" y="215"/>
                    </a:lnTo>
                    <a:lnTo>
                      <a:pt x="67" y="227"/>
                    </a:lnTo>
                    <a:lnTo>
                      <a:pt x="63" y="237"/>
                    </a:lnTo>
                    <a:lnTo>
                      <a:pt x="56" y="245"/>
                    </a:lnTo>
                    <a:lnTo>
                      <a:pt x="48" y="250"/>
                    </a:lnTo>
                    <a:lnTo>
                      <a:pt x="39" y="253"/>
                    </a:lnTo>
                    <a:lnTo>
                      <a:pt x="30" y="255"/>
                    </a:lnTo>
                    <a:lnTo>
                      <a:pt x="25" y="257"/>
                    </a:lnTo>
                    <a:lnTo>
                      <a:pt x="22" y="257"/>
                    </a:lnTo>
                    <a:lnTo>
                      <a:pt x="21" y="257"/>
                    </a:lnTo>
                    <a:lnTo>
                      <a:pt x="18" y="257"/>
                    </a:lnTo>
                    <a:lnTo>
                      <a:pt x="14" y="257"/>
                    </a:lnTo>
                    <a:lnTo>
                      <a:pt x="8" y="257"/>
                    </a:lnTo>
                    <a:lnTo>
                      <a:pt x="0" y="257"/>
                    </a:lnTo>
                    <a:lnTo>
                      <a:pt x="9" y="1"/>
                    </a:lnTo>
                    <a:lnTo>
                      <a:pt x="17" y="0"/>
                    </a:lnTo>
                    <a:lnTo>
                      <a:pt x="22" y="0"/>
                    </a:lnTo>
                    <a:lnTo>
                      <a:pt x="27" y="1"/>
                    </a:lnTo>
                    <a:lnTo>
                      <a:pt x="30" y="1"/>
                    </a:lnTo>
                    <a:lnTo>
                      <a:pt x="31" y="1"/>
                    </a:lnTo>
                    <a:lnTo>
                      <a:pt x="34" y="0"/>
                    </a:lnTo>
                    <a:lnTo>
                      <a:pt x="36" y="0"/>
                    </a:lnTo>
                    <a:lnTo>
                      <a:pt x="41" y="0"/>
                    </a:lnTo>
                    <a:close/>
                  </a:path>
                </a:pathLst>
              </a:custGeom>
              <a:solidFill>
                <a:srgbClr val="DEE7E6"/>
              </a:solidFill>
              <a:ln w="0">
                <a:solidFill>
                  <a:srgbClr val="DEE7E6"/>
                </a:solidFill>
                <a:prstDash val="solid"/>
                <a:round/>
                <a:headEnd/>
                <a:tailEnd/>
              </a:ln>
            </p:spPr>
            <p:txBody>
              <a:bodyPr/>
              <a:lstStyle/>
              <a:p>
                <a:endParaRPr lang="en-US"/>
              </a:p>
            </p:txBody>
          </p:sp>
          <p:sp>
            <p:nvSpPr>
              <p:cNvPr id="55" name="Freeform 44">
                <a:extLst>
                  <a:ext uri="{FF2B5EF4-FFF2-40B4-BE49-F238E27FC236}">
                    <a16:creationId xmlns:a16="http://schemas.microsoft.com/office/drawing/2014/main" id="{95E121A8-BC5C-4B17-9A94-49F773FEBBA6}"/>
                  </a:ext>
                </a:extLst>
              </p:cNvPr>
              <p:cNvSpPr>
                <a:spLocks/>
              </p:cNvSpPr>
              <p:nvPr/>
            </p:nvSpPr>
            <p:spPr bwMode="auto">
              <a:xfrm>
                <a:off x="2197100" y="2579688"/>
                <a:ext cx="206375" cy="409575"/>
              </a:xfrm>
              <a:custGeom>
                <a:avLst/>
                <a:gdLst>
                  <a:gd name="T0" fmla="*/ 123825 w 130"/>
                  <a:gd name="T1" fmla="*/ 0 h 258"/>
                  <a:gd name="T2" fmla="*/ 131763 w 130"/>
                  <a:gd name="T3" fmla="*/ 0 h 258"/>
                  <a:gd name="T4" fmla="*/ 155575 w 130"/>
                  <a:gd name="T5" fmla="*/ 0 h 258"/>
                  <a:gd name="T6" fmla="*/ 185738 w 130"/>
                  <a:gd name="T7" fmla="*/ 14288 h 258"/>
                  <a:gd name="T8" fmla="*/ 204788 w 130"/>
                  <a:gd name="T9" fmla="*/ 49213 h 258"/>
                  <a:gd name="T10" fmla="*/ 200025 w 130"/>
                  <a:gd name="T11" fmla="*/ 80963 h 258"/>
                  <a:gd name="T12" fmla="*/ 180975 w 130"/>
                  <a:gd name="T13" fmla="*/ 100013 h 258"/>
                  <a:gd name="T14" fmla="*/ 180975 w 130"/>
                  <a:gd name="T15" fmla="*/ 114300 h 258"/>
                  <a:gd name="T16" fmla="*/ 198438 w 130"/>
                  <a:gd name="T17" fmla="*/ 147638 h 258"/>
                  <a:gd name="T18" fmla="*/ 193675 w 130"/>
                  <a:gd name="T19" fmla="*/ 180975 h 258"/>
                  <a:gd name="T20" fmla="*/ 173038 w 130"/>
                  <a:gd name="T21" fmla="*/ 201613 h 258"/>
                  <a:gd name="T22" fmla="*/ 173038 w 130"/>
                  <a:gd name="T23" fmla="*/ 215900 h 258"/>
                  <a:gd name="T24" fmla="*/ 192088 w 130"/>
                  <a:gd name="T25" fmla="*/ 247650 h 258"/>
                  <a:gd name="T26" fmla="*/ 185738 w 130"/>
                  <a:gd name="T27" fmla="*/ 282575 h 258"/>
                  <a:gd name="T28" fmla="*/ 158750 w 130"/>
                  <a:gd name="T29" fmla="*/ 303213 h 258"/>
                  <a:gd name="T30" fmla="*/ 179388 w 130"/>
                  <a:gd name="T31" fmla="*/ 323850 h 258"/>
                  <a:gd name="T32" fmla="*/ 185738 w 130"/>
                  <a:gd name="T33" fmla="*/ 361950 h 258"/>
                  <a:gd name="T34" fmla="*/ 166688 w 130"/>
                  <a:gd name="T35" fmla="*/ 390525 h 258"/>
                  <a:gd name="T36" fmla="*/ 138113 w 130"/>
                  <a:gd name="T37" fmla="*/ 403225 h 258"/>
                  <a:gd name="T38" fmla="*/ 117475 w 130"/>
                  <a:gd name="T39" fmla="*/ 409575 h 258"/>
                  <a:gd name="T40" fmla="*/ 109538 w 130"/>
                  <a:gd name="T41" fmla="*/ 409575 h 258"/>
                  <a:gd name="T42" fmla="*/ 80963 w 130"/>
                  <a:gd name="T43" fmla="*/ 409575 h 258"/>
                  <a:gd name="T44" fmla="*/ 41275 w 130"/>
                  <a:gd name="T45" fmla="*/ 400050 h 258"/>
                  <a:gd name="T46" fmla="*/ 7938 w 130"/>
                  <a:gd name="T47" fmla="*/ 376238 h 258"/>
                  <a:gd name="T48" fmla="*/ 0 w 130"/>
                  <a:gd name="T49" fmla="*/ 333375 h 258"/>
                  <a:gd name="T50" fmla="*/ 20638 w 130"/>
                  <a:gd name="T51" fmla="*/ 307975 h 258"/>
                  <a:gd name="T52" fmla="*/ 23813 w 130"/>
                  <a:gd name="T53" fmla="*/ 292100 h 258"/>
                  <a:gd name="T54" fmla="*/ 6350 w 130"/>
                  <a:gd name="T55" fmla="*/ 258763 h 258"/>
                  <a:gd name="T56" fmla="*/ 11113 w 130"/>
                  <a:gd name="T57" fmla="*/ 227013 h 258"/>
                  <a:gd name="T58" fmla="*/ 34925 w 130"/>
                  <a:gd name="T59" fmla="*/ 209550 h 258"/>
                  <a:gd name="T60" fmla="*/ 33338 w 130"/>
                  <a:gd name="T61" fmla="*/ 195263 h 258"/>
                  <a:gd name="T62" fmla="*/ 12700 w 130"/>
                  <a:gd name="T63" fmla="*/ 160338 h 258"/>
                  <a:gd name="T64" fmla="*/ 19050 w 130"/>
                  <a:gd name="T65" fmla="*/ 128588 h 258"/>
                  <a:gd name="T66" fmla="*/ 41275 w 130"/>
                  <a:gd name="T67" fmla="*/ 111125 h 258"/>
                  <a:gd name="T68" fmla="*/ 39688 w 130"/>
                  <a:gd name="T69" fmla="*/ 95250 h 258"/>
                  <a:gd name="T70" fmla="*/ 19050 w 130"/>
                  <a:gd name="T71" fmla="*/ 58738 h 258"/>
                  <a:gd name="T72" fmla="*/ 28575 w 130"/>
                  <a:gd name="T73" fmla="*/ 23813 h 258"/>
                  <a:gd name="T74" fmla="*/ 60325 w 130"/>
                  <a:gd name="T75" fmla="*/ 4763 h 258"/>
                  <a:gd name="T76" fmla="*/ 96838 w 130"/>
                  <a:gd name="T77" fmla="*/ 0 h 2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30" h="258">
                    <a:moveTo>
                      <a:pt x="70" y="0"/>
                    </a:moveTo>
                    <a:lnTo>
                      <a:pt x="78" y="0"/>
                    </a:lnTo>
                    <a:lnTo>
                      <a:pt x="81" y="0"/>
                    </a:lnTo>
                    <a:lnTo>
                      <a:pt x="83" y="0"/>
                    </a:lnTo>
                    <a:lnTo>
                      <a:pt x="88" y="0"/>
                    </a:lnTo>
                    <a:lnTo>
                      <a:pt x="98" y="0"/>
                    </a:lnTo>
                    <a:lnTo>
                      <a:pt x="107" y="3"/>
                    </a:lnTo>
                    <a:lnTo>
                      <a:pt x="117" y="9"/>
                    </a:lnTo>
                    <a:lnTo>
                      <a:pt x="125" y="18"/>
                    </a:lnTo>
                    <a:lnTo>
                      <a:pt x="129" y="31"/>
                    </a:lnTo>
                    <a:lnTo>
                      <a:pt x="130" y="42"/>
                    </a:lnTo>
                    <a:lnTo>
                      <a:pt x="126" y="51"/>
                    </a:lnTo>
                    <a:lnTo>
                      <a:pt x="121" y="58"/>
                    </a:lnTo>
                    <a:lnTo>
                      <a:pt x="114" y="63"/>
                    </a:lnTo>
                    <a:lnTo>
                      <a:pt x="105" y="67"/>
                    </a:lnTo>
                    <a:lnTo>
                      <a:pt x="114" y="72"/>
                    </a:lnTo>
                    <a:lnTo>
                      <a:pt x="121" y="81"/>
                    </a:lnTo>
                    <a:lnTo>
                      <a:pt x="125" y="93"/>
                    </a:lnTo>
                    <a:lnTo>
                      <a:pt x="126" y="105"/>
                    </a:lnTo>
                    <a:lnTo>
                      <a:pt x="122" y="114"/>
                    </a:lnTo>
                    <a:lnTo>
                      <a:pt x="117" y="121"/>
                    </a:lnTo>
                    <a:lnTo>
                      <a:pt x="109" y="127"/>
                    </a:lnTo>
                    <a:lnTo>
                      <a:pt x="101" y="131"/>
                    </a:lnTo>
                    <a:lnTo>
                      <a:pt x="109" y="136"/>
                    </a:lnTo>
                    <a:lnTo>
                      <a:pt x="116" y="143"/>
                    </a:lnTo>
                    <a:lnTo>
                      <a:pt x="121" y="156"/>
                    </a:lnTo>
                    <a:lnTo>
                      <a:pt x="121" y="168"/>
                    </a:lnTo>
                    <a:lnTo>
                      <a:pt x="117" y="178"/>
                    </a:lnTo>
                    <a:lnTo>
                      <a:pt x="109" y="186"/>
                    </a:lnTo>
                    <a:lnTo>
                      <a:pt x="100" y="191"/>
                    </a:lnTo>
                    <a:lnTo>
                      <a:pt x="108" y="197"/>
                    </a:lnTo>
                    <a:lnTo>
                      <a:pt x="113" y="204"/>
                    </a:lnTo>
                    <a:lnTo>
                      <a:pt x="117" y="216"/>
                    </a:lnTo>
                    <a:lnTo>
                      <a:pt x="117" y="228"/>
                    </a:lnTo>
                    <a:lnTo>
                      <a:pt x="113" y="238"/>
                    </a:lnTo>
                    <a:lnTo>
                      <a:pt x="105" y="246"/>
                    </a:lnTo>
                    <a:lnTo>
                      <a:pt x="98" y="251"/>
                    </a:lnTo>
                    <a:lnTo>
                      <a:pt x="87" y="254"/>
                    </a:lnTo>
                    <a:lnTo>
                      <a:pt x="79" y="256"/>
                    </a:lnTo>
                    <a:lnTo>
                      <a:pt x="74" y="258"/>
                    </a:lnTo>
                    <a:lnTo>
                      <a:pt x="72" y="258"/>
                    </a:lnTo>
                    <a:lnTo>
                      <a:pt x="69" y="258"/>
                    </a:lnTo>
                    <a:lnTo>
                      <a:pt x="61" y="258"/>
                    </a:lnTo>
                    <a:lnTo>
                      <a:pt x="51" y="258"/>
                    </a:lnTo>
                    <a:lnTo>
                      <a:pt x="39" y="256"/>
                    </a:lnTo>
                    <a:lnTo>
                      <a:pt x="26" y="252"/>
                    </a:lnTo>
                    <a:lnTo>
                      <a:pt x="15" y="246"/>
                    </a:lnTo>
                    <a:lnTo>
                      <a:pt x="5" y="237"/>
                    </a:lnTo>
                    <a:lnTo>
                      <a:pt x="0" y="223"/>
                    </a:lnTo>
                    <a:lnTo>
                      <a:pt x="0" y="210"/>
                    </a:lnTo>
                    <a:lnTo>
                      <a:pt x="4" y="201"/>
                    </a:lnTo>
                    <a:lnTo>
                      <a:pt x="13" y="194"/>
                    </a:lnTo>
                    <a:lnTo>
                      <a:pt x="24" y="190"/>
                    </a:lnTo>
                    <a:lnTo>
                      <a:pt x="15" y="184"/>
                    </a:lnTo>
                    <a:lnTo>
                      <a:pt x="8" y="175"/>
                    </a:lnTo>
                    <a:lnTo>
                      <a:pt x="4" y="163"/>
                    </a:lnTo>
                    <a:lnTo>
                      <a:pt x="4" y="151"/>
                    </a:lnTo>
                    <a:lnTo>
                      <a:pt x="7" y="143"/>
                    </a:lnTo>
                    <a:lnTo>
                      <a:pt x="13" y="137"/>
                    </a:lnTo>
                    <a:lnTo>
                      <a:pt x="22" y="132"/>
                    </a:lnTo>
                    <a:lnTo>
                      <a:pt x="31" y="129"/>
                    </a:lnTo>
                    <a:lnTo>
                      <a:pt x="21" y="123"/>
                    </a:lnTo>
                    <a:lnTo>
                      <a:pt x="13" y="114"/>
                    </a:lnTo>
                    <a:lnTo>
                      <a:pt x="8" y="101"/>
                    </a:lnTo>
                    <a:lnTo>
                      <a:pt x="8" y="89"/>
                    </a:lnTo>
                    <a:lnTo>
                      <a:pt x="12" y="81"/>
                    </a:lnTo>
                    <a:lnTo>
                      <a:pt x="17" y="75"/>
                    </a:lnTo>
                    <a:lnTo>
                      <a:pt x="26" y="70"/>
                    </a:lnTo>
                    <a:lnTo>
                      <a:pt x="35" y="67"/>
                    </a:lnTo>
                    <a:lnTo>
                      <a:pt x="25" y="60"/>
                    </a:lnTo>
                    <a:lnTo>
                      <a:pt x="17" y="51"/>
                    </a:lnTo>
                    <a:lnTo>
                      <a:pt x="12" y="37"/>
                    </a:lnTo>
                    <a:lnTo>
                      <a:pt x="13" y="24"/>
                    </a:lnTo>
                    <a:lnTo>
                      <a:pt x="18" y="15"/>
                    </a:lnTo>
                    <a:lnTo>
                      <a:pt x="26" y="9"/>
                    </a:lnTo>
                    <a:lnTo>
                      <a:pt x="38" y="3"/>
                    </a:lnTo>
                    <a:lnTo>
                      <a:pt x="50" y="1"/>
                    </a:lnTo>
                    <a:lnTo>
                      <a:pt x="61" y="0"/>
                    </a:lnTo>
                    <a:lnTo>
                      <a:pt x="70" y="0"/>
                    </a:lnTo>
                    <a:close/>
                  </a:path>
                </a:pathLst>
              </a:custGeom>
              <a:solidFill>
                <a:srgbClr val="FFDAC2"/>
              </a:solidFill>
              <a:ln w="0">
                <a:solidFill>
                  <a:srgbClr val="FFDAC2"/>
                </a:solidFill>
                <a:prstDash val="solid"/>
                <a:round/>
                <a:headEnd/>
                <a:tailEnd/>
              </a:ln>
            </p:spPr>
            <p:txBody>
              <a:bodyPr/>
              <a:lstStyle/>
              <a:p>
                <a:endParaRPr lang="en-US"/>
              </a:p>
            </p:txBody>
          </p:sp>
        </p:grpSp>
        <p:sp>
          <p:nvSpPr>
            <p:cNvPr id="17" name="TextBox 16">
              <a:extLst>
                <a:ext uri="{FF2B5EF4-FFF2-40B4-BE49-F238E27FC236}">
                  <a16:creationId xmlns:a16="http://schemas.microsoft.com/office/drawing/2014/main" id="{CFCDA3E0-FC04-424A-9B8F-5BB40D99498C}"/>
                </a:ext>
              </a:extLst>
            </p:cNvPr>
            <p:cNvSpPr txBox="1"/>
            <p:nvPr/>
          </p:nvSpPr>
          <p:spPr>
            <a:xfrm>
              <a:off x="5335030" y="1672840"/>
              <a:ext cx="3012809" cy="1938992"/>
            </a:xfrm>
            <a:prstGeom prst="rect">
              <a:avLst/>
            </a:prstGeom>
            <a:noFill/>
          </p:spPr>
          <p:txBody>
            <a:bodyPr wrap="square" rtlCol="0">
              <a:spAutoFit/>
            </a:bodyPr>
            <a:lstStyle/>
            <a:p>
              <a:pPr algn="ctr"/>
              <a:r>
                <a:rPr lang="en-US" sz="2400" dirty="0"/>
                <a:t>How can this be useful to students with disabilities who need accommodations?</a:t>
              </a:r>
            </a:p>
          </p:txBody>
        </p:sp>
      </p:grpSp>
      <p:sp>
        <p:nvSpPr>
          <p:cNvPr id="2" name="Slide Number Placeholder 4">
            <a:extLst>
              <a:ext uri="{FF2B5EF4-FFF2-40B4-BE49-F238E27FC236}">
                <a16:creationId xmlns:a16="http://schemas.microsoft.com/office/drawing/2014/main" id="{F2DC7980-CE08-437B-8C29-E3C9E884E262}"/>
              </a:ext>
            </a:extLst>
          </p:cNvPr>
          <p:cNvSpPr txBox="1">
            <a:spLocks/>
          </p:cNvSpPr>
          <p:nvPr/>
        </p:nvSpPr>
        <p:spPr>
          <a:xfrm>
            <a:off x="9147810" y="626506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43E11D-E0F1-4370-9D70-52CAB9357432}" type="slidenum">
              <a:rPr lang="en-US" smtClean="0">
                <a:solidFill>
                  <a:schemeClr val="bg1"/>
                </a:solidFill>
              </a:rPr>
              <a:pPr/>
              <a:t>27</a:t>
            </a:fld>
            <a:endParaRPr lang="en-US" dirty="0">
              <a:solidFill>
                <a:schemeClr val="bg1"/>
              </a:solidFill>
            </a:endParaRPr>
          </a:p>
        </p:txBody>
      </p:sp>
    </p:spTree>
    <p:extLst>
      <p:ext uri="{BB962C8B-B14F-4D97-AF65-F5344CB8AC3E}">
        <p14:creationId xmlns:p14="http://schemas.microsoft.com/office/powerpoint/2010/main" val="173778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Background Image"/>
          <p:cNvGraphicFramePr/>
          <p:nvPr>
            <p:extLst>
              <p:ext uri="{D42A27DB-BD31-4B8C-83A1-F6EECF244321}">
                <p14:modId xmlns:p14="http://schemas.microsoft.com/office/powerpoint/2010/main" val="3561270824"/>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4">
            <a:extLst>
              <a:ext uri="{FF2B5EF4-FFF2-40B4-BE49-F238E27FC236}">
                <a16:creationId xmlns:a16="http://schemas.microsoft.com/office/drawing/2014/main" id="{3BA2E327-B7C9-46AD-98F6-5C872B9B6C83}"/>
              </a:ext>
            </a:extLst>
          </p:cNvPr>
          <p:cNvSpPr txBox="1">
            <a:spLocks/>
          </p:cNvSpPr>
          <p:nvPr/>
        </p:nvSpPr>
        <p:spPr>
          <a:xfrm>
            <a:off x="9147810" y="626506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43E11D-E0F1-4370-9D70-52CAB9357432}" type="slidenum">
              <a:rPr lang="en-US" smtClean="0">
                <a:solidFill>
                  <a:schemeClr val="bg1"/>
                </a:solidFill>
              </a:rPr>
              <a:pPr/>
              <a:t>28</a:t>
            </a:fld>
            <a:endParaRPr lang="en-US" dirty="0">
              <a:solidFill>
                <a:schemeClr val="bg1"/>
              </a:solidFill>
            </a:endParaRPr>
          </a:p>
        </p:txBody>
      </p:sp>
    </p:spTree>
    <p:extLst>
      <p:ext uri="{BB962C8B-B14F-4D97-AF65-F5344CB8AC3E}">
        <p14:creationId xmlns:p14="http://schemas.microsoft.com/office/powerpoint/2010/main" val="292521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radiant Overlay"/>
          <p:cNvSpPr>
            <a:spLocks noChangeArrowheads="1"/>
          </p:cNvSpPr>
          <p:nvPr/>
        </p:nvSpPr>
        <p:spPr bwMode="auto">
          <a:xfrm>
            <a:off x="1341438" y="1843088"/>
            <a:ext cx="4754563" cy="3171825"/>
          </a:xfrm>
          <a:prstGeom prst="rect">
            <a:avLst/>
          </a:prstGeom>
          <a:gradFill>
            <a:gsLst>
              <a:gs pos="0">
                <a:schemeClr val="accent6"/>
              </a:gs>
              <a:gs pos="100000">
                <a:schemeClr val="accent1"/>
              </a:gs>
            </a:gsLst>
            <a:lin ang="27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17" name="Image Title"/>
          <p:cNvSpPr>
            <a:spLocks noChangeArrowheads="1"/>
          </p:cNvSpPr>
          <p:nvPr/>
        </p:nvSpPr>
        <p:spPr bwMode="auto">
          <a:xfrm>
            <a:off x="1546384" y="2519736"/>
            <a:ext cx="4344669" cy="181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lvl="0" indent="-342900">
              <a:lnSpc>
                <a:spcPct val="114000"/>
              </a:lnSpc>
              <a:spcBef>
                <a:spcPts val="600"/>
              </a:spcBef>
              <a:buFont typeface="Wingdings" panose="05000000000000000000" pitchFamily="2" charset="2"/>
              <a:buChar char="§"/>
            </a:pPr>
            <a:r>
              <a:rPr lang="en-US" altLang="en-US" sz="2400" b="1" dirty="0">
                <a:solidFill>
                  <a:schemeClr val="bg1"/>
                </a:solidFill>
                <a:latin typeface="Arial Black" panose="020B0A04020102020204" pitchFamily="34" charset="0"/>
              </a:rPr>
              <a:t>People with disabilities</a:t>
            </a:r>
          </a:p>
          <a:p>
            <a:pPr marL="342900" lvl="0" indent="-342900">
              <a:lnSpc>
                <a:spcPct val="114000"/>
              </a:lnSpc>
              <a:spcBef>
                <a:spcPts val="600"/>
              </a:spcBef>
              <a:buFont typeface="Wingdings" panose="05000000000000000000" pitchFamily="2" charset="2"/>
              <a:buChar char="§"/>
            </a:pPr>
            <a:r>
              <a:rPr lang="en-US" altLang="en-US" sz="2400" b="1" dirty="0">
                <a:solidFill>
                  <a:schemeClr val="bg1"/>
                </a:solidFill>
                <a:latin typeface="Arial Black" panose="020B0A04020102020204" pitchFamily="34" charset="0"/>
              </a:rPr>
              <a:t>English Language Learners (ELL)</a:t>
            </a:r>
          </a:p>
          <a:p>
            <a:pPr marL="342900" lvl="0" indent="-342900">
              <a:lnSpc>
                <a:spcPct val="114000"/>
              </a:lnSpc>
              <a:spcBef>
                <a:spcPts val="600"/>
              </a:spcBef>
              <a:buFont typeface="Wingdings" panose="05000000000000000000" pitchFamily="2" charset="2"/>
              <a:buChar char="§"/>
            </a:pPr>
            <a:r>
              <a:rPr lang="en-US" altLang="en-US" sz="2400" b="1" dirty="0">
                <a:solidFill>
                  <a:schemeClr val="bg1"/>
                </a:solidFill>
                <a:latin typeface="Arial Black" panose="020B0A04020102020204" pitchFamily="34" charset="0"/>
              </a:rPr>
              <a:t>Unidentified strugglers</a:t>
            </a:r>
          </a:p>
        </p:txBody>
      </p:sp>
      <p:graphicFrame>
        <p:nvGraphicFramePr>
          <p:cNvPr id="26" name="Image 1"/>
          <p:cNvGraphicFramePr/>
          <p:nvPr>
            <p:extLst>
              <p:ext uri="{D42A27DB-BD31-4B8C-83A1-F6EECF244321}">
                <p14:modId xmlns:p14="http://schemas.microsoft.com/office/powerpoint/2010/main" val="2554964963"/>
              </p:ext>
            </p:extLst>
          </p:nvPr>
        </p:nvGraphicFramePr>
        <p:xfrm>
          <a:off x="6333016" y="1843088"/>
          <a:ext cx="4759325" cy="3176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3" name="Maintitle"/>
          <p:cNvSpPr>
            <a:spLocks noChangeArrowheads="1"/>
          </p:cNvSpPr>
          <p:nvPr/>
        </p:nvSpPr>
        <p:spPr bwMode="auto">
          <a:xfrm>
            <a:off x="3479323" y="629504"/>
            <a:ext cx="523335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3600" b="1" dirty="0">
                <a:solidFill>
                  <a:schemeClr val="accent4"/>
                </a:solidFill>
                <a:latin typeface="Arial Black" panose="020B0A04020102020204" pitchFamily="34" charset="0"/>
              </a:rPr>
              <a:t>Others Who Benefit!</a:t>
            </a:r>
            <a:endParaRPr kumimoji="0" lang="en-US" altLang="en-US" sz="1800" b="0" i="0" u="none" strike="noStrike" cap="none" normalizeH="0" baseline="0" dirty="0">
              <a:ln>
                <a:noFill/>
              </a:ln>
              <a:solidFill>
                <a:schemeClr val="accent4"/>
              </a:solidFill>
              <a:effectLst/>
            </a:endParaRPr>
          </a:p>
        </p:txBody>
      </p:sp>
      <p:sp>
        <p:nvSpPr>
          <p:cNvPr id="2" name="Slide Number Placeholder 4">
            <a:extLst>
              <a:ext uri="{FF2B5EF4-FFF2-40B4-BE49-F238E27FC236}">
                <a16:creationId xmlns:a16="http://schemas.microsoft.com/office/drawing/2014/main" id="{6D33A97F-0B26-4599-82C4-2F3E534E5EFE}"/>
              </a:ext>
            </a:extLst>
          </p:cNvPr>
          <p:cNvSpPr txBox="1">
            <a:spLocks/>
          </p:cNvSpPr>
          <p:nvPr/>
        </p:nvSpPr>
        <p:spPr>
          <a:xfrm>
            <a:off x="9147810" y="626506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43E11D-E0F1-4370-9D70-52CAB9357432}" type="slidenum">
              <a:rPr lang="en-US" smtClean="0"/>
              <a:pPr/>
              <a:t>29</a:t>
            </a:fld>
            <a:endParaRPr lang="en-US" dirty="0"/>
          </a:p>
        </p:txBody>
      </p:sp>
    </p:spTree>
    <p:extLst>
      <p:ext uri="{BB962C8B-B14F-4D97-AF65-F5344CB8AC3E}">
        <p14:creationId xmlns:p14="http://schemas.microsoft.com/office/powerpoint/2010/main" val="382023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6" name="Image"/>
          <p:cNvGraphicFramePr/>
          <p:nvPr>
            <p:extLst>
              <p:ext uri="{D42A27DB-BD31-4B8C-83A1-F6EECF244321}">
                <p14:modId xmlns:p14="http://schemas.microsoft.com/office/powerpoint/2010/main" val="3890728222"/>
              </p:ext>
            </p:extLst>
          </p:nvPr>
        </p:nvGraphicFramePr>
        <p:xfrm>
          <a:off x="165100" y="157164"/>
          <a:ext cx="4440238" cy="32718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141" name="Icon Title 1"/>
          <p:cNvSpPr>
            <a:spLocks noChangeArrowheads="1"/>
          </p:cNvSpPr>
          <p:nvPr/>
        </p:nvSpPr>
        <p:spPr bwMode="auto">
          <a:xfrm>
            <a:off x="4296692" y="3757422"/>
            <a:ext cx="24635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accent5">
                    <a:lumMod val="75000"/>
                  </a:schemeClr>
                </a:solidFill>
                <a:effectLst/>
                <a:latin typeface="Arial" panose="020B0604020202020204" pitchFamily="34" charset="0"/>
              </a:rPr>
              <a:t>Question #1</a:t>
            </a:r>
            <a:endParaRPr kumimoji="0" lang="en-US" altLang="en-US" sz="1800" b="0" i="0" u="none" strike="noStrike" cap="none" normalizeH="0" baseline="0" dirty="0">
              <a:ln>
                <a:noFill/>
              </a:ln>
              <a:solidFill>
                <a:schemeClr val="accent5">
                  <a:lumMod val="75000"/>
                </a:schemeClr>
              </a:solidFill>
              <a:effectLst/>
              <a:latin typeface="Arial" panose="020B0604020202020204" pitchFamily="34" charset="0"/>
            </a:endParaRPr>
          </a:p>
        </p:txBody>
      </p:sp>
      <p:sp>
        <p:nvSpPr>
          <p:cNvPr id="2" name="Rectangle 1"/>
          <p:cNvSpPr/>
          <p:nvPr/>
        </p:nvSpPr>
        <p:spPr>
          <a:xfrm>
            <a:off x="4598988" y="157162"/>
            <a:ext cx="7435849" cy="3271837"/>
          </a:xfrm>
          <a:prstGeom prst="rect">
            <a:avLst/>
          </a:prstGeom>
          <a:gradFill>
            <a:gsLst>
              <a:gs pos="0">
                <a:schemeClr val="accent2">
                  <a:lumMod val="50000"/>
                  <a:lumOff val="50000"/>
                </a:schemeClr>
              </a:gs>
              <a:gs pos="100000">
                <a:schemeClr val="accent2">
                  <a:lumMod val="75000"/>
                  <a:lumOff val="25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9" name="Title"/>
          <p:cNvSpPr>
            <a:spLocks noChangeArrowheads="1"/>
          </p:cNvSpPr>
          <p:nvPr/>
        </p:nvSpPr>
        <p:spPr bwMode="auto">
          <a:xfrm>
            <a:off x="5900290" y="1302716"/>
            <a:ext cx="483959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800" b="1" i="0" u="none" strike="noStrike" cap="none" normalizeH="0" baseline="0" dirty="0">
                <a:ln>
                  <a:noFill/>
                </a:ln>
                <a:solidFill>
                  <a:schemeClr val="accent2">
                    <a:lumMod val="10000"/>
                    <a:lumOff val="90000"/>
                  </a:schemeClr>
                </a:solidFill>
                <a:effectLst/>
                <a:latin typeface="Arial Black" panose="020B0A04020102020204" pitchFamily="34" charset="0"/>
              </a:rPr>
              <a:t>Poll Questions</a:t>
            </a:r>
            <a:endParaRPr kumimoji="0" lang="en-US" altLang="en-US" sz="4800" b="0" i="0" u="none" strike="noStrike" cap="none" normalizeH="0" baseline="0" dirty="0">
              <a:ln>
                <a:noFill/>
              </a:ln>
              <a:solidFill>
                <a:schemeClr val="accent2">
                  <a:lumMod val="10000"/>
                  <a:lumOff val="90000"/>
                </a:schemeClr>
              </a:solidFill>
              <a:effectLst/>
            </a:endParaRPr>
          </a:p>
        </p:txBody>
      </p:sp>
      <p:sp>
        <p:nvSpPr>
          <p:cNvPr id="3219" name="Text 1"/>
          <p:cNvSpPr txBox="1"/>
          <p:nvPr/>
        </p:nvSpPr>
        <p:spPr>
          <a:xfrm>
            <a:off x="1253774" y="4126754"/>
            <a:ext cx="8549390" cy="2164695"/>
          </a:xfrm>
          <a:prstGeom prst="rect">
            <a:avLst/>
          </a:prstGeom>
          <a:noFill/>
        </p:spPr>
        <p:txBody>
          <a:bodyPr wrap="square" rtlCol="0">
            <a:spAutoFit/>
          </a:bodyPr>
          <a:lstStyle/>
          <a:p>
            <a:pPr>
              <a:lnSpc>
                <a:spcPct val="150000"/>
              </a:lnSpc>
            </a:pPr>
            <a:r>
              <a:rPr lang="en-US" sz="2000" dirty="0">
                <a:solidFill>
                  <a:schemeClr val="accent5">
                    <a:lumMod val="75000"/>
                  </a:schemeClr>
                </a:solidFill>
              </a:rPr>
              <a:t>How familiar are you with Universal Design for Learning (UDL) principles?</a:t>
            </a:r>
          </a:p>
          <a:p>
            <a:pPr marL="3028950" indent="285750">
              <a:lnSpc>
                <a:spcPct val="150000"/>
              </a:lnSpc>
              <a:buFont typeface="+mj-lt"/>
              <a:buAutoNum type="alphaLcParenR"/>
            </a:pPr>
            <a:r>
              <a:rPr lang="en-US" dirty="0">
                <a:solidFill>
                  <a:schemeClr val="accent5">
                    <a:lumMod val="75000"/>
                  </a:schemeClr>
                </a:solidFill>
              </a:rPr>
              <a:t>Very familiar</a:t>
            </a:r>
          </a:p>
          <a:p>
            <a:pPr marL="3028950" indent="285750">
              <a:lnSpc>
                <a:spcPct val="150000"/>
              </a:lnSpc>
              <a:buFont typeface="+mj-lt"/>
              <a:buAutoNum type="alphaLcParenR"/>
            </a:pPr>
            <a:r>
              <a:rPr lang="en-US" dirty="0">
                <a:solidFill>
                  <a:schemeClr val="accent5">
                    <a:lumMod val="75000"/>
                  </a:schemeClr>
                </a:solidFill>
              </a:rPr>
              <a:t>Somewhat familiar</a:t>
            </a:r>
          </a:p>
          <a:p>
            <a:pPr marL="3028950" indent="285750">
              <a:lnSpc>
                <a:spcPct val="150000"/>
              </a:lnSpc>
              <a:buFont typeface="+mj-lt"/>
              <a:buAutoNum type="alphaLcParenR"/>
            </a:pPr>
            <a:r>
              <a:rPr lang="en-US" dirty="0">
                <a:solidFill>
                  <a:schemeClr val="accent5">
                    <a:lumMod val="75000"/>
                  </a:schemeClr>
                </a:solidFill>
              </a:rPr>
              <a:t>Have heard of but that’s it</a:t>
            </a:r>
          </a:p>
          <a:p>
            <a:pPr marL="3028950" indent="285750">
              <a:lnSpc>
                <a:spcPct val="150000"/>
              </a:lnSpc>
              <a:buFont typeface="+mj-lt"/>
              <a:buAutoNum type="alphaLcParenR"/>
            </a:pPr>
            <a:r>
              <a:rPr lang="en-US" dirty="0">
                <a:solidFill>
                  <a:schemeClr val="accent5">
                    <a:lumMod val="75000"/>
                  </a:schemeClr>
                </a:solidFill>
              </a:rPr>
              <a:t>Not familiar at all</a:t>
            </a:r>
          </a:p>
        </p:txBody>
      </p:sp>
      <p:sp>
        <p:nvSpPr>
          <p:cNvPr id="9" name="Slide Number Placeholder 4">
            <a:extLst>
              <a:ext uri="{FF2B5EF4-FFF2-40B4-BE49-F238E27FC236}">
                <a16:creationId xmlns:a16="http://schemas.microsoft.com/office/drawing/2014/main" id="{FD1FE6C7-7058-4911-9E56-BB03D69BCA19}"/>
              </a:ext>
            </a:extLst>
          </p:cNvPr>
          <p:cNvSpPr txBox="1">
            <a:spLocks/>
          </p:cNvSpPr>
          <p:nvPr/>
        </p:nvSpPr>
        <p:spPr>
          <a:xfrm>
            <a:off x="9147810" y="626506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43E11D-E0F1-4370-9D70-52CAB9357432}" type="slidenum">
              <a:rPr lang="en-US" smtClean="0"/>
              <a:pPr/>
              <a:t>3</a:t>
            </a:fld>
            <a:endParaRPr lang="en-US" dirty="0"/>
          </a:p>
        </p:txBody>
      </p:sp>
      <p:sp>
        <p:nvSpPr>
          <p:cNvPr id="11" name="Left  Corner Accent">
            <a:extLst>
              <a:ext uri="{FF2B5EF4-FFF2-40B4-BE49-F238E27FC236}">
                <a16:creationId xmlns:a16="http://schemas.microsoft.com/office/drawing/2014/main" id="{9C3EE12F-F375-46EF-A10D-EF58A498C325}"/>
              </a:ext>
            </a:extLst>
          </p:cNvPr>
          <p:cNvSpPr>
            <a:spLocks/>
          </p:cNvSpPr>
          <p:nvPr/>
        </p:nvSpPr>
        <p:spPr bwMode="auto">
          <a:xfrm>
            <a:off x="212129" y="158960"/>
            <a:ext cx="633413" cy="633413"/>
          </a:xfrm>
          <a:custGeom>
            <a:avLst/>
            <a:gdLst>
              <a:gd name="T0" fmla="*/ 0 w 799"/>
              <a:gd name="T1" fmla="*/ 799 h 799"/>
              <a:gd name="T2" fmla="*/ 0 w 799"/>
              <a:gd name="T3" fmla="*/ 0 h 799"/>
              <a:gd name="T4" fmla="*/ 799 w 799"/>
              <a:gd name="T5" fmla="*/ 0 h 799"/>
            </a:gdLst>
            <a:ahLst/>
            <a:cxnLst>
              <a:cxn ang="0">
                <a:pos x="T0" y="T1"/>
              </a:cxn>
              <a:cxn ang="0">
                <a:pos x="T2" y="T3"/>
              </a:cxn>
              <a:cxn ang="0">
                <a:pos x="T4" y="T5"/>
              </a:cxn>
            </a:cxnLst>
            <a:rect l="0" t="0" r="r" b="b"/>
            <a:pathLst>
              <a:path w="799" h="799">
                <a:moveTo>
                  <a:pt x="0" y="799"/>
                </a:moveTo>
                <a:lnTo>
                  <a:pt x="0" y="0"/>
                </a:lnTo>
                <a:lnTo>
                  <a:pt x="799" y="0"/>
                </a:lnTo>
              </a:path>
            </a:pathLst>
          </a:custGeom>
          <a:noFill/>
          <a:ln w="95250">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ight  Corner Accent">
            <a:extLst>
              <a:ext uri="{FF2B5EF4-FFF2-40B4-BE49-F238E27FC236}">
                <a16:creationId xmlns:a16="http://schemas.microsoft.com/office/drawing/2014/main" id="{3B65BEC5-EB8F-41BE-A007-B8C6C0147C6A}"/>
              </a:ext>
            </a:extLst>
          </p:cNvPr>
          <p:cNvSpPr>
            <a:spLocks/>
          </p:cNvSpPr>
          <p:nvPr/>
        </p:nvSpPr>
        <p:spPr bwMode="auto">
          <a:xfrm>
            <a:off x="11353800" y="6039642"/>
            <a:ext cx="633413" cy="633413"/>
          </a:xfrm>
          <a:custGeom>
            <a:avLst/>
            <a:gdLst>
              <a:gd name="T0" fmla="*/ 799 w 799"/>
              <a:gd name="T1" fmla="*/ 0 h 799"/>
              <a:gd name="T2" fmla="*/ 799 w 799"/>
              <a:gd name="T3" fmla="*/ 799 h 799"/>
              <a:gd name="T4" fmla="*/ 0 w 799"/>
              <a:gd name="T5" fmla="*/ 799 h 799"/>
            </a:gdLst>
            <a:ahLst/>
            <a:cxnLst>
              <a:cxn ang="0">
                <a:pos x="T0" y="T1"/>
              </a:cxn>
              <a:cxn ang="0">
                <a:pos x="T2" y="T3"/>
              </a:cxn>
              <a:cxn ang="0">
                <a:pos x="T4" y="T5"/>
              </a:cxn>
            </a:cxnLst>
            <a:rect l="0" t="0" r="r" b="b"/>
            <a:pathLst>
              <a:path w="799" h="799">
                <a:moveTo>
                  <a:pt x="799" y="0"/>
                </a:moveTo>
                <a:lnTo>
                  <a:pt x="799" y="799"/>
                </a:lnTo>
                <a:lnTo>
                  <a:pt x="0" y="799"/>
                </a:lnTo>
              </a:path>
            </a:pathLst>
          </a:custGeom>
          <a:noFill/>
          <a:ln w="95250">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065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radiant Overlay"/>
          <p:cNvSpPr>
            <a:spLocks noChangeArrowheads="1"/>
          </p:cNvSpPr>
          <p:nvPr/>
        </p:nvSpPr>
        <p:spPr bwMode="auto">
          <a:xfrm>
            <a:off x="1341438" y="1463040"/>
            <a:ext cx="4754563" cy="4493731"/>
          </a:xfrm>
          <a:prstGeom prst="rect">
            <a:avLst/>
          </a:prstGeom>
          <a:gradFill>
            <a:gsLst>
              <a:gs pos="0">
                <a:schemeClr val="accent6"/>
              </a:gs>
              <a:gs pos="100000">
                <a:schemeClr val="accent1"/>
              </a:gs>
            </a:gsLst>
            <a:lin ang="27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17" name="Image Title"/>
          <p:cNvSpPr>
            <a:spLocks noChangeArrowheads="1"/>
          </p:cNvSpPr>
          <p:nvPr/>
        </p:nvSpPr>
        <p:spPr bwMode="auto">
          <a:xfrm>
            <a:off x="1534954" y="1820228"/>
            <a:ext cx="4344669" cy="379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lvl="0" indent="-342900">
              <a:lnSpc>
                <a:spcPct val="114000"/>
              </a:lnSpc>
              <a:spcBef>
                <a:spcPts val="600"/>
              </a:spcBef>
              <a:buFont typeface="Wingdings" panose="05000000000000000000" pitchFamily="2" charset="2"/>
              <a:buChar char="§"/>
            </a:pPr>
            <a:r>
              <a:rPr lang="en-US" altLang="en-US" sz="2000" b="1" dirty="0">
                <a:solidFill>
                  <a:schemeClr val="bg1"/>
                </a:solidFill>
                <a:latin typeface="Arial Black" panose="020B0A04020102020204" pitchFamily="34" charset="0"/>
              </a:rPr>
              <a:t>Saves time</a:t>
            </a:r>
          </a:p>
          <a:p>
            <a:pPr marL="342900" lvl="0" indent="-342900">
              <a:lnSpc>
                <a:spcPct val="114000"/>
              </a:lnSpc>
              <a:spcBef>
                <a:spcPts val="600"/>
              </a:spcBef>
              <a:buFont typeface="Wingdings" panose="05000000000000000000" pitchFamily="2" charset="2"/>
              <a:buChar char="§"/>
            </a:pPr>
            <a:r>
              <a:rPr lang="en-US" altLang="en-US" sz="2000" b="1" dirty="0">
                <a:solidFill>
                  <a:schemeClr val="bg1"/>
                </a:solidFill>
                <a:latin typeface="Arial Black" panose="020B0A04020102020204" pitchFamily="34" charset="0"/>
              </a:rPr>
              <a:t>Saves money</a:t>
            </a:r>
          </a:p>
          <a:p>
            <a:pPr marL="342900" lvl="0" indent="-342900">
              <a:lnSpc>
                <a:spcPct val="114000"/>
              </a:lnSpc>
              <a:spcBef>
                <a:spcPts val="600"/>
              </a:spcBef>
              <a:buFont typeface="Wingdings" panose="05000000000000000000" pitchFamily="2" charset="2"/>
              <a:buChar char="§"/>
            </a:pPr>
            <a:r>
              <a:rPr lang="en-US" altLang="en-US" sz="2000" b="1" dirty="0">
                <a:solidFill>
                  <a:schemeClr val="bg1"/>
                </a:solidFill>
                <a:latin typeface="Arial Black" panose="020B0A04020102020204" pitchFamily="34" charset="0"/>
              </a:rPr>
              <a:t>Promotes inclusion</a:t>
            </a:r>
          </a:p>
          <a:p>
            <a:pPr marL="342900" lvl="0" indent="-342900">
              <a:lnSpc>
                <a:spcPct val="114000"/>
              </a:lnSpc>
              <a:spcBef>
                <a:spcPts val="600"/>
              </a:spcBef>
              <a:buFont typeface="Wingdings" panose="05000000000000000000" pitchFamily="2" charset="2"/>
              <a:buChar char="§"/>
            </a:pPr>
            <a:r>
              <a:rPr lang="en-US" altLang="en-US" sz="2000" b="1" dirty="0">
                <a:solidFill>
                  <a:schemeClr val="bg1"/>
                </a:solidFill>
                <a:latin typeface="Arial Black" panose="020B0A04020102020204" pitchFamily="34" charset="0"/>
              </a:rPr>
              <a:t>Assists in avoiding legal issues</a:t>
            </a:r>
          </a:p>
          <a:p>
            <a:pPr marL="342900" lvl="0" indent="-342900">
              <a:lnSpc>
                <a:spcPct val="114000"/>
              </a:lnSpc>
              <a:spcBef>
                <a:spcPts val="600"/>
              </a:spcBef>
              <a:buFont typeface="Wingdings" panose="05000000000000000000" pitchFamily="2" charset="2"/>
              <a:buChar char="§"/>
            </a:pPr>
            <a:r>
              <a:rPr lang="en-US" altLang="en-US" sz="2000" b="1" dirty="0">
                <a:solidFill>
                  <a:schemeClr val="bg1"/>
                </a:solidFill>
                <a:latin typeface="Arial Black" panose="020B0A04020102020204" pitchFamily="34" charset="0"/>
              </a:rPr>
              <a:t>Provides access and opportunities for learning to take place anytime/ anywhere (distance learning)</a:t>
            </a:r>
          </a:p>
        </p:txBody>
      </p:sp>
      <p:graphicFrame>
        <p:nvGraphicFramePr>
          <p:cNvPr id="26" name="Image 1"/>
          <p:cNvGraphicFramePr/>
          <p:nvPr>
            <p:extLst>
              <p:ext uri="{D42A27DB-BD31-4B8C-83A1-F6EECF244321}">
                <p14:modId xmlns:p14="http://schemas.microsoft.com/office/powerpoint/2010/main" val="3364660798"/>
              </p:ext>
            </p:extLst>
          </p:nvPr>
        </p:nvGraphicFramePr>
        <p:xfrm>
          <a:off x="6289517" y="2130082"/>
          <a:ext cx="5062694" cy="3176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3" name="Maintitle"/>
          <p:cNvSpPr>
            <a:spLocks noChangeArrowheads="1"/>
          </p:cNvSpPr>
          <p:nvPr/>
        </p:nvSpPr>
        <p:spPr bwMode="auto">
          <a:xfrm>
            <a:off x="4262168" y="629504"/>
            <a:ext cx="366767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3600" b="1" dirty="0">
                <a:solidFill>
                  <a:schemeClr val="accent4"/>
                </a:solidFill>
                <a:latin typeface="Arial Black" panose="020B0A04020102020204" pitchFamily="34" charset="0"/>
              </a:rPr>
              <a:t>Other Benefits</a:t>
            </a:r>
            <a:endParaRPr kumimoji="0" lang="en-US" altLang="en-US" sz="1800" b="0" i="0" u="none" strike="noStrike" cap="none" normalizeH="0" baseline="0" dirty="0">
              <a:ln>
                <a:noFill/>
              </a:ln>
              <a:solidFill>
                <a:schemeClr val="accent4"/>
              </a:solidFill>
              <a:effectLst/>
            </a:endParaRPr>
          </a:p>
        </p:txBody>
      </p:sp>
      <p:sp>
        <p:nvSpPr>
          <p:cNvPr id="2" name="Slide Number Placeholder 4">
            <a:extLst>
              <a:ext uri="{FF2B5EF4-FFF2-40B4-BE49-F238E27FC236}">
                <a16:creationId xmlns:a16="http://schemas.microsoft.com/office/drawing/2014/main" id="{50625631-EA40-4563-AEB1-36A03D8CF76A}"/>
              </a:ext>
            </a:extLst>
          </p:cNvPr>
          <p:cNvSpPr txBox="1">
            <a:spLocks/>
          </p:cNvSpPr>
          <p:nvPr/>
        </p:nvSpPr>
        <p:spPr>
          <a:xfrm>
            <a:off x="9147810" y="626506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43E11D-E0F1-4370-9D70-52CAB9357432}" type="slidenum">
              <a:rPr lang="en-US" smtClean="0"/>
              <a:pPr/>
              <a:t>30</a:t>
            </a:fld>
            <a:endParaRPr lang="en-US" dirty="0"/>
          </a:p>
        </p:txBody>
      </p:sp>
    </p:spTree>
    <p:extLst>
      <p:ext uri="{BB962C8B-B14F-4D97-AF65-F5344CB8AC3E}">
        <p14:creationId xmlns:p14="http://schemas.microsoft.com/office/powerpoint/2010/main" val="136543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rner Rectangle"/>
          <p:cNvSpPr>
            <a:spLocks noChangeArrowheads="1"/>
          </p:cNvSpPr>
          <p:nvPr/>
        </p:nvSpPr>
        <p:spPr bwMode="auto">
          <a:xfrm>
            <a:off x="9526" y="4762"/>
            <a:ext cx="3424238" cy="6853237"/>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Sqaure Title Text"/>
          <p:cNvSpPr>
            <a:spLocks noChangeArrowheads="1"/>
          </p:cNvSpPr>
          <p:nvPr/>
        </p:nvSpPr>
        <p:spPr bwMode="auto">
          <a:xfrm>
            <a:off x="708907" y="3542785"/>
            <a:ext cx="18551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F2F2F2"/>
                </a:solidFill>
                <a:effectLst/>
                <a:latin typeface="Arial" panose="020B0604020202020204" pitchFamily="34" charset="0"/>
              </a:rPr>
              <a:t>UDL in Action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Main Title"/>
          <p:cNvSpPr>
            <a:spLocks noChangeArrowheads="1"/>
          </p:cNvSpPr>
          <p:nvPr/>
        </p:nvSpPr>
        <p:spPr bwMode="auto">
          <a:xfrm>
            <a:off x="273397" y="2494890"/>
            <a:ext cx="272613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chemeClr val="tx2"/>
                </a:solidFill>
                <a:effectLst/>
                <a:latin typeface="Arial Black" panose="020B0A04020102020204" pitchFamily="34" charset="0"/>
              </a:rPr>
              <a:t>Video Clip:</a:t>
            </a:r>
            <a:endParaRPr lang="en-US" altLang="en-US" sz="3600" dirty="0">
              <a:solidFill>
                <a:schemeClr val="tx2"/>
              </a:solidFill>
            </a:endParaRPr>
          </a:p>
        </p:txBody>
      </p:sp>
      <p:sp>
        <p:nvSpPr>
          <p:cNvPr id="13" name="Slide Number Placeholder 4">
            <a:extLst>
              <a:ext uri="{FF2B5EF4-FFF2-40B4-BE49-F238E27FC236}">
                <a16:creationId xmlns:a16="http://schemas.microsoft.com/office/drawing/2014/main" id="{60F3C7E8-8FC4-450D-BDA2-C47AEF9FB89E}"/>
              </a:ext>
            </a:extLst>
          </p:cNvPr>
          <p:cNvSpPr txBox="1">
            <a:spLocks/>
          </p:cNvSpPr>
          <p:nvPr/>
        </p:nvSpPr>
        <p:spPr>
          <a:xfrm>
            <a:off x="9147810" y="626506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43E11D-E0F1-4370-9D70-52CAB9357432}" type="slidenum">
              <a:rPr lang="en-US" smtClean="0"/>
              <a:pPr/>
              <a:t>31</a:t>
            </a:fld>
            <a:endParaRPr lang="en-US" dirty="0"/>
          </a:p>
        </p:txBody>
      </p:sp>
      <p:pic>
        <p:nvPicPr>
          <p:cNvPr id="2" name="Picture 1">
            <a:extLst>
              <a:ext uri="{FF2B5EF4-FFF2-40B4-BE49-F238E27FC236}">
                <a16:creationId xmlns:a16="http://schemas.microsoft.com/office/drawing/2014/main" id="{CFC507B5-054B-D5B1-8268-63E178CB1CCA}"/>
              </a:ext>
            </a:extLst>
          </p:cNvPr>
          <p:cNvPicPr>
            <a:picLocks noChangeAspect="1"/>
          </p:cNvPicPr>
          <p:nvPr/>
        </p:nvPicPr>
        <p:blipFill>
          <a:blip r:embed="rId3"/>
          <a:stretch>
            <a:fillRect/>
          </a:stretch>
        </p:blipFill>
        <p:spPr>
          <a:xfrm>
            <a:off x="3697635" y="1459489"/>
            <a:ext cx="7927434" cy="4432156"/>
          </a:xfrm>
          <a:prstGeom prst="rect">
            <a:avLst/>
          </a:prstGeom>
        </p:spPr>
      </p:pic>
    </p:spTree>
    <p:extLst>
      <p:ext uri="{BB962C8B-B14F-4D97-AF65-F5344CB8AC3E}">
        <p14:creationId xmlns:p14="http://schemas.microsoft.com/office/powerpoint/2010/main" val="96645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Background Image"/>
          <p:cNvGraphicFramePr/>
          <p:nvPr>
            <p:extLst>
              <p:ext uri="{D42A27DB-BD31-4B8C-83A1-F6EECF244321}">
                <p14:modId xmlns:p14="http://schemas.microsoft.com/office/powerpoint/2010/main" val="1986474241"/>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Gradient Overlay"/>
          <p:cNvSpPr>
            <a:spLocks noChangeArrowheads="1"/>
          </p:cNvSpPr>
          <p:nvPr/>
        </p:nvSpPr>
        <p:spPr bwMode="auto">
          <a:xfrm>
            <a:off x="9526" y="4799013"/>
            <a:ext cx="12172950" cy="2054225"/>
          </a:xfrm>
          <a:prstGeom prst="rect">
            <a:avLst/>
          </a:prstGeom>
          <a:gradFill>
            <a:gsLst>
              <a:gs pos="0">
                <a:schemeClr val="accent6">
                  <a:alpha val="85000"/>
                </a:schemeClr>
              </a:gs>
              <a:gs pos="100000">
                <a:schemeClr val="accent1">
                  <a:alpha val="85000"/>
                </a:schemeClr>
              </a:gs>
            </a:gsLst>
            <a:lin ang="27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54" name="Main TextBox"/>
          <p:cNvSpPr txBox="1"/>
          <p:nvPr/>
        </p:nvSpPr>
        <p:spPr>
          <a:xfrm>
            <a:off x="2122714" y="5612328"/>
            <a:ext cx="7903029" cy="366126"/>
          </a:xfrm>
          <a:prstGeom prst="rect">
            <a:avLst/>
          </a:prstGeom>
          <a:noFill/>
        </p:spPr>
        <p:txBody>
          <a:bodyPr wrap="square" rtlCol="0">
            <a:spAutoFit/>
          </a:bodyPr>
          <a:lstStyle/>
          <a:p>
            <a:pPr algn="ctr">
              <a:lnSpc>
                <a:spcPts val="2260"/>
              </a:lnSpc>
            </a:pPr>
            <a:r>
              <a:rPr lang="en-US" dirty="0">
                <a:solidFill>
                  <a:schemeClr val="bg1"/>
                </a:solidFill>
              </a:rPr>
              <a:t>Websites</a:t>
            </a:r>
          </a:p>
        </p:txBody>
      </p:sp>
      <p:sp>
        <p:nvSpPr>
          <p:cNvPr id="9" name="Main Title"/>
          <p:cNvSpPr>
            <a:spLocks noChangeArrowheads="1"/>
          </p:cNvSpPr>
          <p:nvPr/>
        </p:nvSpPr>
        <p:spPr bwMode="auto">
          <a:xfrm>
            <a:off x="4764126" y="4976813"/>
            <a:ext cx="266380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FFFFFF"/>
                </a:solidFill>
                <a:effectLst/>
                <a:latin typeface="Arial Black" panose="020B0A04020102020204" pitchFamily="34" charset="0"/>
              </a:rPr>
              <a:t>Resources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Slide Number Placeholder 4">
            <a:extLst>
              <a:ext uri="{FF2B5EF4-FFF2-40B4-BE49-F238E27FC236}">
                <a16:creationId xmlns:a16="http://schemas.microsoft.com/office/drawing/2014/main" id="{149BBF15-E466-4077-99C9-D87972D258DC}"/>
              </a:ext>
            </a:extLst>
          </p:cNvPr>
          <p:cNvSpPr txBox="1">
            <a:spLocks/>
          </p:cNvSpPr>
          <p:nvPr/>
        </p:nvSpPr>
        <p:spPr>
          <a:xfrm>
            <a:off x="9147810" y="626506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43E11D-E0F1-4370-9D70-52CAB9357432}" type="slidenum">
              <a:rPr lang="en-US" smtClean="0">
                <a:solidFill>
                  <a:schemeClr val="bg1"/>
                </a:solidFill>
              </a:rPr>
              <a:pPr/>
              <a:t>32</a:t>
            </a:fld>
            <a:endParaRPr lang="en-US" dirty="0">
              <a:solidFill>
                <a:schemeClr val="bg1"/>
              </a:solidFill>
            </a:endParaRPr>
          </a:p>
        </p:txBody>
      </p:sp>
    </p:spTree>
    <p:extLst>
      <p:ext uri="{BB962C8B-B14F-4D97-AF65-F5344CB8AC3E}">
        <p14:creationId xmlns:p14="http://schemas.microsoft.com/office/powerpoint/2010/main" val="48846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410690" y="327110"/>
            <a:ext cx="7550728" cy="1100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a:solidFill>
                  <a:schemeClr val="bg1"/>
                </a:solidFill>
                <a:latin typeface="+mj-lt"/>
                <a:ea typeface="+mj-ea"/>
                <a:cs typeface="+mj-cs"/>
              </a:defRPr>
            </a:lvl1pPr>
            <a:lvl2pPr algn="l" rtl="0" eaLnBrk="1" fontAlgn="base" hangingPunct="1">
              <a:spcBef>
                <a:spcPct val="0"/>
              </a:spcBef>
              <a:spcAft>
                <a:spcPct val="0"/>
              </a:spcAft>
              <a:defRPr sz="3600">
                <a:solidFill>
                  <a:schemeClr val="bg1"/>
                </a:solidFill>
                <a:latin typeface="Arial" charset="0"/>
                <a:cs typeface="Arial" charset="0"/>
              </a:defRPr>
            </a:lvl2pPr>
            <a:lvl3pPr algn="l" rtl="0" eaLnBrk="1" fontAlgn="base" hangingPunct="1">
              <a:spcBef>
                <a:spcPct val="0"/>
              </a:spcBef>
              <a:spcAft>
                <a:spcPct val="0"/>
              </a:spcAft>
              <a:defRPr sz="3600">
                <a:solidFill>
                  <a:schemeClr val="bg1"/>
                </a:solidFill>
                <a:latin typeface="Arial" charset="0"/>
                <a:cs typeface="Arial" charset="0"/>
              </a:defRPr>
            </a:lvl3pPr>
            <a:lvl4pPr algn="l" rtl="0" eaLnBrk="1" fontAlgn="base" hangingPunct="1">
              <a:spcBef>
                <a:spcPct val="0"/>
              </a:spcBef>
              <a:spcAft>
                <a:spcPct val="0"/>
              </a:spcAft>
              <a:defRPr sz="3600">
                <a:solidFill>
                  <a:schemeClr val="bg1"/>
                </a:solidFill>
                <a:latin typeface="Arial" charset="0"/>
                <a:cs typeface="Arial" charset="0"/>
              </a:defRPr>
            </a:lvl4pPr>
            <a:lvl5pPr algn="l" rtl="0" eaLnBrk="1" fontAlgn="base" hangingPunct="1">
              <a:spcBef>
                <a:spcPct val="0"/>
              </a:spcBef>
              <a:spcAft>
                <a:spcPct val="0"/>
              </a:spcAft>
              <a:defRPr sz="3600">
                <a:solidFill>
                  <a:schemeClr val="bg1"/>
                </a:solidFill>
                <a:latin typeface="Arial" charset="0"/>
                <a:cs typeface="Arial" charset="0"/>
              </a:defRPr>
            </a:lvl5pPr>
            <a:lvl6pPr marL="457200" algn="l" rtl="0" eaLnBrk="1" fontAlgn="base" hangingPunct="1">
              <a:spcBef>
                <a:spcPct val="0"/>
              </a:spcBef>
              <a:spcAft>
                <a:spcPct val="0"/>
              </a:spcAft>
              <a:defRPr sz="3600">
                <a:solidFill>
                  <a:schemeClr val="bg1"/>
                </a:solidFill>
                <a:latin typeface="Arial" charset="0"/>
                <a:cs typeface="Arial" charset="0"/>
              </a:defRPr>
            </a:lvl6pPr>
            <a:lvl7pPr marL="914400" algn="l" rtl="0" eaLnBrk="1" fontAlgn="base" hangingPunct="1">
              <a:spcBef>
                <a:spcPct val="0"/>
              </a:spcBef>
              <a:spcAft>
                <a:spcPct val="0"/>
              </a:spcAft>
              <a:defRPr sz="3600">
                <a:solidFill>
                  <a:schemeClr val="bg1"/>
                </a:solidFill>
                <a:latin typeface="Arial" charset="0"/>
                <a:cs typeface="Arial" charset="0"/>
              </a:defRPr>
            </a:lvl7pPr>
            <a:lvl8pPr marL="1371600" algn="l" rtl="0" eaLnBrk="1" fontAlgn="base" hangingPunct="1">
              <a:spcBef>
                <a:spcPct val="0"/>
              </a:spcBef>
              <a:spcAft>
                <a:spcPct val="0"/>
              </a:spcAft>
              <a:defRPr sz="3600">
                <a:solidFill>
                  <a:schemeClr val="bg1"/>
                </a:solidFill>
                <a:latin typeface="Arial" charset="0"/>
                <a:cs typeface="Arial" charset="0"/>
              </a:defRPr>
            </a:lvl8pPr>
            <a:lvl9pPr marL="1828800" algn="l" rtl="0" eaLnBrk="1" fontAlgn="base" hangingPunct="1">
              <a:spcBef>
                <a:spcPct val="0"/>
              </a:spcBef>
              <a:spcAft>
                <a:spcPct val="0"/>
              </a:spcAft>
              <a:defRPr sz="3600">
                <a:solidFill>
                  <a:schemeClr val="bg1"/>
                </a:solidFill>
                <a:latin typeface="Arial" charset="0"/>
                <a:cs typeface="Arial" charset="0"/>
              </a:defRPr>
            </a:lvl9pPr>
          </a:lstStyle>
          <a:p>
            <a:pPr algn="ctr">
              <a:defRPr/>
            </a:pPr>
            <a:r>
              <a:rPr lang="en-US" b="1" kern="0" dirty="0">
                <a:solidFill>
                  <a:srgbClr val="7030A0"/>
                </a:solidFill>
              </a:rPr>
              <a:t>Job Corps Disability Website</a:t>
            </a:r>
          </a:p>
          <a:p>
            <a:pPr algn="ctr">
              <a:defRPr/>
            </a:pPr>
            <a:r>
              <a:rPr lang="en-US" sz="2000" kern="0" dirty="0">
                <a:solidFill>
                  <a:srgbClr val="232653"/>
                </a:solidFill>
                <a:latin typeface="Arial" panose="020B0604020202020204" pitchFamily="34" charset="0"/>
                <a:cs typeface="Arial" panose="020B0604020202020204" pitchFamily="34" charset="0"/>
              </a:rPr>
              <a:t>https://supportservices.jobcorps.gov/disability/Pages/default.aspx</a:t>
            </a:r>
          </a:p>
        </p:txBody>
      </p:sp>
      <p:sp>
        <p:nvSpPr>
          <p:cNvPr id="2" name="Slide Number Placeholder 4">
            <a:extLst>
              <a:ext uri="{FF2B5EF4-FFF2-40B4-BE49-F238E27FC236}">
                <a16:creationId xmlns:a16="http://schemas.microsoft.com/office/drawing/2014/main" id="{BD5D1ADB-8D31-44A2-BA78-7A3A0B165F21}"/>
              </a:ext>
            </a:extLst>
          </p:cNvPr>
          <p:cNvSpPr txBox="1">
            <a:spLocks/>
          </p:cNvSpPr>
          <p:nvPr/>
        </p:nvSpPr>
        <p:spPr>
          <a:xfrm>
            <a:off x="9147810" y="626506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43E11D-E0F1-4370-9D70-52CAB9357432}" type="slidenum">
              <a:rPr lang="en-US" smtClean="0"/>
              <a:pPr/>
              <a:t>33</a:t>
            </a:fld>
            <a:endParaRPr lang="en-US" dirty="0"/>
          </a:p>
        </p:txBody>
      </p:sp>
      <p:pic>
        <p:nvPicPr>
          <p:cNvPr id="7" name="Picture 6">
            <a:extLst>
              <a:ext uri="{FF2B5EF4-FFF2-40B4-BE49-F238E27FC236}">
                <a16:creationId xmlns:a16="http://schemas.microsoft.com/office/drawing/2014/main" id="{6291E781-EDA7-A442-4E0E-F90744810E32}"/>
              </a:ext>
            </a:extLst>
          </p:cNvPr>
          <p:cNvPicPr>
            <a:picLocks noChangeAspect="1"/>
          </p:cNvPicPr>
          <p:nvPr/>
        </p:nvPicPr>
        <p:blipFill>
          <a:blip r:embed="rId3"/>
          <a:stretch>
            <a:fillRect/>
          </a:stretch>
        </p:blipFill>
        <p:spPr>
          <a:xfrm>
            <a:off x="691558" y="1427247"/>
            <a:ext cx="10988992" cy="4740051"/>
          </a:xfrm>
          <a:prstGeom prst="rect">
            <a:avLst/>
          </a:prstGeom>
        </p:spPr>
      </p:pic>
    </p:spTree>
    <p:extLst>
      <p:ext uri="{BB962C8B-B14F-4D97-AF65-F5344CB8AC3E}">
        <p14:creationId xmlns:p14="http://schemas.microsoft.com/office/powerpoint/2010/main" val="30460691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4E2B62-AD1F-4ACB-AC39-656A7E09A9B7}"/>
              </a:ext>
            </a:extLst>
          </p:cNvPr>
          <p:cNvSpPr>
            <a:spLocks noGrp="1"/>
          </p:cNvSpPr>
          <p:nvPr>
            <p:ph type="title"/>
          </p:nvPr>
        </p:nvSpPr>
        <p:spPr>
          <a:xfrm>
            <a:off x="8972265" y="3019443"/>
            <a:ext cx="2503455" cy="819114"/>
          </a:xfrm>
        </p:spPr>
        <p:txBody>
          <a:bodyPr>
            <a:normAutofit fontScale="90000"/>
          </a:bodyPr>
          <a:lstStyle/>
          <a:p>
            <a:pPr algn="ctr"/>
            <a:r>
              <a:rPr lang="en-US" dirty="0">
                <a:solidFill>
                  <a:srgbClr val="7030A0"/>
                </a:solidFill>
              </a:rPr>
              <a:t>CAST</a:t>
            </a:r>
            <a:br>
              <a:rPr lang="en-US" dirty="0"/>
            </a:br>
            <a:r>
              <a:rPr lang="en-US" sz="2200" dirty="0">
                <a:solidFill>
                  <a:schemeClr val="tx1">
                    <a:lumMod val="65000"/>
                    <a:lumOff val="35000"/>
                  </a:schemeClr>
                </a:solidFill>
                <a:latin typeface="+mn-lt"/>
              </a:rPr>
              <a:t>http://www.cast.org/</a:t>
            </a:r>
          </a:p>
        </p:txBody>
      </p:sp>
      <p:pic>
        <p:nvPicPr>
          <p:cNvPr id="9" name="Picture 8">
            <a:extLst>
              <a:ext uri="{FF2B5EF4-FFF2-40B4-BE49-F238E27FC236}">
                <a16:creationId xmlns:a16="http://schemas.microsoft.com/office/drawing/2014/main" id="{B1203EEC-1239-4001-ADA0-11B630A9B523}"/>
              </a:ext>
            </a:extLst>
          </p:cNvPr>
          <p:cNvPicPr>
            <a:picLocks noChangeAspect="1"/>
          </p:cNvPicPr>
          <p:nvPr/>
        </p:nvPicPr>
        <p:blipFill>
          <a:blip r:embed="rId3"/>
          <a:stretch>
            <a:fillRect/>
          </a:stretch>
        </p:blipFill>
        <p:spPr>
          <a:xfrm>
            <a:off x="838200" y="665160"/>
            <a:ext cx="7652805" cy="5527680"/>
          </a:xfrm>
          <a:prstGeom prst="rect">
            <a:avLst/>
          </a:prstGeom>
        </p:spPr>
      </p:pic>
      <p:sp>
        <p:nvSpPr>
          <p:cNvPr id="2" name="Slide Number Placeholder 4">
            <a:extLst>
              <a:ext uri="{FF2B5EF4-FFF2-40B4-BE49-F238E27FC236}">
                <a16:creationId xmlns:a16="http://schemas.microsoft.com/office/drawing/2014/main" id="{C28E822C-B149-4429-91B3-0F2AD104EA12}"/>
              </a:ext>
            </a:extLst>
          </p:cNvPr>
          <p:cNvSpPr txBox="1">
            <a:spLocks/>
          </p:cNvSpPr>
          <p:nvPr/>
        </p:nvSpPr>
        <p:spPr>
          <a:xfrm>
            <a:off x="9147810" y="626506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43E11D-E0F1-4370-9D70-52CAB9357432}" type="slidenum">
              <a:rPr lang="en-US" smtClean="0"/>
              <a:pPr/>
              <a:t>34</a:t>
            </a:fld>
            <a:endParaRPr lang="en-US" dirty="0"/>
          </a:p>
        </p:txBody>
      </p:sp>
    </p:spTree>
    <p:extLst>
      <p:ext uri="{BB962C8B-B14F-4D97-AF65-F5344CB8AC3E}">
        <p14:creationId xmlns:p14="http://schemas.microsoft.com/office/powerpoint/2010/main" val="17368011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4E2B62-AD1F-4ACB-AC39-656A7E09A9B7}"/>
              </a:ext>
            </a:extLst>
          </p:cNvPr>
          <p:cNvSpPr>
            <a:spLocks noGrp="1"/>
          </p:cNvSpPr>
          <p:nvPr>
            <p:ph type="title"/>
          </p:nvPr>
        </p:nvSpPr>
        <p:spPr>
          <a:xfrm>
            <a:off x="1280161" y="674370"/>
            <a:ext cx="9966960" cy="1009118"/>
          </a:xfrm>
        </p:spPr>
        <p:txBody>
          <a:bodyPr>
            <a:normAutofit/>
          </a:bodyPr>
          <a:lstStyle/>
          <a:p>
            <a:pPr algn="ctr"/>
            <a:r>
              <a:rPr lang="en-US" dirty="0">
                <a:solidFill>
                  <a:srgbClr val="7030A0"/>
                </a:solidFill>
              </a:rPr>
              <a:t>National Center on UDL</a:t>
            </a:r>
            <a:br>
              <a:rPr lang="en-US" dirty="0"/>
            </a:br>
            <a:r>
              <a:rPr lang="en-US" sz="2000" dirty="0">
                <a:solidFill>
                  <a:schemeClr val="tx1">
                    <a:lumMod val="65000"/>
                    <a:lumOff val="35000"/>
                  </a:schemeClr>
                </a:solidFill>
                <a:latin typeface="+mn-lt"/>
              </a:rPr>
              <a:t>https://www.youtube.com/watch?v=JR8EPXsTgbA</a:t>
            </a:r>
          </a:p>
        </p:txBody>
      </p:sp>
      <p:pic>
        <p:nvPicPr>
          <p:cNvPr id="5" name="Content Placeholder 10">
            <a:extLst>
              <a:ext uri="{FF2B5EF4-FFF2-40B4-BE49-F238E27FC236}">
                <a16:creationId xmlns:a16="http://schemas.microsoft.com/office/drawing/2014/main" id="{7CF2332B-B73C-4CCE-BB20-D0E64CD3AC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091"/>
          <a:stretch/>
        </p:blipFill>
        <p:spPr>
          <a:xfrm>
            <a:off x="2733004" y="2245340"/>
            <a:ext cx="6725991" cy="3938290"/>
          </a:xfrm>
          <a:prstGeom prst="rect">
            <a:avLst/>
          </a:prstGeom>
        </p:spPr>
      </p:pic>
      <p:sp>
        <p:nvSpPr>
          <p:cNvPr id="2" name="Slide Number Placeholder 4">
            <a:extLst>
              <a:ext uri="{FF2B5EF4-FFF2-40B4-BE49-F238E27FC236}">
                <a16:creationId xmlns:a16="http://schemas.microsoft.com/office/drawing/2014/main" id="{B75EB97B-7865-49B9-859A-9D7BE5FAD543}"/>
              </a:ext>
            </a:extLst>
          </p:cNvPr>
          <p:cNvSpPr txBox="1">
            <a:spLocks/>
          </p:cNvSpPr>
          <p:nvPr/>
        </p:nvSpPr>
        <p:spPr>
          <a:xfrm>
            <a:off x="9147810" y="626506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43E11D-E0F1-4370-9D70-52CAB9357432}" type="slidenum">
              <a:rPr lang="en-US" smtClean="0"/>
              <a:pPr/>
              <a:t>35</a:t>
            </a:fld>
            <a:endParaRPr lang="en-US" dirty="0"/>
          </a:p>
        </p:txBody>
      </p:sp>
    </p:spTree>
    <p:extLst>
      <p:ext uri="{BB962C8B-B14F-4D97-AF65-F5344CB8AC3E}">
        <p14:creationId xmlns:p14="http://schemas.microsoft.com/office/powerpoint/2010/main" val="3976074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Background Image"/>
          <p:cNvGraphicFramePr/>
          <p:nvPr>
            <p:extLst>
              <p:ext uri="{D42A27DB-BD31-4B8C-83A1-F6EECF244321}">
                <p14:modId xmlns:p14="http://schemas.microsoft.com/office/powerpoint/2010/main" val="3691907501"/>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Gradient Overlay"/>
          <p:cNvSpPr>
            <a:spLocks noChangeArrowheads="1"/>
          </p:cNvSpPr>
          <p:nvPr/>
        </p:nvSpPr>
        <p:spPr bwMode="auto">
          <a:xfrm>
            <a:off x="9526" y="4799013"/>
            <a:ext cx="12172950" cy="2054225"/>
          </a:xfrm>
          <a:prstGeom prst="rect">
            <a:avLst/>
          </a:prstGeom>
          <a:gradFill>
            <a:gsLst>
              <a:gs pos="0">
                <a:schemeClr val="accent6">
                  <a:alpha val="85000"/>
                </a:schemeClr>
              </a:gs>
              <a:gs pos="100000">
                <a:schemeClr val="accent1">
                  <a:alpha val="85000"/>
                </a:schemeClr>
              </a:gs>
            </a:gsLst>
            <a:lin ang="27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54" name="Main TextBox"/>
          <p:cNvSpPr txBox="1"/>
          <p:nvPr/>
        </p:nvSpPr>
        <p:spPr>
          <a:xfrm>
            <a:off x="2758892" y="5612328"/>
            <a:ext cx="6664509" cy="354392"/>
          </a:xfrm>
          <a:prstGeom prst="rect">
            <a:avLst/>
          </a:prstGeom>
          <a:noFill/>
        </p:spPr>
        <p:txBody>
          <a:bodyPr wrap="square" rtlCol="0">
            <a:spAutoFit/>
          </a:bodyPr>
          <a:lstStyle/>
          <a:p>
            <a:pPr algn="ctr">
              <a:lnSpc>
                <a:spcPts val="2260"/>
              </a:lnSpc>
            </a:pPr>
            <a:r>
              <a:rPr lang="en-US" sz="1400" dirty="0">
                <a:solidFill>
                  <a:schemeClr val="bg1"/>
                </a:solidFill>
              </a:rPr>
              <a:t>History and Examples</a:t>
            </a:r>
          </a:p>
        </p:txBody>
      </p:sp>
      <p:sp>
        <p:nvSpPr>
          <p:cNvPr id="9" name="Main Title"/>
          <p:cNvSpPr>
            <a:spLocks noChangeArrowheads="1"/>
          </p:cNvSpPr>
          <p:nvPr/>
        </p:nvSpPr>
        <p:spPr bwMode="auto">
          <a:xfrm>
            <a:off x="3976101" y="4976813"/>
            <a:ext cx="423981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FFFFFF"/>
                </a:solidFill>
                <a:effectLst/>
                <a:latin typeface="Arial Black" panose="020B0A04020102020204" pitchFamily="34" charset="0"/>
              </a:rPr>
              <a:t>UDL Background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Slide Number Placeholder 4">
            <a:extLst>
              <a:ext uri="{FF2B5EF4-FFF2-40B4-BE49-F238E27FC236}">
                <a16:creationId xmlns:a16="http://schemas.microsoft.com/office/drawing/2014/main" id="{0BD81985-49C7-44FF-98FF-12CB8277FEA3}"/>
              </a:ext>
            </a:extLst>
          </p:cNvPr>
          <p:cNvSpPr txBox="1">
            <a:spLocks/>
          </p:cNvSpPr>
          <p:nvPr/>
        </p:nvSpPr>
        <p:spPr>
          <a:xfrm>
            <a:off x="9147810" y="626506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43E11D-E0F1-4370-9D70-52CAB9357432}" type="slidenum">
              <a:rPr lang="en-US" smtClean="0">
                <a:solidFill>
                  <a:schemeClr val="bg1"/>
                </a:solidFill>
              </a:rPr>
              <a:pPr/>
              <a:t>4</a:t>
            </a:fld>
            <a:endParaRPr lang="en-US" dirty="0">
              <a:solidFill>
                <a:schemeClr val="bg1"/>
              </a:solidFill>
            </a:endParaRPr>
          </a:p>
        </p:txBody>
      </p:sp>
    </p:spTree>
    <p:extLst>
      <p:ext uri="{BB962C8B-B14F-4D97-AF65-F5344CB8AC3E}">
        <p14:creationId xmlns:p14="http://schemas.microsoft.com/office/powerpoint/2010/main" val="4031891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Main Title"/>
          <p:cNvSpPr>
            <a:spLocks noChangeArrowheads="1"/>
          </p:cNvSpPr>
          <p:nvPr/>
        </p:nvSpPr>
        <p:spPr bwMode="auto">
          <a:xfrm>
            <a:off x="4649292" y="582660"/>
            <a:ext cx="2893421"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200" b="1" dirty="0">
                <a:solidFill>
                  <a:schemeClr val="accent4"/>
                </a:solidFill>
                <a:latin typeface="Arial Black" panose="020B0A04020102020204" pitchFamily="34" charset="0"/>
              </a:rPr>
              <a:t>Accessibility</a:t>
            </a:r>
            <a:endParaRPr kumimoji="0" lang="en-US" altLang="en-US" sz="1800" b="0" i="0" u="none" strike="noStrike" cap="none" normalizeH="0" baseline="0" dirty="0">
              <a:ln>
                <a:noFill/>
              </a:ln>
              <a:solidFill>
                <a:schemeClr val="accent4"/>
              </a:solidFill>
            </a:endParaRPr>
          </a:p>
        </p:txBody>
      </p:sp>
      <p:sp>
        <p:nvSpPr>
          <p:cNvPr id="8" name="Left  Corner Accent">
            <a:extLst>
              <a:ext uri="{FF2B5EF4-FFF2-40B4-BE49-F238E27FC236}">
                <a16:creationId xmlns:a16="http://schemas.microsoft.com/office/drawing/2014/main" id="{CFD4B251-0314-495A-9A44-3F8FEEDDBE50}"/>
              </a:ext>
            </a:extLst>
          </p:cNvPr>
          <p:cNvSpPr>
            <a:spLocks/>
          </p:cNvSpPr>
          <p:nvPr/>
        </p:nvSpPr>
        <p:spPr bwMode="auto">
          <a:xfrm>
            <a:off x="212129" y="158960"/>
            <a:ext cx="633413" cy="633413"/>
          </a:xfrm>
          <a:custGeom>
            <a:avLst/>
            <a:gdLst>
              <a:gd name="T0" fmla="*/ 0 w 799"/>
              <a:gd name="T1" fmla="*/ 799 h 799"/>
              <a:gd name="T2" fmla="*/ 0 w 799"/>
              <a:gd name="T3" fmla="*/ 0 h 799"/>
              <a:gd name="T4" fmla="*/ 799 w 799"/>
              <a:gd name="T5" fmla="*/ 0 h 799"/>
            </a:gdLst>
            <a:ahLst/>
            <a:cxnLst>
              <a:cxn ang="0">
                <a:pos x="T0" y="T1"/>
              </a:cxn>
              <a:cxn ang="0">
                <a:pos x="T2" y="T3"/>
              </a:cxn>
              <a:cxn ang="0">
                <a:pos x="T4" y="T5"/>
              </a:cxn>
            </a:cxnLst>
            <a:rect l="0" t="0" r="r" b="b"/>
            <a:pathLst>
              <a:path w="799" h="799">
                <a:moveTo>
                  <a:pt x="0" y="799"/>
                </a:moveTo>
                <a:lnTo>
                  <a:pt x="0" y="0"/>
                </a:lnTo>
                <a:lnTo>
                  <a:pt x="799" y="0"/>
                </a:lnTo>
              </a:path>
            </a:pathLst>
          </a:custGeom>
          <a:noFill/>
          <a:ln w="95250">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ight  Corner Accent">
            <a:extLst>
              <a:ext uri="{FF2B5EF4-FFF2-40B4-BE49-F238E27FC236}">
                <a16:creationId xmlns:a16="http://schemas.microsoft.com/office/drawing/2014/main" id="{FEED205A-BF9D-4CDE-9B32-40F698102490}"/>
              </a:ext>
            </a:extLst>
          </p:cNvPr>
          <p:cNvSpPr>
            <a:spLocks/>
          </p:cNvSpPr>
          <p:nvPr/>
        </p:nvSpPr>
        <p:spPr bwMode="auto">
          <a:xfrm>
            <a:off x="11353800" y="6039642"/>
            <a:ext cx="633413" cy="633413"/>
          </a:xfrm>
          <a:custGeom>
            <a:avLst/>
            <a:gdLst>
              <a:gd name="T0" fmla="*/ 799 w 799"/>
              <a:gd name="T1" fmla="*/ 0 h 799"/>
              <a:gd name="T2" fmla="*/ 799 w 799"/>
              <a:gd name="T3" fmla="*/ 799 h 799"/>
              <a:gd name="T4" fmla="*/ 0 w 799"/>
              <a:gd name="T5" fmla="*/ 799 h 799"/>
            </a:gdLst>
            <a:ahLst/>
            <a:cxnLst>
              <a:cxn ang="0">
                <a:pos x="T0" y="T1"/>
              </a:cxn>
              <a:cxn ang="0">
                <a:pos x="T2" y="T3"/>
              </a:cxn>
              <a:cxn ang="0">
                <a:pos x="T4" y="T5"/>
              </a:cxn>
            </a:cxnLst>
            <a:rect l="0" t="0" r="r" b="b"/>
            <a:pathLst>
              <a:path w="799" h="799">
                <a:moveTo>
                  <a:pt x="799" y="0"/>
                </a:moveTo>
                <a:lnTo>
                  <a:pt x="799" y="799"/>
                </a:lnTo>
                <a:lnTo>
                  <a:pt x="0" y="799"/>
                </a:lnTo>
              </a:path>
            </a:pathLst>
          </a:custGeom>
          <a:noFill/>
          <a:ln w="95250">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Slide Number Placeholder 4">
            <a:extLst>
              <a:ext uri="{FF2B5EF4-FFF2-40B4-BE49-F238E27FC236}">
                <a16:creationId xmlns:a16="http://schemas.microsoft.com/office/drawing/2014/main" id="{DD9E9A75-3691-4866-8437-6A0CC7AB8612}"/>
              </a:ext>
            </a:extLst>
          </p:cNvPr>
          <p:cNvSpPr txBox="1">
            <a:spLocks/>
          </p:cNvSpPr>
          <p:nvPr/>
        </p:nvSpPr>
        <p:spPr>
          <a:xfrm>
            <a:off x="9147810" y="626506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43E11D-E0F1-4370-9D70-52CAB9357432}" type="slidenum">
              <a:rPr lang="en-US" smtClean="0"/>
              <a:pPr/>
              <a:t>5</a:t>
            </a:fld>
            <a:endParaRPr lang="en-US" dirty="0"/>
          </a:p>
        </p:txBody>
      </p:sp>
      <p:grpSp>
        <p:nvGrpSpPr>
          <p:cNvPr id="2" name="Group 1">
            <a:extLst>
              <a:ext uri="{FF2B5EF4-FFF2-40B4-BE49-F238E27FC236}">
                <a16:creationId xmlns:a16="http://schemas.microsoft.com/office/drawing/2014/main" id="{4A65DA75-6961-797E-7F9A-75F3F5F107A7}"/>
              </a:ext>
            </a:extLst>
          </p:cNvPr>
          <p:cNvGrpSpPr/>
          <p:nvPr/>
        </p:nvGrpSpPr>
        <p:grpSpPr>
          <a:xfrm>
            <a:off x="6226141" y="3945678"/>
            <a:ext cx="4913100" cy="1954665"/>
            <a:chOff x="8582025" y="3595940"/>
            <a:chExt cx="2854325" cy="2536825"/>
          </a:xfrm>
        </p:grpSpPr>
        <p:sp>
          <p:nvSpPr>
            <p:cNvPr id="5" name="Text BG 3">
              <a:extLst>
                <a:ext uri="{FF2B5EF4-FFF2-40B4-BE49-F238E27FC236}">
                  <a16:creationId xmlns:a16="http://schemas.microsoft.com/office/drawing/2014/main" id="{5BE481F5-0AAF-9966-A01D-B95954982670}"/>
                </a:ext>
              </a:extLst>
            </p:cNvPr>
            <p:cNvSpPr>
              <a:spLocks noChangeArrowheads="1"/>
            </p:cNvSpPr>
            <p:nvPr/>
          </p:nvSpPr>
          <p:spPr bwMode="auto">
            <a:xfrm>
              <a:off x="8582025" y="3595940"/>
              <a:ext cx="2854325" cy="2536825"/>
            </a:xfrm>
            <a:prstGeom prst="rect">
              <a:avLst/>
            </a:prstGeom>
            <a:solidFill>
              <a:schemeClr val="accent3">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6" name="Textbox 3">
              <a:extLst>
                <a:ext uri="{FF2B5EF4-FFF2-40B4-BE49-F238E27FC236}">
                  <a16:creationId xmlns:a16="http://schemas.microsoft.com/office/drawing/2014/main" id="{DA0E1638-13FC-EA78-A51A-7EE656830A6E}"/>
                </a:ext>
              </a:extLst>
            </p:cNvPr>
            <p:cNvSpPr txBox="1"/>
            <p:nvPr/>
          </p:nvSpPr>
          <p:spPr>
            <a:xfrm>
              <a:off x="8649521" y="3757889"/>
              <a:ext cx="2637827" cy="2209050"/>
            </a:xfrm>
            <a:prstGeom prst="rect">
              <a:avLst/>
            </a:prstGeom>
            <a:noFill/>
          </p:spPr>
          <p:txBody>
            <a:bodyPr wrap="square" rtlCol="0">
              <a:noAutofit/>
            </a:bodyPr>
            <a:lstStyle/>
            <a:p>
              <a:pPr eaLnBrk="0" latinLnBrk="0" hangingPunct="0">
                <a:lnSpc>
                  <a:spcPct val="114000"/>
                </a:lnSpc>
                <a:spcBef>
                  <a:spcPts val="600"/>
                </a:spcBef>
              </a:pPr>
              <a:r>
                <a:rPr lang="en-US" dirty="0">
                  <a:solidFill>
                    <a:schemeClr val="accent3">
                      <a:lumMod val="75000"/>
                    </a:schemeClr>
                  </a:solidFill>
                </a:rPr>
                <a:t>WIOA also requires that Job Corps be accessible physically and programmatically, offering accommodations and </a:t>
              </a:r>
              <a:r>
                <a:rPr lang="en-US" b="1" dirty="0">
                  <a:solidFill>
                    <a:schemeClr val="accent3">
                      <a:lumMod val="75000"/>
                    </a:schemeClr>
                  </a:solidFill>
                </a:rPr>
                <a:t>incorporating Universal Design </a:t>
              </a:r>
              <a:r>
                <a:rPr lang="en-US" dirty="0">
                  <a:solidFill>
                    <a:schemeClr val="accent3">
                      <a:lumMod val="75000"/>
                    </a:schemeClr>
                  </a:solidFill>
                </a:rPr>
                <a:t>wherever possible.</a:t>
              </a:r>
            </a:p>
          </p:txBody>
        </p:sp>
      </p:grpSp>
      <p:grpSp>
        <p:nvGrpSpPr>
          <p:cNvPr id="7" name="Group 6">
            <a:extLst>
              <a:ext uri="{FF2B5EF4-FFF2-40B4-BE49-F238E27FC236}">
                <a16:creationId xmlns:a16="http://schemas.microsoft.com/office/drawing/2014/main" id="{D7B7EE91-DBF9-13E2-8085-F7FEA4A85618}"/>
              </a:ext>
            </a:extLst>
          </p:cNvPr>
          <p:cNvGrpSpPr/>
          <p:nvPr/>
        </p:nvGrpSpPr>
        <p:grpSpPr>
          <a:xfrm>
            <a:off x="1063907" y="1590971"/>
            <a:ext cx="5032093" cy="4115128"/>
            <a:chOff x="6211561" y="1466278"/>
            <a:chExt cx="3508674" cy="2336515"/>
          </a:xfrm>
        </p:grpSpPr>
        <p:sp>
          <p:nvSpPr>
            <p:cNvPr id="11" name="Rectangle 10">
              <a:extLst>
                <a:ext uri="{FF2B5EF4-FFF2-40B4-BE49-F238E27FC236}">
                  <a16:creationId xmlns:a16="http://schemas.microsoft.com/office/drawing/2014/main" id="{E498165B-C114-AA8B-DC9D-593B6458F60D}"/>
                </a:ext>
              </a:extLst>
            </p:cNvPr>
            <p:cNvSpPr/>
            <p:nvPr/>
          </p:nvSpPr>
          <p:spPr>
            <a:xfrm>
              <a:off x="6211561" y="1466278"/>
              <a:ext cx="3508674" cy="2336515"/>
            </a:xfrm>
            <a:prstGeom prst="rect">
              <a:avLst/>
            </a:prstGeom>
            <a:blipFill>
              <a:blip r:embed="rId3">
                <a:extLst>
                  <a:ext uri="{28A0092B-C50C-407E-A947-70E740481C1C}">
                    <a14:useLocalDpi xmlns:a14="http://schemas.microsoft.com/office/drawing/2010/main" val="0"/>
                  </a:ext>
                </a:extLst>
              </a:blip>
              <a:srcRect/>
              <a:stretch>
                <a:fillRect t="-26000" b="-26000"/>
              </a:stretch>
            </a:blipFill>
            <a:ln w="12700">
              <a:noFill/>
            </a:ln>
            <a:effectLst>
              <a:outerShdw blurRad="1270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sp>
        <p:sp>
          <p:nvSpPr>
            <p:cNvPr id="12" name="Freeform: Shape 23">
              <a:extLst>
                <a:ext uri="{FF2B5EF4-FFF2-40B4-BE49-F238E27FC236}">
                  <a16:creationId xmlns:a16="http://schemas.microsoft.com/office/drawing/2014/main" id="{E42FD5AF-FBEC-8203-6A10-3290A332D29F}"/>
                </a:ext>
              </a:extLst>
            </p:cNvPr>
            <p:cNvSpPr/>
            <p:nvPr/>
          </p:nvSpPr>
          <p:spPr>
            <a:xfrm>
              <a:off x="7293351" y="3013002"/>
              <a:ext cx="1346605" cy="49959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3576" tIns="163576" rIns="163576" bIns="0" numCol="1" spcCol="1270" anchor="t" anchorCtr="0">
              <a:noAutofit/>
            </a:bodyPr>
            <a:lstStyle/>
            <a:p>
              <a:pPr marL="0" lvl="0" indent="0" algn="ctr" defTabSz="1022350">
                <a:lnSpc>
                  <a:spcPct val="90000"/>
                </a:lnSpc>
                <a:spcBef>
                  <a:spcPct val="0"/>
                </a:spcBef>
                <a:spcAft>
                  <a:spcPct val="35000"/>
                </a:spcAft>
                <a:buNone/>
              </a:pPr>
              <a:r>
                <a:rPr lang="en-US" sz="2300" kern="1200" dirty="0"/>
                <a:t>   </a:t>
              </a:r>
            </a:p>
          </p:txBody>
        </p:sp>
      </p:grpSp>
      <p:grpSp>
        <p:nvGrpSpPr>
          <p:cNvPr id="13" name="Group 12">
            <a:extLst>
              <a:ext uri="{FF2B5EF4-FFF2-40B4-BE49-F238E27FC236}">
                <a16:creationId xmlns:a16="http://schemas.microsoft.com/office/drawing/2014/main" id="{590B2400-D07D-B328-633E-367FD69FC405}"/>
              </a:ext>
            </a:extLst>
          </p:cNvPr>
          <p:cNvGrpSpPr/>
          <p:nvPr/>
        </p:nvGrpSpPr>
        <p:grpSpPr>
          <a:xfrm>
            <a:off x="6226141" y="1411354"/>
            <a:ext cx="4913099" cy="2316144"/>
            <a:chOff x="4860925" y="3587748"/>
            <a:chExt cx="2854325" cy="2536825"/>
          </a:xfrm>
          <a:solidFill>
            <a:schemeClr val="tx2"/>
          </a:solidFill>
        </p:grpSpPr>
        <p:sp>
          <p:nvSpPr>
            <p:cNvPr id="14" name="Text BG 2">
              <a:extLst>
                <a:ext uri="{FF2B5EF4-FFF2-40B4-BE49-F238E27FC236}">
                  <a16:creationId xmlns:a16="http://schemas.microsoft.com/office/drawing/2014/main" id="{2E2F2FB8-4907-2C73-00F2-7FD0A1A625B0}"/>
                </a:ext>
              </a:extLst>
            </p:cNvPr>
            <p:cNvSpPr>
              <a:spLocks noChangeArrowheads="1"/>
            </p:cNvSpPr>
            <p:nvPr/>
          </p:nvSpPr>
          <p:spPr bwMode="auto">
            <a:xfrm>
              <a:off x="4860925" y="3587748"/>
              <a:ext cx="2854325" cy="2536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0" latinLnBrk="0" hangingPunct="0"/>
              <a:endParaRPr lang="en-US" dirty="0"/>
            </a:p>
          </p:txBody>
        </p:sp>
        <p:sp>
          <p:nvSpPr>
            <p:cNvPr id="15" name="Textbox 2">
              <a:extLst>
                <a:ext uri="{FF2B5EF4-FFF2-40B4-BE49-F238E27FC236}">
                  <a16:creationId xmlns:a16="http://schemas.microsoft.com/office/drawing/2014/main" id="{03C4DEFA-5A1D-BC70-EA43-F6FAA7FC1276}"/>
                </a:ext>
              </a:extLst>
            </p:cNvPr>
            <p:cNvSpPr txBox="1"/>
            <p:nvPr/>
          </p:nvSpPr>
          <p:spPr>
            <a:xfrm>
              <a:off x="4953497" y="3701624"/>
              <a:ext cx="2712859" cy="2422948"/>
            </a:xfrm>
            <a:prstGeom prst="rect">
              <a:avLst/>
            </a:prstGeom>
            <a:grpFill/>
          </p:spPr>
          <p:txBody>
            <a:bodyPr wrap="square" rtlCol="0">
              <a:noAutofit/>
            </a:bodyPr>
            <a:lstStyle/>
            <a:p>
              <a:pPr eaLnBrk="0" latinLnBrk="0" hangingPunct="0">
                <a:lnSpc>
                  <a:spcPct val="114000"/>
                </a:lnSpc>
                <a:spcBef>
                  <a:spcPts val="600"/>
                </a:spcBef>
              </a:pPr>
              <a:r>
                <a:rPr lang="en-US" dirty="0">
                  <a:solidFill>
                    <a:schemeClr val="bg1"/>
                  </a:solidFill>
                </a:rPr>
                <a:t>Section 188 of WIOA prohibits discrimination against individuals who apply to participate in, work for, or come into contact with programs/activities of the workforce development system (i.e., Job Corps).</a:t>
              </a:r>
            </a:p>
          </p:txBody>
        </p:sp>
      </p:grpSp>
      <p:sp>
        <p:nvSpPr>
          <p:cNvPr id="16" name="TextBox 15">
            <a:extLst>
              <a:ext uri="{FF2B5EF4-FFF2-40B4-BE49-F238E27FC236}">
                <a16:creationId xmlns:a16="http://schemas.microsoft.com/office/drawing/2014/main" id="{A621512A-1056-82D4-2E01-FB665874E30F}"/>
              </a:ext>
            </a:extLst>
          </p:cNvPr>
          <p:cNvSpPr txBox="1"/>
          <p:nvPr/>
        </p:nvSpPr>
        <p:spPr>
          <a:xfrm>
            <a:off x="1623717" y="5828151"/>
            <a:ext cx="3263900" cy="369332"/>
          </a:xfrm>
          <a:prstGeom prst="rect">
            <a:avLst/>
          </a:prstGeom>
          <a:noFill/>
        </p:spPr>
        <p:txBody>
          <a:bodyPr wrap="square">
            <a:spAutoFit/>
          </a:bodyPr>
          <a:lstStyle/>
          <a:p>
            <a:pPr algn="ctr"/>
            <a:r>
              <a:rPr lang="en-US" dirty="0"/>
              <a:t>(</a:t>
            </a:r>
            <a:r>
              <a:rPr lang="en-US" u="sng" dirty="0">
                <a:hlinkClick r:id="rId4"/>
              </a:rPr>
              <a:t>29 CFR Part 38</a:t>
            </a:r>
            <a:r>
              <a:rPr lang="en-US" dirty="0"/>
              <a:t>) </a:t>
            </a:r>
          </a:p>
        </p:txBody>
      </p:sp>
    </p:spTree>
    <p:extLst>
      <p:ext uri="{BB962C8B-B14F-4D97-AF65-F5344CB8AC3E}">
        <p14:creationId xmlns:p14="http://schemas.microsoft.com/office/powerpoint/2010/main" val="258849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Main Title"/>
          <p:cNvSpPr>
            <a:spLocks noChangeArrowheads="1"/>
          </p:cNvSpPr>
          <p:nvPr/>
        </p:nvSpPr>
        <p:spPr bwMode="auto">
          <a:xfrm>
            <a:off x="2354883" y="582660"/>
            <a:ext cx="7482241"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200" b="1" dirty="0">
                <a:solidFill>
                  <a:schemeClr val="accent4"/>
                </a:solidFill>
                <a:latin typeface="Arial Black" panose="020B0A04020102020204" pitchFamily="34" charset="0"/>
              </a:rPr>
              <a:t>Brief History of and Defining UDL</a:t>
            </a:r>
            <a:endParaRPr kumimoji="0" lang="en-US" altLang="en-US" sz="1800" b="0" i="0" u="none" strike="noStrike" cap="none" normalizeH="0" baseline="0" dirty="0">
              <a:ln>
                <a:noFill/>
              </a:ln>
              <a:solidFill>
                <a:schemeClr val="accent4"/>
              </a:solidFill>
            </a:endParaRPr>
          </a:p>
        </p:txBody>
      </p:sp>
      <p:sp>
        <p:nvSpPr>
          <p:cNvPr id="18" name="Left  Corner Accent">
            <a:extLst>
              <a:ext uri="{FF2B5EF4-FFF2-40B4-BE49-F238E27FC236}">
                <a16:creationId xmlns:a16="http://schemas.microsoft.com/office/drawing/2014/main" id="{1A78C963-CD79-45B2-BBD2-F08C1E5F9D12}"/>
              </a:ext>
            </a:extLst>
          </p:cNvPr>
          <p:cNvSpPr>
            <a:spLocks/>
          </p:cNvSpPr>
          <p:nvPr/>
        </p:nvSpPr>
        <p:spPr bwMode="auto">
          <a:xfrm>
            <a:off x="212129" y="158960"/>
            <a:ext cx="633413" cy="633413"/>
          </a:xfrm>
          <a:custGeom>
            <a:avLst/>
            <a:gdLst>
              <a:gd name="T0" fmla="*/ 0 w 799"/>
              <a:gd name="T1" fmla="*/ 799 h 799"/>
              <a:gd name="T2" fmla="*/ 0 w 799"/>
              <a:gd name="T3" fmla="*/ 0 h 799"/>
              <a:gd name="T4" fmla="*/ 799 w 799"/>
              <a:gd name="T5" fmla="*/ 0 h 799"/>
            </a:gdLst>
            <a:ahLst/>
            <a:cxnLst>
              <a:cxn ang="0">
                <a:pos x="T0" y="T1"/>
              </a:cxn>
              <a:cxn ang="0">
                <a:pos x="T2" y="T3"/>
              </a:cxn>
              <a:cxn ang="0">
                <a:pos x="T4" y="T5"/>
              </a:cxn>
            </a:cxnLst>
            <a:rect l="0" t="0" r="r" b="b"/>
            <a:pathLst>
              <a:path w="799" h="799">
                <a:moveTo>
                  <a:pt x="0" y="799"/>
                </a:moveTo>
                <a:lnTo>
                  <a:pt x="0" y="0"/>
                </a:lnTo>
                <a:lnTo>
                  <a:pt x="799" y="0"/>
                </a:lnTo>
              </a:path>
            </a:pathLst>
          </a:custGeom>
          <a:noFill/>
          <a:ln w="95250">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Right  Corner Accent">
            <a:extLst>
              <a:ext uri="{FF2B5EF4-FFF2-40B4-BE49-F238E27FC236}">
                <a16:creationId xmlns:a16="http://schemas.microsoft.com/office/drawing/2014/main" id="{F38E9172-8752-4B54-BBC4-BA5455796B90}"/>
              </a:ext>
            </a:extLst>
          </p:cNvPr>
          <p:cNvSpPr>
            <a:spLocks/>
          </p:cNvSpPr>
          <p:nvPr/>
        </p:nvSpPr>
        <p:spPr bwMode="auto">
          <a:xfrm>
            <a:off x="11353800" y="6039642"/>
            <a:ext cx="633413" cy="633413"/>
          </a:xfrm>
          <a:custGeom>
            <a:avLst/>
            <a:gdLst>
              <a:gd name="T0" fmla="*/ 799 w 799"/>
              <a:gd name="T1" fmla="*/ 0 h 799"/>
              <a:gd name="T2" fmla="*/ 799 w 799"/>
              <a:gd name="T3" fmla="*/ 799 h 799"/>
              <a:gd name="T4" fmla="*/ 0 w 799"/>
              <a:gd name="T5" fmla="*/ 799 h 799"/>
            </a:gdLst>
            <a:ahLst/>
            <a:cxnLst>
              <a:cxn ang="0">
                <a:pos x="T0" y="T1"/>
              </a:cxn>
              <a:cxn ang="0">
                <a:pos x="T2" y="T3"/>
              </a:cxn>
              <a:cxn ang="0">
                <a:pos x="T4" y="T5"/>
              </a:cxn>
            </a:cxnLst>
            <a:rect l="0" t="0" r="r" b="b"/>
            <a:pathLst>
              <a:path w="799" h="799">
                <a:moveTo>
                  <a:pt x="799" y="0"/>
                </a:moveTo>
                <a:lnTo>
                  <a:pt x="799" y="799"/>
                </a:lnTo>
                <a:lnTo>
                  <a:pt x="0" y="799"/>
                </a:lnTo>
              </a:path>
            </a:pathLst>
          </a:custGeom>
          <a:noFill/>
          <a:ln w="95250">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Slide Number Placeholder 4">
            <a:extLst>
              <a:ext uri="{FF2B5EF4-FFF2-40B4-BE49-F238E27FC236}">
                <a16:creationId xmlns:a16="http://schemas.microsoft.com/office/drawing/2014/main" id="{4AEBF1E5-78C7-414B-B6B4-6E6E5A7B2086}"/>
              </a:ext>
            </a:extLst>
          </p:cNvPr>
          <p:cNvSpPr txBox="1">
            <a:spLocks/>
          </p:cNvSpPr>
          <p:nvPr/>
        </p:nvSpPr>
        <p:spPr>
          <a:xfrm>
            <a:off x="9147810" y="626506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43E11D-E0F1-4370-9D70-52CAB9357432}" type="slidenum">
              <a:rPr lang="en-US" smtClean="0"/>
              <a:pPr/>
              <a:t>6</a:t>
            </a:fld>
            <a:endParaRPr lang="en-US" dirty="0"/>
          </a:p>
        </p:txBody>
      </p:sp>
      <p:grpSp>
        <p:nvGrpSpPr>
          <p:cNvPr id="5" name="Group 4">
            <a:extLst>
              <a:ext uri="{FF2B5EF4-FFF2-40B4-BE49-F238E27FC236}">
                <a16:creationId xmlns:a16="http://schemas.microsoft.com/office/drawing/2014/main" id="{731DDB8C-8112-1C0A-03D8-90CC3D49D29D}"/>
              </a:ext>
            </a:extLst>
          </p:cNvPr>
          <p:cNvGrpSpPr/>
          <p:nvPr/>
        </p:nvGrpSpPr>
        <p:grpSpPr>
          <a:xfrm>
            <a:off x="8503409" y="3391935"/>
            <a:ext cx="2854325" cy="2931892"/>
            <a:chOff x="8582025" y="3595940"/>
            <a:chExt cx="2854325" cy="2686445"/>
          </a:xfrm>
        </p:grpSpPr>
        <p:sp>
          <p:nvSpPr>
            <p:cNvPr id="6" name="Text BG 3">
              <a:extLst>
                <a:ext uri="{FF2B5EF4-FFF2-40B4-BE49-F238E27FC236}">
                  <a16:creationId xmlns:a16="http://schemas.microsoft.com/office/drawing/2014/main" id="{63776F3F-378B-E26C-23EF-5973E295232A}"/>
                </a:ext>
              </a:extLst>
            </p:cNvPr>
            <p:cNvSpPr>
              <a:spLocks noChangeArrowheads="1"/>
            </p:cNvSpPr>
            <p:nvPr/>
          </p:nvSpPr>
          <p:spPr bwMode="auto">
            <a:xfrm>
              <a:off x="8582025" y="3595940"/>
              <a:ext cx="2854325" cy="2686445"/>
            </a:xfrm>
            <a:prstGeom prst="rect">
              <a:avLst/>
            </a:prstGeom>
            <a:solidFill>
              <a:schemeClr val="accent3">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0" latinLnBrk="0" hangingPunct="0"/>
              <a:endParaRPr lang="en-US">
                <a:solidFill>
                  <a:schemeClr val="bg1"/>
                </a:solidFill>
              </a:endParaRPr>
            </a:p>
          </p:txBody>
        </p:sp>
        <p:sp>
          <p:nvSpPr>
            <p:cNvPr id="9" name="Textbox 3">
              <a:extLst>
                <a:ext uri="{FF2B5EF4-FFF2-40B4-BE49-F238E27FC236}">
                  <a16:creationId xmlns:a16="http://schemas.microsoft.com/office/drawing/2014/main" id="{A492D2B4-EEC7-DE30-37BF-51F84AC74219}"/>
                </a:ext>
              </a:extLst>
            </p:cNvPr>
            <p:cNvSpPr txBox="1"/>
            <p:nvPr/>
          </p:nvSpPr>
          <p:spPr>
            <a:xfrm>
              <a:off x="8591428" y="3702310"/>
              <a:ext cx="2820498" cy="2264630"/>
            </a:xfrm>
            <a:prstGeom prst="rect">
              <a:avLst/>
            </a:prstGeom>
            <a:noFill/>
          </p:spPr>
          <p:txBody>
            <a:bodyPr wrap="square" rtlCol="0">
              <a:noAutofit/>
            </a:bodyPr>
            <a:lstStyle/>
            <a:p>
              <a:pPr marL="285750" indent="-285750" eaLnBrk="0" latinLnBrk="0" hangingPunct="0">
                <a:lnSpc>
                  <a:spcPct val="114000"/>
                </a:lnSpc>
                <a:spcBef>
                  <a:spcPts val="600"/>
                </a:spcBef>
                <a:buFont typeface="Wingdings" panose="05000000000000000000" pitchFamily="2" charset="2"/>
                <a:buChar char="§"/>
              </a:pPr>
              <a:r>
                <a:rPr lang="en-US" dirty="0">
                  <a:solidFill>
                    <a:schemeClr val="bg1"/>
                  </a:solidFill>
                </a:rPr>
                <a:t>CAST researchers formed a UDL framework for teaching and learning </a:t>
              </a:r>
            </a:p>
            <a:p>
              <a:pPr marL="280988" eaLnBrk="0" latinLnBrk="0" hangingPunct="0">
                <a:lnSpc>
                  <a:spcPct val="114000"/>
                </a:lnSpc>
                <a:spcBef>
                  <a:spcPts val="600"/>
                </a:spcBef>
              </a:pPr>
              <a:r>
                <a:rPr lang="en-US" dirty="0">
                  <a:solidFill>
                    <a:schemeClr val="bg1"/>
                  </a:solidFill>
                </a:rPr>
                <a:t>(3-part UDL framework)</a:t>
              </a:r>
            </a:p>
          </p:txBody>
        </p:sp>
      </p:grpSp>
      <p:grpSp>
        <p:nvGrpSpPr>
          <p:cNvPr id="10" name="Group 9">
            <a:extLst>
              <a:ext uri="{FF2B5EF4-FFF2-40B4-BE49-F238E27FC236}">
                <a16:creationId xmlns:a16="http://schemas.microsoft.com/office/drawing/2014/main" id="{38D96EEE-8CAE-B992-E582-96A49C841933}"/>
              </a:ext>
            </a:extLst>
          </p:cNvPr>
          <p:cNvGrpSpPr/>
          <p:nvPr/>
        </p:nvGrpSpPr>
        <p:grpSpPr>
          <a:xfrm>
            <a:off x="4782309" y="3383743"/>
            <a:ext cx="2854325" cy="2949578"/>
            <a:chOff x="4860925" y="3587748"/>
            <a:chExt cx="2854325" cy="2536825"/>
          </a:xfrm>
          <a:solidFill>
            <a:srgbClr val="6E86B2"/>
          </a:solidFill>
        </p:grpSpPr>
        <p:sp>
          <p:nvSpPr>
            <p:cNvPr id="11" name="Text BG 2">
              <a:extLst>
                <a:ext uri="{FF2B5EF4-FFF2-40B4-BE49-F238E27FC236}">
                  <a16:creationId xmlns:a16="http://schemas.microsoft.com/office/drawing/2014/main" id="{25388098-4195-40DA-85AA-540A8C699CD9}"/>
                </a:ext>
              </a:extLst>
            </p:cNvPr>
            <p:cNvSpPr>
              <a:spLocks noChangeArrowheads="1"/>
            </p:cNvSpPr>
            <p:nvPr/>
          </p:nvSpPr>
          <p:spPr bwMode="auto">
            <a:xfrm>
              <a:off x="4860925" y="3587748"/>
              <a:ext cx="2854325" cy="2536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0" latinLnBrk="0" hangingPunct="0"/>
              <a:endParaRPr lang="en-US"/>
            </a:p>
          </p:txBody>
        </p:sp>
        <p:sp>
          <p:nvSpPr>
            <p:cNvPr id="12" name="Textbox 2">
              <a:extLst>
                <a:ext uri="{FF2B5EF4-FFF2-40B4-BE49-F238E27FC236}">
                  <a16:creationId xmlns:a16="http://schemas.microsoft.com/office/drawing/2014/main" id="{6651E9E6-C4FC-4C7D-1698-307EBB0B1725}"/>
                </a:ext>
              </a:extLst>
            </p:cNvPr>
            <p:cNvSpPr txBox="1"/>
            <p:nvPr/>
          </p:nvSpPr>
          <p:spPr>
            <a:xfrm>
              <a:off x="4868863" y="3694637"/>
              <a:ext cx="2846387" cy="2429936"/>
            </a:xfrm>
            <a:prstGeom prst="rect">
              <a:avLst/>
            </a:prstGeom>
            <a:grpFill/>
          </p:spPr>
          <p:txBody>
            <a:bodyPr wrap="square" rtlCol="0">
              <a:normAutofit/>
            </a:bodyPr>
            <a:lstStyle/>
            <a:p>
              <a:pPr eaLnBrk="0" latinLnBrk="0" hangingPunct="0">
                <a:lnSpc>
                  <a:spcPct val="114000"/>
                </a:lnSpc>
                <a:spcBef>
                  <a:spcPts val="600"/>
                </a:spcBef>
              </a:pPr>
              <a:r>
                <a:rPr lang="en-US" dirty="0">
                  <a:solidFill>
                    <a:schemeClr val="bg1"/>
                  </a:solidFill>
                </a:rPr>
                <a:t>UDL applies this general idea to learning:</a:t>
              </a:r>
            </a:p>
            <a:p>
              <a:pPr marL="285750" indent="-285750" eaLnBrk="0" latinLnBrk="0" hangingPunct="0">
                <a:lnSpc>
                  <a:spcPct val="114000"/>
                </a:lnSpc>
                <a:spcBef>
                  <a:spcPts val="600"/>
                </a:spcBef>
                <a:buFont typeface="Wingdings" panose="05000000000000000000" pitchFamily="2" charset="2"/>
                <a:buChar char="§"/>
              </a:pPr>
              <a:r>
                <a:rPr lang="en-US" dirty="0">
                  <a:solidFill>
                    <a:schemeClr val="bg1"/>
                  </a:solidFill>
                </a:rPr>
                <a:t>Curriculum </a:t>
              </a:r>
              <a:r>
                <a:rPr lang="en-US" b="1" u="sng" dirty="0">
                  <a:solidFill>
                    <a:schemeClr val="bg1"/>
                  </a:solidFill>
                </a:rPr>
                <a:t>from the onset</a:t>
              </a:r>
              <a:r>
                <a:rPr lang="en-US" dirty="0">
                  <a:solidFill>
                    <a:schemeClr val="bg1"/>
                  </a:solidFill>
                </a:rPr>
                <a:t> be designed to accommodate </a:t>
              </a:r>
              <a:r>
                <a:rPr lang="en-US" b="1" dirty="0">
                  <a:solidFill>
                    <a:schemeClr val="bg1"/>
                  </a:solidFill>
                </a:rPr>
                <a:t>all kinds of learners</a:t>
              </a:r>
              <a:r>
                <a:rPr lang="en-US" dirty="0">
                  <a:solidFill>
                    <a:schemeClr val="bg1"/>
                  </a:solidFill>
                </a:rPr>
                <a:t>…</a:t>
              </a:r>
            </a:p>
          </p:txBody>
        </p:sp>
      </p:grpSp>
      <p:pic>
        <p:nvPicPr>
          <p:cNvPr id="14" name="Picture 13" descr="A picture containing calendar&#10;&#10;Description automatically generated">
            <a:extLst>
              <a:ext uri="{FF2B5EF4-FFF2-40B4-BE49-F238E27FC236}">
                <a16:creationId xmlns:a16="http://schemas.microsoft.com/office/drawing/2014/main" id="{B9B06102-5AD2-6E5A-8F4A-9EBAE33C4D0C}"/>
              </a:ext>
            </a:extLst>
          </p:cNvPr>
          <p:cNvPicPr>
            <a:picLocks noChangeAspect="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t="5088" b="10004"/>
          <a:stretch/>
        </p:blipFill>
        <p:spPr>
          <a:xfrm>
            <a:off x="4801132" y="1480334"/>
            <a:ext cx="2824616" cy="2027690"/>
          </a:xfrm>
          <a:prstGeom prst="ellipse">
            <a:avLst/>
          </a:prstGeom>
          <a:ln>
            <a:noFill/>
          </a:ln>
          <a:effectLst>
            <a:softEdge rad="112500"/>
          </a:effectLst>
        </p:spPr>
      </p:pic>
      <p:grpSp>
        <p:nvGrpSpPr>
          <p:cNvPr id="15" name="Group 14">
            <a:extLst>
              <a:ext uri="{FF2B5EF4-FFF2-40B4-BE49-F238E27FC236}">
                <a16:creationId xmlns:a16="http://schemas.microsoft.com/office/drawing/2014/main" id="{5F8793FC-CF94-B1FC-F058-DE0505B7BF8A}"/>
              </a:ext>
            </a:extLst>
          </p:cNvPr>
          <p:cNvGrpSpPr/>
          <p:nvPr/>
        </p:nvGrpSpPr>
        <p:grpSpPr>
          <a:xfrm>
            <a:off x="1067683" y="3383744"/>
            <a:ext cx="2855789" cy="2949574"/>
            <a:chOff x="1146299" y="3587750"/>
            <a:chExt cx="2855789" cy="2545014"/>
          </a:xfrm>
          <a:solidFill>
            <a:schemeClr val="tx2"/>
          </a:solidFill>
        </p:grpSpPr>
        <p:sp>
          <p:nvSpPr>
            <p:cNvPr id="16" name="Text BG 1">
              <a:extLst>
                <a:ext uri="{FF2B5EF4-FFF2-40B4-BE49-F238E27FC236}">
                  <a16:creationId xmlns:a16="http://schemas.microsoft.com/office/drawing/2014/main" id="{30EE44CE-EAD8-7BCE-69DC-5322849FA0D2}"/>
                </a:ext>
              </a:extLst>
            </p:cNvPr>
            <p:cNvSpPr>
              <a:spLocks noChangeArrowheads="1"/>
            </p:cNvSpPr>
            <p:nvPr/>
          </p:nvSpPr>
          <p:spPr bwMode="auto">
            <a:xfrm>
              <a:off x="1147763" y="3587750"/>
              <a:ext cx="2854325" cy="2536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0" latinLnBrk="0" hangingPunct="0"/>
              <a:endParaRPr lang="en-US"/>
            </a:p>
          </p:txBody>
        </p:sp>
        <p:sp>
          <p:nvSpPr>
            <p:cNvPr id="21" name="Textbox 1">
              <a:extLst>
                <a:ext uri="{FF2B5EF4-FFF2-40B4-BE49-F238E27FC236}">
                  <a16:creationId xmlns:a16="http://schemas.microsoft.com/office/drawing/2014/main" id="{4AD2B111-0221-FED7-0CC3-D74B636F7E65}"/>
                </a:ext>
              </a:extLst>
            </p:cNvPr>
            <p:cNvSpPr txBox="1"/>
            <p:nvPr/>
          </p:nvSpPr>
          <p:spPr>
            <a:xfrm>
              <a:off x="1146299" y="3694983"/>
              <a:ext cx="2846386" cy="2437781"/>
            </a:xfrm>
            <a:prstGeom prst="rect">
              <a:avLst/>
            </a:prstGeom>
            <a:grpFill/>
          </p:spPr>
          <p:txBody>
            <a:bodyPr wrap="square" rtlCol="0">
              <a:noAutofit/>
            </a:bodyPr>
            <a:lstStyle/>
            <a:p>
              <a:pPr marL="285750" indent="-285750" eaLnBrk="0" latinLnBrk="0" hangingPunct="0">
                <a:lnSpc>
                  <a:spcPct val="114000"/>
                </a:lnSpc>
                <a:spcBef>
                  <a:spcPts val="600"/>
                </a:spcBef>
                <a:buFont typeface="Wingdings" panose="05000000000000000000" pitchFamily="2" charset="2"/>
                <a:buChar char="§"/>
              </a:pPr>
              <a:r>
                <a:rPr lang="en-US" dirty="0">
                  <a:solidFill>
                    <a:schemeClr val="bg1"/>
                  </a:solidFill>
                </a:rPr>
                <a:t>Inspired by universal design movement in architecture and product design</a:t>
              </a:r>
            </a:p>
            <a:p>
              <a:pPr marL="285750" indent="-285750" eaLnBrk="0" latinLnBrk="0" hangingPunct="0">
                <a:lnSpc>
                  <a:spcPct val="114000"/>
                </a:lnSpc>
                <a:spcBef>
                  <a:spcPts val="600"/>
                </a:spcBef>
                <a:buFont typeface="Wingdings" panose="05000000000000000000" pitchFamily="2" charset="2"/>
                <a:buChar char="§"/>
              </a:pPr>
              <a:r>
                <a:rPr lang="en-US" dirty="0">
                  <a:solidFill>
                    <a:schemeClr val="bg1"/>
                  </a:solidFill>
                </a:rPr>
                <a:t>Calls for “the design of products and environments to be usable by all people…”</a:t>
              </a:r>
            </a:p>
          </p:txBody>
        </p:sp>
      </p:grpSp>
      <p:pic>
        <p:nvPicPr>
          <p:cNvPr id="22" name="Picture 21" descr="Icon&#10;&#10;Description automatically generated">
            <a:extLst>
              <a:ext uri="{FF2B5EF4-FFF2-40B4-BE49-F238E27FC236}">
                <a16:creationId xmlns:a16="http://schemas.microsoft.com/office/drawing/2014/main" id="{548B6C9E-FB23-B27E-F4DF-D50D7B4C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8926" y="1625760"/>
            <a:ext cx="1654629" cy="1654629"/>
          </a:xfrm>
          <a:prstGeom prst="ellipse">
            <a:avLst/>
          </a:prstGeom>
          <a:ln>
            <a:noFill/>
          </a:ln>
          <a:effectLst>
            <a:softEdge rad="112500"/>
          </a:effectLst>
        </p:spPr>
      </p:pic>
      <p:pic>
        <p:nvPicPr>
          <p:cNvPr id="23" name="Picture 22" descr="A picture containing outdoor, skating, curb&#10;&#10;Description automatically generated">
            <a:extLst>
              <a:ext uri="{FF2B5EF4-FFF2-40B4-BE49-F238E27FC236}">
                <a16:creationId xmlns:a16="http://schemas.microsoft.com/office/drawing/2014/main" id="{C1C46A8D-B436-00F7-7CC0-3DCA70DF2B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683" y="1480334"/>
            <a:ext cx="2863424" cy="1893919"/>
          </a:xfrm>
          <a:prstGeom prst="ellipse">
            <a:avLst/>
          </a:prstGeom>
          <a:ln>
            <a:noFill/>
          </a:ln>
          <a:effectLst>
            <a:softEdge rad="112500"/>
          </a:effectLst>
        </p:spPr>
      </p:pic>
    </p:spTree>
    <p:extLst>
      <p:ext uri="{BB962C8B-B14F-4D97-AF65-F5344CB8AC3E}">
        <p14:creationId xmlns:p14="http://schemas.microsoft.com/office/powerpoint/2010/main" val="2714270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rner Rectangle"/>
          <p:cNvSpPr>
            <a:spLocks noChangeArrowheads="1"/>
          </p:cNvSpPr>
          <p:nvPr/>
        </p:nvSpPr>
        <p:spPr bwMode="auto">
          <a:xfrm>
            <a:off x="9526" y="4762"/>
            <a:ext cx="3424238" cy="6853237"/>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Sqaure Title Text"/>
          <p:cNvSpPr>
            <a:spLocks noChangeArrowheads="1"/>
          </p:cNvSpPr>
          <p:nvPr/>
        </p:nvSpPr>
        <p:spPr bwMode="auto">
          <a:xfrm>
            <a:off x="531998" y="3542785"/>
            <a:ext cx="220893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F2F2F2"/>
                </a:solidFill>
                <a:effectLst/>
                <a:latin typeface="Arial" panose="020B0604020202020204" pitchFamily="34" charset="0"/>
              </a:rPr>
              <a:t>The foundations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F2F2F2"/>
                </a:solidFill>
                <a:effectLst/>
                <a:latin typeface="Arial" panose="020B0604020202020204" pitchFamily="34" charset="0"/>
              </a:rPr>
              <a:t>of UDL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Main Title"/>
          <p:cNvSpPr>
            <a:spLocks noChangeArrowheads="1"/>
          </p:cNvSpPr>
          <p:nvPr/>
        </p:nvSpPr>
        <p:spPr bwMode="auto">
          <a:xfrm>
            <a:off x="273397" y="2494890"/>
            <a:ext cx="272613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chemeClr val="tx2"/>
                </a:solidFill>
                <a:effectLst/>
                <a:latin typeface="Arial Black" panose="020B0A04020102020204" pitchFamily="34" charset="0"/>
              </a:rPr>
              <a:t>Video Clip:</a:t>
            </a:r>
            <a:endParaRPr lang="en-US" altLang="en-US" sz="3600" dirty="0">
              <a:solidFill>
                <a:schemeClr val="tx2"/>
              </a:solidFill>
            </a:endParaRPr>
          </a:p>
        </p:txBody>
      </p:sp>
      <p:sp>
        <p:nvSpPr>
          <p:cNvPr id="13" name="Slide Number Placeholder 4">
            <a:extLst>
              <a:ext uri="{FF2B5EF4-FFF2-40B4-BE49-F238E27FC236}">
                <a16:creationId xmlns:a16="http://schemas.microsoft.com/office/drawing/2014/main" id="{60F3C7E8-8FC4-450D-BDA2-C47AEF9FB89E}"/>
              </a:ext>
            </a:extLst>
          </p:cNvPr>
          <p:cNvSpPr txBox="1">
            <a:spLocks/>
          </p:cNvSpPr>
          <p:nvPr/>
        </p:nvSpPr>
        <p:spPr>
          <a:xfrm>
            <a:off x="9147810" y="626506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43E11D-E0F1-4370-9D70-52CAB9357432}" type="slidenum">
              <a:rPr lang="en-US" smtClean="0"/>
              <a:pPr/>
              <a:t>7</a:t>
            </a:fld>
            <a:endParaRPr lang="en-US" dirty="0"/>
          </a:p>
        </p:txBody>
      </p:sp>
      <p:sp>
        <p:nvSpPr>
          <p:cNvPr id="17" name="TextBox 16">
            <a:extLst>
              <a:ext uri="{FF2B5EF4-FFF2-40B4-BE49-F238E27FC236}">
                <a16:creationId xmlns:a16="http://schemas.microsoft.com/office/drawing/2014/main" id="{AE2D2D03-CCAF-48A3-90D5-309C1BB131DD}"/>
              </a:ext>
            </a:extLst>
          </p:cNvPr>
          <p:cNvSpPr txBox="1"/>
          <p:nvPr/>
        </p:nvSpPr>
        <p:spPr>
          <a:xfrm>
            <a:off x="4475747" y="4602318"/>
            <a:ext cx="6328611" cy="1527213"/>
          </a:xfrm>
          <a:prstGeom prst="rect">
            <a:avLst/>
          </a:prstGeom>
          <a:noFill/>
        </p:spPr>
        <p:txBody>
          <a:bodyPr wrap="square" lIns="0" tIns="0" rIns="0" bIns="0" rtlCol="0" anchor="ctr">
            <a:spAutoFit/>
          </a:bodyPr>
          <a:lstStyle/>
          <a:p>
            <a:pPr defTabSz="1219170">
              <a:lnSpc>
                <a:spcPct val="114000"/>
              </a:lnSpc>
              <a:spcBef>
                <a:spcPts val="600"/>
              </a:spcBef>
              <a:defRPr/>
            </a:pPr>
            <a:r>
              <a:rPr lang="en-US" sz="2000" b="1" dirty="0">
                <a:solidFill>
                  <a:schemeClr val="accent3"/>
                </a:solidFill>
              </a:rPr>
              <a:t>John Spencer, professor and author</a:t>
            </a:r>
          </a:p>
          <a:p>
            <a:pPr>
              <a:lnSpc>
                <a:spcPct val="114000"/>
              </a:lnSpc>
              <a:spcBef>
                <a:spcPts val="600"/>
              </a:spcBef>
            </a:pPr>
            <a:r>
              <a:rPr lang="en-US" sz="1600" b="1" dirty="0"/>
              <a:t>YouTube video </a:t>
            </a:r>
            <a:r>
              <a:rPr lang="en-US" sz="1600" dirty="0"/>
              <a:t>provides an overview of the foundations of UDL using a </a:t>
            </a:r>
            <a:r>
              <a:rPr lang="en-US" sz="1600" dirty="0" err="1"/>
              <a:t>sketchnote</a:t>
            </a:r>
            <a:r>
              <a:rPr lang="en-US" sz="1600" dirty="0"/>
              <a:t> video. Understanding the foundation of UDL will support our growth and development in the framework and implementation of UDL principles.</a:t>
            </a:r>
          </a:p>
        </p:txBody>
      </p:sp>
      <p:pic>
        <p:nvPicPr>
          <p:cNvPr id="3" name="Picture 2">
            <a:extLst>
              <a:ext uri="{FF2B5EF4-FFF2-40B4-BE49-F238E27FC236}">
                <a16:creationId xmlns:a16="http://schemas.microsoft.com/office/drawing/2014/main" id="{AC1EDD40-7457-51D8-BFFB-90A486D5E733}"/>
              </a:ext>
            </a:extLst>
          </p:cNvPr>
          <p:cNvPicPr>
            <a:picLocks noChangeAspect="1"/>
          </p:cNvPicPr>
          <p:nvPr/>
        </p:nvPicPr>
        <p:blipFill>
          <a:blip r:embed="rId3"/>
          <a:stretch>
            <a:fillRect/>
          </a:stretch>
        </p:blipFill>
        <p:spPr>
          <a:xfrm>
            <a:off x="4130338" y="409544"/>
            <a:ext cx="6986864" cy="3692111"/>
          </a:xfrm>
          <a:prstGeom prst="rect">
            <a:avLst/>
          </a:prstGeom>
        </p:spPr>
      </p:pic>
    </p:spTree>
    <p:extLst>
      <p:ext uri="{BB962C8B-B14F-4D97-AF65-F5344CB8AC3E}">
        <p14:creationId xmlns:p14="http://schemas.microsoft.com/office/powerpoint/2010/main" val="163360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35C18B-EC50-266D-15A5-F5D70ED7D797}"/>
              </a:ext>
            </a:extLst>
          </p:cNvPr>
          <p:cNvSpPr>
            <a:spLocks noGrp="1"/>
          </p:cNvSpPr>
          <p:nvPr>
            <p:ph idx="1"/>
          </p:nvPr>
        </p:nvSpPr>
        <p:spPr>
          <a:xfrm>
            <a:off x="838200" y="998621"/>
            <a:ext cx="10515600" cy="5178342"/>
          </a:xfrm>
        </p:spPr>
        <p:txBody>
          <a:bodyPr anchor="ctr">
            <a:normAutofit/>
          </a:bodyPr>
          <a:lstStyle/>
          <a:p>
            <a:pPr marL="0" indent="0" algn="ctr">
              <a:lnSpc>
                <a:spcPct val="114000"/>
              </a:lnSpc>
              <a:spcBef>
                <a:spcPts val="600"/>
              </a:spcBef>
              <a:buNone/>
            </a:pPr>
            <a:r>
              <a:rPr lang="en-US" sz="6000" dirty="0"/>
              <a:t>When you design for </a:t>
            </a:r>
            <a:r>
              <a:rPr lang="en-US" sz="6000" u="sng" dirty="0"/>
              <a:t>everyone</a:t>
            </a:r>
            <a:r>
              <a:rPr lang="en-US" sz="6000" dirty="0"/>
              <a:t>, everyone </a:t>
            </a:r>
            <a:r>
              <a:rPr lang="en-US" sz="6000" u="dbl" dirty="0"/>
              <a:t>benefits</a:t>
            </a:r>
            <a:r>
              <a:rPr lang="en-US" sz="6000" dirty="0"/>
              <a:t> from the design!!</a:t>
            </a:r>
          </a:p>
        </p:txBody>
      </p:sp>
      <p:sp>
        <p:nvSpPr>
          <p:cNvPr id="4" name="Slide Number Placeholder 3">
            <a:extLst>
              <a:ext uri="{FF2B5EF4-FFF2-40B4-BE49-F238E27FC236}">
                <a16:creationId xmlns:a16="http://schemas.microsoft.com/office/drawing/2014/main" id="{A9628868-0E43-50E5-D9A7-D0371B77447D}"/>
              </a:ext>
            </a:extLst>
          </p:cNvPr>
          <p:cNvSpPr>
            <a:spLocks noGrp="1"/>
          </p:cNvSpPr>
          <p:nvPr>
            <p:ph type="sldNum" sz="quarter" idx="12"/>
          </p:nvPr>
        </p:nvSpPr>
        <p:spPr/>
        <p:txBody>
          <a:bodyPr/>
          <a:lstStyle/>
          <a:p>
            <a:fld id="{E743E11D-E0F1-4370-9D70-52CAB9357432}" type="slidenum">
              <a:rPr lang="en-US" smtClean="0"/>
              <a:t>8</a:t>
            </a:fld>
            <a:endParaRPr lang="en-US"/>
          </a:p>
        </p:txBody>
      </p:sp>
    </p:spTree>
    <p:extLst>
      <p:ext uri="{BB962C8B-B14F-4D97-AF65-F5344CB8AC3E}">
        <p14:creationId xmlns:p14="http://schemas.microsoft.com/office/powerpoint/2010/main" val="3613399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Background Image"/>
          <p:cNvGraphicFramePr/>
          <p:nvPr>
            <p:extLst>
              <p:ext uri="{D42A27DB-BD31-4B8C-83A1-F6EECF244321}">
                <p14:modId xmlns:p14="http://schemas.microsoft.com/office/powerpoint/2010/main" val="1593041431"/>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Gradient Overlay"/>
          <p:cNvSpPr>
            <a:spLocks noChangeArrowheads="1"/>
          </p:cNvSpPr>
          <p:nvPr/>
        </p:nvSpPr>
        <p:spPr bwMode="auto">
          <a:xfrm>
            <a:off x="9526" y="4799013"/>
            <a:ext cx="12172950" cy="2054225"/>
          </a:xfrm>
          <a:prstGeom prst="rect">
            <a:avLst/>
          </a:prstGeom>
          <a:gradFill>
            <a:gsLst>
              <a:gs pos="0">
                <a:schemeClr val="accent6">
                  <a:alpha val="85000"/>
                </a:schemeClr>
              </a:gs>
              <a:gs pos="100000">
                <a:schemeClr val="accent1">
                  <a:alpha val="85000"/>
                </a:schemeClr>
              </a:gs>
            </a:gsLst>
            <a:lin ang="27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54" name="Main TextBox"/>
          <p:cNvSpPr txBox="1"/>
          <p:nvPr/>
        </p:nvSpPr>
        <p:spPr>
          <a:xfrm>
            <a:off x="822960" y="5612328"/>
            <a:ext cx="10115550" cy="366126"/>
          </a:xfrm>
          <a:prstGeom prst="rect">
            <a:avLst/>
          </a:prstGeom>
          <a:noFill/>
        </p:spPr>
        <p:txBody>
          <a:bodyPr wrap="square" rtlCol="0">
            <a:spAutoFit/>
          </a:bodyPr>
          <a:lstStyle/>
          <a:p>
            <a:pPr algn="ctr">
              <a:lnSpc>
                <a:spcPts val="2260"/>
              </a:lnSpc>
            </a:pPr>
            <a:r>
              <a:rPr lang="en-US" dirty="0">
                <a:solidFill>
                  <a:schemeClr val="bg1"/>
                </a:solidFill>
              </a:rPr>
              <a:t>Adjusting the view from designing curriculum/learning environments for the average student</a:t>
            </a:r>
          </a:p>
        </p:txBody>
      </p:sp>
      <p:sp>
        <p:nvSpPr>
          <p:cNvPr id="9" name="Main Title"/>
          <p:cNvSpPr>
            <a:spLocks noChangeArrowheads="1"/>
          </p:cNvSpPr>
          <p:nvPr/>
        </p:nvSpPr>
        <p:spPr bwMode="auto">
          <a:xfrm>
            <a:off x="3800740" y="4976813"/>
            <a:ext cx="459055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FFFFFF"/>
                </a:solidFill>
                <a:effectLst/>
                <a:latin typeface="Arial Black" panose="020B0A04020102020204" pitchFamily="34" charset="0"/>
              </a:rPr>
              <a:t>Who is the Focus?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Slide Number Placeholder 4">
            <a:extLst>
              <a:ext uri="{FF2B5EF4-FFF2-40B4-BE49-F238E27FC236}">
                <a16:creationId xmlns:a16="http://schemas.microsoft.com/office/drawing/2014/main" id="{DF1BDF0A-B413-4EF0-A79C-4E65881BA734}"/>
              </a:ext>
            </a:extLst>
          </p:cNvPr>
          <p:cNvSpPr txBox="1">
            <a:spLocks/>
          </p:cNvSpPr>
          <p:nvPr/>
        </p:nvSpPr>
        <p:spPr>
          <a:xfrm>
            <a:off x="9147810" y="626506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43E11D-E0F1-4370-9D70-52CAB9357432}" type="slidenum">
              <a:rPr lang="en-US" smtClean="0">
                <a:solidFill>
                  <a:schemeClr val="bg1"/>
                </a:solidFill>
              </a:rPr>
              <a:pPr/>
              <a:t>9</a:t>
            </a:fld>
            <a:endParaRPr lang="en-US" dirty="0">
              <a:solidFill>
                <a:schemeClr val="bg1"/>
              </a:solidFill>
            </a:endParaRPr>
          </a:p>
        </p:txBody>
      </p:sp>
    </p:spTree>
    <p:extLst>
      <p:ext uri="{BB962C8B-B14F-4D97-AF65-F5344CB8AC3E}">
        <p14:creationId xmlns:p14="http://schemas.microsoft.com/office/powerpoint/2010/main" val="4151076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Aria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F356BCA1D5C24DA72D14296F0DB2AF" ma:contentTypeVersion="5" ma:contentTypeDescription="Create a new document." ma:contentTypeScope="" ma:versionID="ccb1c8995c93ee4852b0cedb1abc0b01">
  <xsd:schema xmlns:xsd="http://www.w3.org/2001/XMLSchema" xmlns:xs="http://www.w3.org/2001/XMLSchema" xmlns:p="http://schemas.microsoft.com/office/2006/metadata/properties" xmlns:ns2="f65701bd-703e-4e7a-b356-d9aef005502d" xmlns:ns3="b22f8f74-215c-4154-9939-bd29e4e8980e" targetNamespace="http://schemas.microsoft.com/office/2006/metadata/properties" ma:root="true" ma:fieldsID="4e83ca1d99dfc80217f25b9eff7e3a40" ns2:_="" ns3:_="">
    <xsd:import namespace="f65701bd-703e-4e7a-b356-d9aef005502d"/>
    <xsd:import namespace="b22f8f74-215c-4154-9939-bd29e4e8980e"/>
    <xsd:element name="properties">
      <xsd:complexType>
        <xsd:sequence>
          <xsd:element name="documentManagement">
            <xsd:complexType>
              <xsd:all>
                <xsd:element ref="ns2:Approval_x0020_Status"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5701bd-703e-4e7a-b356-d9aef005502d" elementFormDefault="qualified">
    <xsd:import namespace="http://schemas.microsoft.com/office/2006/documentManagement/types"/>
    <xsd:import namespace="http://schemas.microsoft.com/office/infopath/2007/PartnerControls"/>
    <xsd:element name="Approval_x0020_Status" ma:index="4" nillable="true" ma:displayName="Approval Status" ma:internalName="Approval_x0020_Status"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22f8f74-215c-4154-9939-bd29e4e8980e" elementFormDefault="qualified">
    <xsd:import namespace="http://schemas.microsoft.com/office/2006/documentManagement/types"/>
    <xsd:import namespace="http://schemas.microsoft.com/office/infopath/2007/PartnerControls"/>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pproval_x0020_Status xmlns="f65701bd-703e-4e7a-b356-d9aef005502d">Approved</Approval_x0020_Status>
    <_dlc_DocId xmlns="b22f8f74-215c-4154-9939-bd29e4e8980e">XRUYQT3274NZ-880339284-169</_dlc_DocId>
    <_dlc_DocIdUrl xmlns="b22f8f74-215c-4154-9939-bd29e4e8980e">
      <Url>https://supportservices.jobcorps.gov/disability/_layouts/15/DocIdRedir.aspx?ID=XRUYQT3274NZ-880339284-169</Url>
      <Description>XRUYQT3274NZ-880339284-169</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93D275A2-037F-4DA8-B045-07419925FF00}"/>
</file>

<file path=customXml/itemProps2.xml><?xml version="1.0" encoding="utf-8"?>
<ds:datastoreItem xmlns:ds="http://schemas.openxmlformats.org/officeDocument/2006/customXml" ds:itemID="{FAFF8565-4937-4501-A36F-D50FBFAF8E6A}"/>
</file>

<file path=customXml/itemProps3.xml><?xml version="1.0" encoding="utf-8"?>
<ds:datastoreItem xmlns:ds="http://schemas.openxmlformats.org/officeDocument/2006/customXml" ds:itemID="{EDC0113E-3E7C-4D5F-B346-6EA256378278}"/>
</file>

<file path=customXml/itemProps4.xml><?xml version="1.0" encoding="utf-8"?>
<ds:datastoreItem xmlns:ds="http://schemas.openxmlformats.org/officeDocument/2006/customXml" ds:itemID="{FF0C7C1C-BFEB-49CF-980E-23B16DACB158}"/>
</file>

<file path=docProps/app.xml><?xml version="1.0" encoding="utf-8"?>
<Properties xmlns="http://schemas.openxmlformats.org/officeDocument/2006/extended-properties" xmlns:vt="http://schemas.openxmlformats.org/officeDocument/2006/docPropsVTypes">
  <TotalTime>16745</TotalTime>
  <Words>3104</Words>
  <Application>Microsoft Office PowerPoint</Application>
  <PresentationFormat>Widescreen</PresentationFormat>
  <Paragraphs>386</Paragraphs>
  <Slides>35</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Wingdings</vt:lpstr>
      <vt:lpstr>Arial Black</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Framework of UDL</vt:lpstr>
      <vt:lpstr>PowerPoint Presentation</vt:lpstr>
      <vt:lpstr>PowerPoint Presentation</vt:lpstr>
      <vt:lpstr>PowerPoint Presentation</vt:lpstr>
      <vt:lpstr>PowerPoint Presentation</vt:lpstr>
      <vt:lpstr>PowerPoint Presentation</vt:lpstr>
      <vt:lpstr>PowerPoint Presentation</vt:lpstr>
      <vt:lpstr>Specific Examples in a Variety of Learning Settings/Models</vt:lpstr>
      <vt:lpstr>Long Beach – Immersive Reader</vt:lpstr>
      <vt:lpstr>PowerPoint Presentation</vt:lpstr>
      <vt:lpstr>UDL: Reasonable Accommodation in  Distance Learning Settings and Blended Learning Models</vt:lpstr>
      <vt:lpstr>Preparing to Reach All Learners</vt:lpstr>
      <vt:lpstr>Preparing to Reach All Learners</vt:lpstr>
      <vt:lpstr>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CAST http://www.cast.org/</vt:lpstr>
      <vt:lpstr>National Center on UDL https://www.youtube.com/watch?v=JR8EPXsTgbA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UDL 2020 Final</dc:title>
  <dc:creator>Billy Schlotter</dc:creator>
  <cp:lastModifiedBy>Crystal Grinevicius</cp:lastModifiedBy>
  <cp:revision>190</cp:revision>
  <cp:lastPrinted>2020-11-18T15:18:38Z</cp:lastPrinted>
  <dcterms:created xsi:type="dcterms:W3CDTF">2017-03-22T20:24:53Z</dcterms:created>
  <dcterms:modified xsi:type="dcterms:W3CDTF">2022-08-13T17:49:51Z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0x01010024F356BCA1D5C24DA72D14296F0DB2AF</vt:lpwstr>
  </property>
  <property fmtid="{D5CDD505-2E9C-101B-9397-08002B2CF9AE}" pid="3" name="_dlc_DocIdItemGuid">
    <vt:lpwstr>cd5166d3-4f18-4c75-ae31-5327a0b8dcfb</vt:lpwstr>
  </property>
</Properties>
</file>