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slides/slide3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2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2" r:id="rId1"/>
    <p:sldMasterId id="2147483805" r:id="rId2"/>
    <p:sldMasterId id="2147483818" r:id="rId3"/>
    <p:sldMasterId id="2147483831" r:id="rId4"/>
  </p:sldMasterIdLst>
  <p:sldIdLst>
    <p:sldId id="301" r:id="rId5"/>
    <p:sldId id="257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3" r:id="rId14"/>
    <p:sldId id="264" r:id="rId15"/>
    <p:sldId id="265" r:id="rId16"/>
    <p:sldId id="295" r:id="rId17"/>
    <p:sldId id="268" r:id="rId18"/>
    <p:sldId id="269" r:id="rId19"/>
    <p:sldId id="271" r:id="rId20"/>
    <p:sldId id="272" r:id="rId21"/>
    <p:sldId id="273" r:id="rId22"/>
    <p:sldId id="296" r:id="rId23"/>
    <p:sldId id="274" r:id="rId24"/>
    <p:sldId id="275" r:id="rId25"/>
    <p:sldId id="291" r:id="rId26"/>
    <p:sldId id="292" r:id="rId27"/>
    <p:sldId id="293" r:id="rId28"/>
    <p:sldId id="276" r:id="rId29"/>
    <p:sldId id="294" r:id="rId30"/>
    <p:sldId id="277" r:id="rId31"/>
    <p:sldId id="278" r:id="rId32"/>
    <p:sldId id="298" r:id="rId33"/>
    <p:sldId id="280" r:id="rId34"/>
    <p:sldId id="281" r:id="rId35"/>
    <p:sldId id="279" r:id="rId36"/>
    <p:sldId id="270" r:id="rId37"/>
    <p:sldId id="282" r:id="rId38"/>
    <p:sldId id="284" r:id="rId39"/>
    <p:sldId id="285" r:id="rId40"/>
    <p:sldId id="287" r:id="rId41"/>
    <p:sldId id="288" r:id="rId42"/>
    <p:sldId id="290" r:id="rId43"/>
    <p:sldId id="302" r:id="rId4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1pPr>
    <a:lvl2pPr marL="457129" algn="ctr" rtl="0" fontAlgn="base">
      <a:spcBef>
        <a:spcPct val="0"/>
      </a:spcBef>
      <a:spcAft>
        <a:spcPct val="0"/>
      </a:spcAft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2pPr>
    <a:lvl3pPr marL="914260" algn="ctr" rtl="0" fontAlgn="base">
      <a:spcBef>
        <a:spcPct val="0"/>
      </a:spcBef>
      <a:spcAft>
        <a:spcPct val="0"/>
      </a:spcAft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3pPr>
    <a:lvl4pPr marL="1371390" algn="ctr" rtl="0" fontAlgn="base">
      <a:spcBef>
        <a:spcPct val="0"/>
      </a:spcBef>
      <a:spcAft>
        <a:spcPct val="0"/>
      </a:spcAft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4pPr>
    <a:lvl5pPr marL="1828518" algn="ctr" rtl="0" fontAlgn="base">
      <a:spcBef>
        <a:spcPct val="0"/>
      </a:spcBef>
      <a:spcAft>
        <a:spcPct val="0"/>
      </a:spcAft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5pPr>
    <a:lvl6pPr marL="2285650" algn="l" defTabSz="914260" rtl="0" eaLnBrk="1" latinLnBrk="0" hangingPunct="1"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6pPr>
    <a:lvl7pPr marL="2742778" algn="l" defTabSz="914260" rtl="0" eaLnBrk="1" latinLnBrk="0" hangingPunct="1"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7pPr>
    <a:lvl8pPr marL="3199909" algn="l" defTabSz="914260" rtl="0" eaLnBrk="1" latinLnBrk="0" hangingPunct="1"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8pPr>
    <a:lvl9pPr marL="3657039" algn="l" defTabSz="914260" rtl="0" eaLnBrk="1" latinLnBrk="0" hangingPunct="1">
      <a:defRPr sz="3600" kern="1200">
        <a:solidFill>
          <a:srgbClr val="422E1F"/>
        </a:solidFill>
        <a:latin typeface="Bodoni SvtyTwo ITC TT-Book" charset="0"/>
        <a:ea typeface="ヒラギノ明朝 ProN W3" charset="0"/>
        <a:cs typeface="ヒラギノ明朝 ProN W3" charset="0"/>
        <a:sym typeface="Bodoni SvtyTwo ITC TT-Book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 autoAdjust="0"/>
    <p:restoredTop sz="94660"/>
  </p:normalViewPr>
  <p:slideViewPr>
    <p:cSldViewPr>
      <p:cViewPr varScale="1">
        <p:scale>
          <a:sx n="64" d="100"/>
          <a:sy n="64" d="100"/>
        </p:scale>
        <p:origin x="-972" y="-11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ustomXml" Target="../customXml/item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30" indent="0" algn="ctr">
              <a:buNone/>
              <a:defRPr/>
            </a:lvl2pPr>
            <a:lvl3pPr marL="1300259" indent="0" algn="ctr">
              <a:buNone/>
              <a:defRPr/>
            </a:lvl3pPr>
            <a:lvl4pPr marL="1950391" indent="0" algn="ctr">
              <a:buNone/>
              <a:defRPr/>
            </a:lvl4pPr>
            <a:lvl5pPr marL="2600520" indent="0" algn="ctr">
              <a:buNone/>
              <a:defRPr/>
            </a:lvl5pPr>
            <a:lvl6pPr marL="3250650" indent="0" algn="ctr">
              <a:buNone/>
              <a:defRPr/>
            </a:lvl6pPr>
            <a:lvl7pPr marL="3900782" indent="0" algn="ctr">
              <a:buNone/>
              <a:defRPr/>
            </a:lvl7pPr>
            <a:lvl8pPr marL="4550909" indent="0" algn="ctr">
              <a:buNone/>
              <a:defRPr/>
            </a:lvl8pPr>
            <a:lvl9pPr marL="52010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3E2BE-2A73-40E7-93D5-872192FB0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AE1AB-C7D1-4DFF-84AB-F1BA2B4DC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1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1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17C93-649C-4FBA-B527-B43AA149D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0240" y="2275840"/>
            <a:ext cx="11704320" cy="2763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5256107"/>
            <a:ext cx="11704320" cy="2763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8DC-80D1-4A09-B94F-B1168684C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2587" y="3029940"/>
            <a:ext cx="9536853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333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062" indent="0" algn="ctr">
              <a:buNone/>
              <a:defRPr/>
            </a:lvl2pPr>
            <a:lvl3pPr marL="1300125" indent="0" algn="ctr">
              <a:buNone/>
              <a:defRPr/>
            </a:lvl3pPr>
            <a:lvl4pPr marL="1950192" indent="0" algn="ctr">
              <a:buNone/>
              <a:defRPr/>
            </a:lvl4pPr>
            <a:lvl5pPr marL="2600254" indent="0" algn="ctr">
              <a:buNone/>
              <a:defRPr/>
            </a:lvl5pPr>
            <a:lvl6pPr marL="3250317" indent="0" algn="ctr">
              <a:buNone/>
              <a:defRPr/>
            </a:lvl6pPr>
            <a:lvl7pPr marL="3900384" indent="0" algn="ctr">
              <a:buNone/>
              <a:defRPr/>
            </a:lvl7pPr>
            <a:lvl8pPr marL="4550443" indent="0" algn="ctr">
              <a:buNone/>
              <a:defRPr/>
            </a:lvl8pPr>
            <a:lvl9pPr marL="5200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7508D-31AA-4F0A-B2A0-1E9D0D501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3F288-119C-4A61-BAB7-6805DB4CC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593" y="6267599"/>
            <a:ext cx="9588783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2593" y="4134000"/>
            <a:ext cx="9588783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062" indent="0">
              <a:buNone/>
              <a:defRPr sz="2600"/>
            </a:lvl2pPr>
            <a:lvl3pPr marL="1300125" indent="0">
              <a:buNone/>
              <a:defRPr sz="2300"/>
            </a:lvl3pPr>
            <a:lvl4pPr marL="1950192" indent="0">
              <a:buNone/>
              <a:defRPr sz="2000"/>
            </a:lvl4pPr>
            <a:lvl5pPr marL="2600254" indent="0">
              <a:buNone/>
              <a:defRPr sz="2000"/>
            </a:lvl5pPr>
            <a:lvl6pPr marL="3250317" indent="0">
              <a:buNone/>
              <a:defRPr sz="2000"/>
            </a:lvl6pPr>
            <a:lvl7pPr marL="3900384" indent="0">
              <a:buNone/>
              <a:defRPr sz="2000"/>
            </a:lvl7pPr>
            <a:lvl8pPr marL="4550443" indent="0">
              <a:buNone/>
              <a:defRPr sz="2000"/>
            </a:lvl8pPr>
            <a:lvl9pPr marL="5200509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39D01-8DD9-40FD-AFB1-0FF81B27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2587" y="2275840"/>
            <a:ext cx="4876800" cy="574378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77760" y="2275840"/>
            <a:ext cx="4876800" cy="574378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2A2D-75D7-4B7F-8457-6B3F6E8FC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840" y="2167467"/>
            <a:ext cx="4876800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62" indent="0">
              <a:buNone/>
              <a:defRPr sz="2800" b="1"/>
            </a:lvl2pPr>
            <a:lvl3pPr marL="1300125" indent="0">
              <a:buNone/>
              <a:defRPr sz="2600" b="1"/>
            </a:lvl3pPr>
            <a:lvl4pPr marL="1950192" indent="0">
              <a:buNone/>
              <a:defRPr sz="2300" b="1"/>
            </a:lvl4pPr>
            <a:lvl5pPr marL="2600254" indent="0">
              <a:buNone/>
              <a:defRPr sz="2300" b="1"/>
            </a:lvl5pPr>
            <a:lvl6pPr marL="3250317" indent="0">
              <a:buNone/>
              <a:defRPr sz="2300" b="1"/>
            </a:lvl6pPr>
            <a:lvl7pPr marL="3900384" indent="0">
              <a:buNone/>
              <a:defRPr sz="2300" b="1"/>
            </a:lvl7pPr>
            <a:lvl8pPr marL="4550443" indent="0">
              <a:buNone/>
              <a:defRPr sz="2300" b="1"/>
            </a:lvl8pPr>
            <a:lvl9pPr marL="520050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4213" y="3142826"/>
            <a:ext cx="477068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69387" y="2183272"/>
            <a:ext cx="4985173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62" indent="0">
              <a:buNone/>
              <a:defRPr sz="2800" b="1"/>
            </a:lvl2pPr>
            <a:lvl3pPr marL="1300125" indent="0">
              <a:buNone/>
              <a:defRPr sz="2600" b="1"/>
            </a:lvl3pPr>
            <a:lvl4pPr marL="1950192" indent="0">
              <a:buNone/>
              <a:defRPr sz="2300" b="1"/>
            </a:lvl4pPr>
            <a:lvl5pPr marL="2600254" indent="0">
              <a:buNone/>
              <a:defRPr sz="2300" b="1"/>
            </a:lvl5pPr>
            <a:lvl6pPr marL="3250317" indent="0">
              <a:buNone/>
              <a:defRPr sz="2300" b="1"/>
            </a:lvl6pPr>
            <a:lvl7pPr marL="3900384" indent="0">
              <a:buNone/>
              <a:defRPr sz="2300" b="1"/>
            </a:lvl7pPr>
            <a:lvl8pPr marL="4550443" indent="0">
              <a:buNone/>
              <a:defRPr sz="2300" b="1"/>
            </a:lvl8pPr>
            <a:lvl9pPr marL="520050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69387" y="3093155"/>
            <a:ext cx="4985173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29CD8-BD1D-4B36-A5F3-1EFA1DDBC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35633-158A-4E04-893D-D6633F86F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7868B-9620-40F3-A4B3-F9E59E8A5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DED4-BD5B-4B8B-A391-750440BD9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6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62" indent="0">
              <a:buNone/>
              <a:defRPr sz="1700"/>
            </a:lvl2pPr>
            <a:lvl3pPr marL="1300125" indent="0">
              <a:buNone/>
              <a:defRPr sz="1400"/>
            </a:lvl3pPr>
            <a:lvl4pPr marL="1950192" indent="0">
              <a:buNone/>
              <a:defRPr sz="1300"/>
            </a:lvl4pPr>
            <a:lvl5pPr marL="2600254" indent="0">
              <a:buNone/>
              <a:defRPr sz="1300"/>
            </a:lvl5pPr>
            <a:lvl6pPr marL="3250317" indent="0">
              <a:buNone/>
              <a:defRPr sz="1300"/>
            </a:lvl6pPr>
            <a:lvl7pPr marL="3900384" indent="0">
              <a:buNone/>
              <a:defRPr sz="1300"/>
            </a:lvl7pPr>
            <a:lvl8pPr marL="4550443" indent="0">
              <a:buNone/>
              <a:defRPr sz="1300"/>
            </a:lvl8pPr>
            <a:lvl9pPr marL="52005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C5960-1C3F-41A3-A0EB-DB25ECC74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62" indent="0">
              <a:buNone/>
              <a:defRPr sz="4000"/>
            </a:lvl2pPr>
            <a:lvl3pPr marL="1300125" indent="0">
              <a:buNone/>
              <a:defRPr sz="3400"/>
            </a:lvl3pPr>
            <a:lvl4pPr marL="1950192" indent="0">
              <a:buNone/>
              <a:defRPr sz="2800"/>
            </a:lvl4pPr>
            <a:lvl5pPr marL="2600254" indent="0">
              <a:buNone/>
              <a:defRPr sz="2800"/>
            </a:lvl5pPr>
            <a:lvl6pPr marL="3250317" indent="0">
              <a:buNone/>
              <a:defRPr sz="2800"/>
            </a:lvl6pPr>
            <a:lvl7pPr marL="3900384" indent="0">
              <a:buNone/>
              <a:defRPr sz="2800"/>
            </a:lvl7pPr>
            <a:lvl8pPr marL="4550443" indent="0">
              <a:buNone/>
              <a:defRPr sz="2800"/>
            </a:lvl8pPr>
            <a:lvl9pPr marL="5200509" indent="0">
              <a:buNone/>
              <a:defRPr sz="28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62" indent="0">
              <a:buNone/>
              <a:defRPr sz="1700"/>
            </a:lvl2pPr>
            <a:lvl3pPr marL="1300125" indent="0">
              <a:buNone/>
              <a:defRPr sz="1400"/>
            </a:lvl3pPr>
            <a:lvl4pPr marL="1950192" indent="0">
              <a:buNone/>
              <a:defRPr sz="1300"/>
            </a:lvl4pPr>
            <a:lvl5pPr marL="2600254" indent="0">
              <a:buNone/>
              <a:defRPr sz="1300"/>
            </a:lvl5pPr>
            <a:lvl6pPr marL="3250317" indent="0">
              <a:buNone/>
              <a:defRPr sz="1300"/>
            </a:lvl6pPr>
            <a:lvl7pPr marL="3900384" indent="0">
              <a:buNone/>
              <a:defRPr sz="1300"/>
            </a:lvl7pPr>
            <a:lvl8pPr marL="4550443" indent="0">
              <a:buNone/>
              <a:defRPr sz="1300"/>
            </a:lvl8pPr>
            <a:lvl9pPr marL="52005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7B1C2-C15A-47EB-A02D-8FEEACE20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B3400-3592-41D0-8E25-CC7A80E00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6"/>
            <a:ext cx="2926080" cy="76290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6"/>
            <a:ext cx="8561493" cy="76290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C59EF-3B80-40C9-B465-5B02E4D3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213" y="650240"/>
            <a:ext cx="9970347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492587" y="2275840"/>
            <a:ext cx="9861973" cy="5743787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FCD82-4B59-4D8F-96C5-373BE1621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64" indent="0" algn="ctr">
              <a:buNone/>
              <a:defRPr/>
            </a:lvl2pPr>
            <a:lvl3pPr marL="1300326" indent="0" algn="ctr">
              <a:buNone/>
              <a:defRPr/>
            </a:lvl3pPr>
            <a:lvl4pPr marL="1950490" indent="0" algn="ctr">
              <a:buNone/>
              <a:defRPr/>
            </a:lvl4pPr>
            <a:lvl5pPr marL="2600653" indent="0" algn="ctr">
              <a:buNone/>
              <a:defRPr/>
            </a:lvl5pPr>
            <a:lvl6pPr marL="3250816" indent="0" algn="ctr">
              <a:buNone/>
              <a:defRPr/>
            </a:lvl6pPr>
            <a:lvl7pPr marL="3900981" indent="0" algn="ctr">
              <a:buNone/>
              <a:defRPr/>
            </a:lvl7pPr>
            <a:lvl8pPr marL="4551142" indent="0" algn="ctr">
              <a:buNone/>
              <a:defRPr/>
            </a:lvl8pPr>
            <a:lvl9pPr marL="520130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3E2BE-2A73-40E7-93D5-872192FB0A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DED4-BD5B-4B8B-A391-750440BD9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64" indent="0">
              <a:buNone/>
              <a:defRPr sz="2600"/>
            </a:lvl2pPr>
            <a:lvl3pPr marL="1300326" indent="0">
              <a:buNone/>
              <a:defRPr sz="2300"/>
            </a:lvl3pPr>
            <a:lvl4pPr marL="1950490" indent="0">
              <a:buNone/>
              <a:defRPr sz="2000"/>
            </a:lvl4pPr>
            <a:lvl5pPr marL="2600653" indent="0">
              <a:buNone/>
              <a:defRPr sz="2000"/>
            </a:lvl5pPr>
            <a:lvl6pPr marL="3250816" indent="0">
              <a:buNone/>
              <a:defRPr sz="2000"/>
            </a:lvl6pPr>
            <a:lvl7pPr marL="3900981" indent="0">
              <a:buNone/>
              <a:defRPr sz="2000"/>
            </a:lvl7pPr>
            <a:lvl8pPr marL="4551142" indent="0">
              <a:buNone/>
              <a:defRPr sz="2000"/>
            </a:lvl8pPr>
            <a:lvl9pPr marL="5201307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95945-FBFC-4F17-A9F3-DBC1BC3B0C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5A77D-97BE-41E1-9CDC-7A5EA2995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FF9FD-69DB-429B-AB6E-8DDE1E963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7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30" indent="0">
              <a:buNone/>
              <a:defRPr sz="2600"/>
            </a:lvl2pPr>
            <a:lvl3pPr marL="1300259" indent="0">
              <a:buNone/>
              <a:defRPr sz="2300"/>
            </a:lvl3pPr>
            <a:lvl4pPr marL="1950391" indent="0">
              <a:buNone/>
              <a:defRPr sz="2000"/>
            </a:lvl4pPr>
            <a:lvl5pPr marL="2600520" indent="0">
              <a:buNone/>
              <a:defRPr sz="2000"/>
            </a:lvl5pPr>
            <a:lvl6pPr marL="3250650" indent="0">
              <a:buNone/>
              <a:defRPr sz="2000"/>
            </a:lvl6pPr>
            <a:lvl7pPr marL="3900782" indent="0">
              <a:buNone/>
              <a:defRPr sz="2000"/>
            </a:lvl7pPr>
            <a:lvl8pPr marL="4550909" indent="0">
              <a:buNone/>
              <a:defRPr sz="2000"/>
            </a:lvl8pPr>
            <a:lvl9pPr marL="5201041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95945-FBFC-4F17-A9F3-DBC1BC3B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944-A08D-4E3B-AD9E-00AB13DE4B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6792C-D355-40F2-B19C-039A2E0C8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2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5DD7C-1305-45D5-8622-024182393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64" indent="0">
              <a:buNone/>
              <a:defRPr sz="4000"/>
            </a:lvl2pPr>
            <a:lvl3pPr marL="1300326" indent="0">
              <a:buNone/>
              <a:defRPr sz="3400"/>
            </a:lvl3pPr>
            <a:lvl4pPr marL="1950490" indent="0">
              <a:buNone/>
              <a:defRPr sz="2800"/>
            </a:lvl4pPr>
            <a:lvl5pPr marL="2600653" indent="0">
              <a:buNone/>
              <a:defRPr sz="2800"/>
            </a:lvl5pPr>
            <a:lvl6pPr marL="3250816" indent="0">
              <a:buNone/>
              <a:defRPr sz="2800"/>
            </a:lvl6pPr>
            <a:lvl7pPr marL="3900981" indent="0">
              <a:buNone/>
              <a:defRPr sz="2800"/>
            </a:lvl7pPr>
            <a:lvl8pPr marL="4551142" indent="0">
              <a:buNone/>
              <a:defRPr sz="2800"/>
            </a:lvl8pPr>
            <a:lvl9pPr marL="5201307" indent="0">
              <a:buNone/>
              <a:defRPr sz="28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14DFD-FC08-496E-8DDC-32E45D73C0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AE1AB-C7D1-4DFF-84AB-F1BA2B4DC4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0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0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17C93-649C-4FBA-B527-B43AA149D6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0240" y="2275840"/>
            <a:ext cx="11704320" cy="2763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5256107"/>
            <a:ext cx="11704320" cy="2763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8DC-80D1-4A09-B94F-B1168684CD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3E2BE-2A73-40E7-93D5-872192FB0A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DED4-BD5B-4B8B-A391-750440BD9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95945-FBFC-4F17-A9F3-DBC1BC3B0C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5A77D-97BE-41E1-9CDC-7A5EA2995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5A77D-97BE-41E1-9CDC-7A5EA2995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FF9FD-69DB-429B-AB6E-8DDE1E963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944-A08D-4E3B-AD9E-00AB13DE4B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6792C-D355-40F2-B19C-039A2E0C8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5DD7C-1305-45D5-8622-024182393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14DFD-FC08-496E-8DDC-32E45D73C0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AE1AB-C7D1-4DFF-84AB-F1BA2B4DC4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17C93-649C-4FBA-B527-B43AA149D6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0240" y="2275840"/>
            <a:ext cx="11704320" cy="2763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5256107"/>
            <a:ext cx="11704320" cy="2763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8DC-80D1-4A09-B94F-B1168684CD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30" indent="0">
              <a:buNone/>
              <a:defRPr sz="2800" b="1"/>
            </a:lvl2pPr>
            <a:lvl3pPr marL="1300259" indent="0">
              <a:buNone/>
              <a:defRPr sz="2600" b="1"/>
            </a:lvl3pPr>
            <a:lvl4pPr marL="1950391" indent="0">
              <a:buNone/>
              <a:defRPr sz="2300" b="1"/>
            </a:lvl4pPr>
            <a:lvl5pPr marL="2600520" indent="0">
              <a:buNone/>
              <a:defRPr sz="2300" b="1"/>
            </a:lvl5pPr>
            <a:lvl6pPr marL="3250650" indent="0">
              <a:buNone/>
              <a:defRPr sz="2300" b="1"/>
            </a:lvl6pPr>
            <a:lvl7pPr marL="3900782" indent="0">
              <a:buNone/>
              <a:defRPr sz="2300" b="1"/>
            </a:lvl7pPr>
            <a:lvl8pPr marL="4550909" indent="0">
              <a:buNone/>
              <a:defRPr sz="2300" b="1"/>
            </a:lvl8pPr>
            <a:lvl9pPr marL="5201041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30" indent="0">
              <a:buNone/>
              <a:defRPr sz="2800" b="1"/>
            </a:lvl2pPr>
            <a:lvl3pPr marL="1300259" indent="0">
              <a:buNone/>
              <a:defRPr sz="2600" b="1"/>
            </a:lvl3pPr>
            <a:lvl4pPr marL="1950391" indent="0">
              <a:buNone/>
              <a:defRPr sz="2300" b="1"/>
            </a:lvl4pPr>
            <a:lvl5pPr marL="2600520" indent="0">
              <a:buNone/>
              <a:defRPr sz="2300" b="1"/>
            </a:lvl5pPr>
            <a:lvl6pPr marL="3250650" indent="0">
              <a:buNone/>
              <a:defRPr sz="2300" b="1"/>
            </a:lvl6pPr>
            <a:lvl7pPr marL="3900782" indent="0">
              <a:buNone/>
              <a:defRPr sz="2300" b="1"/>
            </a:lvl7pPr>
            <a:lvl8pPr marL="4550909" indent="0">
              <a:buNone/>
              <a:defRPr sz="2300" b="1"/>
            </a:lvl8pPr>
            <a:lvl9pPr marL="5201041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FF9FD-69DB-429B-AB6E-8DDE1E963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944-A08D-4E3B-AD9E-00AB13DE4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6792C-D355-40F2-B19C-039A2E0C8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3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30" indent="0">
              <a:buNone/>
              <a:defRPr sz="1700"/>
            </a:lvl2pPr>
            <a:lvl3pPr marL="1300259" indent="0">
              <a:buNone/>
              <a:defRPr sz="1400"/>
            </a:lvl3pPr>
            <a:lvl4pPr marL="1950391" indent="0">
              <a:buNone/>
              <a:defRPr sz="1300"/>
            </a:lvl4pPr>
            <a:lvl5pPr marL="2600520" indent="0">
              <a:buNone/>
              <a:defRPr sz="1300"/>
            </a:lvl5pPr>
            <a:lvl6pPr marL="3250650" indent="0">
              <a:buNone/>
              <a:defRPr sz="1300"/>
            </a:lvl6pPr>
            <a:lvl7pPr marL="3900782" indent="0">
              <a:buNone/>
              <a:defRPr sz="1300"/>
            </a:lvl7pPr>
            <a:lvl8pPr marL="4550909" indent="0">
              <a:buNone/>
              <a:defRPr sz="1300"/>
            </a:lvl8pPr>
            <a:lvl9pPr marL="520104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5DD7C-1305-45D5-8622-024182393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30" indent="0">
              <a:buNone/>
              <a:defRPr sz="4000"/>
            </a:lvl2pPr>
            <a:lvl3pPr marL="1300259" indent="0">
              <a:buNone/>
              <a:defRPr sz="3400"/>
            </a:lvl3pPr>
            <a:lvl4pPr marL="1950391" indent="0">
              <a:buNone/>
              <a:defRPr sz="2800"/>
            </a:lvl4pPr>
            <a:lvl5pPr marL="2600520" indent="0">
              <a:buNone/>
              <a:defRPr sz="2800"/>
            </a:lvl5pPr>
            <a:lvl6pPr marL="3250650" indent="0">
              <a:buNone/>
              <a:defRPr sz="2800"/>
            </a:lvl6pPr>
            <a:lvl7pPr marL="3900782" indent="0">
              <a:buNone/>
              <a:defRPr sz="2800"/>
            </a:lvl7pPr>
            <a:lvl8pPr marL="4550909" indent="0">
              <a:buNone/>
              <a:defRPr sz="2800"/>
            </a:lvl8pPr>
            <a:lvl9pPr marL="5201041" indent="0">
              <a:buNone/>
              <a:defRPr sz="28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30" indent="0">
              <a:buNone/>
              <a:defRPr sz="1700"/>
            </a:lvl2pPr>
            <a:lvl3pPr marL="1300259" indent="0">
              <a:buNone/>
              <a:defRPr sz="1400"/>
            </a:lvl3pPr>
            <a:lvl4pPr marL="1950391" indent="0">
              <a:buNone/>
              <a:defRPr sz="1300"/>
            </a:lvl4pPr>
            <a:lvl5pPr marL="2600520" indent="0">
              <a:buNone/>
              <a:defRPr sz="1300"/>
            </a:lvl5pPr>
            <a:lvl6pPr marL="3250650" indent="0">
              <a:buNone/>
              <a:defRPr sz="1300"/>
            </a:lvl6pPr>
            <a:lvl7pPr marL="3900782" indent="0">
              <a:buNone/>
              <a:defRPr sz="1300"/>
            </a:lvl7pPr>
            <a:lvl8pPr marL="4550909" indent="0">
              <a:buNone/>
              <a:defRPr sz="1300"/>
            </a:lvl8pPr>
            <a:lvl9pPr marL="520104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14DFD-FC08-496E-8DDC-32E45D73C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25" tIns="65013" rIns="130025" bIns="650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845"/>
            <a:ext cx="11704320" cy="64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25" tIns="65013" rIns="130025" bIns="65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25" tIns="65013" rIns="130025" bIns="65013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098"/>
            <a:ext cx="411818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25" tIns="65013" rIns="130025" bIns="65013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25" tIns="65013" rIns="130025" bIns="65013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>
              <a:defRPr/>
            </a:pPr>
            <a:fld id="{61698830-915D-447B-AEB3-0306972E5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65013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0259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0391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052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7598" indent="-487598" algn="l" rtl="0" eaLnBrk="1" fontAlgn="base" hangingPunct="1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6461" indent="-406332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charset="-128"/>
        </a:defRPr>
      </a:lvl2pPr>
      <a:lvl3pPr marL="1625324" indent="-325064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</a:defRPr>
      </a:lvl3pPr>
      <a:lvl4pPr marL="2275455" indent="-32506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4pPr>
      <a:lvl5pPr marL="2925586" indent="-325064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3575717" indent="-325064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25845" indent="-325064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75977" indent="-325064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26105" indent="-325064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5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9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2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50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82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09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041" algn="l" defTabSz="13002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92587" y="541867"/>
            <a:ext cx="986197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19" tIns="65010" rIns="130019" bIns="650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92587" y="2275840"/>
            <a:ext cx="9861973" cy="574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19" tIns="65010" rIns="130019" bIns="65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19" tIns="65010" rIns="130019" bIns="65010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098"/>
            <a:ext cx="411818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19" tIns="65010" rIns="130019" bIns="65010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19" tIns="65010" rIns="130019" bIns="65010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>
              <a:defRPr/>
            </a:pPr>
            <a:fld id="{CB0C49B8-DDFA-44D2-95AF-B563D6BE7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650096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0192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0291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0387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7573" indent="-487573" algn="l" rtl="0" eaLnBrk="1" fontAlgn="base" hangingPunct="1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6407" indent="-406311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charset="-128"/>
        </a:defRPr>
      </a:lvl2pPr>
      <a:lvl3pPr marL="1625240" indent="-32504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</a:defRPr>
      </a:lvl3pPr>
      <a:lvl4pPr marL="2275338" indent="-32504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4pPr>
      <a:lvl5pPr marL="2925437" indent="-325047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3575535" indent="-325047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25629" indent="-325047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75727" indent="-325047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25822" indent="-325047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844"/>
            <a:ext cx="11704320" cy="64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Arial" charset="0"/>
                <a:ea typeface="+mn-ea"/>
                <a:cs typeface="+mn-cs"/>
              </a:defRPr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098"/>
            <a:ext cx="411818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>
              <a:defRPr/>
            </a:pPr>
            <a:fld id="{61698830-915D-447B-AEB3-0306972E5F3A}" type="slidenum">
              <a:rPr lang="en-US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650164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0326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049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0653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7623" indent="-487623" algn="l" rtl="0" eaLnBrk="1" fontAlgn="base" hangingPunct="1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6515" indent="-406354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charset="-128"/>
        </a:defRPr>
      </a:lvl2pPr>
      <a:lvl3pPr marL="1625408" indent="-325081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</a:defRPr>
      </a:lvl3pPr>
      <a:lvl4pPr marL="2275571" indent="-325081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4pPr>
      <a:lvl5pPr marL="2925736" indent="-325081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3575899" indent="-325081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26062" indent="-325081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76226" indent="-325081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26388" indent="-325081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841"/>
            <a:ext cx="11704320" cy="64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Arial" charset="0"/>
                <a:ea typeface="+mn-ea"/>
                <a:cs typeface="+mn-cs"/>
              </a:defRPr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8882098"/>
            <a:ext cx="411818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>
              <a:defRPr/>
            </a:pPr>
            <a:fld id="{61698830-915D-447B-AEB3-0306972E5F3A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65023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6pPr>
      <a:lvl7pPr marL="130046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7pPr>
      <a:lvl8pPr marL="1950690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8pPr>
      <a:lvl9pPr marL="2600919" algn="ctr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</a:defRPr>
      </a:lvl9pPr>
    </p:titleStyle>
    <p:bodyStyle>
      <a:lvl1pPr marL="487672" indent="-487672" algn="l" rtl="0" eaLnBrk="1" fontAlgn="base" hangingPunct="1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6623" indent="-406394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charset="-128"/>
        </a:defRPr>
      </a:lvl2pPr>
      <a:lvl3pPr marL="1625575" indent="-325115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</a:defRPr>
      </a:lvl3pPr>
      <a:lvl4pPr marL="2275804" indent="-325115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4pPr>
      <a:lvl5pPr marL="2926034" indent="-32511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3576264" indent="-32511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26494" indent="-32511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76724" indent="-32511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26954" indent="-32511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5650" y="2654301"/>
            <a:ext cx="532130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Dental Health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Diabetic  Complications</a:t>
            </a:r>
          </a:p>
          <a:p>
            <a:pPr marL="1015845" lvl="1">
              <a:buBlip>
                <a:blip r:embed="rId3"/>
              </a:buBlip>
            </a:pPr>
            <a:r>
              <a:rPr lang="en-US" dirty="0" smtClean="0"/>
              <a:t>Vision</a:t>
            </a:r>
          </a:p>
          <a:p>
            <a:pPr marL="1015845" lvl="1">
              <a:buBlip>
                <a:blip r:embed="rId3"/>
              </a:buBlip>
            </a:pPr>
            <a:r>
              <a:rPr lang="en-US" dirty="0" smtClean="0"/>
              <a:t>Neuropathy</a:t>
            </a:r>
          </a:p>
          <a:p>
            <a:pPr marL="1015845" lvl="1">
              <a:buBlip>
                <a:blip r:embed="rId3"/>
              </a:buBlip>
            </a:pPr>
            <a:r>
              <a:rPr lang="en-US" dirty="0" smtClean="0"/>
              <a:t>Low Birth Weight </a:t>
            </a:r>
          </a:p>
          <a:p>
            <a:pPr marL="1015845" lvl="1">
              <a:buBlip>
                <a:blip r:embed="rId3"/>
              </a:buBlip>
            </a:pPr>
            <a:r>
              <a:rPr lang="en-US" dirty="0" smtClean="0"/>
              <a:t>Premature</a:t>
            </a:r>
          </a:p>
          <a:p>
            <a:pPr marL="1015845" lvl="1">
              <a:buBlip>
                <a:blip r:embed="rId3"/>
              </a:buBlip>
            </a:pPr>
            <a:r>
              <a:rPr lang="en-US" dirty="0" smtClean="0"/>
              <a:t>Heart Attacks</a:t>
            </a:r>
          </a:p>
          <a:p>
            <a:pPr marL="1015845" lvl="1">
              <a:buBlip>
                <a:blip r:embed="rId3"/>
              </a:buBlip>
            </a:pPr>
            <a:r>
              <a:rPr lang="en-US" dirty="0" smtClean="0"/>
              <a:t>Strokes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800" y="4064002"/>
            <a:ext cx="9105900" cy="5308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587" y="685800"/>
            <a:ext cx="9861973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World Health Organization</a:t>
            </a:r>
            <a:endParaRPr lang="en-US" dirty="0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2492587" y="2485814"/>
            <a:ext cx="9861973" cy="5743787"/>
          </a:xfrm>
        </p:spPr>
        <p:txBody>
          <a:bodyPr/>
          <a:lstStyle/>
          <a:p>
            <a:pPr eaLnBrk="1" hangingPunct="1"/>
            <a:r>
              <a:rPr lang="en-US" sz="3100" dirty="0" smtClean="0">
                <a:solidFill>
                  <a:srgbClr val="262626"/>
                </a:solidFill>
                <a:latin typeface="+mj-lt"/>
                <a:cs typeface="Helvetica" charset="0"/>
                <a:sym typeface="Helvetica" charset="0"/>
              </a:rPr>
              <a:t>The compartmentalization involved in viewing the mouth separately from the rest of the body must cease because oral health affects general health</a:t>
            </a:r>
            <a:endParaRPr lang="en-US" sz="3100" dirty="0" smtClean="0">
              <a:solidFill>
                <a:srgbClr val="262626"/>
              </a:solidFill>
              <a:latin typeface="+mj-lt"/>
              <a:ea typeface="ヒラギノ角ゴ ProN W3" charset="0"/>
              <a:cs typeface="ヒラギノ角ゴ ProN W3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5802" y="2146300"/>
            <a:ext cx="532130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Dental </a:t>
            </a:r>
            <a:r>
              <a:rPr lang="en-US" dirty="0" smtClean="0"/>
              <a:t>Hygiene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idx="1"/>
          </p:nvPr>
        </p:nvSpPr>
        <p:spPr>
          <a:xfrm>
            <a:off x="2797389" y="2667002"/>
            <a:ext cx="4543214" cy="5743787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Smile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Chew Food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Bite Food 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Speaking &amp; Singing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5801" y="3454400"/>
            <a:ext cx="8572500" cy="584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</a:t>
            </a:r>
            <a:r>
              <a:rPr lang="en-US" dirty="0" smtClean="0"/>
              <a:t>Healthy Smile</a:t>
            </a:r>
            <a:endParaRPr lang="en-US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Could </a:t>
            </a:r>
            <a:r>
              <a:rPr lang="en-US" dirty="0" smtClean="0"/>
              <a:t>make you more employable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200" y="3073401"/>
            <a:ext cx="9182100" cy="5918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Dental Hygiene </a:t>
            </a:r>
            <a:endParaRPr lang="en-US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Every </a:t>
            </a:r>
            <a:r>
              <a:rPr lang="en-US" dirty="0" smtClean="0"/>
              <a:t>six months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800" y="3302000"/>
            <a:ext cx="8953500" cy="568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Toothbrushing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1" y="3149601"/>
            <a:ext cx="9258300" cy="5918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Dental </a:t>
            </a:r>
            <a:r>
              <a:rPr lang="en-US" dirty="0" err="1" smtClean="0"/>
              <a:t>Placque</a:t>
            </a:r>
            <a:endParaRPr lang="en-US" dirty="0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Hard </a:t>
            </a:r>
            <a:r>
              <a:rPr lang="en-US" dirty="0" smtClean="0"/>
              <a:t>to see  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600" y="3657601"/>
            <a:ext cx="9029700" cy="5867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Disclosing </a:t>
            </a:r>
            <a:r>
              <a:rPr lang="en-US" dirty="0" smtClean="0"/>
              <a:t>Dye</a:t>
            </a:r>
            <a:endParaRPr lang="en-US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 </a:t>
            </a:r>
            <a:r>
              <a:rPr lang="en-US" dirty="0" smtClean="0"/>
              <a:t>see the bacteria infecting your gums </a:t>
            </a:r>
            <a:r>
              <a:rPr lang="en-US" dirty="0" smtClean="0"/>
              <a:t>&amp; </a:t>
            </a:r>
            <a:r>
              <a:rPr lang="en-US" dirty="0" smtClean="0"/>
              <a:t>teeth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900" y="2514603"/>
            <a:ext cx="9182100" cy="7048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Disclosing  Dye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600" y="2362200"/>
            <a:ext cx="9029700" cy="622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Bacteria In Plaque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800" y="3581399"/>
            <a:ext cx="4629150" cy="56134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Dental Health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492587" y="3019214"/>
            <a:ext cx="5762414" cy="5743787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US" dirty="0" smtClean="0"/>
              <a:t>Full body health</a:t>
            </a:r>
            <a:endParaRPr lang="en-US" dirty="0" smtClean="0"/>
          </a:p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Impacts </a:t>
            </a:r>
            <a:endParaRPr lang="en-US" dirty="0" smtClean="0"/>
          </a:p>
          <a:p>
            <a:pPr marL="1015845" lvl="1">
              <a:buBlip>
                <a:blip r:embed="rId3"/>
              </a:buBlip>
            </a:pPr>
            <a:r>
              <a:rPr lang="en-US" dirty="0" smtClean="0"/>
              <a:t>Cardiovascular  </a:t>
            </a:r>
            <a:r>
              <a:rPr lang="en-US" dirty="0" smtClean="0"/>
              <a:t>health</a:t>
            </a:r>
            <a:endParaRPr lang="en-US" dirty="0" smtClean="0"/>
          </a:p>
          <a:p>
            <a:pPr marL="1460277" lvl="2">
              <a:buBlip>
                <a:blip r:embed="rId3"/>
              </a:buBlip>
            </a:pPr>
            <a:r>
              <a:rPr lang="en-US" dirty="0" smtClean="0"/>
              <a:t>Chronic infections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5300" y="2971803"/>
            <a:ext cx="9105900" cy="65277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Gum Infection</a:t>
            </a:r>
            <a:endParaRPr lang="en-US" dirty="0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Chronic </a:t>
            </a:r>
            <a:r>
              <a:rPr lang="en-US" dirty="0" smtClean="0"/>
              <a:t>inflammation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0" y="609601"/>
            <a:ext cx="9258300" cy="609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2616201" y="7162802"/>
            <a:ext cx="7802880" cy="806027"/>
          </a:xfrm>
        </p:spPr>
        <p:txBody>
          <a:bodyPr/>
          <a:lstStyle/>
          <a:p>
            <a:pPr eaLnBrk="1" hangingPunct="1"/>
            <a:r>
              <a:rPr lang="en-US" sz="6300" b="0" dirty="0" smtClean="0"/>
              <a:t>Dental </a:t>
            </a:r>
            <a:r>
              <a:rPr lang="en-US" sz="6300" b="0" dirty="0" smtClean="0"/>
              <a:t>“Cavities”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35202" y="8001001"/>
            <a:ext cx="8260080" cy="1144693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en-US" sz="4300" dirty="0" smtClean="0"/>
              <a:t> Acid </a:t>
            </a:r>
            <a:r>
              <a:rPr lang="en-US" sz="4300" dirty="0" smtClean="0"/>
              <a:t>destruction of teeth </a:t>
            </a:r>
            <a:r>
              <a:rPr lang="en-US" sz="4300" dirty="0" smtClean="0"/>
              <a:t>- </a:t>
            </a:r>
            <a:r>
              <a:rPr lang="en-US" sz="4300" dirty="0" smtClean="0"/>
              <a:t>from plaque</a:t>
            </a:r>
            <a:endParaRPr lang="en-US" sz="4300" dirty="0" smtClean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600" y="533400"/>
            <a:ext cx="9436100" cy="5867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300" b="0" dirty="0" smtClean="0"/>
              <a:t>Dental </a:t>
            </a:r>
            <a:r>
              <a:rPr lang="en-US" sz="6300" b="0" dirty="0" smtClean="0"/>
              <a:t>Decay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49034" y="7633547"/>
            <a:ext cx="9439768" cy="114469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4600" dirty="0" smtClean="0"/>
              <a:t> From </a:t>
            </a:r>
            <a:r>
              <a:rPr lang="en-US" sz="4600" dirty="0" smtClean="0"/>
              <a:t>not flossing to remove plaque</a:t>
            </a:r>
            <a:endParaRPr lang="en-US" sz="4600" dirty="0" smtClean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9601" y="635003"/>
            <a:ext cx="8648700" cy="6070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300" b="0" dirty="0" smtClean="0"/>
              <a:t>Dental </a:t>
            </a:r>
            <a:r>
              <a:rPr lang="en-US" sz="6300" b="0" dirty="0" smtClean="0"/>
              <a:t>Pain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4600" dirty="0" smtClean="0"/>
              <a:t> Due to </a:t>
            </a:r>
            <a:r>
              <a:rPr lang="en-US" sz="4600" dirty="0" smtClean="0"/>
              <a:t>deep cavities into the dental nerve</a:t>
            </a:r>
            <a:endParaRPr lang="en-US" sz="4600" dirty="0" smtClean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402" y="635003"/>
            <a:ext cx="9486901" cy="5994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300" b="0" dirty="0" smtClean="0"/>
              <a:t>Dental Abscess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49032" y="7633547"/>
            <a:ext cx="8982568" cy="114469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4600" dirty="0" smtClean="0"/>
              <a:t>Infecting  </a:t>
            </a:r>
            <a:r>
              <a:rPr lang="en-US" sz="4600" dirty="0" smtClean="0"/>
              <a:t>three </a:t>
            </a:r>
            <a:r>
              <a:rPr lang="en-US" sz="4600" dirty="0" smtClean="0"/>
              <a:t>t</a:t>
            </a:r>
            <a:r>
              <a:rPr lang="en-US" sz="4600" dirty="0" smtClean="0"/>
              <a:t>eeth –possible jaw  fracture</a:t>
            </a:r>
            <a:endParaRPr lang="en-US" sz="4600" dirty="0" smtClean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800" y="609603"/>
            <a:ext cx="9359900" cy="6324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2549032" y="6966373"/>
            <a:ext cx="7802880" cy="806027"/>
          </a:xfrm>
        </p:spPr>
        <p:txBody>
          <a:bodyPr/>
          <a:lstStyle/>
          <a:p>
            <a:pPr eaLnBrk="1" hangingPunct="1"/>
            <a:r>
              <a:rPr lang="en-US" sz="6300" b="0" dirty="0" smtClean="0"/>
              <a:t>Long </a:t>
            </a:r>
            <a:r>
              <a:rPr lang="en-US" sz="6300" b="0" dirty="0" smtClean="0"/>
              <a:t>Term  </a:t>
            </a:r>
            <a:endParaRPr lang="en-US" sz="6300" b="0" dirty="0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49032" y="7770709"/>
            <a:ext cx="9592168" cy="114469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4600" dirty="0" smtClean="0"/>
              <a:t> Plaque </a:t>
            </a:r>
            <a:r>
              <a:rPr lang="en-US" sz="4600" dirty="0" smtClean="0"/>
              <a:t>hardens &amp; causes gum disease</a:t>
            </a:r>
            <a:endParaRPr lang="en-US" sz="4600" dirty="0" smtClean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8200" y="2438402"/>
            <a:ext cx="532130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Gum Disease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2492589" y="2895600"/>
            <a:ext cx="5000411" cy="5743787"/>
          </a:xfrm>
        </p:spPr>
        <p:txBody>
          <a:bodyPr/>
          <a:lstStyle/>
          <a:p>
            <a:pPr eaLnBrk="1" hangingPunct="1"/>
            <a:r>
              <a:rPr lang="en-US" dirty="0" smtClean="0"/>
              <a:t>Bone </a:t>
            </a:r>
            <a:r>
              <a:rPr lang="en-US" dirty="0" smtClean="0"/>
              <a:t>loss </a:t>
            </a:r>
            <a:r>
              <a:rPr lang="en-US" dirty="0" smtClean="0"/>
              <a:t>&amp; </a:t>
            </a:r>
            <a:r>
              <a:rPr lang="en-US" dirty="0" smtClean="0"/>
              <a:t>infection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4300" y="939802"/>
            <a:ext cx="9334500" cy="637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	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6300" dirty="0" smtClean="0">
                <a:solidFill>
                  <a:schemeClr val="tx2"/>
                </a:solidFill>
                <a:latin typeface="+mj-lt"/>
              </a:rPr>
              <a:t>Dental Cleaning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5202" y="635001"/>
            <a:ext cx="9563100" cy="645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2549032" y="7042573"/>
            <a:ext cx="7802880" cy="806027"/>
          </a:xfrm>
        </p:spPr>
        <p:txBody>
          <a:bodyPr/>
          <a:lstStyle/>
          <a:p>
            <a:pPr eaLnBrk="1" hangingPunct="1"/>
            <a:r>
              <a:rPr lang="en-US" sz="6300" b="0" dirty="0" smtClean="0"/>
              <a:t>Gentle Cleaning</a:t>
            </a:r>
            <a:endParaRPr lang="en-US" sz="6300" b="0" dirty="0" smtClean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49032" y="7770709"/>
            <a:ext cx="7802880" cy="114469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4600" dirty="0" smtClean="0"/>
              <a:t> </a:t>
            </a:r>
            <a:r>
              <a:rPr lang="en-US" sz="4600" dirty="0" smtClean="0"/>
              <a:t>Does NOT hurt</a:t>
            </a:r>
            <a:endParaRPr lang="en-US" sz="4600" dirty="0" smtClean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700" y="685801"/>
            <a:ext cx="9359900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2549032" y="7042573"/>
            <a:ext cx="7802880" cy="806027"/>
          </a:xfrm>
        </p:spPr>
        <p:txBody>
          <a:bodyPr/>
          <a:lstStyle/>
          <a:p>
            <a:pPr eaLnBrk="1" hangingPunct="1"/>
            <a:r>
              <a:rPr lang="en-US" sz="6300" b="0" dirty="0" smtClean="0"/>
              <a:t>Dental “Scaling”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49034" y="7694508"/>
            <a:ext cx="9515968" cy="114469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4600" dirty="0" smtClean="0"/>
              <a:t> Removes </a:t>
            </a:r>
            <a:r>
              <a:rPr lang="en-US" sz="4600" dirty="0" smtClean="0"/>
              <a:t>the “calculus</a:t>
            </a:r>
            <a:r>
              <a:rPr lang="en-US" sz="4600" dirty="0" smtClean="0"/>
              <a:t>” </a:t>
            </a:r>
            <a:r>
              <a:rPr lang="en-US" sz="4600" dirty="0" smtClean="0"/>
              <a:t>&amp; bacteria</a:t>
            </a:r>
            <a:endParaRPr lang="en-US" sz="4600" dirty="0" smtClean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5650" y="2654301"/>
            <a:ext cx="532130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Dental Health</a:t>
            </a:r>
            <a:endParaRPr lang="en-US" dirty="0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2463801" y="3476413"/>
            <a:ext cx="9861973" cy="5743787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Affects</a:t>
            </a:r>
          </a:p>
          <a:p>
            <a:pPr marL="1015845" lvl="1">
              <a:buBlip>
                <a:blip r:embed="rId3"/>
              </a:buBlip>
            </a:pPr>
            <a:r>
              <a:rPr lang="en-US" dirty="0" smtClean="0"/>
              <a:t>Pregnancy</a:t>
            </a:r>
          </a:p>
          <a:p>
            <a:pPr marL="1460277" lvl="2">
              <a:buBlip>
                <a:blip r:embed="rId3"/>
              </a:buBlip>
            </a:pPr>
            <a:r>
              <a:rPr lang="en-US" dirty="0" smtClean="0"/>
              <a:t>Unborn </a:t>
            </a:r>
            <a:r>
              <a:rPr lang="en-US" dirty="0" smtClean="0"/>
              <a:t>child</a:t>
            </a:r>
            <a:endParaRPr lang="en-US" dirty="0" smtClean="0"/>
          </a:p>
          <a:p>
            <a:pPr marL="1904707" lvl="3">
              <a:buBlip>
                <a:blip r:embed="rId3"/>
              </a:buBlip>
            </a:pPr>
            <a:r>
              <a:rPr lang="en-US" dirty="0" smtClean="0"/>
              <a:t>Chronic </a:t>
            </a:r>
            <a:r>
              <a:rPr lang="en-US" dirty="0" smtClean="0"/>
              <a:t>infection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2" y="635002"/>
            <a:ext cx="9639300" cy="6680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2549032" y="7575973"/>
            <a:ext cx="7802880" cy="806027"/>
          </a:xfrm>
        </p:spPr>
        <p:txBody>
          <a:bodyPr/>
          <a:lstStyle/>
          <a:p>
            <a:pPr eaLnBrk="1" hangingPunct="1"/>
            <a:r>
              <a:rPr lang="en-US" sz="6300" b="0" dirty="0" smtClean="0"/>
              <a:t>Brush </a:t>
            </a:r>
            <a:r>
              <a:rPr lang="en-US" sz="6300" b="0" dirty="0" smtClean="0"/>
              <a:t>ALL sides </a:t>
            </a:r>
            <a:endParaRPr lang="en-US" sz="6300" b="0" dirty="0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616201" y="8227908"/>
            <a:ext cx="7802880" cy="1144693"/>
          </a:xfrm>
        </p:spPr>
        <p:txBody>
          <a:bodyPr/>
          <a:lstStyle/>
          <a:p>
            <a:pPr eaLnBrk="1" hangingPunct="1"/>
            <a:r>
              <a:rPr lang="en-US" sz="4600" dirty="0" smtClean="0"/>
              <a:t>Inside, outside, on </a:t>
            </a:r>
            <a:r>
              <a:rPr lang="en-US" sz="4600" dirty="0" smtClean="0"/>
              <a:t>top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635003"/>
            <a:ext cx="9944100" cy="7048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814320" y="7633547"/>
            <a:ext cx="7802880" cy="1144693"/>
          </a:xfrm>
        </p:spPr>
        <p:txBody>
          <a:bodyPr/>
          <a:lstStyle/>
          <a:p>
            <a:r>
              <a:rPr lang="en-US" sz="6300" dirty="0" smtClean="0">
                <a:solidFill>
                  <a:schemeClr val="tx2"/>
                </a:solidFill>
                <a:latin typeface="+mj-lt"/>
              </a:rPr>
              <a:t>Inside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1" y="635003"/>
            <a:ext cx="9258300" cy="7048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814320" y="7633547"/>
            <a:ext cx="7802880" cy="1144693"/>
          </a:xfrm>
        </p:spPr>
        <p:txBody>
          <a:bodyPr/>
          <a:lstStyle/>
          <a:p>
            <a:r>
              <a:rPr lang="en-US" sz="6300" dirty="0" smtClean="0">
                <a:solidFill>
                  <a:schemeClr val="tx2"/>
                </a:solidFill>
                <a:latin typeface="+mj-lt"/>
              </a:rPr>
              <a:t>Outside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5650" y="2286001"/>
            <a:ext cx="532130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Tooth </a:t>
            </a:r>
            <a:r>
              <a:rPr lang="en-US" dirty="0" smtClean="0"/>
              <a:t>Brushing</a:t>
            </a:r>
            <a:endParaRPr lang="en-US" dirty="0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idx="1"/>
          </p:nvPr>
        </p:nvSpPr>
        <p:spPr>
          <a:xfrm>
            <a:off x="2492588" y="2638215"/>
            <a:ext cx="5305213" cy="5743787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On  Top  Of  Teeth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8101" y="2247901"/>
            <a:ext cx="9410699" cy="7048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Between </a:t>
            </a:r>
            <a:r>
              <a:rPr lang="en-US" dirty="0" smtClean="0"/>
              <a:t>Teeth Floss </a:t>
            </a:r>
            <a:r>
              <a:rPr lang="en-US" dirty="0" smtClean="0"/>
              <a:t>“String”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8100" y="3162301"/>
            <a:ext cx="9639300" cy="6362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One Side	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Then </a:t>
            </a:r>
            <a:r>
              <a:rPr lang="en-US" dirty="0" smtClean="0"/>
              <a:t>the other tooth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0" y="2095501"/>
            <a:ext cx="9182100" cy="7048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Floss Once A </a:t>
            </a:r>
            <a:r>
              <a:rPr lang="en-US" dirty="0" smtClean="0"/>
              <a:t>Day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901" y="1104902"/>
            <a:ext cx="9410699" cy="7048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8100" y="1295403"/>
            <a:ext cx="9563100" cy="7048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0" y="3733801"/>
            <a:ext cx="9067800" cy="5791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Healthy Smile</a:t>
            </a:r>
            <a:endParaRPr lang="en-US" dirty="0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First </a:t>
            </a:r>
            <a:r>
              <a:rPr lang="en-US" dirty="0" smtClean="0"/>
              <a:t>impressions</a:t>
            </a:r>
            <a:r>
              <a:rPr lang="en-US" dirty="0" smtClean="0"/>
              <a:t>:</a:t>
            </a:r>
            <a:r>
              <a:rPr lang="en-US" dirty="0" smtClean="0"/>
              <a:t> </a:t>
            </a:r>
            <a:r>
              <a:rPr lang="en-US" b="1" u="sng" dirty="0" smtClean="0"/>
              <a:t>employment</a:t>
            </a:r>
            <a:r>
              <a:rPr lang="en-US" dirty="0" smtClean="0"/>
              <a:t> &amp; </a:t>
            </a:r>
            <a:r>
              <a:rPr lang="en-US" b="1" u="sng" dirty="0" smtClean="0"/>
              <a:t>others</a:t>
            </a:r>
            <a:endParaRPr lang="en-US" b="1" u="sng" dirty="0" smtClean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5650" y="2654301"/>
            <a:ext cx="532130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Chronic Infections</a:t>
            </a:r>
            <a:endParaRPr lang="en-US" dirty="0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2492587" y="3628814"/>
            <a:ext cx="4924213" cy="5743787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Dental </a:t>
            </a:r>
            <a:r>
              <a:rPr lang="en-US" dirty="0" smtClean="0"/>
              <a:t>bacteria</a:t>
            </a:r>
            <a:endParaRPr lang="en-US" dirty="0" smtClean="0"/>
          </a:p>
          <a:p>
            <a:pPr marL="1015845" lvl="1">
              <a:buBlip>
                <a:blip r:embed="rId3"/>
              </a:buBlip>
            </a:pPr>
            <a:r>
              <a:rPr lang="en-US" dirty="0" err="1" smtClean="0"/>
              <a:t>Placque</a:t>
            </a:r>
            <a:endParaRPr lang="en-US" dirty="0" smtClean="0"/>
          </a:p>
          <a:p>
            <a:pPr marL="1460277" lvl="2">
              <a:buBlip>
                <a:blip r:embed="rId3"/>
              </a:buBlip>
            </a:pPr>
            <a:r>
              <a:rPr lang="en-US" dirty="0" smtClean="0"/>
              <a:t>In cord </a:t>
            </a:r>
            <a:r>
              <a:rPr lang="en-US" dirty="0" smtClean="0"/>
              <a:t>blood</a:t>
            </a:r>
            <a:endParaRPr lang="en-US" dirty="0" smtClean="0"/>
          </a:p>
          <a:p>
            <a:pPr marL="1904707" lvl="3">
              <a:buBlip>
                <a:blip r:embed="rId3"/>
              </a:buBlip>
            </a:pPr>
            <a:r>
              <a:rPr lang="en-US" dirty="0" smtClean="0"/>
              <a:t>Increased </a:t>
            </a:r>
            <a:r>
              <a:rPr lang="en-US" dirty="0" smtClean="0"/>
              <a:t>premature b</a:t>
            </a:r>
            <a:r>
              <a:rPr lang="en-US" dirty="0" smtClean="0">
                <a:ea typeface="Bodoni SvtyTwo ITC TT-Book" charset="0"/>
                <a:cs typeface="Bodoni SvtyTwo ITC TT-Book" charset="0"/>
              </a:rPr>
              <a:t>irths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8101" y="2984499"/>
            <a:ext cx="9715500" cy="5473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Dental </a:t>
            </a:r>
            <a:r>
              <a:rPr lang="en-US" dirty="0" smtClean="0"/>
              <a:t>Health</a:t>
            </a:r>
            <a:endParaRPr lang="en-US" dirty="0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Creates </a:t>
            </a:r>
            <a:r>
              <a:rPr lang="en-US" dirty="0" smtClean="0"/>
              <a:t>havoc with diabetes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800" y="3390901"/>
            <a:ext cx="9677400" cy="5600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Nutritional Diet</a:t>
            </a:r>
            <a:endParaRPr lang="en-US" dirty="0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Taste versus nutrients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4800" y="2667000"/>
            <a:ext cx="5321300" cy="654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Healthy </a:t>
            </a:r>
            <a:r>
              <a:rPr lang="en-US" dirty="0" smtClean="0"/>
              <a:t>Diet</a:t>
            </a:r>
            <a:endParaRPr lang="en-US" dirty="0" smtClean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2492587" y="3400213"/>
            <a:ext cx="4238413" cy="5743787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en-US" dirty="0" smtClean="0"/>
              <a:t>Food </a:t>
            </a:r>
          </a:p>
          <a:p>
            <a:pPr marL="1460277" lvl="2">
              <a:buBlip>
                <a:blip r:embed="rId3"/>
              </a:buBlip>
            </a:pPr>
            <a:r>
              <a:rPr lang="en-US" dirty="0" smtClean="0"/>
              <a:t>Pyramid</a:t>
            </a:r>
          </a:p>
          <a:p>
            <a:pPr marL="2349137" lvl="4">
              <a:buBlip>
                <a:blip r:embed="rId3"/>
              </a:buBlip>
            </a:pPr>
            <a:r>
              <a:rPr lang="en-US" dirty="0" smtClean="0"/>
              <a:t>Healthy l</a:t>
            </a:r>
            <a:r>
              <a:rPr lang="en-US" dirty="0" smtClean="0">
                <a:ea typeface="Bodoni SvtyTwo ITC TT-Book" charset="0"/>
                <a:cs typeface="Bodoni SvtyTwo ITC TT-Book" charset="0"/>
              </a:rPr>
              <a:t>iving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400" y="3048000"/>
            <a:ext cx="9258300" cy="63627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Chronic </a:t>
            </a:r>
            <a:r>
              <a:rPr lang="en-US" dirty="0" smtClean="0"/>
              <a:t>Infections</a:t>
            </a:r>
            <a:endParaRPr lang="en-US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Uncontrolled  </a:t>
            </a:r>
            <a:r>
              <a:rPr lang="en-US" dirty="0" smtClean="0"/>
              <a:t>blood sugar</a:t>
            </a:r>
            <a:endParaRPr lang="en-US" dirty="0" smtClean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8100" y="3454400"/>
            <a:ext cx="9258300" cy="568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Diabetic </a:t>
            </a:r>
            <a:r>
              <a:rPr lang="en-US" dirty="0" smtClean="0"/>
              <a:t>Ulcers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Uncontrolled  </a:t>
            </a:r>
            <a:r>
              <a:rPr lang="en-US" dirty="0" smtClean="0"/>
              <a:t>diabetes</a:t>
            </a:r>
            <a:endParaRPr lang="en-US" dirty="0" smtClean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JC PowerPoint Template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JC PowerPoint Template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JC PowerPoint Template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  <_dlc_DocId xmlns="b22f8f74-215c-4154-9939-bd29e4e8980e">XRUYQT3274NZ-681238054-1318</_dlc_DocId>
    <_dlc_DocIdUrl xmlns="b22f8f74-215c-4154-9939-bd29e4e8980e">
      <Url>https://supportservices.jobcorps.gov/health/_layouts/15/DocIdRedir.aspx?ID=XRUYQT3274NZ-681238054-1318</Url>
      <Description>XRUYQT3274NZ-681238054-1318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BBDD672BAB240AE25E8C18386348A" ma:contentTypeVersion="5" ma:contentTypeDescription="Create a new document." ma:contentTypeScope="" ma:versionID="edb88f5c1ceec33db4cb0b7c993a8ce5">
  <xsd:schema xmlns:xsd="http://www.w3.org/2001/XMLSchema" xmlns:xs="http://www.w3.org/2001/XMLSchema" xmlns:p="http://schemas.microsoft.com/office/2006/metadata/properties" xmlns:ns1="http://schemas.microsoft.com/sharepoint/v3" xmlns:ns2="b22f8f74-215c-4154-9939-bd29e4e8980e" targetNamespace="http://schemas.microsoft.com/office/2006/metadata/properties" ma:root="true" ma:fieldsID="5b851cb5bcdff340b09bfb219dc0c9f3" ns1:_="" ns2:_="">
    <xsd:import namespace="http://schemas.microsoft.com/sharepoint/v3"/>
    <xsd:import namespace="b22f8f74-215c-4154-9939-bd29e4e898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f8f74-215c-4154-9939-bd29e4e8980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6A26ACF-983A-4C60-9378-393F558BCFCA}"/>
</file>

<file path=customXml/itemProps2.xml><?xml version="1.0" encoding="utf-8"?>
<ds:datastoreItem xmlns:ds="http://schemas.openxmlformats.org/officeDocument/2006/customXml" ds:itemID="{29A02A4E-14FF-48F0-B71B-E46783AB0AD0}"/>
</file>

<file path=customXml/itemProps3.xml><?xml version="1.0" encoding="utf-8"?>
<ds:datastoreItem xmlns:ds="http://schemas.openxmlformats.org/officeDocument/2006/customXml" ds:itemID="{6853AACD-292A-407C-8403-80486B0B20CD}"/>
</file>

<file path=customXml/itemProps4.xml><?xml version="1.0" encoding="utf-8"?>
<ds:datastoreItem xmlns:ds="http://schemas.openxmlformats.org/officeDocument/2006/customXml" ds:itemID="{BBB89B0D-B3DB-4465-A517-95ACADC89CC1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Pages>0</Pages>
  <Words>259</Words>
  <Characters>0</Characters>
  <Application>Microsoft Office PowerPoint</Application>
  <PresentationFormat>Custom</PresentationFormat>
  <Lines>0</Lines>
  <Paragraphs>85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JC PowerPoint Template</vt:lpstr>
      <vt:lpstr>Custom Design</vt:lpstr>
      <vt:lpstr>1_JC PowerPoint Template</vt:lpstr>
      <vt:lpstr>2_JC PowerPoint Template</vt:lpstr>
      <vt:lpstr>Slide 1</vt:lpstr>
      <vt:lpstr>Dental Health</vt:lpstr>
      <vt:lpstr>Dental Health</vt:lpstr>
      <vt:lpstr>Chronic Infections</vt:lpstr>
      <vt:lpstr>Dental Health</vt:lpstr>
      <vt:lpstr>Nutritional Diet</vt:lpstr>
      <vt:lpstr>Healthy Diet</vt:lpstr>
      <vt:lpstr>Chronic Infections</vt:lpstr>
      <vt:lpstr>Diabetic Ulcers</vt:lpstr>
      <vt:lpstr>Dental Health</vt:lpstr>
      <vt:lpstr>World Health Organization</vt:lpstr>
      <vt:lpstr>Dental Hygiene</vt:lpstr>
      <vt:lpstr>A Healthy Smile</vt:lpstr>
      <vt:lpstr>Dental Hygiene </vt:lpstr>
      <vt:lpstr>Toothbrushing</vt:lpstr>
      <vt:lpstr>Dental Placque</vt:lpstr>
      <vt:lpstr>Disclosing Dye</vt:lpstr>
      <vt:lpstr>Disclosing  Dye</vt:lpstr>
      <vt:lpstr>Bacteria In Plaque</vt:lpstr>
      <vt:lpstr>Gum Infection</vt:lpstr>
      <vt:lpstr>Dental “Cavities”</vt:lpstr>
      <vt:lpstr>Dental Decay </vt:lpstr>
      <vt:lpstr>Dental Pain</vt:lpstr>
      <vt:lpstr>Dental Abscess</vt:lpstr>
      <vt:lpstr>Long Term  </vt:lpstr>
      <vt:lpstr>Gum Disease</vt:lpstr>
      <vt:lpstr> </vt:lpstr>
      <vt:lpstr>Gentle Cleaning</vt:lpstr>
      <vt:lpstr>Dental “Scaling”</vt:lpstr>
      <vt:lpstr>Brush ALL sides </vt:lpstr>
      <vt:lpstr>Slide 31</vt:lpstr>
      <vt:lpstr>Slide 32</vt:lpstr>
      <vt:lpstr>Tooth Brushing</vt:lpstr>
      <vt:lpstr>Between Teeth Floss “String”</vt:lpstr>
      <vt:lpstr>One Side </vt:lpstr>
      <vt:lpstr>Floss Once A Day</vt:lpstr>
      <vt:lpstr>Slide 37</vt:lpstr>
      <vt:lpstr>Slide 38</vt:lpstr>
      <vt:lpstr>Healthy Smile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Health </dc:title>
  <dc:subject/>
  <dc:creator/>
  <cp:keywords/>
  <dc:description/>
  <cp:lastModifiedBy>lkasowitz</cp:lastModifiedBy>
  <cp:revision>39</cp:revision>
  <dcterms:modified xsi:type="dcterms:W3CDTF">2012-03-14T17:34:11Z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0x010100321BBDD672BAB240AE25E8C18386348A</vt:lpwstr>
  </property>
  <property fmtid="{D5CDD505-2E9C-101B-9397-08002B2CF9AE}" pid="3" name="TemplateUrl">
    <vt:lpwstr/>
  </property>
  <property fmtid="{D5CDD505-2E9C-101B-9397-08002B2CF9AE}" pid="4" name="Order">
    <vt:r8>5100</vt:r8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_dlc_DocIdItemGuid">
    <vt:lpwstr>a578baa1-20f5-42af-81c4-48ff503f5644</vt:lpwstr>
  </property>
</Properties>
</file>