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diagrams/drawing5.xml" ContentType="application/vnd.ms-office.drawingml.diagramDrawing+xml"/>
  <Override PartName="/ppt/theme/theme1.xml" ContentType="application/vnd.openxmlformats-officedocument.theme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layout5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</p:sldMasterIdLst>
  <p:notesMasterIdLst>
    <p:notesMasterId r:id="rId35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9" r:id="rId14"/>
    <p:sldId id="290" r:id="rId15"/>
    <p:sldId id="287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5" r:id="rId27"/>
    <p:sldId id="284" r:id="rId28"/>
    <p:sldId id="283" r:id="rId29"/>
    <p:sldId id="282" r:id="rId30"/>
    <p:sldId id="281" r:id="rId31"/>
    <p:sldId id="280" r:id="rId32"/>
    <p:sldId id="279" r:id="rId33"/>
    <p:sldId id="277" r:id="rId34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svg"/><Relationship Id="rId1" Type="http://schemas.openxmlformats.org/officeDocument/2006/relationships/image" Target="../media/image22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AFFAAD-E2DA-457E-8731-D9CC6816B20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5852E82-C85B-4C86-827C-5F7817D2D786}">
      <dgm:prSet/>
      <dgm:spPr/>
      <dgm:t>
        <a:bodyPr/>
        <a:lstStyle/>
        <a:p>
          <a:r>
            <a:rPr lang="en-US"/>
            <a:t>Masks</a:t>
          </a:r>
        </a:p>
      </dgm:t>
    </dgm:pt>
    <dgm:pt modelId="{57E0B568-A320-497A-9363-AAD1B79C629B}" type="parTrans" cxnId="{2C2FD231-A95D-4D92-8E07-132907A15712}">
      <dgm:prSet/>
      <dgm:spPr/>
      <dgm:t>
        <a:bodyPr/>
        <a:lstStyle/>
        <a:p>
          <a:endParaRPr lang="en-US"/>
        </a:p>
      </dgm:t>
    </dgm:pt>
    <dgm:pt modelId="{A337C277-293A-4962-93DD-8CF42E0437BA}" type="sibTrans" cxnId="{2C2FD231-A95D-4D92-8E07-132907A15712}">
      <dgm:prSet/>
      <dgm:spPr/>
      <dgm:t>
        <a:bodyPr/>
        <a:lstStyle/>
        <a:p>
          <a:endParaRPr lang="en-US"/>
        </a:p>
      </dgm:t>
    </dgm:pt>
    <dgm:pt modelId="{E42F9F56-6CB4-450A-8357-16C5BB2C6BAB}">
      <dgm:prSet/>
      <dgm:spPr/>
      <dgm:t>
        <a:bodyPr/>
        <a:lstStyle/>
        <a:p>
          <a:r>
            <a:rPr lang="en-US"/>
            <a:t>Handwashing/hand sanitizing</a:t>
          </a:r>
        </a:p>
      </dgm:t>
    </dgm:pt>
    <dgm:pt modelId="{828A54CD-41CD-4319-857D-4857BE1957D6}" type="parTrans" cxnId="{1D86B295-4128-40B6-978C-08FEF98634A7}">
      <dgm:prSet/>
      <dgm:spPr/>
      <dgm:t>
        <a:bodyPr/>
        <a:lstStyle/>
        <a:p>
          <a:endParaRPr lang="en-US"/>
        </a:p>
      </dgm:t>
    </dgm:pt>
    <dgm:pt modelId="{F3D61CB2-6F49-44FD-BD7C-2EDD5AE1F724}" type="sibTrans" cxnId="{1D86B295-4128-40B6-978C-08FEF98634A7}">
      <dgm:prSet/>
      <dgm:spPr/>
      <dgm:t>
        <a:bodyPr/>
        <a:lstStyle/>
        <a:p>
          <a:endParaRPr lang="en-US"/>
        </a:p>
      </dgm:t>
    </dgm:pt>
    <dgm:pt modelId="{7B2E17D8-6323-44A4-8D01-63C9E82EBD62}">
      <dgm:prSet/>
      <dgm:spPr/>
      <dgm:t>
        <a:bodyPr/>
        <a:lstStyle/>
        <a:p>
          <a:r>
            <a:rPr lang="en-US"/>
            <a:t>Cleaning</a:t>
          </a:r>
        </a:p>
      </dgm:t>
    </dgm:pt>
    <dgm:pt modelId="{9F44A5F7-4CC9-4A55-9AB3-DF7F491EE3DE}" type="parTrans" cxnId="{D3CECC80-F634-4D83-9903-899B06CA8418}">
      <dgm:prSet/>
      <dgm:spPr/>
      <dgm:t>
        <a:bodyPr/>
        <a:lstStyle/>
        <a:p>
          <a:endParaRPr lang="en-US"/>
        </a:p>
      </dgm:t>
    </dgm:pt>
    <dgm:pt modelId="{19FDFAA9-DBDD-48C1-BA4C-529241BFC398}" type="sibTrans" cxnId="{D3CECC80-F634-4D83-9903-899B06CA8418}">
      <dgm:prSet/>
      <dgm:spPr/>
      <dgm:t>
        <a:bodyPr/>
        <a:lstStyle/>
        <a:p>
          <a:endParaRPr lang="en-US"/>
        </a:p>
      </dgm:t>
    </dgm:pt>
    <dgm:pt modelId="{1D1BD714-AD9E-4AF4-8BB1-EF75ADB79931}">
      <dgm:prSet/>
      <dgm:spPr/>
      <dgm:t>
        <a:bodyPr/>
        <a:lstStyle/>
        <a:p>
          <a:r>
            <a:rPr lang="en-US"/>
            <a:t>Physical distancing</a:t>
          </a:r>
        </a:p>
      </dgm:t>
    </dgm:pt>
    <dgm:pt modelId="{20A1952F-1488-46D7-AEBC-C2BBB7AD4A12}" type="parTrans" cxnId="{67232FC3-BF6E-40D4-8E00-58DB663E260E}">
      <dgm:prSet/>
      <dgm:spPr/>
      <dgm:t>
        <a:bodyPr/>
        <a:lstStyle/>
        <a:p>
          <a:endParaRPr lang="en-US"/>
        </a:p>
      </dgm:t>
    </dgm:pt>
    <dgm:pt modelId="{AB991D0D-3868-4DE2-9F37-D924BC1E3C07}" type="sibTrans" cxnId="{67232FC3-BF6E-40D4-8E00-58DB663E260E}">
      <dgm:prSet/>
      <dgm:spPr/>
      <dgm:t>
        <a:bodyPr/>
        <a:lstStyle/>
        <a:p>
          <a:endParaRPr lang="en-US"/>
        </a:p>
      </dgm:t>
    </dgm:pt>
    <dgm:pt modelId="{011E2ED5-F352-48CB-814E-2051D13B8896}" type="pres">
      <dgm:prSet presAssocID="{A1AFFAAD-E2DA-457E-8731-D9CC6816B20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FAFA0A-CE60-4D4A-AFA8-2027B051507D}" type="pres">
      <dgm:prSet presAssocID="{C5852E82-C85B-4C86-827C-5F7817D2D786}" presName="compNode" presStyleCnt="0"/>
      <dgm:spPr/>
    </dgm:pt>
    <dgm:pt modelId="{3308CAF8-52F4-4247-80F8-C5AA10BFE326}" type="pres">
      <dgm:prSet presAssocID="{C5852E82-C85B-4C86-827C-5F7817D2D786}" presName="iconRect" presStyleLbl="node1" presStyleIdx="0" presStyleCnt="4"/>
      <dgm:spPr>
        <a:noFill/>
        <a:ln>
          <a:noFill/>
        </a:ln>
      </dgm:spPr>
    </dgm:pt>
    <dgm:pt modelId="{AF90820B-2DF7-4C60-B1EA-CBE872FD4E00}" type="pres">
      <dgm:prSet presAssocID="{C5852E82-C85B-4C86-827C-5F7817D2D786}" presName="spaceRect" presStyleCnt="0"/>
      <dgm:spPr/>
    </dgm:pt>
    <dgm:pt modelId="{EE24EDA5-7FD1-4314-8EA1-C3672EF6FB45}" type="pres">
      <dgm:prSet presAssocID="{C5852E82-C85B-4C86-827C-5F7817D2D786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AD98653-7C22-48F7-808C-B3DB982A0FEA}" type="pres">
      <dgm:prSet presAssocID="{A337C277-293A-4962-93DD-8CF42E0437BA}" presName="sibTrans" presStyleCnt="0"/>
      <dgm:spPr/>
    </dgm:pt>
    <dgm:pt modelId="{C6B24917-9F14-4BE6-BFFA-E88314C0DAC1}" type="pres">
      <dgm:prSet presAssocID="{E42F9F56-6CB4-450A-8357-16C5BB2C6BAB}" presName="compNode" presStyleCnt="0"/>
      <dgm:spPr/>
    </dgm:pt>
    <dgm:pt modelId="{54CE34E2-D744-4598-A282-425A93F7FF5C}" type="pres">
      <dgm:prSet presAssocID="{E42F9F56-6CB4-450A-8357-16C5BB2C6BAB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ink"/>
        </a:ext>
      </dgm:extLst>
    </dgm:pt>
    <dgm:pt modelId="{2A62D574-7D10-4F15-B0E7-DD9CFFF2EC1C}" type="pres">
      <dgm:prSet presAssocID="{E42F9F56-6CB4-450A-8357-16C5BB2C6BAB}" presName="spaceRect" presStyleCnt="0"/>
      <dgm:spPr/>
    </dgm:pt>
    <dgm:pt modelId="{2FAC9123-DCCD-4F98-A8C7-FF095F08C4D3}" type="pres">
      <dgm:prSet presAssocID="{E42F9F56-6CB4-450A-8357-16C5BB2C6BAB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2572CFD-369A-4419-AE29-01A16CA70140}" type="pres">
      <dgm:prSet presAssocID="{F3D61CB2-6F49-44FD-BD7C-2EDD5AE1F724}" presName="sibTrans" presStyleCnt="0"/>
      <dgm:spPr/>
    </dgm:pt>
    <dgm:pt modelId="{FE4F2883-1344-468A-A8B4-45B4B436649A}" type="pres">
      <dgm:prSet presAssocID="{7B2E17D8-6323-44A4-8D01-63C9E82EBD62}" presName="compNode" presStyleCnt="0"/>
      <dgm:spPr/>
    </dgm:pt>
    <dgm:pt modelId="{4DD04AC8-CBC6-4333-8BF6-AED50126D8E4}" type="pres">
      <dgm:prSet presAssocID="{7B2E17D8-6323-44A4-8D01-63C9E82EBD62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27FCEE18-833E-447A-9D5E-20ABCB19A8CF}" type="pres">
      <dgm:prSet presAssocID="{7B2E17D8-6323-44A4-8D01-63C9E82EBD62}" presName="spaceRect" presStyleCnt="0"/>
      <dgm:spPr/>
    </dgm:pt>
    <dgm:pt modelId="{797A0003-C1D7-4221-99B3-E0614C04AEB8}" type="pres">
      <dgm:prSet presAssocID="{7B2E17D8-6323-44A4-8D01-63C9E82EBD62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AF9DED0-FB1B-4FC2-8115-31603E4D52FC}" type="pres">
      <dgm:prSet presAssocID="{19FDFAA9-DBDD-48C1-BA4C-529241BFC398}" presName="sibTrans" presStyleCnt="0"/>
      <dgm:spPr/>
    </dgm:pt>
    <dgm:pt modelId="{DFCBE720-99B0-49D7-9806-456B3351E9E1}" type="pres">
      <dgm:prSet presAssocID="{1D1BD714-AD9E-4AF4-8BB1-EF75ADB79931}" presName="compNode" presStyleCnt="0"/>
      <dgm:spPr/>
    </dgm:pt>
    <dgm:pt modelId="{337D613F-94AD-4A0A-A55D-89CC8E7EB42E}" type="pres">
      <dgm:prSet presAssocID="{1D1BD714-AD9E-4AF4-8BB1-EF75ADB79931}" presName="iconRect" presStyleLbl="node1" presStyleIdx="3" presStyleCnt="4"/>
      <dgm:spPr>
        <a:noFill/>
        <a:ln>
          <a:noFill/>
        </a:ln>
      </dgm:spPr>
    </dgm:pt>
    <dgm:pt modelId="{9A65077E-A420-43C0-8DEC-0CC630C20CDA}" type="pres">
      <dgm:prSet presAssocID="{1D1BD714-AD9E-4AF4-8BB1-EF75ADB79931}" presName="spaceRect" presStyleCnt="0"/>
      <dgm:spPr/>
    </dgm:pt>
    <dgm:pt modelId="{A73EDA1E-BE3B-44D0-BD8A-5C8E37C216A5}" type="pres">
      <dgm:prSet presAssocID="{1D1BD714-AD9E-4AF4-8BB1-EF75ADB79931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DEC565-F6E5-4A56-BCDA-8BA1041AB0CF}" type="presOf" srcId="{A1AFFAAD-E2DA-457E-8731-D9CC6816B206}" destId="{011E2ED5-F352-48CB-814E-2051D13B8896}" srcOrd="0" destOrd="0" presId="urn:microsoft.com/office/officeart/2018/2/layout/IconLabelList"/>
    <dgm:cxn modelId="{D3CECC80-F634-4D83-9903-899B06CA8418}" srcId="{A1AFFAAD-E2DA-457E-8731-D9CC6816B206}" destId="{7B2E17D8-6323-44A4-8D01-63C9E82EBD62}" srcOrd="2" destOrd="0" parTransId="{9F44A5F7-4CC9-4A55-9AB3-DF7F491EE3DE}" sibTransId="{19FDFAA9-DBDD-48C1-BA4C-529241BFC398}"/>
    <dgm:cxn modelId="{8440D231-AA86-460A-8CC2-0B5E88449F0B}" type="presOf" srcId="{E42F9F56-6CB4-450A-8357-16C5BB2C6BAB}" destId="{2FAC9123-DCCD-4F98-A8C7-FF095F08C4D3}" srcOrd="0" destOrd="0" presId="urn:microsoft.com/office/officeart/2018/2/layout/IconLabelList"/>
    <dgm:cxn modelId="{67232FC3-BF6E-40D4-8E00-58DB663E260E}" srcId="{A1AFFAAD-E2DA-457E-8731-D9CC6816B206}" destId="{1D1BD714-AD9E-4AF4-8BB1-EF75ADB79931}" srcOrd="3" destOrd="0" parTransId="{20A1952F-1488-46D7-AEBC-C2BBB7AD4A12}" sibTransId="{AB991D0D-3868-4DE2-9F37-D924BC1E3C07}"/>
    <dgm:cxn modelId="{1D86B295-4128-40B6-978C-08FEF98634A7}" srcId="{A1AFFAAD-E2DA-457E-8731-D9CC6816B206}" destId="{E42F9F56-6CB4-450A-8357-16C5BB2C6BAB}" srcOrd="1" destOrd="0" parTransId="{828A54CD-41CD-4319-857D-4857BE1957D6}" sibTransId="{F3D61CB2-6F49-44FD-BD7C-2EDD5AE1F724}"/>
    <dgm:cxn modelId="{B0E80BC4-EAC4-47B1-8D0A-A592745942A7}" type="presOf" srcId="{C5852E82-C85B-4C86-827C-5F7817D2D786}" destId="{EE24EDA5-7FD1-4314-8EA1-C3672EF6FB45}" srcOrd="0" destOrd="0" presId="urn:microsoft.com/office/officeart/2018/2/layout/IconLabelList"/>
    <dgm:cxn modelId="{8FA5D8D9-8323-425A-B79D-587EDB187127}" type="presOf" srcId="{7B2E17D8-6323-44A4-8D01-63C9E82EBD62}" destId="{797A0003-C1D7-4221-99B3-E0614C04AEB8}" srcOrd="0" destOrd="0" presId="urn:microsoft.com/office/officeart/2018/2/layout/IconLabelList"/>
    <dgm:cxn modelId="{FF15B3B5-B124-4659-886F-B94B9F07BE2E}" type="presOf" srcId="{1D1BD714-AD9E-4AF4-8BB1-EF75ADB79931}" destId="{A73EDA1E-BE3B-44D0-BD8A-5C8E37C216A5}" srcOrd="0" destOrd="0" presId="urn:microsoft.com/office/officeart/2018/2/layout/IconLabelList"/>
    <dgm:cxn modelId="{2C2FD231-A95D-4D92-8E07-132907A15712}" srcId="{A1AFFAAD-E2DA-457E-8731-D9CC6816B206}" destId="{C5852E82-C85B-4C86-827C-5F7817D2D786}" srcOrd="0" destOrd="0" parTransId="{57E0B568-A320-497A-9363-AAD1B79C629B}" sibTransId="{A337C277-293A-4962-93DD-8CF42E0437BA}"/>
    <dgm:cxn modelId="{1CE76C5F-3B4B-4A05-830B-562698943E69}" type="presParOf" srcId="{011E2ED5-F352-48CB-814E-2051D13B8896}" destId="{F3FAFA0A-CE60-4D4A-AFA8-2027B051507D}" srcOrd="0" destOrd="0" presId="urn:microsoft.com/office/officeart/2018/2/layout/IconLabelList"/>
    <dgm:cxn modelId="{C60805DE-DFB7-4054-AEB3-ECFB15490D93}" type="presParOf" srcId="{F3FAFA0A-CE60-4D4A-AFA8-2027B051507D}" destId="{3308CAF8-52F4-4247-80F8-C5AA10BFE326}" srcOrd="0" destOrd="0" presId="urn:microsoft.com/office/officeart/2018/2/layout/IconLabelList"/>
    <dgm:cxn modelId="{777F3FA8-38D7-47D1-8E39-D19938C1BE07}" type="presParOf" srcId="{F3FAFA0A-CE60-4D4A-AFA8-2027B051507D}" destId="{AF90820B-2DF7-4C60-B1EA-CBE872FD4E00}" srcOrd="1" destOrd="0" presId="urn:microsoft.com/office/officeart/2018/2/layout/IconLabelList"/>
    <dgm:cxn modelId="{22564710-60D0-4816-A9A4-E17CE740C59E}" type="presParOf" srcId="{F3FAFA0A-CE60-4D4A-AFA8-2027B051507D}" destId="{EE24EDA5-7FD1-4314-8EA1-C3672EF6FB45}" srcOrd="2" destOrd="0" presId="urn:microsoft.com/office/officeart/2018/2/layout/IconLabelList"/>
    <dgm:cxn modelId="{241F704A-5517-4FB0-A12B-F1B937CC80FF}" type="presParOf" srcId="{011E2ED5-F352-48CB-814E-2051D13B8896}" destId="{0AD98653-7C22-48F7-808C-B3DB982A0FEA}" srcOrd="1" destOrd="0" presId="urn:microsoft.com/office/officeart/2018/2/layout/IconLabelList"/>
    <dgm:cxn modelId="{65392C33-200E-4651-A846-CFEA8AA18E54}" type="presParOf" srcId="{011E2ED5-F352-48CB-814E-2051D13B8896}" destId="{C6B24917-9F14-4BE6-BFFA-E88314C0DAC1}" srcOrd="2" destOrd="0" presId="urn:microsoft.com/office/officeart/2018/2/layout/IconLabelList"/>
    <dgm:cxn modelId="{AEAE0A5F-27B4-4E30-9881-010E856B9087}" type="presParOf" srcId="{C6B24917-9F14-4BE6-BFFA-E88314C0DAC1}" destId="{54CE34E2-D744-4598-A282-425A93F7FF5C}" srcOrd="0" destOrd="0" presId="urn:microsoft.com/office/officeart/2018/2/layout/IconLabelList"/>
    <dgm:cxn modelId="{89F21957-F1EE-42AA-83E4-D8CBF17B4A6C}" type="presParOf" srcId="{C6B24917-9F14-4BE6-BFFA-E88314C0DAC1}" destId="{2A62D574-7D10-4F15-B0E7-DD9CFFF2EC1C}" srcOrd="1" destOrd="0" presId="urn:microsoft.com/office/officeart/2018/2/layout/IconLabelList"/>
    <dgm:cxn modelId="{B8A8D664-F9E9-44FB-BC01-BDCB08673C6B}" type="presParOf" srcId="{C6B24917-9F14-4BE6-BFFA-E88314C0DAC1}" destId="{2FAC9123-DCCD-4F98-A8C7-FF095F08C4D3}" srcOrd="2" destOrd="0" presId="urn:microsoft.com/office/officeart/2018/2/layout/IconLabelList"/>
    <dgm:cxn modelId="{C0D35305-FB9F-48EF-B4B3-4623F302A0CE}" type="presParOf" srcId="{011E2ED5-F352-48CB-814E-2051D13B8896}" destId="{F2572CFD-369A-4419-AE29-01A16CA70140}" srcOrd="3" destOrd="0" presId="urn:microsoft.com/office/officeart/2018/2/layout/IconLabelList"/>
    <dgm:cxn modelId="{7C8A9D62-D9AC-416D-870A-15893458F3A9}" type="presParOf" srcId="{011E2ED5-F352-48CB-814E-2051D13B8896}" destId="{FE4F2883-1344-468A-A8B4-45B4B436649A}" srcOrd="4" destOrd="0" presId="urn:microsoft.com/office/officeart/2018/2/layout/IconLabelList"/>
    <dgm:cxn modelId="{1AA3FE0E-D94F-46D6-9003-07C5181AF8B6}" type="presParOf" srcId="{FE4F2883-1344-468A-A8B4-45B4B436649A}" destId="{4DD04AC8-CBC6-4333-8BF6-AED50126D8E4}" srcOrd="0" destOrd="0" presId="urn:microsoft.com/office/officeart/2018/2/layout/IconLabelList"/>
    <dgm:cxn modelId="{18E290C0-EB7F-4700-B17A-F66BDFD7A6B8}" type="presParOf" srcId="{FE4F2883-1344-468A-A8B4-45B4B436649A}" destId="{27FCEE18-833E-447A-9D5E-20ABCB19A8CF}" srcOrd="1" destOrd="0" presId="urn:microsoft.com/office/officeart/2018/2/layout/IconLabelList"/>
    <dgm:cxn modelId="{4DBFD6B2-2D79-45BE-993C-A829FD99785B}" type="presParOf" srcId="{FE4F2883-1344-468A-A8B4-45B4B436649A}" destId="{797A0003-C1D7-4221-99B3-E0614C04AEB8}" srcOrd="2" destOrd="0" presId="urn:microsoft.com/office/officeart/2018/2/layout/IconLabelList"/>
    <dgm:cxn modelId="{4B5505E6-BBFB-48C1-8681-A9081DF22850}" type="presParOf" srcId="{011E2ED5-F352-48CB-814E-2051D13B8896}" destId="{AAF9DED0-FB1B-4FC2-8115-31603E4D52FC}" srcOrd="5" destOrd="0" presId="urn:microsoft.com/office/officeart/2018/2/layout/IconLabelList"/>
    <dgm:cxn modelId="{3C5ACD6F-7205-4BE3-8BF3-E6EF26CE0A50}" type="presParOf" srcId="{011E2ED5-F352-48CB-814E-2051D13B8896}" destId="{DFCBE720-99B0-49D7-9806-456B3351E9E1}" srcOrd="6" destOrd="0" presId="urn:microsoft.com/office/officeart/2018/2/layout/IconLabelList"/>
    <dgm:cxn modelId="{4F7DBAB1-8C4F-4823-8B62-8A9134FA785B}" type="presParOf" srcId="{DFCBE720-99B0-49D7-9806-456B3351E9E1}" destId="{337D613F-94AD-4A0A-A55D-89CC8E7EB42E}" srcOrd="0" destOrd="0" presId="urn:microsoft.com/office/officeart/2018/2/layout/IconLabelList"/>
    <dgm:cxn modelId="{C549B370-0D2F-41D7-B2FF-BB29EE91F4E8}" type="presParOf" srcId="{DFCBE720-99B0-49D7-9806-456B3351E9E1}" destId="{9A65077E-A420-43C0-8DEC-0CC630C20CDA}" srcOrd="1" destOrd="0" presId="urn:microsoft.com/office/officeart/2018/2/layout/IconLabelList"/>
    <dgm:cxn modelId="{3104E265-5EB8-45DF-A017-6D2DF12860C6}" type="presParOf" srcId="{DFCBE720-99B0-49D7-9806-456B3351E9E1}" destId="{A73EDA1E-BE3B-44D0-BD8A-5C8E37C216A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A44A86-ED0F-4086-ADA9-3B3C2DB23AE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5C591E-4F66-4D53-9ECB-4767F43483F0}">
      <dgm:prSet/>
      <dgm:spPr/>
      <dgm:t>
        <a:bodyPr/>
        <a:lstStyle/>
        <a:p>
          <a:r>
            <a:rPr lang="en-US"/>
            <a:t>COVID-19 Testing</a:t>
          </a:r>
        </a:p>
      </dgm:t>
    </dgm:pt>
    <dgm:pt modelId="{59273D56-CE47-4AD9-ABF1-9FE956D11B86}" type="parTrans" cxnId="{00A7C205-AEC2-4783-AA02-206F3664B33F}">
      <dgm:prSet/>
      <dgm:spPr/>
      <dgm:t>
        <a:bodyPr/>
        <a:lstStyle/>
        <a:p>
          <a:endParaRPr lang="en-US"/>
        </a:p>
      </dgm:t>
    </dgm:pt>
    <dgm:pt modelId="{87A1B2F8-16F2-4DA0-80AC-F3C66E97F490}" type="sibTrans" cxnId="{00A7C205-AEC2-4783-AA02-206F3664B33F}">
      <dgm:prSet/>
      <dgm:spPr/>
      <dgm:t>
        <a:bodyPr/>
        <a:lstStyle/>
        <a:p>
          <a:endParaRPr lang="en-US"/>
        </a:p>
      </dgm:t>
    </dgm:pt>
    <dgm:pt modelId="{16567342-0909-4063-8219-D58966A771AB}">
      <dgm:prSet/>
      <dgm:spPr/>
      <dgm:t>
        <a:bodyPr/>
        <a:lstStyle/>
        <a:p>
          <a:r>
            <a:rPr lang="en-US"/>
            <a:t>Quarantine (Cohort and Individual)</a:t>
          </a:r>
        </a:p>
      </dgm:t>
    </dgm:pt>
    <dgm:pt modelId="{6F679D1C-67A2-40ED-BC56-5BAF47063966}" type="parTrans" cxnId="{FE7F5B69-8303-4BE2-B1BF-E4C87420A12A}">
      <dgm:prSet/>
      <dgm:spPr/>
      <dgm:t>
        <a:bodyPr/>
        <a:lstStyle/>
        <a:p>
          <a:endParaRPr lang="en-US"/>
        </a:p>
      </dgm:t>
    </dgm:pt>
    <dgm:pt modelId="{36117015-7851-44C1-B591-C9453A663BAA}" type="sibTrans" cxnId="{FE7F5B69-8303-4BE2-B1BF-E4C87420A12A}">
      <dgm:prSet/>
      <dgm:spPr/>
      <dgm:t>
        <a:bodyPr/>
        <a:lstStyle/>
        <a:p>
          <a:endParaRPr lang="en-US"/>
        </a:p>
      </dgm:t>
    </dgm:pt>
    <dgm:pt modelId="{CDA9539B-236C-47FE-91F8-FCBE236BEE18}">
      <dgm:prSet/>
      <dgm:spPr/>
      <dgm:t>
        <a:bodyPr/>
        <a:lstStyle/>
        <a:p>
          <a:r>
            <a:rPr lang="en-US"/>
            <a:t>Isolation</a:t>
          </a:r>
        </a:p>
      </dgm:t>
    </dgm:pt>
    <dgm:pt modelId="{A52E75D2-9FC0-4A6F-8AC2-5DDA043E34E6}" type="parTrans" cxnId="{33105E32-7D5C-4794-BFB1-9A2992FA1A0E}">
      <dgm:prSet/>
      <dgm:spPr/>
      <dgm:t>
        <a:bodyPr/>
        <a:lstStyle/>
        <a:p>
          <a:endParaRPr lang="en-US"/>
        </a:p>
      </dgm:t>
    </dgm:pt>
    <dgm:pt modelId="{79DCFBC3-816B-4337-A0A3-157DF194ED6B}" type="sibTrans" cxnId="{33105E32-7D5C-4794-BFB1-9A2992FA1A0E}">
      <dgm:prSet/>
      <dgm:spPr/>
      <dgm:t>
        <a:bodyPr/>
        <a:lstStyle/>
        <a:p>
          <a:endParaRPr lang="en-US"/>
        </a:p>
      </dgm:t>
    </dgm:pt>
    <dgm:pt modelId="{606371DF-9879-45AB-8340-80B4026708BA}">
      <dgm:prSet/>
      <dgm:spPr/>
      <dgm:t>
        <a:bodyPr/>
        <a:lstStyle/>
        <a:p>
          <a:r>
            <a:rPr lang="en-US"/>
            <a:t>Contact Tracing</a:t>
          </a:r>
        </a:p>
      </dgm:t>
    </dgm:pt>
    <dgm:pt modelId="{57EF1463-8943-403F-A0AC-D89F78DD573F}" type="parTrans" cxnId="{C9686E88-F39E-484F-8509-38B527CD4545}">
      <dgm:prSet/>
      <dgm:spPr/>
      <dgm:t>
        <a:bodyPr/>
        <a:lstStyle/>
        <a:p>
          <a:endParaRPr lang="en-US"/>
        </a:p>
      </dgm:t>
    </dgm:pt>
    <dgm:pt modelId="{1C5947C8-8738-4501-AEAB-48F40DA7E62A}" type="sibTrans" cxnId="{C9686E88-F39E-484F-8509-38B527CD4545}">
      <dgm:prSet/>
      <dgm:spPr/>
      <dgm:t>
        <a:bodyPr/>
        <a:lstStyle/>
        <a:p>
          <a:endParaRPr lang="en-US"/>
        </a:p>
      </dgm:t>
    </dgm:pt>
    <dgm:pt modelId="{D5E9122B-E11A-490C-B7DD-E949437CD446}" type="pres">
      <dgm:prSet presAssocID="{55A44A86-ED0F-4086-ADA9-3B3C2DB23A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0ACF0E-C1D2-4CEF-A0FB-173861B1EB9E}" type="pres">
      <dgm:prSet presAssocID="{B55C591E-4F66-4D53-9ECB-4767F43483F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CE617-41EE-443E-B34D-7223EC25661C}" type="pres">
      <dgm:prSet presAssocID="{87A1B2F8-16F2-4DA0-80AC-F3C66E97F490}" presName="spacer" presStyleCnt="0"/>
      <dgm:spPr/>
    </dgm:pt>
    <dgm:pt modelId="{2558E4D0-D915-455F-B92C-CC8694C0F93C}" type="pres">
      <dgm:prSet presAssocID="{16567342-0909-4063-8219-D58966A771A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35FF8-5B7A-4ACA-9579-6892D8DE5F3E}" type="pres">
      <dgm:prSet presAssocID="{36117015-7851-44C1-B591-C9453A663BAA}" presName="spacer" presStyleCnt="0"/>
      <dgm:spPr/>
    </dgm:pt>
    <dgm:pt modelId="{F89574A8-D90F-4786-8EC1-508E40DD459D}" type="pres">
      <dgm:prSet presAssocID="{CDA9539B-236C-47FE-91F8-FCBE236BEE1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0E4A9-BDC5-4360-BEB6-74824CAB0807}" type="pres">
      <dgm:prSet presAssocID="{79DCFBC3-816B-4337-A0A3-157DF194ED6B}" presName="spacer" presStyleCnt="0"/>
      <dgm:spPr/>
    </dgm:pt>
    <dgm:pt modelId="{2C299961-B3AC-43A1-9650-5D2544CDE890}" type="pres">
      <dgm:prSet presAssocID="{606371DF-9879-45AB-8340-80B4026708B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E9A584-7925-49F8-A6A5-C34A294C07CC}" type="presOf" srcId="{55A44A86-ED0F-4086-ADA9-3B3C2DB23AE8}" destId="{D5E9122B-E11A-490C-B7DD-E949437CD446}" srcOrd="0" destOrd="0" presId="urn:microsoft.com/office/officeart/2005/8/layout/vList2"/>
    <dgm:cxn modelId="{639816C6-9F3A-44B3-93EF-DE189E11E871}" type="presOf" srcId="{CDA9539B-236C-47FE-91F8-FCBE236BEE18}" destId="{F89574A8-D90F-4786-8EC1-508E40DD459D}" srcOrd="0" destOrd="0" presId="urn:microsoft.com/office/officeart/2005/8/layout/vList2"/>
    <dgm:cxn modelId="{C9686E88-F39E-484F-8509-38B527CD4545}" srcId="{55A44A86-ED0F-4086-ADA9-3B3C2DB23AE8}" destId="{606371DF-9879-45AB-8340-80B4026708BA}" srcOrd="3" destOrd="0" parTransId="{57EF1463-8943-403F-A0AC-D89F78DD573F}" sibTransId="{1C5947C8-8738-4501-AEAB-48F40DA7E62A}"/>
    <dgm:cxn modelId="{0FDB1119-D1A4-4F23-8891-A73C1B48274D}" type="presOf" srcId="{B55C591E-4F66-4D53-9ECB-4767F43483F0}" destId="{0D0ACF0E-C1D2-4CEF-A0FB-173861B1EB9E}" srcOrd="0" destOrd="0" presId="urn:microsoft.com/office/officeart/2005/8/layout/vList2"/>
    <dgm:cxn modelId="{7F715720-86E9-4E3D-82B6-503ACD777AAD}" type="presOf" srcId="{606371DF-9879-45AB-8340-80B4026708BA}" destId="{2C299961-B3AC-43A1-9650-5D2544CDE890}" srcOrd="0" destOrd="0" presId="urn:microsoft.com/office/officeart/2005/8/layout/vList2"/>
    <dgm:cxn modelId="{00A7C205-AEC2-4783-AA02-206F3664B33F}" srcId="{55A44A86-ED0F-4086-ADA9-3B3C2DB23AE8}" destId="{B55C591E-4F66-4D53-9ECB-4767F43483F0}" srcOrd="0" destOrd="0" parTransId="{59273D56-CE47-4AD9-ABF1-9FE956D11B86}" sibTransId="{87A1B2F8-16F2-4DA0-80AC-F3C66E97F490}"/>
    <dgm:cxn modelId="{46234343-1EAC-468F-ADFB-931CA9402E26}" type="presOf" srcId="{16567342-0909-4063-8219-D58966A771AB}" destId="{2558E4D0-D915-455F-B92C-CC8694C0F93C}" srcOrd="0" destOrd="0" presId="urn:microsoft.com/office/officeart/2005/8/layout/vList2"/>
    <dgm:cxn modelId="{FE7F5B69-8303-4BE2-B1BF-E4C87420A12A}" srcId="{55A44A86-ED0F-4086-ADA9-3B3C2DB23AE8}" destId="{16567342-0909-4063-8219-D58966A771AB}" srcOrd="1" destOrd="0" parTransId="{6F679D1C-67A2-40ED-BC56-5BAF47063966}" sibTransId="{36117015-7851-44C1-B591-C9453A663BAA}"/>
    <dgm:cxn modelId="{33105E32-7D5C-4794-BFB1-9A2992FA1A0E}" srcId="{55A44A86-ED0F-4086-ADA9-3B3C2DB23AE8}" destId="{CDA9539B-236C-47FE-91F8-FCBE236BEE18}" srcOrd="2" destOrd="0" parTransId="{A52E75D2-9FC0-4A6F-8AC2-5DDA043E34E6}" sibTransId="{79DCFBC3-816B-4337-A0A3-157DF194ED6B}"/>
    <dgm:cxn modelId="{BF80243F-4A06-49B1-BDF9-1EBCBAE930FE}" type="presParOf" srcId="{D5E9122B-E11A-490C-B7DD-E949437CD446}" destId="{0D0ACF0E-C1D2-4CEF-A0FB-173861B1EB9E}" srcOrd="0" destOrd="0" presId="urn:microsoft.com/office/officeart/2005/8/layout/vList2"/>
    <dgm:cxn modelId="{D31D8C4C-CB22-4FBA-83F4-760F5B14A7B0}" type="presParOf" srcId="{D5E9122B-E11A-490C-B7DD-E949437CD446}" destId="{434CE617-41EE-443E-B34D-7223EC25661C}" srcOrd="1" destOrd="0" presId="urn:microsoft.com/office/officeart/2005/8/layout/vList2"/>
    <dgm:cxn modelId="{1721CA0E-A02F-43CD-BDB7-B4D7D6D2C86A}" type="presParOf" srcId="{D5E9122B-E11A-490C-B7DD-E949437CD446}" destId="{2558E4D0-D915-455F-B92C-CC8694C0F93C}" srcOrd="2" destOrd="0" presId="urn:microsoft.com/office/officeart/2005/8/layout/vList2"/>
    <dgm:cxn modelId="{5205165F-7798-4470-A087-FC4A5F635B8C}" type="presParOf" srcId="{D5E9122B-E11A-490C-B7DD-E949437CD446}" destId="{E2635FF8-5B7A-4ACA-9579-6892D8DE5F3E}" srcOrd="3" destOrd="0" presId="urn:microsoft.com/office/officeart/2005/8/layout/vList2"/>
    <dgm:cxn modelId="{C0ADAC79-6786-4706-B3C9-0716B859F36C}" type="presParOf" srcId="{D5E9122B-E11A-490C-B7DD-E949437CD446}" destId="{F89574A8-D90F-4786-8EC1-508E40DD459D}" srcOrd="4" destOrd="0" presId="urn:microsoft.com/office/officeart/2005/8/layout/vList2"/>
    <dgm:cxn modelId="{EAFE186D-3D41-4452-ACA9-8CF8F5FB8815}" type="presParOf" srcId="{D5E9122B-E11A-490C-B7DD-E949437CD446}" destId="{B380E4A9-BDC5-4360-BEB6-74824CAB0807}" srcOrd="5" destOrd="0" presId="urn:microsoft.com/office/officeart/2005/8/layout/vList2"/>
    <dgm:cxn modelId="{FA77E37E-BDCA-4546-9079-634B0A936BAD}" type="presParOf" srcId="{D5E9122B-E11A-490C-B7DD-E949437CD446}" destId="{2C299961-B3AC-43A1-9650-5D2544CDE8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0A75FD-FCB6-4780-9BD1-A799FD8D291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3B5DAE-8ADC-4CA2-8A31-8333F38E8253}">
      <dgm:prSet/>
      <dgm:spPr/>
      <dgm:t>
        <a:bodyPr/>
        <a:lstStyle/>
        <a:p>
          <a:r>
            <a:rPr lang="en-US"/>
            <a:t>Anthony is moved to isolation.</a:t>
          </a:r>
        </a:p>
      </dgm:t>
    </dgm:pt>
    <dgm:pt modelId="{F996DF2B-18DD-4C9E-87E9-89FEC162E5E4}" type="parTrans" cxnId="{312C820D-1634-4E29-A481-627456F200AF}">
      <dgm:prSet/>
      <dgm:spPr/>
      <dgm:t>
        <a:bodyPr/>
        <a:lstStyle/>
        <a:p>
          <a:endParaRPr lang="en-US"/>
        </a:p>
      </dgm:t>
    </dgm:pt>
    <dgm:pt modelId="{33E8725B-4A85-4F7A-8C3A-EAD3F8415478}" type="sibTrans" cxnId="{312C820D-1634-4E29-A481-627456F200AF}">
      <dgm:prSet/>
      <dgm:spPr/>
      <dgm:t>
        <a:bodyPr/>
        <a:lstStyle/>
        <a:p>
          <a:endParaRPr lang="en-US"/>
        </a:p>
      </dgm:t>
    </dgm:pt>
    <dgm:pt modelId="{6D7F23D9-D0BA-41A9-AD2C-EA76AA80DE67}">
      <dgm:prSet/>
      <dgm:spPr/>
      <dgm:t>
        <a:bodyPr/>
        <a:lstStyle/>
        <a:p>
          <a:r>
            <a:rPr lang="en-US"/>
            <a:t>Anyone else in the cluster who tests positive is moved to isolation.</a:t>
          </a:r>
        </a:p>
      </dgm:t>
    </dgm:pt>
    <dgm:pt modelId="{C0FE14F1-EDC6-4653-B4FC-0F15C828B884}" type="parTrans" cxnId="{58F48312-AB51-449A-BCDA-A2AD9C531446}">
      <dgm:prSet/>
      <dgm:spPr/>
      <dgm:t>
        <a:bodyPr/>
        <a:lstStyle/>
        <a:p>
          <a:endParaRPr lang="en-US"/>
        </a:p>
      </dgm:t>
    </dgm:pt>
    <dgm:pt modelId="{E3CF1BBE-CC91-4A1B-9962-38277FA4E05C}" type="sibTrans" cxnId="{58F48312-AB51-449A-BCDA-A2AD9C531446}">
      <dgm:prSet/>
      <dgm:spPr/>
      <dgm:t>
        <a:bodyPr/>
        <a:lstStyle/>
        <a:p>
          <a:endParaRPr lang="en-US"/>
        </a:p>
      </dgm:t>
    </dgm:pt>
    <dgm:pt modelId="{0EE21EEA-9B9F-4995-BC0C-4B10995D7E9F}">
      <dgm:prSet/>
      <dgm:spPr/>
      <dgm:t>
        <a:bodyPr/>
        <a:lstStyle/>
        <a:p>
          <a:r>
            <a:rPr lang="en-US"/>
            <a:t>Members of the cluster who test negative are placed in individual quarantine.</a:t>
          </a:r>
        </a:p>
      </dgm:t>
    </dgm:pt>
    <dgm:pt modelId="{07929394-14FD-49F6-8FE7-0BFC22FFB077}" type="parTrans" cxnId="{D858B413-4D53-4818-B82C-330E8B418D9E}">
      <dgm:prSet/>
      <dgm:spPr/>
      <dgm:t>
        <a:bodyPr/>
        <a:lstStyle/>
        <a:p>
          <a:endParaRPr lang="en-US"/>
        </a:p>
      </dgm:t>
    </dgm:pt>
    <dgm:pt modelId="{CFFFE222-CB73-4961-AE37-56F034135DC5}" type="sibTrans" cxnId="{D858B413-4D53-4818-B82C-330E8B418D9E}">
      <dgm:prSet/>
      <dgm:spPr/>
      <dgm:t>
        <a:bodyPr/>
        <a:lstStyle/>
        <a:p>
          <a:endParaRPr lang="en-US"/>
        </a:p>
      </dgm:t>
    </dgm:pt>
    <dgm:pt modelId="{4132DDFD-4C89-41B3-B64F-A7244DDB3F96}" type="pres">
      <dgm:prSet presAssocID="{F30A75FD-FCB6-4780-9BD1-A799FD8D29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F669A0-C393-433C-997E-89C107BA1A7A}" type="pres">
      <dgm:prSet presAssocID="{423B5DAE-8ADC-4CA2-8A31-8333F38E8253}" presName="hierRoot1" presStyleCnt="0"/>
      <dgm:spPr/>
    </dgm:pt>
    <dgm:pt modelId="{03D85921-3487-491E-AD9A-3FB08502BE29}" type="pres">
      <dgm:prSet presAssocID="{423B5DAE-8ADC-4CA2-8A31-8333F38E8253}" presName="composite" presStyleCnt="0"/>
      <dgm:spPr/>
    </dgm:pt>
    <dgm:pt modelId="{3908EA7C-3602-4A70-96D8-2D24DA7F0584}" type="pres">
      <dgm:prSet presAssocID="{423B5DAE-8ADC-4CA2-8A31-8333F38E8253}" presName="background" presStyleLbl="node0" presStyleIdx="0" presStyleCnt="3"/>
      <dgm:spPr/>
    </dgm:pt>
    <dgm:pt modelId="{0FCAC401-3C3B-4276-8157-5E23F9DE6B01}" type="pres">
      <dgm:prSet presAssocID="{423B5DAE-8ADC-4CA2-8A31-8333F38E8253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4F1E6D-B16B-40AE-8D27-6EF82C46818D}" type="pres">
      <dgm:prSet presAssocID="{423B5DAE-8ADC-4CA2-8A31-8333F38E8253}" presName="hierChild2" presStyleCnt="0"/>
      <dgm:spPr/>
    </dgm:pt>
    <dgm:pt modelId="{8844DF4A-830E-4FCF-A796-371D284EC1A9}" type="pres">
      <dgm:prSet presAssocID="{6D7F23D9-D0BA-41A9-AD2C-EA76AA80DE67}" presName="hierRoot1" presStyleCnt="0"/>
      <dgm:spPr/>
    </dgm:pt>
    <dgm:pt modelId="{A9215C50-3B31-44FB-82E5-A096ADAAC5E5}" type="pres">
      <dgm:prSet presAssocID="{6D7F23D9-D0BA-41A9-AD2C-EA76AA80DE67}" presName="composite" presStyleCnt="0"/>
      <dgm:spPr/>
    </dgm:pt>
    <dgm:pt modelId="{1681D426-D162-4606-97F4-E87F759D7484}" type="pres">
      <dgm:prSet presAssocID="{6D7F23D9-D0BA-41A9-AD2C-EA76AA80DE67}" presName="background" presStyleLbl="node0" presStyleIdx="1" presStyleCnt="3"/>
      <dgm:spPr/>
    </dgm:pt>
    <dgm:pt modelId="{02C33544-4226-4995-8507-2EF75D0F061C}" type="pres">
      <dgm:prSet presAssocID="{6D7F23D9-D0BA-41A9-AD2C-EA76AA80DE67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83EF71-0773-469E-9F8F-04C4F7B3F731}" type="pres">
      <dgm:prSet presAssocID="{6D7F23D9-D0BA-41A9-AD2C-EA76AA80DE67}" presName="hierChild2" presStyleCnt="0"/>
      <dgm:spPr/>
    </dgm:pt>
    <dgm:pt modelId="{C8C8D762-D262-461D-A4D0-D87B8A1A2536}" type="pres">
      <dgm:prSet presAssocID="{0EE21EEA-9B9F-4995-BC0C-4B10995D7E9F}" presName="hierRoot1" presStyleCnt="0"/>
      <dgm:spPr/>
    </dgm:pt>
    <dgm:pt modelId="{BAD78E6F-F37D-4A88-92A4-17FA5B71182B}" type="pres">
      <dgm:prSet presAssocID="{0EE21EEA-9B9F-4995-BC0C-4B10995D7E9F}" presName="composite" presStyleCnt="0"/>
      <dgm:spPr/>
    </dgm:pt>
    <dgm:pt modelId="{9D1D3ADA-64B4-4BF5-80AF-EDA925027013}" type="pres">
      <dgm:prSet presAssocID="{0EE21EEA-9B9F-4995-BC0C-4B10995D7E9F}" presName="background" presStyleLbl="node0" presStyleIdx="2" presStyleCnt="3"/>
      <dgm:spPr/>
    </dgm:pt>
    <dgm:pt modelId="{D7913847-C9B6-4C5E-954A-79CFFEB13DDF}" type="pres">
      <dgm:prSet presAssocID="{0EE21EEA-9B9F-4995-BC0C-4B10995D7E9F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A4B673-14F7-47BE-A6B4-8D37880E2D3E}" type="pres">
      <dgm:prSet presAssocID="{0EE21EEA-9B9F-4995-BC0C-4B10995D7E9F}" presName="hierChild2" presStyleCnt="0"/>
      <dgm:spPr/>
    </dgm:pt>
  </dgm:ptLst>
  <dgm:cxnLst>
    <dgm:cxn modelId="{AFA8ACD6-2472-47EA-A17F-A1C61660DE34}" type="presOf" srcId="{6D7F23D9-D0BA-41A9-AD2C-EA76AA80DE67}" destId="{02C33544-4226-4995-8507-2EF75D0F061C}" srcOrd="0" destOrd="0" presId="urn:microsoft.com/office/officeart/2005/8/layout/hierarchy1"/>
    <dgm:cxn modelId="{D858B413-4D53-4818-B82C-330E8B418D9E}" srcId="{F30A75FD-FCB6-4780-9BD1-A799FD8D2911}" destId="{0EE21EEA-9B9F-4995-BC0C-4B10995D7E9F}" srcOrd="2" destOrd="0" parTransId="{07929394-14FD-49F6-8FE7-0BFC22FFB077}" sibTransId="{CFFFE222-CB73-4961-AE37-56F034135DC5}"/>
    <dgm:cxn modelId="{87041F0C-6846-4D52-A056-BCF799B8E38C}" type="presOf" srcId="{0EE21EEA-9B9F-4995-BC0C-4B10995D7E9F}" destId="{D7913847-C9B6-4C5E-954A-79CFFEB13DDF}" srcOrd="0" destOrd="0" presId="urn:microsoft.com/office/officeart/2005/8/layout/hierarchy1"/>
    <dgm:cxn modelId="{BA33992F-C467-49C3-9242-5937DB69CC7C}" type="presOf" srcId="{F30A75FD-FCB6-4780-9BD1-A799FD8D2911}" destId="{4132DDFD-4C89-41B3-B64F-A7244DDB3F96}" srcOrd="0" destOrd="0" presId="urn:microsoft.com/office/officeart/2005/8/layout/hierarchy1"/>
    <dgm:cxn modelId="{312C820D-1634-4E29-A481-627456F200AF}" srcId="{F30A75FD-FCB6-4780-9BD1-A799FD8D2911}" destId="{423B5DAE-8ADC-4CA2-8A31-8333F38E8253}" srcOrd="0" destOrd="0" parTransId="{F996DF2B-18DD-4C9E-87E9-89FEC162E5E4}" sibTransId="{33E8725B-4A85-4F7A-8C3A-EAD3F8415478}"/>
    <dgm:cxn modelId="{58F48312-AB51-449A-BCDA-A2AD9C531446}" srcId="{F30A75FD-FCB6-4780-9BD1-A799FD8D2911}" destId="{6D7F23D9-D0BA-41A9-AD2C-EA76AA80DE67}" srcOrd="1" destOrd="0" parTransId="{C0FE14F1-EDC6-4653-B4FC-0F15C828B884}" sibTransId="{E3CF1BBE-CC91-4A1B-9962-38277FA4E05C}"/>
    <dgm:cxn modelId="{69C645DB-35A9-4F3A-B4B1-48D6BD00FD67}" type="presOf" srcId="{423B5DAE-8ADC-4CA2-8A31-8333F38E8253}" destId="{0FCAC401-3C3B-4276-8157-5E23F9DE6B01}" srcOrd="0" destOrd="0" presId="urn:microsoft.com/office/officeart/2005/8/layout/hierarchy1"/>
    <dgm:cxn modelId="{091A48F4-789C-410E-B172-AA432D6C4F38}" type="presParOf" srcId="{4132DDFD-4C89-41B3-B64F-A7244DDB3F96}" destId="{AFF669A0-C393-433C-997E-89C107BA1A7A}" srcOrd="0" destOrd="0" presId="urn:microsoft.com/office/officeart/2005/8/layout/hierarchy1"/>
    <dgm:cxn modelId="{A5C36799-A407-4C75-BD00-3C2237BA6C35}" type="presParOf" srcId="{AFF669A0-C393-433C-997E-89C107BA1A7A}" destId="{03D85921-3487-491E-AD9A-3FB08502BE29}" srcOrd="0" destOrd="0" presId="urn:microsoft.com/office/officeart/2005/8/layout/hierarchy1"/>
    <dgm:cxn modelId="{6DC9F0B1-4393-4CF6-B5D5-2DF339D3AB49}" type="presParOf" srcId="{03D85921-3487-491E-AD9A-3FB08502BE29}" destId="{3908EA7C-3602-4A70-96D8-2D24DA7F0584}" srcOrd="0" destOrd="0" presId="urn:microsoft.com/office/officeart/2005/8/layout/hierarchy1"/>
    <dgm:cxn modelId="{3C4F58CA-FD37-4F71-ABDF-C5409A29356A}" type="presParOf" srcId="{03D85921-3487-491E-AD9A-3FB08502BE29}" destId="{0FCAC401-3C3B-4276-8157-5E23F9DE6B01}" srcOrd="1" destOrd="0" presId="urn:microsoft.com/office/officeart/2005/8/layout/hierarchy1"/>
    <dgm:cxn modelId="{92B460D9-CDBE-45B4-9130-3C1F27451C24}" type="presParOf" srcId="{AFF669A0-C393-433C-997E-89C107BA1A7A}" destId="{434F1E6D-B16B-40AE-8D27-6EF82C46818D}" srcOrd="1" destOrd="0" presId="urn:microsoft.com/office/officeart/2005/8/layout/hierarchy1"/>
    <dgm:cxn modelId="{F059369D-49AC-4E60-90F4-A3EACB8D5DFF}" type="presParOf" srcId="{4132DDFD-4C89-41B3-B64F-A7244DDB3F96}" destId="{8844DF4A-830E-4FCF-A796-371D284EC1A9}" srcOrd="1" destOrd="0" presId="urn:microsoft.com/office/officeart/2005/8/layout/hierarchy1"/>
    <dgm:cxn modelId="{B38AE359-B4F0-4E04-A589-E89FD50513D5}" type="presParOf" srcId="{8844DF4A-830E-4FCF-A796-371D284EC1A9}" destId="{A9215C50-3B31-44FB-82E5-A096ADAAC5E5}" srcOrd="0" destOrd="0" presId="urn:microsoft.com/office/officeart/2005/8/layout/hierarchy1"/>
    <dgm:cxn modelId="{D6C77CA8-EE04-4D3A-8449-44FA1CA8018B}" type="presParOf" srcId="{A9215C50-3B31-44FB-82E5-A096ADAAC5E5}" destId="{1681D426-D162-4606-97F4-E87F759D7484}" srcOrd="0" destOrd="0" presId="urn:microsoft.com/office/officeart/2005/8/layout/hierarchy1"/>
    <dgm:cxn modelId="{7D0E83F0-3174-48A1-95FD-E3014FB63580}" type="presParOf" srcId="{A9215C50-3B31-44FB-82E5-A096ADAAC5E5}" destId="{02C33544-4226-4995-8507-2EF75D0F061C}" srcOrd="1" destOrd="0" presId="urn:microsoft.com/office/officeart/2005/8/layout/hierarchy1"/>
    <dgm:cxn modelId="{2A559FF0-0219-47B1-BC81-9A17F30015DC}" type="presParOf" srcId="{8844DF4A-830E-4FCF-A796-371D284EC1A9}" destId="{6983EF71-0773-469E-9F8F-04C4F7B3F731}" srcOrd="1" destOrd="0" presId="urn:microsoft.com/office/officeart/2005/8/layout/hierarchy1"/>
    <dgm:cxn modelId="{8A5C0E13-6C43-4700-8387-4F30BA6C71B2}" type="presParOf" srcId="{4132DDFD-4C89-41B3-B64F-A7244DDB3F96}" destId="{C8C8D762-D262-461D-A4D0-D87B8A1A2536}" srcOrd="2" destOrd="0" presId="urn:microsoft.com/office/officeart/2005/8/layout/hierarchy1"/>
    <dgm:cxn modelId="{CA9C039A-BDD7-47F2-B40A-805A62BD82C5}" type="presParOf" srcId="{C8C8D762-D262-461D-A4D0-D87B8A1A2536}" destId="{BAD78E6F-F37D-4A88-92A4-17FA5B71182B}" srcOrd="0" destOrd="0" presId="urn:microsoft.com/office/officeart/2005/8/layout/hierarchy1"/>
    <dgm:cxn modelId="{3B12C853-F092-4A97-9E02-A86A5AD46EC1}" type="presParOf" srcId="{BAD78E6F-F37D-4A88-92A4-17FA5B71182B}" destId="{9D1D3ADA-64B4-4BF5-80AF-EDA925027013}" srcOrd="0" destOrd="0" presId="urn:microsoft.com/office/officeart/2005/8/layout/hierarchy1"/>
    <dgm:cxn modelId="{3FC52CAB-8121-4C92-A0D3-6F4476BBA0BA}" type="presParOf" srcId="{BAD78E6F-F37D-4A88-92A4-17FA5B71182B}" destId="{D7913847-C9B6-4C5E-954A-79CFFEB13DDF}" srcOrd="1" destOrd="0" presId="urn:microsoft.com/office/officeart/2005/8/layout/hierarchy1"/>
    <dgm:cxn modelId="{F217B9C8-79E7-426D-BF64-07CAF053E6AA}" type="presParOf" srcId="{C8C8D762-D262-461D-A4D0-D87B8A1A2536}" destId="{BFA4B673-14F7-47BE-A6B4-8D37880E2D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573B02-76D9-41FA-B4AB-C5B5C77822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7A2D06C9-8346-49D4-AF45-31974DF440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Daily Emotional Wellness Checks</a:t>
          </a:r>
        </a:p>
      </dgm:t>
    </dgm:pt>
    <dgm:pt modelId="{36735C4B-8167-42CB-8059-94013388490B}" type="parTrans" cxnId="{2C5A3B3F-47F8-4327-9502-7E0D5E6ECD32}">
      <dgm:prSet/>
      <dgm:spPr/>
      <dgm:t>
        <a:bodyPr/>
        <a:lstStyle/>
        <a:p>
          <a:endParaRPr lang="en-US"/>
        </a:p>
      </dgm:t>
    </dgm:pt>
    <dgm:pt modelId="{1E3E111D-2E70-4EE1-A7B1-6D0F24BF136E}" type="sibTrans" cxnId="{2C5A3B3F-47F8-4327-9502-7E0D5E6ECD32}">
      <dgm:prSet/>
      <dgm:spPr/>
      <dgm:t>
        <a:bodyPr/>
        <a:lstStyle/>
        <a:p>
          <a:endParaRPr lang="en-US"/>
        </a:p>
      </dgm:t>
    </dgm:pt>
    <dgm:pt modelId="{916E3815-56DE-43F8-B450-B96D72484B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/>
            </a:rPr>
            <a:t>Social Intake Form (SIF)</a:t>
          </a:r>
          <a:endParaRPr lang="en-US"/>
        </a:p>
      </dgm:t>
    </dgm:pt>
    <dgm:pt modelId="{8E956F8C-9B56-4F40-91F0-8716C2DAFF88}" type="parTrans" cxnId="{D31064CD-8F7A-4D4A-B4C8-C46C58C95D0C}">
      <dgm:prSet/>
      <dgm:spPr/>
      <dgm:t>
        <a:bodyPr/>
        <a:lstStyle/>
        <a:p>
          <a:endParaRPr lang="en-US"/>
        </a:p>
      </dgm:t>
    </dgm:pt>
    <dgm:pt modelId="{FAEF74FA-8B9B-49FB-936C-D134DBECD58A}" type="sibTrans" cxnId="{D31064CD-8F7A-4D4A-B4C8-C46C58C95D0C}">
      <dgm:prSet/>
      <dgm:spPr/>
      <dgm:t>
        <a:bodyPr/>
        <a:lstStyle/>
        <a:p>
          <a:endParaRPr lang="en-US"/>
        </a:p>
      </dgm:t>
    </dgm:pt>
    <dgm:pt modelId="{9ABF1FC2-D4DA-4D73-9321-63CC08DEA9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D84EE74-81A0-486E-A6F1-72A733C0E20E}" type="parTrans" cxnId="{CDACB4B8-73AB-4910-8CBC-DC8247FCF415}">
      <dgm:prSet/>
      <dgm:spPr/>
      <dgm:t>
        <a:bodyPr/>
        <a:lstStyle/>
        <a:p>
          <a:endParaRPr lang="en-US"/>
        </a:p>
      </dgm:t>
    </dgm:pt>
    <dgm:pt modelId="{CF3B9002-3468-4EAE-86E7-F01211E28E00}" type="sibTrans" cxnId="{CDACB4B8-73AB-4910-8CBC-DC8247FCF415}">
      <dgm:prSet/>
      <dgm:spPr/>
      <dgm:t>
        <a:bodyPr/>
        <a:lstStyle/>
        <a:p>
          <a:endParaRPr lang="en-US"/>
        </a:p>
      </dgm:t>
    </dgm:pt>
    <dgm:pt modelId="{796F686A-34D5-462B-A0A5-B87232A1B3C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/>
            </a:rPr>
            <a:t>Individual Assessments</a:t>
          </a:r>
        </a:p>
      </dgm:t>
    </dgm:pt>
    <dgm:pt modelId="{D8F16F3E-CB84-4E9D-B7CC-5F6BAA172D57}" type="parTrans" cxnId="{1E174103-FBBF-492B-ABA0-C72887001A41}">
      <dgm:prSet/>
      <dgm:spPr/>
    </dgm:pt>
    <dgm:pt modelId="{59F0C7B1-778B-4392-9C7C-E6FA364D2DEA}" type="sibTrans" cxnId="{1E174103-FBBF-492B-ABA0-C72887001A41}">
      <dgm:prSet/>
      <dgm:spPr/>
    </dgm:pt>
    <dgm:pt modelId="{E37FB376-0DC0-4823-A6E9-D3D58E3B4CE1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/>
            </a:rPr>
            <a:t>Support Plan</a:t>
          </a:r>
        </a:p>
      </dgm:t>
    </dgm:pt>
    <dgm:pt modelId="{F719CA69-3342-4D8E-9718-73DBD8947F87}" type="parTrans" cxnId="{B419B9EB-6F48-4259-92C4-EE8200F0FF7D}">
      <dgm:prSet/>
      <dgm:spPr/>
    </dgm:pt>
    <dgm:pt modelId="{0FF309CA-8F9B-4AE4-8862-E67176C60EF0}" type="sibTrans" cxnId="{B419B9EB-6F48-4259-92C4-EE8200F0FF7D}">
      <dgm:prSet/>
      <dgm:spPr/>
    </dgm:pt>
    <dgm:pt modelId="{00F5DCBC-217F-486C-8D98-C6AA11DB371B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/>
            </a:rPr>
            <a:t>Virtual </a:t>
          </a:r>
          <a:r>
            <a:rPr lang="en-US"/>
            <a:t> CMHC and/or Counselor Support, Mental Health Virtual Groups, Other Referrals</a:t>
          </a:r>
        </a:p>
      </dgm:t>
    </dgm:pt>
    <dgm:pt modelId="{71EC11A3-7317-45C3-A7D1-B3DCB1CCF9D1}" type="parTrans" cxnId="{35A485B9-8AA0-4C93-B5C3-DA7DEDBF5410}">
      <dgm:prSet/>
      <dgm:spPr/>
    </dgm:pt>
    <dgm:pt modelId="{F839A270-0EBA-4085-9369-3BE5AEC97456}" type="sibTrans" cxnId="{35A485B9-8AA0-4C93-B5C3-DA7DEDBF5410}">
      <dgm:prSet/>
      <dgm:spPr/>
    </dgm:pt>
    <dgm:pt modelId="{C1C38629-D1BE-485F-838F-E062415BD54B}" type="pres">
      <dgm:prSet presAssocID="{44573B02-76D9-41FA-B4AB-C5B5C778220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8AA995-7FAC-4EF1-951D-0389B060564E}" type="pres">
      <dgm:prSet presAssocID="{7A2D06C9-8346-49D4-AF45-31974DF44092}" presName="compNode" presStyleCnt="0"/>
      <dgm:spPr/>
    </dgm:pt>
    <dgm:pt modelId="{82608D63-67CA-450D-99F8-FAFC7A98F6E9}" type="pres">
      <dgm:prSet presAssocID="{7A2D06C9-8346-49D4-AF45-31974DF44092}" presName="bgRect" presStyleLbl="bgShp" presStyleIdx="0" presStyleCnt="5"/>
      <dgm:spPr/>
    </dgm:pt>
    <dgm:pt modelId="{EB3B8D94-83D5-41C7-A826-35D09441DFDB}" type="pres">
      <dgm:prSet presAssocID="{7A2D06C9-8346-49D4-AF45-31974DF4409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38204F5-D131-4471-86B4-A8232DF60D1A}" type="pres">
      <dgm:prSet presAssocID="{7A2D06C9-8346-49D4-AF45-31974DF44092}" presName="spaceRect" presStyleCnt="0"/>
      <dgm:spPr/>
    </dgm:pt>
    <dgm:pt modelId="{941D64B1-A286-441A-A999-A9D85DF95842}" type="pres">
      <dgm:prSet presAssocID="{7A2D06C9-8346-49D4-AF45-31974DF44092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95884F7-2114-4486-AE66-1912A2DBB4FD}" type="pres">
      <dgm:prSet presAssocID="{1E3E111D-2E70-4EE1-A7B1-6D0F24BF136E}" presName="sibTrans" presStyleCnt="0"/>
      <dgm:spPr/>
    </dgm:pt>
    <dgm:pt modelId="{D616AA16-731B-45B4-B0A7-D2D376D6C344}" type="pres">
      <dgm:prSet presAssocID="{916E3815-56DE-43F8-B450-B96D72484B0A}" presName="compNode" presStyleCnt="0"/>
      <dgm:spPr/>
    </dgm:pt>
    <dgm:pt modelId="{2ABB35FF-C8B0-4340-8048-82E12E6343F9}" type="pres">
      <dgm:prSet presAssocID="{916E3815-56DE-43F8-B450-B96D72484B0A}" presName="bgRect" presStyleLbl="bgShp" presStyleIdx="1" presStyleCnt="5"/>
      <dgm:spPr/>
    </dgm:pt>
    <dgm:pt modelId="{8609C0F2-A4EB-4772-A5FC-AF99DFB0CB40}" type="pres">
      <dgm:prSet presAssocID="{916E3815-56DE-43F8-B450-B96D72484B0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B50774DE-897D-4B48-AEC1-A749E2E51E52}" type="pres">
      <dgm:prSet presAssocID="{916E3815-56DE-43F8-B450-B96D72484B0A}" presName="spaceRect" presStyleCnt="0"/>
      <dgm:spPr/>
    </dgm:pt>
    <dgm:pt modelId="{9BB153D5-81E5-4165-AC5D-BCB78919CBB3}" type="pres">
      <dgm:prSet presAssocID="{916E3815-56DE-43F8-B450-B96D72484B0A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6F0DAD-8BBC-4A01-B53B-180901A2DB32}" type="pres">
      <dgm:prSet presAssocID="{FAEF74FA-8B9B-49FB-936C-D134DBECD58A}" presName="sibTrans" presStyleCnt="0"/>
      <dgm:spPr/>
    </dgm:pt>
    <dgm:pt modelId="{F87EEAFE-5FE3-46B1-A051-EED551C8B155}" type="pres">
      <dgm:prSet presAssocID="{796F686A-34D5-462B-A0A5-B87232A1B3C7}" presName="compNode" presStyleCnt="0"/>
      <dgm:spPr/>
    </dgm:pt>
    <dgm:pt modelId="{7C8B75C7-5D0F-4A1F-8BED-61F9528AF5AA}" type="pres">
      <dgm:prSet presAssocID="{796F686A-34D5-462B-A0A5-B87232A1B3C7}" presName="bgRect" presStyleLbl="bgShp" presStyleIdx="2" presStyleCnt="5"/>
      <dgm:spPr/>
    </dgm:pt>
    <dgm:pt modelId="{905286A2-1EEF-4BCF-9127-E7BC37692266}" type="pres">
      <dgm:prSet presAssocID="{796F686A-34D5-462B-A0A5-B87232A1B3C7}" presName="iconRect" presStyleLbl="node1" presStyleIdx="2" presStyleCnt="5"/>
      <dgm:spPr/>
    </dgm:pt>
    <dgm:pt modelId="{ACBC206A-0C77-4809-808B-38413E459998}" type="pres">
      <dgm:prSet presAssocID="{796F686A-34D5-462B-A0A5-B87232A1B3C7}" presName="spaceRect" presStyleCnt="0"/>
      <dgm:spPr/>
    </dgm:pt>
    <dgm:pt modelId="{5FA2B18D-C8DE-4096-8503-EC2962C1E6ED}" type="pres">
      <dgm:prSet presAssocID="{796F686A-34D5-462B-A0A5-B87232A1B3C7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968A3CC-7DF0-4F37-A851-9E06CBA99E28}" type="pres">
      <dgm:prSet presAssocID="{59F0C7B1-778B-4392-9C7C-E6FA364D2DEA}" presName="sibTrans" presStyleCnt="0"/>
      <dgm:spPr/>
    </dgm:pt>
    <dgm:pt modelId="{D6074D50-20CB-4EB1-BDF5-6086061349A0}" type="pres">
      <dgm:prSet presAssocID="{E37FB376-0DC0-4823-A6E9-D3D58E3B4CE1}" presName="compNode" presStyleCnt="0"/>
      <dgm:spPr/>
    </dgm:pt>
    <dgm:pt modelId="{EA09F3D7-D9CA-4EAC-8EED-D653FE7B5AC8}" type="pres">
      <dgm:prSet presAssocID="{E37FB376-0DC0-4823-A6E9-D3D58E3B4CE1}" presName="bgRect" presStyleLbl="bgShp" presStyleIdx="3" presStyleCnt="5"/>
      <dgm:spPr/>
    </dgm:pt>
    <dgm:pt modelId="{6F4FBEC2-C911-41FA-A28C-FD463AB55550}" type="pres">
      <dgm:prSet presAssocID="{E37FB376-0DC0-4823-A6E9-D3D58E3B4CE1}" presName="iconRect" presStyleLbl="node1" presStyleIdx="3" presStyleCnt="5"/>
      <dgm:spPr/>
    </dgm:pt>
    <dgm:pt modelId="{04950620-61E5-4F72-8140-7433C3CABF30}" type="pres">
      <dgm:prSet presAssocID="{E37FB376-0DC0-4823-A6E9-D3D58E3B4CE1}" presName="spaceRect" presStyleCnt="0"/>
      <dgm:spPr/>
    </dgm:pt>
    <dgm:pt modelId="{CBF791CD-BAC2-4045-9C0A-AEA6AB8F9247}" type="pres">
      <dgm:prSet presAssocID="{E37FB376-0DC0-4823-A6E9-D3D58E3B4CE1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7B45D54-7B85-4870-BF39-F27D6D5583A4}" type="pres">
      <dgm:prSet presAssocID="{0FF309CA-8F9B-4AE4-8862-E67176C60EF0}" presName="sibTrans" presStyleCnt="0"/>
      <dgm:spPr/>
    </dgm:pt>
    <dgm:pt modelId="{16C29E0B-8778-4A92-8A5C-064528C5BC6B}" type="pres">
      <dgm:prSet presAssocID="{00F5DCBC-217F-486C-8D98-C6AA11DB371B}" presName="compNode" presStyleCnt="0"/>
      <dgm:spPr/>
    </dgm:pt>
    <dgm:pt modelId="{AF586B95-4B2E-44CE-BD8C-16EBF8A31067}" type="pres">
      <dgm:prSet presAssocID="{00F5DCBC-217F-486C-8D98-C6AA11DB371B}" presName="bgRect" presStyleLbl="bgShp" presStyleIdx="4" presStyleCnt="5"/>
      <dgm:spPr/>
    </dgm:pt>
    <dgm:pt modelId="{48C6CF25-8DEA-4ED1-BCD4-B517AF6BE595}" type="pres">
      <dgm:prSet presAssocID="{00F5DCBC-217F-486C-8D98-C6AA11DB371B}" presName="iconRect" presStyleLbl="node1" presStyleIdx="4" presStyleCnt="5"/>
      <dgm:spPr/>
    </dgm:pt>
    <dgm:pt modelId="{C3FCAF38-2891-41B3-91BC-7BC716F18DD4}" type="pres">
      <dgm:prSet presAssocID="{00F5DCBC-217F-486C-8D98-C6AA11DB371B}" presName="spaceRect" presStyleCnt="0"/>
      <dgm:spPr/>
    </dgm:pt>
    <dgm:pt modelId="{3CC93A0E-9860-4B9E-96E1-32D5C903E6FF}" type="pres">
      <dgm:prSet presAssocID="{00F5DCBC-217F-486C-8D98-C6AA11DB371B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DE1CFA4-DB64-4032-8B5A-8BA5ECED4505}" type="pres">
      <dgm:prSet presAssocID="{00F5DCBC-217F-486C-8D98-C6AA11DB371B}" presName="desTx" presStyleLbl="revTx" presStyleIdx="5" presStyleCnt="6">
        <dgm:presLayoutVars/>
      </dgm:prSet>
      <dgm:spPr/>
      <dgm:t>
        <a:bodyPr/>
        <a:lstStyle/>
        <a:p>
          <a:endParaRPr lang="en-US"/>
        </a:p>
      </dgm:t>
    </dgm:pt>
  </dgm:ptLst>
  <dgm:cxnLst>
    <dgm:cxn modelId="{618A8AF2-C9B9-4BCA-9436-393E2D289395}" type="presOf" srcId="{796F686A-34D5-462B-A0A5-B87232A1B3C7}" destId="{5FA2B18D-C8DE-4096-8503-EC2962C1E6ED}" srcOrd="0" destOrd="0" presId="urn:microsoft.com/office/officeart/2018/2/layout/IconVerticalSolidList"/>
    <dgm:cxn modelId="{1FD196A0-3EE7-4468-9B5F-CECEEE2A4D3F}" type="presOf" srcId="{9ABF1FC2-D4DA-4D73-9321-63CC08DEA976}" destId="{DDE1CFA4-DB64-4032-8B5A-8BA5ECED4505}" srcOrd="0" destOrd="0" presId="urn:microsoft.com/office/officeart/2018/2/layout/IconVerticalSolidList"/>
    <dgm:cxn modelId="{CDACB4B8-73AB-4910-8CBC-DC8247FCF415}" srcId="{00F5DCBC-217F-486C-8D98-C6AA11DB371B}" destId="{9ABF1FC2-D4DA-4D73-9321-63CC08DEA976}" srcOrd="0" destOrd="0" parTransId="{5D84EE74-81A0-486E-A6F1-72A733C0E20E}" sibTransId="{CF3B9002-3468-4EAE-86E7-F01211E28E00}"/>
    <dgm:cxn modelId="{2C5A3B3F-47F8-4327-9502-7E0D5E6ECD32}" srcId="{44573B02-76D9-41FA-B4AB-C5B5C7782201}" destId="{7A2D06C9-8346-49D4-AF45-31974DF44092}" srcOrd="0" destOrd="0" parTransId="{36735C4B-8167-42CB-8059-94013388490B}" sibTransId="{1E3E111D-2E70-4EE1-A7B1-6D0F24BF136E}"/>
    <dgm:cxn modelId="{35A485B9-8AA0-4C93-B5C3-DA7DEDBF5410}" srcId="{44573B02-76D9-41FA-B4AB-C5B5C7782201}" destId="{00F5DCBC-217F-486C-8D98-C6AA11DB371B}" srcOrd="4" destOrd="0" parTransId="{71EC11A3-7317-45C3-A7D1-B3DCB1CCF9D1}" sibTransId="{F839A270-0EBA-4085-9369-3BE5AEC97456}"/>
    <dgm:cxn modelId="{B4D07F76-3165-4FAA-962B-96D487A30859}" type="presOf" srcId="{916E3815-56DE-43F8-B450-B96D72484B0A}" destId="{9BB153D5-81E5-4165-AC5D-BCB78919CBB3}" srcOrd="0" destOrd="0" presId="urn:microsoft.com/office/officeart/2018/2/layout/IconVerticalSolidList"/>
    <dgm:cxn modelId="{B419B9EB-6F48-4259-92C4-EE8200F0FF7D}" srcId="{44573B02-76D9-41FA-B4AB-C5B5C7782201}" destId="{E37FB376-0DC0-4823-A6E9-D3D58E3B4CE1}" srcOrd="3" destOrd="0" parTransId="{F719CA69-3342-4D8E-9718-73DBD8947F87}" sibTransId="{0FF309CA-8F9B-4AE4-8862-E67176C60EF0}"/>
    <dgm:cxn modelId="{D31064CD-8F7A-4D4A-B4C8-C46C58C95D0C}" srcId="{44573B02-76D9-41FA-B4AB-C5B5C7782201}" destId="{916E3815-56DE-43F8-B450-B96D72484B0A}" srcOrd="1" destOrd="0" parTransId="{8E956F8C-9B56-4F40-91F0-8716C2DAFF88}" sibTransId="{FAEF74FA-8B9B-49FB-936C-D134DBECD58A}"/>
    <dgm:cxn modelId="{9EDE4A21-209A-42A6-8F04-879EA37364E1}" type="presOf" srcId="{E37FB376-0DC0-4823-A6E9-D3D58E3B4CE1}" destId="{CBF791CD-BAC2-4045-9C0A-AEA6AB8F9247}" srcOrd="0" destOrd="0" presId="urn:microsoft.com/office/officeart/2018/2/layout/IconVerticalSolidList"/>
    <dgm:cxn modelId="{90EBB87D-2F47-46DD-838D-42DC71D14F62}" type="presOf" srcId="{44573B02-76D9-41FA-B4AB-C5B5C7782201}" destId="{C1C38629-D1BE-485F-838F-E062415BD54B}" srcOrd="0" destOrd="0" presId="urn:microsoft.com/office/officeart/2018/2/layout/IconVerticalSolidList"/>
    <dgm:cxn modelId="{6F9A4656-A64F-4CA1-9E7F-15FF90ECEC28}" type="presOf" srcId="{7A2D06C9-8346-49D4-AF45-31974DF44092}" destId="{941D64B1-A286-441A-A999-A9D85DF95842}" srcOrd="0" destOrd="0" presId="urn:microsoft.com/office/officeart/2018/2/layout/IconVerticalSolidList"/>
    <dgm:cxn modelId="{C168076F-1F82-4866-86E4-3EB639E2F88A}" type="presOf" srcId="{00F5DCBC-217F-486C-8D98-C6AA11DB371B}" destId="{3CC93A0E-9860-4B9E-96E1-32D5C903E6FF}" srcOrd="0" destOrd="0" presId="urn:microsoft.com/office/officeart/2018/2/layout/IconVerticalSolidList"/>
    <dgm:cxn modelId="{1E174103-FBBF-492B-ABA0-C72887001A41}" srcId="{44573B02-76D9-41FA-B4AB-C5B5C7782201}" destId="{796F686A-34D5-462B-A0A5-B87232A1B3C7}" srcOrd="2" destOrd="0" parTransId="{D8F16F3E-CB84-4E9D-B7CC-5F6BAA172D57}" sibTransId="{59F0C7B1-778B-4392-9C7C-E6FA364D2DEA}"/>
    <dgm:cxn modelId="{6EDF09FA-2D86-4E66-A88A-EB3A0D208EC7}" type="presParOf" srcId="{C1C38629-D1BE-485F-838F-E062415BD54B}" destId="{D08AA995-7FAC-4EF1-951D-0389B060564E}" srcOrd="0" destOrd="0" presId="urn:microsoft.com/office/officeart/2018/2/layout/IconVerticalSolidList"/>
    <dgm:cxn modelId="{04C98827-B82C-417B-9E24-4364ECC649F7}" type="presParOf" srcId="{D08AA995-7FAC-4EF1-951D-0389B060564E}" destId="{82608D63-67CA-450D-99F8-FAFC7A98F6E9}" srcOrd="0" destOrd="0" presId="urn:microsoft.com/office/officeart/2018/2/layout/IconVerticalSolidList"/>
    <dgm:cxn modelId="{3FCB4B2F-788A-4362-A349-14D16317F51A}" type="presParOf" srcId="{D08AA995-7FAC-4EF1-951D-0389B060564E}" destId="{EB3B8D94-83D5-41C7-A826-35D09441DFDB}" srcOrd="1" destOrd="0" presId="urn:microsoft.com/office/officeart/2018/2/layout/IconVerticalSolidList"/>
    <dgm:cxn modelId="{B67D109D-E388-48A7-AA3F-8FA80F50295B}" type="presParOf" srcId="{D08AA995-7FAC-4EF1-951D-0389B060564E}" destId="{538204F5-D131-4471-86B4-A8232DF60D1A}" srcOrd="2" destOrd="0" presId="urn:microsoft.com/office/officeart/2018/2/layout/IconVerticalSolidList"/>
    <dgm:cxn modelId="{2C191324-D639-439A-9D48-12A9A83295F5}" type="presParOf" srcId="{D08AA995-7FAC-4EF1-951D-0389B060564E}" destId="{941D64B1-A286-441A-A999-A9D85DF95842}" srcOrd="3" destOrd="0" presId="urn:microsoft.com/office/officeart/2018/2/layout/IconVerticalSolidList"/>
    <dgm:cxn modelId="{2810608F-7C71-48E0-A816-2B7FE2FC9AAA}" type="presParOf" srcId="{C1C38629-D1BE-485F-838F-E062415BD54B}" destId="{395884F7-2114-4486-AE66-1912A2DBB4FD}" srcOrd="1" destOrd="0" presId="urn:microsoft.com/office/officeart/2018/2/layout/IconVerticalSolidList"/>
    <dgm:cxn modelId="{0C58E48A-3807-4D15-B19E-7781C330552A}" type="presParOf" srcId="{C1C38629-D1BE-485F-838F-E062415BD54B}" destId="{D616AA16-731B-45B4-B0A7-D2D376D6C344}" srcOrd="2" destOrd="0" presId="urn:microsoft.com/office/officeart/2018/2/layout/IconVerticalSolidList"/>
    <dgm:cxn modelId="{B5517C34-75F5-45BB-A963-352C87606700}" type="presParOf" srcId="{D616AA16-731B-45B4-B0A7-D2D376D6C344}" destId="{2ABB35FF-C8B0-4340-8048-82E12E6343F9}" srcOrd="0" destOrd="0" presId="urn:microsoft.com/office/officeart/2018/2/layout/IconVerticalSolidList"/>
    <dgm:cxn modelId="{34C04F15-1436-4286-B6B0-350F8FF43B3C}" type="presParOf" srcId="{D616AA16-731B-45B4-B0A7-D2D376D6C344}" destId="{8609C0F2-A4EB-4772-A5FC-AF99DFB0CB40}" srcOrd="1" destOrd="0" presId="urn:microsoft.com/office/officeart/2018/2/layout/IconVerticalSolidList"/>
    <dgm:cxn modelId="{2E7A122E-7445-4348-92CE-D1550EC9672F}" type="presParOf" srcId="{D616AA16-731B-45B4-B0A7-D2D376D6C344}" destId="{B50774DE-897D-4B48-AEC1-A749E2E51E52}" srcOrd="2" destOrd="0" presId="urn:microsoft.com/office/officeart/2018/2/layout/IconVerticalSolidList"/>
    <dgm:cxn modelId="{5962C5A7-C1E2-404B-99B4-A26B7C2033A7}" type="presParOf" srcId="{D616AA16-731B-45B4-B0A7-D2D376D6C344}" destId="{9BB153D5-81E5-4165-AC5D-BCB78919CBB3}" srcOrd="3" destOrd="0" presId="urn:microsoft.com/office/officeart/2018/2/layout/IconVerticalSolidList"/>
    <dgm:cxn modelId="{7F8D66B0-DF56-40A5-8787-A9BA47446C0A}" type="presParOf" srcId="{C1C38629-D1BE-485F-838F-E062415BD54B}" destId="{3B6F0DAD-8BBC-4A01-B53B-180901A2DB32}" srcOrd="3" destOrd="0" presId="urn:microsoft.com/office/officeart/2018/2/layout/IconVerticalSolidList"/>
    <dgm:cxn modelId="{4F85EB9D-0999-48BD-97C3-53FB81C49F33}" type="presParOf" srcId="{C1C38629-D1BE-485F-838F-E062415BD54B}" destId="{F87EEAFE-5FE3-46B1-A051-EED551C8B155}" srcOrd="4" destOrd="0" presId="urn:microsoft.com/office/officeart/2018/2/layout/IconVerticalSolidList"/>
    <dgm:cxn modelId="{987ABD2E-75D1-4634-A4B6-D00DBA161E4F}" type="presParOf" srcId="{F87EEAFE-5FE3-46B1-A051-EED551C8B155}" destId="{7C8B75C7-5D0F-4A1F-8BED-61F9528AF5AA}" srcOrd="0" destOrd="0" presId="urn:microsoft.com/office/officeart/2018/2/layout/IconVerticalSolidList"/>
    <dgm:cxn modelId="{F1246BA0-1216-4453-A844-E1A49CF109E9}" type="presParOf" srcId="{F87EEAFE-5FE3-46B1-A051-EED551C8B155}" destId="{905286A2-1EEF-4BCF-9127-E7BC37692266}" srcOrd="1" destOrd="0" presId="urn:microsoft.com/office/officeart/2018/2/layout/IconVerticalSolidList"/>
    <dgm:cxn modelId="{B2B68BA4-0891-4049-892F-9DF7869A4033}" type="presParOf" srcId="{F87EEAFE-5FE3-46B1-A051-EED551C8B155}" destId="{ACBC206A-0C77-4809-808B-38413E459998}" srcOrd="2" destOrd="0" presId="urn:microsoft.com/office/officeart/2018/2/layout/IconVerticalSolidList"/>
    <dgm:cxn modelId="{9E42FFE6-BBDC-4A8E-B8EC-4C335A4B1813}" type="presParOf" srcId="{F87EEAFE-5FE3-46B1-A051-EED551C8B155}" destId="{5FA2B18D-C8DE-4096-8503-EC2962C1E6ED}" srcOrd="3" destOrd="0" presId="urn:microsoft.com/office/officeart/2018/2/layout/IconVerticalSolidList"/>
    <dgm:cxn modelId="{21B95466-86E4-46BD-BBE1-9D270109C82C}" type="presParOf" srcId="{C1C38629-D1BE-485F-838F-E062415BD54B}" destId="{4968A3CC-7DF0-4F37-A851-9E06CBA99E28}" srcOrd="5" destOrd="0" presId="urn:microsoft.com/office/officeart/2018/2/layout/IconVerticalSolidList"/>
    <dgm:cxn modelId="{9359CF49-FA0C-4CED-9821-5150C469215F}" type="presParOf" srcId="{C1C38629-D1BE-485F-838F-E062415BD54B}" destId="{D6074D50-20CB-4EB1-BDF5-6086061349A0}" srcOrd="6" destOrd="0" presId="urn:microsoft.com/office/officeart/2018/2/layout/IconVerticalSolidList"/>
    <dgm:cxn modelId="{EDD8B451-0E15-4562-9BFF-65DB8CF78DE3}" type="presParOf" srcId="{D6074D50-20CB-4EB1-BDF5-6086061349A0}" destId="{EA09F3D7-D9CA-4EAC-8EED-D653FE7B5AC8}" srcOrd="0" destOrd="0" presId="urn:microsoft.com/office/officeart/2018/2/layout/IconVerticalSolidList"/>
    <dgm:cxn modelId="{91B4DE0A-B18B-4CFB-8434-1A71E1085B87}" type="presParOf" srcId="{D6074D50-20CB-4EB1-BDF5-6086061349A0}" destId="{6F4FBEC2-C911-41FA-A28C-FD463AB55550}" srcOrd="1" destOrd="0" presId="urn:microsoft.com/office/officeart/2018/2/layout/IconVerticalSolidList"/>
    <dgm:cxn modelId="{5D6E5E21-DDD4-4557-867D-D0C144914485}" type="presParOf" srcId="{D6074D50-20CB-4EB1-BDF5-6086061349A0}" destId="{04950620-61E5-4F72-8140-7433C3CABF30}" srcOrd="2" destOrd="0" presId="urn:microsoft.com/office/officeart/2018/2/layout/IconVerticalSolidList"/>
    <dgm:cxn modelId="{CF058599-AD8C-4A72-A8FB-25B8E355F794}" type="presParOf" srcId="{D6074D50-20CB-4EB1-BDF5-6086061349A0}" destId="{CBF791CD-BAC2-4045-9C0A-AEA6AB8F9247}" srcOrd="3" destOrd="0" presId="urn:microsoft.com/office/officeart/2018/2/layout/IconVerticalSolidList"/>
    <dgm:cxn modelId="{9F986908-4E1E-4228-A2CA-8480D2609DD3}" type="presParOf" srcId="{C1C38629-D1BE-485F-838F-E062415BD54B}" destId="{87B45D54-7B85-4870-BF39-F27D6D5583A4}" srcOrd="7" destOrd="0" presId="urn:microsoft.com/office/officeart/2018/2/layout/IconVerticalSolidList"/>
    <dgm:cxn modelId="{0EA7B319-7CE8-4B25-AE90-D12E30B7C159}" type="presParOf" srcId="{C1C38629-D1BE-485F-838F-E062415BD54B}" destId="{16C29E0B-8778-4A92-8A5C-064528C5BC6B}" srcOrd="8" destOrd="0" presId="urn:microsoft.com/office/officeart/2018/2/layout/IconVerticalSolidList"/>
    <dgm:cxn modelId="{92C4F2C8-E496-46FD-99A7-4D7593E5544E}" type="presParOf" srcId="{16C29E0B-8778-4A92-8A5C-064528C5BC6B}" destId="{AF586B95-4B2E-44CE-BD8C-16EBF8A31067}" srcOrd="0" destOrd="0" presId="urn:microsoft.com/office/officeart/2018/2/layout/IconVerticalSolidList"/>
    <dgm:cxn modelId="{738E7018-20D2-444C-A8FD-49EB9FD2FF15}" type="presParOf" srcId="{16C29E0B-8778-4A92-8A5C-064528C5BC6B}" destId="{48C6CF25-8DEA-4ED1-BCD4-B517AF6BE595}" srcOrd="1" destOrd="0" presId="urn:microsoft.com/office/officeart/2018/2/layout/IconVerticalSolidList"/>
    <dgm:cxn modelId="{81F3884F-1A45-4A38-8FF9-5A0C1894F97F}" type="presParOf" srcId="{16C29E0B-8778-4A92-8A5C-064528C5BC6B}" destId="{C3FCAF38-2891-41B3-91BC-7BC716F18DD4}" srcOrd="2" destOrd="0" presId="urn:microsoft.com/office/officeart/2018/2/layout/IconVerticalSolidList"/>
    <dgm:cxn modelId="{6C1E2B9C-3C66-4268-BA0D-DD1AC326E111}" type="presParOf" srcId="{16C29E0B-8778-4A92-8A5C-064528C5BC6B}" destId="{3CC93A0E-9860-4B9E-96E1-32D5C903E6FF}" srcOrd="3" destOrd="0" presId="urn:microsoft.com/office/officeart/2018/2/layout/IconVerticalSolidList"/>
    <dgm:cxn modelId="{5B4AEE7F-2DF0-4A25-B256-6CB861B50CEB}" type="presParOf" srcId="{16C29E0B-8778-4A92-8A5C-064528C5BC6B}" destId="{DDE1CFA4-DB64-4032-8B5A-8BA5ECED450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52FBCF-86AA-4803-9759-9FB28A927153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CBC95C-E74F-47A6-883E-E799DCEAED91}">
      <dgm:prSet/>
      <dgm:spPr/>
      <dgm:t>
        <a:bodyPr/>
        <a:lstStyle/>
        <a:p>
          <a:r>
            <a:rPr lang="en-US"/>
            <a:t>Screen</a:t>
          </a:r>
          <a:endParaRPr lang="en-US" b="0" i="0" u="none" strike="noStrike" cap="none" baseline="0" noProof="0">
            <a:solidFill>
              <a:srgbClr val="010000"/>
            </a:solidFill>
            <a:latin typeface="Calibri"/>
            <a:cs typeface="Calibri"/>
          </a:endParaRPr>
        </a:p>
      </dgm:t>
    </dgm:pt>
    <dgm:pt modelId="{1679B91F-0D62-43D6-A6DE-EF631E6D8916}" type="parTrans" cxnId="{C6602C70-02B8-45A7-AFA8-1CA3B5ADFC62}">
      <dgm:prSet/>
      <dgm:spPr/>
      <dgm:t>
        <a:bodyPr/>
        <a:lstStyle/>
        <a:p>
          <a:endParaRPr lang="en-US"/>
        </a:p>
      </dgm:t>
    </dgm:pt>
    <dgm:pt modelId="{7BDF48AB-E2FF-4D94-B08E-757C54CAF09B}" type="sibTrans" cxnId="{C6602C70-02B8-45A7-AFA8-1CA3B5ADFC62}">
      <dgm:prSet/>
      <dgm:spPr/>
      <dgm:t>
        <a:bodyPr/>
        <a:lstStyle/>
        <a:p>
          <a:endParaRPr lang="en-US"/>
        </a:p>
      </dgm:t>
    </dgm:pt>
    <dgm:pt modelId="{78B67D93-7809-4CCD-A46C-2AD3701D375D}">
      <dgm:prSet/>
      <dgm:spPr/>
      <dgm:t>
        <a:bodyPr/>
        <a:lstStyle/>
        <a:p>
          <a:pPr rtl="0"/>
          <a:r>
            <a:rPr lang="en-US"/>
            <a:t>Screen students for fever and symptoms of COVID-19 before they enter the dental facility.</a:t>
          </a:r>
          <a:r>
            <a:rPr lang="en-US">
              <a:latin typeface="Calibri" panose="020F0502020204030204"/>
            </a:rPr>
            <a:t>  </a:t>
          </a:r>
          <a:endParaRPr lang="en-US"/>
        </a:p>
      </dgm:t>
    </dgm:pt>
    <dgm:pt modelId="{F9C2BC4F-E42B-4777-894B-57B9D603C106}" type="parTrans" cxnId="{D11C97B5-5B9D-4590-A85F-1BC709542A39}">
      <dgm:prSet/>
      <dgm:spPr/>
      <dgm:t>
        <a:bodyPr/>
        <a:lstStyle/>
        <a:p>
          <a:endParaRPr lang="en-US"/>
        </a:p>
      </dgm:t>
    </dgm:pt>
    <dgm:pt modelId="{39A4FE1B-6C02-4E90-BB65-7A3F92F833B9}" type="sibTrans" cxnId="{D11C97B5-5B9D-4590-A85F-1BC709542A39}">
      <dgm:prSet/>
      <dgm:spPr/>
      <dgm:t>
        <a:bodyPr/>
        <a:lstStyle/>
        <a:p>
          <a:endParaRPr lang="en-US"/>
        </a:p>
      </dgm:t>
    </dgm:pt>
    <dgm:pt modelId="{0BF2C032-CE56-47C5-9593-87057298E7E6}">
      <dgm:prSet phldr="0"/>
      <dgm:spPr/>
      <dgm:t>
        <a:bodyPr/>
        <a:lstStyle/>
        <a:p>
          <a:r>
            <a:rPr lang="en-US">
              <a:latin typeface="Calibri" panose="020F0502020204030204"/>
            </a:rPr>
            <a:t>Ensure</a:t>
          </a:r>
          <a:endParaRPr lang="en-US"/>
        </a:p>
      </dgm:t>
    </dgm:pt>
    <dgm:pt modelId="{92530612-2756-4077-9804-0016DC0EC487}" type="parTrans" cxnId="{E1B9FA55-BC60-4739-B0F4-307C484D8FA8}">
      <dgm:prSet/>
      <dgm:spPr/>
      <dgm:t>
        <a:bodyPr/>
        <a:lstStyle/>
        <a:p>
          <a:endParaRPr lang="en-US"/>
        </a:p>
      </dgm:t>
    </dgm:pt>
    <dgm:pt modelId="{03BEC2A3-BFA6-4E57-BDE1-B9C8F7E306B5}" type="sibTrans" cxnId="{E1B9FA55-BC60-4739-B0F4-307C484D8FA8}">
      <dgm:prSet/>
      <dgm:spPr/>
      <dgm:t>
        <a:bodyPr/>
        <a:lstStyle/>
        <a:p>
          <a:endParaRPr lang="en-US"/>
        </a:p>
      </dgm:t>
    </dgm:pt>
    <dgm:pt modelId="{5DE621A8-2BFA-448B-9E4F-F0599F132E02}">
      <dgm:prSet/>
      <dgm:spPr/>
      <dgm:t>
        <a:bodyPr/>
        <a:lstStyle/>
        <a:p>
          <a:pPr rtl="0"/>
          <a:r>
            <a:rPr lang="en-US">
              <a:latin typeface="Calibri" panose="020F0502020204030204"/>
            </a:rPr>
            <a:t>Ensure students use</a:t>
          </a:r>
          <a:r>
            <a:rPr lang="en-US"/>
            <a:t> hand-sanitizer and </a:t>
          </a:r>
          <a:r>
            <a:rPr lang="en-US">
              <a:latin typeface="Calibri" panose="020F0502020204030204"/>
            </a:rPr>
            <a:t>wear</a:t>
          </a:r>
          <a:r>
            <a:rPr lang="en-US"/>
            <a:t> masks except during intraoral procedures.</a:t>
          </a:r>
        </a:p>
      </dgm:t>
    </dgm:pt>
    <dgm:pt modelId="{43DDA4F7-499A-4336-82DF-226819F511D9}" type="parTrans" cxnId="{6F2F163F-95C5-4CB1-A3BC-102EC10C80A3}">
      <dgm:prSet/>
      <dgm:spPr/>
      <dgm:t>
        <a:bodyPr/>
        <a:lstStyle/>
        <a:p>
          <a:endParaRPr lang="en-US"/>
        </a:p>
      </dgm:t>
    </dgm:pt>
    <dgm:pt modelId="{A6FE848D-112B-4A1A-8715-F49441073105}" type="sibTrans" cxnId="{6F2F163F-95C5-4CB1-A3BC-102EC10C80A3}">
      <dgm:prSet/>
      <dgm:spPr/>
      <dgm:t>
        <a:bodyPr/>
        <a:lstStyle/>
        <a:p>
          <a:endParaRPr lang="en-US"/>
        </a:p>
      </dgm:t>
    </dgm:pt>
    <dgm:pt modelId="{3384DB26-510A-4EA2-9336-76618168B124}">
      <dgm:prSet phldr="0"/>
      <dgm:spPr/>
      <dgm:t>
        <a:bodyPr/>
        <a:lstStyle/>
        <a:p>
          <a:r>
            <a:rPr lang="en-US">
              <a:latin typeface="Calibri" panose="020F0502020204030204"/>
            </a:rPr>
            <a:t>Prioritize</a:t>
          </a:r>
          <a:endParaRPr lang="en-US"/>
        </a:p>
      </dgm:t>
    </dgm:pt>
    <dgm:pt modelId="{490BC6C6-549F-4D5B-9E6D-FCAE0F1EE440}" type="parTrans" cxnId="{034A6D7D-9D1C-44D7-8B5C-D7FC6EB279DA}">
      <dgm:prSet/>
      <dgm:spPr/>
      <dgm:t>
        <a:bodyPr/>
        <a:lstStyle/>
        <a:p>
          <a:endParaRPr lang="en-US"/>
        </a:p>
      </dgm:t>
    </dgm:pt>
    <dgm:pt modelId="{26789134-2218-4DBA-8221-04A7D056B988}" type="sibTrans" cxnId="{034A6D7D-9D1C-44D7-8B5C-D7FC6EB279DA}">
      <dgm:prSet/>
      <dgm:spPr/>
      <dgm:t>
        <a:bodyPr/>
        <a:lstStyle/>
        <a:p>
          <a:endParaRPr lang="en-US"/>
        </a:p>
      </dgm:t>
    </dgm:pt>
    <dgm:pt modelId="{D9B33D9E-7BE5-4153-AAE0-A5A8580A3ED6}">
      <dgm:prSet/>
      <dgm:spPr/>
      <dgm:t>
        <a:bodyPr/>
        <a:lstStyle/>
        <a:p>
          <a:pPr rtl="0"/>
          <a:r>
            <a:rPr lang="en-US">
              <a:latin typeface="Calibri" panose="020F0502020204030204"/>
            </a:rPr>
            <a:t>Prioritize students with urgent conditions for basic oral care and dental hygiene.</a:t>
          </a:r>
          <a:endParaRPr lang="en-US"/>
        </a:p>
      </dgm:t>
    </dgm:pt>
    <dgm:pt modelId="{6E6E7C46-E4E9-4E1C-972D-11C974B8E81D}" type="parTrans" cxnId="{BF190D83-4438-4B7F-BE1A-903A59FA2EB2}">
      <dgm:prSet/>
      <dgm:spPr/>
      <dgm:t>
        <a:bodyPr/>
        <a:lstStyle/>
        <a:p>
          <a:endParaRPr lang="en-US"/>
        </a:p>
      </dgm:t>
    </dgm:pt>
    <dgm:pt modelId="{F036E984-522C-4F47-9705-04854EC4155D}" type="sibTrans" cxnId="{BF190D83-4438-4B7F-BE1A-903A59FA2EB2}">
      <dgm:prSet/>
      <dgm:spPr/>
      <dgm:t>
        <a:bodyPr/>
        <a:lstStyle/>
        <a:p>
          <a:endParaRPr lang="en-US"/>
        </a:p>
      </dgm:t>
    </dgm:pt>
    <dgm:pt modelId="{826AE906-DD1A-40FE-9748-FB1835648479}">
      <dgm:prSet phldr="0"/>
      <dgm:spPr/>
      <dgm:t>
        <a:bodyPr/>
        <a:lstStyle/>
        <a:p>
          <a:r>
            <a:rPr lang="en-US">
              <a:latin typeface="Calibri" panose="020F0502020204030204"/>
            </a:rPr>
            <a:t>Use</a:t>
          </a:r>
          <a:endParaRPr lang="en-US"/>
        </a:p>
      </dgm:t>
    </dgm:pt>
    <dgm:pt modelId="{052D5E2D-CEF9-45DC-B73F-4370207825BC}" type="parTrans" cxnId="{AA5E146D-4A50-4C2B-BFF3-9FC7E5860CD6}">
      <dgm:prSet/>
      <dgm:spPr/>
      <dgm:t>
        <a:bodyPr/>
        <a:lstStyle/>
        <a:p>
          <a:endParaRPr lang="en-US"/>
        </a:p>
      </dgm:t>
    </dgm:pt>
    <dgm:pt modelId="{FCFEC67E-86D5-4024-8E35-8C7C1B5E6EBF}" type="sibTrans" cxnId="{AA5E146D-4A50-4C2B-BFF3-9FC7E5860CD6}">
      <dgm:prSet/>
      <dgm:spPr/>
      <dgm:t>
        <a:bodyPr/>
        <a:lstStyle/>
        <a:p>
          <a:endParaRPr lang="en-US"/>
        </a:p>
      </dgm:t>
    </dgm:pt>
    <dgm:pt modelId="{A1AB6E07-E0C5-4BA7-AA7C-99E3416EC1B1}">
      <dgm:prSet/>
      <dgm:spPr/>
      <dgm:t>
        <a:bodyPr/>
        <a:lstStyle/>
        <a:p>
          <a:pPr rtl="0"/>
          <a:r>
            <a:rPr lang="en-US">
              <a:latin typeface="Calibri" panose="020F0502020204030204"/>
            </a:rPr>
            <a:t>Use aerosol containment equipment for procedures generating dental aerosols.</a:t>
          </a:r>
          <a:endParaRPr lang="en-US"/>
        </a:p>
      </dgm:t>
    </dgm:pt>
    <dgm:pt modelId="{694DE52F-7712-4103-BD86-E39C95CB38B8}" type="parTrans" cxnId="{FF7699B5-E14C-4BDD-95C7-75F4B1CDF34B}">
      <dgm:prSet/>
      <dgm:spPr/>
      <dgm:t>
        <a:bodyPr/>
        <a:lstStyle/>
        <a:p>
          <a:endParaRPr lang="en-US"/>
        </a:p>
      </dgm:t>
    </dgm:pt>
    <dgm:pt modelId="{69882AA8-FB07-41B4-9C36-50B60ED956AF}" type="sibTrans" cxnId="{FF7699B5-E14C-4BDD-95C7-75F4B1CDF34B}">
      <dgm:prSet/>
      <dgm:spPr/>
      <dgm:t>
        <a:bodyPr/>
        <a:lstStyle/>
        <a:p>
          <a:endParaRPr lang="en-US"/>
        </a:p>
      </dgm:t>
    </dgm:pt>
    <dgm:pt modelId="{07EED9A5-9E50-4086-841C-79C95FC832C4}">
      <dgm:prSet/>
      <dgm:spPr/>
      <dgm:t>
        <a:bodyPr/>
        <a:lstStyle/>
        <a:p>
          <a:r>
            <a:rPr lang="en-US"/>
            <a:t>Incorporate</a:t>
          </a:r>
        </a:p>
      </dgm:t>
    </dgm:pt>
    <dgm:pt modelId="{B1E9DD02-F160-4492-82DE-000D597A5BF5}" type="parTrans" cxnId="{D6EA4A94-F73C-4987-A8E7-497FFE572DE7}">
      <dgm:prSet/>
      <dgm:spPr/>
      <dgm:t>
        <a:bodyPr/>
        <a:lstStyle/>
        <a:p>
          <a:endParaRPr lang="en-US"/>
        </a:p>
      </dgm:t>
    </dgm:pt>
    <dgm:pt modelId="{4059DF20-AADB-48E7-A92E-83F28149CA47}" type="sibTrans" cxnId="{D6EA4A94-F73C-4987-A8E7-497FFE572DE7}">
      <dgm:prSet/>
      <dgm:spPr/>
      <dgm:t>
        <a:bodyPr/>
        <a:lstStyle/>
        <a:p>
          <a:endParaRPr lang="en-US"/>
        </a:p>
      </dgm:t>
    </dgm:pt>
    <dgm:pt modelId="{20C71C15-6D5D-42DF-83E7-AAA95F41CB7D}">
      <dgm:prSet/>
      <dgm:spPr/>
      <dgm:t>
        <a:bodyPr/>
        <a:lstStyle/>
        <a:p>
          <a:pPr rtl="0"/>
          <a:r>
            <a:rPr lang="en-US"/>
            <a:t>Incorporate </a:t>
          </a:r>
          <a:r>
            <a:rPr lang="en-US" err="1"/>
            <a:t>teledentistry</a:t>
          </a:r>
          <a:r>
            <a:rPr lang="en-US"/>
            <a:t> (e.g., voice or video conferences</a:t>
          </a:r>
          <a:r>
            <a:rPr lang="en-US">
              <a:latin typeface="Calibri" panose="020F0502020204030204"/>
            </a:rPr>
            <a:t>).</a:t>
          </a:r>
          <a:endParaRPr lang="en-US"/>
        </a:p>
      </dgm:t>
    </dgm:pt>
    <dgm:pt modelId="{94851517-6C7A-49E1-93AA-AEC0C4B25E06}" type="parTrans" cxnId="{9F6A4EAC-83C8-4204-BBD2-3BA2BC46CE78}">
      <dgm:prSet/>
      <dgm:spPr/>
      <dgm:t>
        <a:bodyPr/>
        <a:lstStyle/>
        <a:p>
          <a:endParaRPr lang="en-US"/>
        </a:p>
      </dgm:t>
    </dgm:pt>
    <dgm:pt modelId="{C490B089-472F-4410-B166-371BB8A32D18}" type="sibTrans" cxnId="{9F6A4EAC-83C8-4204-BBD2-3BA2BC46CE78}">
      <dgm:prSet/>
      <dgm:spPr/>
      <dgm:t>
        <a:bodyPr/>
        <a:lstStyle/>
        <a:p>
          <a:endParaRPr lang="en-US"/>
        </a:p>
      </dgm:t>
    </dgm:pt>
    <dgm:pt modelId="{26C98EAA-9BD5-44A0-BCD7-B7FE6C41B172}">
      <dgm:prSet phldr="0"/>
      <dgm:spPr/>
      <dgm:t>
        <a:bodyPr/>
        <a:lstStyle/>
        <a:p>
          <a:r>
            <a:rPr lang="en-US">
              <a:latin typeface="Calibri" panose="020F0502020204030204"/>
            </a:rPr>
            <a:t>Implement</a:t>
          </a:r>
          <a:endParaRPr lang="en-US"/>
        </a:p>
      </dgm:t>
    </dgm:pt>
    <dgm:pt modelId="{F3771EEA-7756-4C6B-A990-1EC2281F8BA5}" type="parTrans" cxnId="{B711EC1C-12A9-4C16-9DDA-1EAEEE512100}">
      <dgm:prSet/>
      <dgm:spPr/>
      <dgm:t>
        <a:bodyPr/>
        <a:lstStyle/>
        <a:p>
          <a:endParaRPr lang="en-US"/>
        </a:p>
      </dgm:t>
    </dgm:pt>
    <dgm:pt modelId="{FC622B1A-8372-403E-BCB6-78B6449B08D1}" type="sibTrans" cxnId="{B711EC1C-12A9-4C16-9DDA-1EAEEE512100}">
      <dgm:prSet/>
      <dgm:spPr/>
      <dgm:t>
        <a:bodyPr/>
        <a:lstStyle/>
        <a:p>
          <a:endParaRPr lang="en-US"/>
        </a:p>
      </dgm:t>
    </dgm:pt>
    <dgm:pt modelId="{27F3574B-A61F-4CAE-A5A9-C26E6BDB3F31}">
      <dgm:prSet/>
      <dgm:spPr/>
      <dgm:t>
        <a:bodyPr/>
        <a:lstStyle/>
        <a:p>
          <a:pPr rtl="0"/>
          <a:r>
            <a:rPr lang="en-US">
              <a:latin typeface="Calibri" panose="020F0502020204030204"/>
            </a:rPr>
            <a:t>Implement a patient schedule and a patient flow that allow for adequate visit time</a:t>
          </a:r>
          <a:r>
            <a:rPr lang="en-US"/>
            <a:t>.</a:t>
          </a:r>
        </a:p>
      </dgm:t>
    </dgm:pt>
    <dgm:pt modelId="{12D3EE06-A5C8-4E5A-A9A7-A667465AED6A}" type="parTrans" cxnId="{199DB275-5606-4C6F-BF9F-6038DB0FBE11}">
      <dgm:prSet/>
      <dgm:spPr/>
      <dgm:t>
        <a:bodyPr/>
        <a:lstStyle/>
        <a:p>
          <a:endParaRPr lang="en-US"/>
        </a:p>
      </dgm:t>
    </dgm:pt>
    <dgm:pt modelId="{CAEF02E2-9E8E-4EA7-B03E-75254B78358A}" type="sibTrans" cxnId="{199DB275-5606-4C6F-BF9F-6038DB0FBE11}">
      <dgm:prSet/>
      <dgm:spPr/>
      <dgm:t>
        <a:bodyPr/>
        <a:lstStyle/>
        <a:p>
          <a:endParaRPr lang="en-US"/>
        </a:p>
      </dgm:t>
    </dgm:pt>
    <dgm:pt modelId="{FA2A735F-D7E0-4918-A8D8-169FF03EE35A}">
      <dgm:prSet/>
      <dgm:spPr/>
      <dgm:t>
        <a:bodyPr/>
        <a:lstStyle/>
        <a:p>
          <a:r>
            <a:rPr lang="en-US"/>
            <a:t>Follow</a:t>
          </a:r>
        </a:p>
      </dgm:t>
    </dgm:pt>
    <dgm:pt modelId="{559A0587-A5DF-4ECA-B1FC-E855E24F507F}" type="parTrans" cxnId="{06396BBB-8232-4223-8620-3EF7888C641C}">
      <dgm:prSet/>
      <dgm:spPr/>
      <dgm:t>
        <a:bodyPr/>
        <a:lstStyle/>
        <a:p>
          <a:endParaRPr lang="en-US"/>
        </a:p>
      </dgm:t>
    </dgm:pt>
    <dgm:pt modelId="{DD6B2981-2648-4FE4-86A4-897B9916DF8B}" type="sibTrans" cxnId="{06396BBB-8232-4223-8620-3EF7888C641C}">
      <dgm:prSet/>
      <dgm:spPr/>
      <dgm:t>
        <a:bodyPr/>
        <a:lstStyle/>
        <a:p>
          <a:endParaRPr lang="en-US"/>
        </a:p>
      </dgm:t>
    </dgm:pt>
    <dgm:pt modelId="{226A8677-134C-4709-A96B-172C4A6A374D}">
      <dgm:prSet/>
      <dgm:spPr/>
      <dgm:t>
        <a:bodyPr/>
        <a:lstStyle/>
        <a:p>
          <a:pPr rtl="0"/>
          <a:r>
            <a:rPr lang="en-US"/>
            <a:t>Follow standard precautions</a:t>
          </a:r>
          <a:r>
            <a:rPr lang="en-US">
              <a:latin typeface="Calibri" panose="020F0502020204030204"/>
            </a:rPr>
            <a:t> and CDC guidelines.</a:t>
          </a:r>
          <a:endParaRPr lang="en-US"/>
        </a:p>
      </dgm:t>
    </dgm:pt>
    <dgm:pt modelId="{5BB1CD98-6C8C-4830-A565-AB1401F36B83}" type="parTrans" cxnId="{7629891F-1389-47DF-8388-1C9F74550604}">
      <dgm:prSet/>
      <dgm:spPr/>
      <dgm:t>
        <a:bodyPr/>
        <a:lstStyle/>
        <a:p>
          <a:endParaRPr lang="en-US"/>
        </a:p>
      </dgm:t>
    </dgm:pt>
    <dgm:pt modelId="{3777CCE1-ED54-43D9-9CD0-8DB499A353C5}" type="sibTrans" cxnId="{7629891F-1389-47DF-8388-1C9F74550604}">
      <dgm:prSet/>
      <dgm:spPr/>
      <dgm:t>
        <a:bodyPr/>
        <a:lstStyle/>
        <a:p>
          <a:endParaRPr lang="en-US"/>
        </a:p>
      </dgm:t>
    </dgm:pt>
    <dgm:pt modelId="{7E1A799E-1ED4-4717-AFF3-DE6137402D54}" type="pres">
      <dgm:prSet presAssocID="{7552FBCF-86AA-4803-9759-9FB28A9271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217D86-3F0E-401D-840A-CB675D999819}" type="pres">
      <dgm:prSet presAssocID="{A4CBC95C-E74F-47A6-883E-E799DCEAED91}" presName="linNode" presStyleCnt="0"/>
      <dgm:spPr/>
    </dgm:pt>
    <dgm:pt modelId="{C80C6934-04A1-4AAC-BD15-808B5AA262B7}" type="pres">
      <dgm:prSet presAssocID="{A4CBC95C-E74F-47A6-883E-E799DCEAED91}" presName="parentText" presStyleLbl="alignNode1" presStyleIdx="0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5C2567D7-D45A-41BB-BB65-8DA2E2CD6370}" type="pres">
      <dgm:prSet presAssocID="{A4CBC95C-E74F-47A6-883E-E799DCEAED91}" presName="descendantText" presStyleLbl="alignAccFollowNode1" presStyleIdx="0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4D065973-4E16-42D4-90A6-BC0D59745030}" type="pres">
      <dgm:prSet presAssocID="{7BDF48AB-E2FF-4D94-B08E-757C54CAF09B}" presName="sp" presStyleCnt="0"/>
      <dgm:spPr/>
    </dgm:pt>
    <dgm:pt modelId="{254B4DCD-0775-44CB-B723-E3C3DA3DA4FC}" type="pres">
      <dgm:prSet presAssocID="{0BF2C032-CE56-47C5-9593-87057298E7E6}" presName="linNode" presStyleCnt="0"/>
      <dgm:spPr/>
    </dgm:pt>
    <dgm:pt modelId="{9774D84C-B9DE-48F6-9F58-5CBA2EBC87B8}" type="pres">
      <dgm:prSet presAssocID="{0BF2C032-CE56-47C5-9593-87057298E7E6}" presName="parentText" presStyleLbl="alignNode1" presStyleIdx="1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E25D22DC-FBDD-417E-AAB5-BE5CEB6850C0}" type="pres">
      <dgm:prSet presAssocID="{0BF2C032-CE56-47C5-9593-87057298E7E6}" presName="descendantText" presStyleLbl="alignAccFollowNode1" presStyleIdx="1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581561C7-34A7-48A5-A7C5-4738AA736010}" type="pres">
      <dgm:prSet presAssocID="{03BEC2A3-BFA6-4E57-BDE1-B9C8F7E306B5}" presName="sp" presStyleCnt="0"/>
      <dgm:spPr/>
    </dgm:pt>
    <dgm:pt modelId="{A711FBEB-B341-4A53-815A-5ECF25B3D2C1}" type="pres">
      <dgm:prSet presAssocID="{3384DB26-510A-4EA2-9336-76618168B124}" presName="linNode" presStyleCnt="0"/>
      <dgm:spPr/>
    </dgm:pt>
    <dgm:pt modelId="{56F20791-E3C2-44C6-8CDF-EC9E16C914F9}" type="pres">
      <dgm:prSet presAssocID="{3384DB26-510A-4EA2-9336-76618168B124}" presName="parentText" presStyleLbl="alignNode1" presStyleIdx="2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C92378C-2E98-4AD6-B6B0-D221BD645373}" type="pres">
      <dgm:prSet presAssocID="{3384DB26-510A-4EA2-9336-76618168B124}" presName="descendantText" presStyleLbl="alignAccFollowNode1" presStyleIdx="2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5F48C389-8FD3-4C48-BC75-63A8F3896408}" type="pres">
      <dgm:prSet presAssocID="{26789134-2218-4DBA-8221-04A7D056B988}" presName="sp" presStyleCnt="0"/>
      <dgm:spPr/>
    </dgm:pt>
    <dgm:pt modelId="{CABC553C-3CD5-4847-BE21-2CDD5BA48FF8}" type="pres">
      <dgm:prSet presAssocID="{826AE906-DD1A-40FE-9748-FB1835648479}" presName="linNode" presStyleCnt="0"/>
      <dgm:spPr/>
    </dgm:pt>
    <dgm:pt modelId="{26526616-F775-420F-9140-7D9AB2994EA5}" type="pres">
      <dgm:prSet presAssocID="{826AE906-DD1A-40FE-9748-FB1835648479}" presName="parentText" presStyleLbl="alignNode1" presStyleIdx="3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54F57EB7-2673-4741-A066-EA33DCFBAAA4}" type="pres">
      <dgm:prSet presAssocID="{826AE906-DD1A-40FE-9748-FB1835648479}" presName="descendantText" presStyleLbl="alignAccFollowNode1" presStyleIdx="3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18ABE20-70FA-48DD-8BDE-87A1830E7E02}" type="pres">
      <dgm:prSet presAssocID="{FCFEC67E-86D5-4024-8E35-8C7C1B5E6EBF}" presName="sp" presStyleCnt="0"/>
      <dgm:spPr/>
    </dgm:pt>
    <dgm:pt modelId="{DBEF98BE-5AFA-4DAC-80E3-04D020091A99}" type="pres">
      <dgm:prSet presAssocID="{07EED9A5-9E50-4086-841C-79C95FC832C4}" presName="linNode" presStyleCnt="0"/>
      <dgm:spPr/>
    </dgm:pt>
    <dgm:pt modelId="{70DDEA30-57BB-4CB8-A267-851E5EA7CAF4}" type="pres">
      <dgm:prSet presAssocID="{07EED9A5-9E50-4086-841C-79C95FC832C4}" presName="parentText" presStyleLbl="alignNode1" presStyleIdx="4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D756A3B-268B-4E82-84ED-D777BA98CA2F}" type="pres">
      <dgm:prSet presAssocID="{07EED9A5-9E50-4086-841C-79C95FC832C4}" presName="descendantText" presStyleLbl="alignAccFollowNode1" presStyleIdx="4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F7AC8931-9932-4707-BE88-160B3167C4AE}" type="pres">
      <dgm:prSet presAssocID="{4059DF20-AADB-48E7-A92E-83F28149CA47}" presName="sp" presStyleCnt="0"/>
      <dgm:spPr/>
    </dgm:pt>
    <dgm:pt modelId="{9592AA69-F762-4C66-A7C6-DDA8566FF010}" type="pres">
      <dgm:prSet presAssocID="{26C98EAA-9BD5-44A0-BCD7-B7FE6C41B172}" presName="linNode" presStyleCnt="0"/>
      <dgm:spPr/>
    </dgm:pt>
    <dgm:pt modelId="{01C8F02F-B30C-4A86-907D-8018789F8DDA}" type="pres">
      <dgm:prSet presAssocID="{26C98EAA-9BD5-44A0-BCD7-B7FE6C41B172}" presName="parentText" presStyleLbl="alignNode1" presStyleIdx="5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3FDDC438-9395-4718-988F-E329FF6ED3BB}" type="pres">
      <dgm:prSet presAssocID="{26C98EAA-9BD5-44A0-BCD7-B7FE6C41B172}" presName="descendantText" presStyleLbl="alignAccFollowNode1" presStyleIdx="5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9AF7F14F-BCF4-4917-8FF5-9ED7BFB8880C}" type="pres">
      <dgm:prSet presAssocID="{FC622B1A-8372-403E-BCB6-78B6449B08D1}" presName="sp" presStyleCnt="0"/>
      <dgm:spPr/>
    </dgm:pt>
    <dgm:pt modelId="{41886711-F666-4A05-A53A-0FBEE6C903ED}" type="pres">
      <dgm:prSet presAssocID="{FA2A735F-D7E0-4918-A8D8-169FF03EE35A}" presName="linNode" presStyleCnt="0"/>
      <dgm:spPr/>
    </dgm:pt>
    <dgm:pt modelId="{45C8F02B-3486-4235-A0E3-4575DDB97A1E}" type="pres">
      <dgm:prSet presAssocID="{FA2A735F-D7E0-4918-A8D8-169FF03EE35A}" presName="parentText" presStyleLbl="alignNode1" presStyleIdx="6" presStyleCnt="7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EE38329-1364-4BFC-B34A-97F7FF4FDC82}" type="pres">
      <dgm:prSet presAssocID="{FA2A735F-D7E0-4918-A8D8-169FF03EE35A}" presName="descendantText" presStyleLbl="alignAccFollowNode1" presStyleIdx="6" presStyleCnt="7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9F6A4EAC-83C8-4204-BBD2-3BA2BC46CE78}" srcId="{07EED9A5-9E50-4086-841C-79C95FC832C4}" destId="{20C71C15-6D5D-42DF-83E7-AAA95F41CB7D}" srcOrd="0" destOrd="0" parTransId="{94851517-6C7A-49E1-93AA-AEC0C4B25E06}" sibTransId="{C490B089-472F-4410-B166-371BB8A32D18}"/>
    <dgm:cxn modelId="{C6602C70-02B8-45A7-AFA8-1CA3B5ADFC62}" srcId="{7552FBCF-86AA-4803-9759-9FB28A927153}" destId="{A4CBC95C-E74F-47A6-883E-E799DCEAED91}" srcOrd="0" destOrd="0" parTransId="{1679B91F-0D62-43D6-A6DE-EF631E6D8916}" sibTransId="{7BDF48AB-E2FF-4D94-B08E-757C54CAF09B}"/>
    <dgm:cxn modelId="{374ADA8D-9748-418A-B560-CD3009BD7880}" type="presOf" srcId="{FA2A735F-D7E0-4918-A8D8-169FF03EE35A}" destId="{45C8F02B-3486-4235-A0E3-4575DDB97A1E}" srcOrd="0" destOrd="0" presId="urn:microsoft.com/office/officeart/2016/7/layout/VerticalSolidActionList"/>
    <dgm:cxn modelId="{569EB9DE-1BE2-4A34-831C-33EE3A9FF50D}" type="presOf" srcId="{26C98EAA-9BD5-44A0-BCD7-B7FE6C41B172}" destId="{01C8F02F-B30C-4A86-907D-8018789F8DDA}" srcOrd="0" destOrd="0" presId="urn:microsoft.com/office/officeart/2016/7/layout/VerticalSolidActionList"/>
    <dgm:cxn modelId="{BB575C8F-DEF1-4609-BC16-929523FE90FC}" type="presOf" srcId="{27F3574B-A61F-4CAE-A5A9-C26E6BDB3F31}" destId="{3FDDC438-9395-4718-988F-E329FF6ED3BB}" srcOrd="0" destOrd="0" presId="urn:microsoft.com/office/officeart/2016/7/layout/VerticalSolidActionList"/>
    <dgm:cxn modelId="{38CB4009-1B64-4F18-9010-A6294D7316FB}" type="presOf" srcId="{07EED9A5-9E50-4086-841C-79C95FC832C4}" destId="{70DDEA30-57BB-4CB8-A267-851E5EA7CAF4}" srcOrd="0" destOrd="0" presId="urn:microsoft.com/office/officeart/2016/7/layout/VerticalSolidActionList"/>
    <dgm:cxn modelId="{E1B9FA55-BC60-4739-B0F4-307C484D8FA8}" srcId="{7552FBCF-86AA-4803-9759-9FB28A927153}" destId="{0BF2C032-CE56-47C5-9593-87057298E7E6}" srcOrd="1" destOrd="0" parTransId="{92530612-2756-4077-9804-0016DC0EC487}" sibTransId="{03BEC2A3-BFA6-4E57-BDE1-B9C8F7E306B5}"/>
    <dgm:cxn modelId="{DD3250DF-CE2D-4DDC-86E6-4AAF7A8ED428}" type="presOf" srcId="{A4CBC95C-E74F-47A6-883E-E799DCEAED91}" destId="{C80C6934-04A1-4AAC-BD15-808B5AA262B7}" srcOrd="0" destOrd="0" presId="urn:microsoft.com/office/officeart/2016/7/layout/VerticalSolidActionList"/>
    <dgm:cxn modelId="{034A6D7D-9D1C-44D7-8B5C-D7FC6EB279DA}" srcId="{7552FBCF-86AA-4803-9759-9FB28A927153}" destId="{3384DB26-510A-4EA2-9336-76618168B124}" srcOrd="2" destOrd="0" parTransId="{490BC6C6-549F-4D5B-9E6D-FCAE0F1EE440}" sibTransId="{26789134-2218-4DBA-8221-04A7D056B988}"/>
    <dgm:cxn modelId="{1B0F3E96-3D00-4AB3-BA59-B1A47A329BF7}" type="presOf" srcId="{226A8677-134C-4709-A96B-172C4A6A374D}" destId="{CEE38329-1364-4BFC-B34A-97F7FF4FDC82}" srcOrd="0" destOrd="0" presId="urn:microsoft.com/office/officeart/2016/7/layout/VerticalSolidActionList"/>
    <dgm:cxn modelId="{4604C19A-2C38-4598-A0F0-99C444888018}" type="presOf" srcId="{0BF2C032-CE56-47C5-9593-87057298E7E6}" destId="{9774D84C-B9DE-48F6-9F58-5CBA2EBC87B8}" srcOrd="0" destOrd="0" presId="urn:microsoft.com/office/officeart/2016/7/layout/VerticalSolidActionList"/>
    <dgm:cxn modelId="{AA5E146D-4A50-4C2B-BFF3-9FC7E5860CD6}" srcId="{7552FBCF-86AA-4803-9759-9FB28A927153}" destId="{826AE906-DD1A-40FE-9748-FB1835648479}" srcOrd="3" destOrd="0" parTransId="{052D5E2D-CEF9-45DC-B73F-4370207825BC}" sibTransId="{FCFEC67E-86D5-4024-8E35-8C7C1B5E6EBF}"/>
    <dgm:cxn modelId="{199DB275-5606-4C6F-BF9F-6038DB0FBE11}" srcId="{26C98EAA-9BD5-44A0-BCD7-B7FE6C41B172}" destId="{27F3574B-A61F-4CAE-A5A9-C26E6BDB3F31}" srcOrd="0" destOrd="0" parTransId="{12D3EE06-A5C8-4E5A-A9A7-A667465AED6A}" sibTransId="{CAEF02E2-9E8E-4EA7-B03E-75254B78358A}"/>
    <dgm:cxn modelId="{FF7699B5-E14C-4BDD-95C7-75F4B1CDF34B}" srcId="{826AE906-DD1A-40FE-9748-FB1835648479}" destId="{A1AB6E07-E0C5-4BA7-AA7C-99E3416EC1B1}" srcOrd="0" destOrd="0" parTransId="{694DE52F-7712-4103-BD86-E39C95CB38B8}" sibTransId="{69882AA8-FB07-41B4-9C36-50B60ED956AF}"/>
    <dgm:cxn modelId="{19C2D46B-C2D1-43C7-9E71-020A2BFFFF5F}" type="presOf" srcId="{7552FBCF-86AA-4803-9759-9FB28A927153}" destId="{7E1A799E-1ED4-4717-AFF3-DE6137402D54}" srcOrd="0" destOrd="0" presId="urn:microsoft.com/office/officeart/2016/7/layout/VerticalSolidActionList"/>
    <dgm:cxn modelId="{B711EC1C-12A9-4C16-9DDA-1EAEEE512100}" srcId="{7552FBCF-86AA-4803-9759-9FB28A927153}" destId="{26C98EAA-9BD5-44A0-BCD7-B7FE6C41B172}" srcOrd="5" destOrd="0" parTransId="{F3771EEA-7756-4C6B-A990-1EC2281F8BA5}" sibTransId="{FC622B1A-8372-403E-BCB6-78B6449B08D1}"/>
    <dgm:cxn modelId="{7629891F-1389-47DF-8388-1C9F74550604}" srcId="{FA2A735F-D7E0-4918-A8D8-169FF03EE35A}" destId="{226A8677-134C-4709-A96B-172C4A6A374D}" srcOrd="0" destOrd="0" parTransId="{5BB1CD98-6C8C-4830-A565-AB1401F36B83}" sibTransId="{3777CCE1-ED54-43D9-9CD0-8DB499A353C5}"/>
    <dgm:cxn modelId="{D6EA4A94-F73C-4987-A8E7-497FFE572DE7}" srcId="{7552FBCF-86AA-4803-9759-9FB28A927153}" destId="{07EED9A5-9E50-4086-841C-79C95FC832C4}" srcOrd="4" destOrd="0" parTransId="{B1E9DD02-F160-4492-82DE-000D597A5BF5}" sibTransId="{4059DF20-AADB-48E7-A92E-83F28149CA47}"/>
    <dgm:cxn modelId="{5FE9DDF1-2353-44E1-9EBD-097F02C8B10A}" type="presOf" srcId="{5DE621A8-2BFA-448B-9E4F-F0599F132E02}" destId="{E25D22DC-FBDD-417E-AAB5-BE5CEB6850C0}" srcOrd="0" destOrd="0" presId="urn:microsoft.com/office/officeart/2016/7/layout/VerticalSolidActionList"/>
    <dgm:cxn modelId="{126CA7ED-3F1F-432E-AB44-1363DB568F17}" type="presOf" srcId="{20C71C15-6D5D-42DF-83E7-AAA95F41CB7D}" destId="{CD756A3B-268B-4E82-84ED-D777BA98CA2F}" srcOrd="0" destOrd="0" presId="urn:microsoft.com/office/officeart/2016/7/layout/VerticalSolidActionList"/>
    <dgm:cxn modelId="{06396BBB-8232-4223-8620-3EF7888C641C}" srcId="{7552FBCF-86AA-4803-9759-9FB28A927153}" destId="{FA2A735F-D7E0-4918-A8D8-169FF03EE35A}" srcOrd="6" destOrd="0" parTransId="{559A0587-A5DF-4ECA-B1FC-E855E24F507F}" sibTransId="{DD6B2981-2648-4FE4-86A4-897B9916DF8B}"/>
    <dgm:cxn modelId="{9394374F-0707-4FB1-B972-A4A0B7432971}" type="presOf" srcId="{D9B33D9E-7BE5-4153-AAE0-A5A8580A3ED6}" destId="{DC92378C-2E98-4AD6-B6B0-D221BD645373}" srcOrd="0" destOrd="0" presId="urn:microsoft.com/office/officeart/2016/7/layout/VerticalSolidActionList"/>
    <dgm:cxn modelId="{F420DD59-20C7-4CFB-A815-41B55F548BC0}" type="presOf" srcId="{78B67D93-7809-4CCD-A46C-2AD3701D375D}" destId="{5C2567D7-D45A-41BB-BB65-8DA2E2CD6370}" srcOrd="0" destOrd="0" presId="urn:microsoft.com/office/officeart/2016/7/layout/VerticalSolidActionList"/>
    <dgm:cxn modelId="{BF190D83-4438-4B7F-BE1A-903A59FA2EB2}" srcId="{3384DB26-510A-4EA2-9336-76618168B124}" destId="{D9B33D9E-7BE5-4153-AAE0-A5A8580A3ED6}" srcOrd="0" destOrd="0" parTransId="{6E6E7C46-E4E9-4E1C-972D-11C974B8E81D}" sibTransId="{F036E984-522C-4F47-9705-04854EC4155D}"/>
    <dgm:cxn modelId="{6F2F163F-95C5-4CB1-A3BC-102EC10C80A3}" srcId="{0BF2C032-CE56-47C5-9593-87057298E7E6}" destId="{5DE621A8-2BFA-448B-9E4F-F0599F132E02}" srcOrd="0" destOrd="0" parTransId="{43DDA4F7-499A-4336-82DF-226819F511D9}" sibTransId="{A6FE848D-112B-4A1A-8715-F49441073105}"/>
    <dgm:cxn modelId="{FB21959F-60B8-4228-8CF1-32D311A69CFC}" type="presOf" srcId="{826AE906-DD1A-40FE-9748-FB1835648479}" destId="{26526616-F775-420F-9140-7D9AB2994EA5}" srcOrd="0" destOrd="0" presId="urn:microsoft.com/office/officeart/2016/7/layout/VerticalSolidActionList"/>
    <dgm:cxn modelId="{D11C97B5-5B9D-4590-A85F-1BC709542A39}" srcId="{A4CBC95C-E74F-47A6-883E-E799DCEAED91}" destId="{78B67D93-7809-4CCD-A46C-2AD3701D375D}" srcOrd="0" destOrd="0" parTransId="{F9C2BC4F-E42B-4777-894B-57B9D603C106}" sibTransId="{39A4FE1B-6C02-4E90-BB65-7A3F92F833B9}"/>
    <dgm:cxn modelId="{D446FE44-43B4-4D59-B393-CC251625A949}" type="presOf" srcId="{3384DB26-510A-4EA2-9336-76618168B124}" destId="{56F20791-E3C2-44C6-8CDF-EC9E16C914F9}" srcOrd="0" destOrd="0" presId="urn:microsoft.com/office/officeart/2016/7/layout/VerticalSolidActionList"/>
    <dgm:cxn modelId="{0A41A0DF-8FCA-4257-985B-312A5D0A53A8}" type="presOf" srcId="{A1AB6E07-E0C5-4BA7-AA7C-99E3416EC1B1}" destId="{54F57EB7-2673-4741-A066-EA33DCFBAAA4}" srcOrd="0" destOrd="0" presId="urn:microsoft.com/office/officeart/2016/7/layout/VerticalSolidActionList"/>
    <dgm:cxn modelId="{3474088F-CBE5-4D19-8BCE-7CD8EA0ABC65}" type="presParOf" srcId="{7E1A799E-1ED4-4717-AFF3-DE6137402D54}" destId="{CA217D86-3F0E-401D-840A-CB675D999819}" srcOrd="0" destOrd="0" presId="urn:microsoft.com/office/officeart/2016/7/layout/VerticalSolidActionList"/>
    <dgm:cxn modelId="{92588767-3748-4887-864C-49F1CE7CB2C2}" type="presParOf" srcId="{CA217D86-3F0E-401D-840A-CB675D999819}" destId="{C80C6934-04A1-4AAC-BD15-808B5AA262B7}" srcOrd="0" destOrd="0" presId="urn:microsoft.com/office/officeart/2016/7/layout/VerticalSolidActionList"/>
    <dgm:cxn modelId="{09BCFC43-2FCD-4488-B41F-5FA803BDA2E2}" type="presParOf" srcId="{CA217D86-3F0E-401D-840A-CB675D999819}" destId="{5C2567D7-D45A-41BB-BB65-8DA2E2CD6370}" srcOrd="1" destOrd="0" presId="urn:microsoft.com/office/officeart/2016/7/layout/VerticalSolidActionList"/>
    <dgm:cxn modelId="{66C3C18B-BCE0-4D10-8764-49BAB12C70FC}" type="presParOf" srcId="{7E1A799E-1ED4-4717-AFF3-DE6137402D54}" destId="{4D065973-4E16-42D4-90A6-BC0D59745030}" srcOrd="1" destOrd="0" presId="urn:microsoft.com/office/officeart/2016/7/layout/VerticalSolidActionList"/>
    <dgm:cxn modelId="{89494D0D-1600-4A48-A4B9-7F574A7A2284}" type="presParOf" srcId="{7E1A799E-1ED4-4717-AFF3-DE6137402D54}" destId="{254B4DCD-0775-44CB-B723-E3C3DA3DA4FC}" srcOrd="2" destOrd="0" presId="urn:microsoft.com/office/officeart/2016/7/layout/VerticalSolidActionList"/>
    <dgm:cxn modelId="{AAC43088-6D7A-4F58-8C5C-0D345CBE9EB8}" type="presParOf" srcId="{254B4DCD-0775-44CB-B723-E3C3DA3DA4FC}" destId="{9774D84C-B9DE-48F6-9F58-5CBA2EBC87B8}" srcOrd="0" destOrd="0" presId="urn:microsoft.com/office/officeart/2016/7/layout/VerticalSolidActionList"/>
    <dgm:cxn modelId="{94A47A5B-7F2C-4B68-8EB0-539FD896FFBA}" type="presParOf" srcId="{254B4DCD-0775-44CB-B723-E3C3DA3DA4FC}" destId="{E25D22DC-FBDD-417E-AAB5-BE5CEB6850C0}" srcOrd="1" destOrd="0" presId="urn:microsoft.com/office/officeart/2016/7/layout/VerticalSolidActionList"/>
    <dgm:cxn modelId="{230E5A84-C37B-4430-B98D-078EF8339DB4}" type="presParOf" srcId="{7E1A799E-1ED4-4717-AFF3-DE6137402D54}" destId="{581561C7-34A7-48A5-A7C5-4738AA736010}" srcOrd="3" destOrd="0" presId="urn:microsoft.com/office/officeart/2016/7/layout/VerticalSolidActionList"/>
    <dgm:cxn modelId="{AF0364CD-F32E-4DB6-838D-96893BAAE886}" type="presParOf" srcId="{7E1A799E-1ED4-4717-AFF3-DE6137402D54}" destId="{A711FBEB-B341-4A53-815A-5ECF25B3D2C1}" srcOrd="4" destOrd="0" presId="urn:microsoft.com/office/officeart/2016/7/layout/VerticalSolidActionList"/>
    <dgm:cxn modelId="{94768785-5646-478E-9334-5C0AB257A984}" type="presParOf" srcId="{A711FBEB-B341-4A53-815A-5ECF25B3D2C1}" destId="{56F20791-E3C2-44C6-8CDF-EC9E16C914F9}" srcOrd="0" destOrd="0" presId="urn:microsoft.com/office/officeart/2016/7/layout/VerticalSolidActionList"/>
    <dgm:cxn modelId="{675E1B26-594C-4F84-86DA-9F61891AC2B2}" type="presParOf" srcId="{A711FBEB-B341-4A53-815A-5ECF25B3D2C1}" destId="{DC92378C-2E98-4AD6-B6B0-D221BD645373}" srcOrd="1" destOrd="0" presId="urn:microsoft.com/office/officeart/2016/7/layout/VerticalSolidActionList"/>
    <dgm:cxn modelId="{A0BECC93-6659-47DA-B017-CD7B5A4D7CEF}" type="presParOf" srcId="{7E1A799E-1ED4-4717-AFF3-DE6137402D54}" destId="{5F48C389-8FD3-4C48-BC75-63A8F3896408}" srcOrd="5" destOrd="0" presId="urn:microsoft.com/office/officeart/2016/7/layout/VerticalSolidActionList"/>
    <dgm:cxn modelId="{3B0FAE2F-B1CD-432C-9F63-7F6F07DB2ACE}" type="presParOf" srcId="{7E1A799E-1ED4-4717-AFF3-DE6137402D54}" destId="{CABC553C-3CD5-4847-BE21-2CDD5BA48FF8}" srcOrd="6" destOrd="0" presId="urn:microsoft.com/office/officeart/2016/7/layout/VerticalSolidActionList"/>
    <dgm:cxn modelId="{A1F9047B-86F1-40D9-ACED-CD85A995FB84}" type="presParOf" srcId="{CABC553C-3CD5-4847-BE21-2CDD5BA48FF8}" destId="{26526616-F775-420F-9140-7D9AB2994EA5}" srcOrd="0" destOrd="0" presId="urn:microsoft.com/office/officeart/2016/7/layout/VerticalSolidActionList"/>
    <dgm:cxn modelId="{6F35E21C-6332-4957-8220-5891B06416C3}" type="presParOf" srcId="{CABC553C-3CD5-4847-BE21-2CDD5BA48FF8}" destId="{54F57EB7-2673-4741-A066-EA33DCFBAAA4}" srcOrd="1" destOrd="0" presId="urn:microsoft.com/office/officeart/2016/7/layout/VerticalSolidActionList"/>
    <dgm:cxn modelId="{399832EB-7944-4A39-ADCE-DB04B628F23A}" type="presParOf" srcId="{7E1A799E-1ED4-4717-AFF3-DE6137402D54}" destId="{818ABE20-70FA-48DD-8BDE-87A1830E7E02}" srcOrd="7" destOrd="0" presId="urn:microsoft.com/office/officeart/2016/7/layout/VerticalSolidActionList"/>
    <dgm:cxn modelId="{2829EBA2-809A-4605-8204-7034159FE04F}" type="presParOf" srcId="{7E1A799E-1ED4-4717-AFF3-DE6137402D54}" destId="{DBEF98BE-5AFA-4DAC-80E3-04D020091A99}" srcOrd="8" destOrd="0" presId="urn:microsoft.com/office/officeart/2016/7/layout/VerticalSolidActionList"/>
    <dgm:cxn modelId="{276C10AB-1749-456E-B0C0-B0AF0D5E635B}" type="presParOf" srcId="{DBEF98BE-5AFA-4DAC-80E3-04D020091A99}" destId="{70DDEA30-57BB-4CB8-A267-851E5EA7CAF4}" srcOrd="0" destOrd="0" presId="urn:microsoft.com/office/officeart/2016/7/layout/VerticalSolidActionList"/>
    <dgm:cxn modelId="{4DBE17DF-6492-443C-87FA-C4BB51B0E06F}" type="presParOf" srcId="{DBEF98BE-5AFA-4DAC-80E3-04D020091A99}" destId="{CD756A3B-268B-4E82-84ED-D777BA98CA2F}" srcOrd="1" destOrd="0" presId="urn:microsoft.com/office/officeart/2016/7/layout/VerticalSolidActionList"/>
    <dgm:cxn modelId="{7D0824AD-CB67-47AB-B43B-8380E7E22079}" type="presParOf" srcId="{7E1A799E-1ED4-4717-AFF3-DE6137402D54}" destId="{F7AC8931-9932-4707-BE88-160B3167C4AE}" srcOrd="9" destOrd="0" presId="urn:microsoft.com/office/officeart/2016/7/layout/VerticalSolidActionList"/>
    <dgm:cxn modelId="{1F0E7343-2A4A-44F7-815D-32C7489C7EA5}" type="presParOf" srcId="{7E1A799E-1ED4-4717-AFF3-DE6137402D54}" destId="{9592AA69-F762-4C66-A7C6-DDA8566FF010}" srcOrd="10" destOrd="0" presId="urn:microsoft.com/office/officeart/2016/7/layout/VerticalSolidActionList"/>
    <dgm:cxn modelId="{80310D82-02F0-48CE-9A35-9A08565364D5}" type="presParOf" srcId="{9592AA69-F762-4C66-A7C6-DDA8566FF010}" destId="{01C8F02F-B30C-4A86-907D-8018789F8DDA}" srcOrd="0" destOrd="0" presId="urn:microsoft.com/office/officeart/2016/7/layout/VerticalSolidActionList"/>
    <dgm:cxn modelId="{15D7ACE7-E36E-442F-85F0-79744FF4F259}" type="presParOf" srcId="{9592AA69-F762-4C66-A7C6-DDA8566FF010}" destId="{3FDDC438-9395-4718-988F-E329FF6ED3BB}" srcOrd="1" destOrd="0" presId="urn:microsoft.com/office/officeart/2016/7/layout/VerticalSolidActionList"/>
    <dgm:cxn modelId="{F1E125B4-5502-4450-A6D1-17E3EC3A9F29}" type="presParOf" srcId="{7E1A799E-1ED4-4717-AFF3-DE6137402D54}" destId="{9AF7F14F-BCF4-4917-8FF5-9ED7BFB8880C}" srcOrd="11" destOrd="0" presId="urn:microsoft.com/office/officeart/2016/7/layout/VerticalSolidActionList"/>
    <dgm:cxn modelId="{FFF48B6D-61F3-49D4-8F4D-88A788EB2831}" type="presParOf" srcId="{7E1A799E-1ED4-4717-AFF3-DE6137402D54}" destId="{41886711-F666-4A05-A53A-0FBEE6C903ED}" srcOrd="12" destOrd="0" presId="urn:microsoft.com/office/officeart/2016/7/layout/VerticalSolidActionList"/>
    <dgm:cxn modelId="{6E82CF42-5892-47E8-AB64-B92850028471}" type="presParOf" srcId="{41886711-F666-4A05-A53A-0FBEE6C903ED}" destId="{45C8F02B-3486-4235-A0E3-4575DDB97A1E}" srcOrd="0" destOrd="0" presId="urn:microsoft.com/office/officeart/2016/7/layout/VerticalSolidActionList"/>
    <dgm:cxn modelId="{7C85328E-A827-4CE6-B82D-6551A432740D}" type="presParOf" srcId="{41886711-F666-4A05-A53A-0FBEE6C903ED}" destId="{CEE38329-1364-4BFC-B34A-97F7FF4FDC82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8CAF8-52F4-4247-80F8-C5AA10BFE326}">
      <dsp:nvSpPr>
        <dsp:cNvPr id="0" name=""/>
        <dsp:cNvSpPr/>
      </dsp:nvSpPr>
      <dsp:spPr>
        <a:xfrm>
          <a:off x="790942" y="854334"/>
          <a:ext cx="1069592" cy="1069592"/>
        </a:xfrm>
        <a:prstGeom prst="rect">
          <a:avLst/>
        </a:prstGeom>
        <a:noFill/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4EDA5-7FD1-4314-8EA1-C3672EF6FB45}">
      <dsp:nvSpPr>
        <dsp:cNvPr id="0" name=""/>
        <dsp:cNvSpPr/>
      </dsp:nvSpPr>
      <dsp:spPr>
        <a:xfrm>
          <a:off x="137302" y="2239946"/>
          <a:ext cx="237687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Masks</a:t>
          </a:r>
        </a:p>
      </dsp:txBody>
      <dsp:txXfrm>
        <a:off x="137302" y="2239946"/>
        <a:ext cx="2376871" cy="720000"/>
      </dsp:txXfrm>
    </dsp:sp>
    <dsp:sp modelId="{54CE34E2-D744-4598-A282-425A93F7FF5C}">
      <dsp:nvSpPr>
        <dsp:cNvPr id="0" name=""/>
        <dsp:cNvSpPr/>
      </dsp:nvSpPr>
      <dsp:spPr>
        <a:xfrm>
          <a:off x="3583766" y="854334"/>
          <a:ext cx="1069592" cy="10695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9123-DCCD-4F98-A8C7-FF095F08C4D3}">
      <dsp:nvSpPr>
        <dsp:cNvPr id="0" name=""/>
        <dsp:cNvSpPr/>
      </dsp:nvSpPr>
      <dsp:spPr>
        <a:xfrm>
          <a:off x="2930126" y="2239946"/>
          <a:ext cx="237687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Handwashing/hand sanitizing</a:t>
          </a:r>
        </a:p>
      </dsp:txBody>
      <dsp:txXfrm>
        <a:off x="2930126" y="2239946"/>
        <a:ext cx="2376871" cy="720000"/>
      </dsp:txXfrm>
    </dsp:sp>
    <dsp:sp modelId="{4DD04AC8-CBC6-4333-8BF6-AED50126D8E4}">
      <dsp:nvSpPr>
        <dsp:cNvPr id="0" name=""/>
        <dsp:cNvSpPr/>
      </dsp:nvSpPr>
      <dsp:spPr>
        <a:xfrm>
          <a:off x="6376591" y="854334"/>
          <a:ext cx="1069592" cy="10695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A0003-C1D7-4221-99B3-E0614C04AEB8}">
      <dsp:nvSpPr>
        <dsp:cNvPr id="0" name=""/>
        <dsp:cNvSpPr/>
      </dsp:nvSpPr>
      <dsp:spPr>
        <a:xfrm>
          <a:off x="5722951" y="2239946"/>
          <a:ext cx="237687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Cleaning</a:t>
          </a:r>
        </a:p>
      </dsp:txBody>
      <dsp:txXfrm>
        <a:off x="5722951" y="2239946"/>
        <a:ext cx="2376871" cy="720000"/>
      </dsp:txXfrm>
    </dsp:sp>
    <dsp:sp modelId="{337D613F-94AD-4A0A-A55D-89CC8E7EB42E}">
      <dsp:nvSpPr>
        <dsp:cNvPr id="0" name=""/>
        <dsp:cNvSpPr/>
      </dsp:nvSpPr>
      <dsp:spPr>
        <a:xfrm>
          <a:off x="9169415" y="854334"/>
          <a:ext cx="1069592" cy="1069592"/>
        </a:xfrm>
        <a:prstGeom prst="rect">
          <a:avLst/>
        </a:prstGeom>
        <a:noFill/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EDA1E-BE3B-44D0-BD8A-5C8E37C216A5}">
      <dsp:nvSpPr>
        <dsp:cNvPr id="0" name=""/>
        <dsp:cNvSpPr/>
      </dsp:nvSpPr>
      <dsp:spPr>
        <a:xfrm>
          <a:off x="8515775" y="2239946"/>
          <a:ext cx="237687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Physical distancing</a:t>
          </a:r>
        </a:p>
      </dsp:txBody>
      <dsp:txXfrm>
        <a:off x="8515775" y="2239946"/>
        <a:ext cx="2376871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ACF0E-C1D2-4CEF-A0FB-173861B1EB9E}">
      <dsp:nvSpPr>
        <dsp:cNvPr id="0" name=""/>
        <dsp:cNvSpPr/>
      </dsp:nvSpPr>
      <dsp:spPr>
        <a:xfrm>
          <a:off x="0" y="472125"/>
          <a:ext cx="7012370" cy="8634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COVID-19 Testing</a:t>
          </a:r>
        </a:p>
      </dsp:txBody>
      <dsp:txXfrm>
        <a:off x="42151" y="514276"/>
        <a:ext cx="6928068" cy="779158"/>
      </dsp:txXfrm>
    </dsp:sp>
    <dsp:sp modelId="{2558E4D0-D915-455F-B92C-CC8694C0F93C}">
      <dsp:nvSpPr>
        <dsp:cNvPr id="0" name=""/>
        <dsp:cNvSpPr/>
      </dsp:nvSpPr>
      <dsp:spPr>
        <a:xfrm>
          <a:off x="0" y="1439265"/>
          <a:ext cx="7012370" cy="863460"/>
        </a:xfrm>
        <a:prstGeom prst="roundRect">
          <a:avLst/>
        </a:prstGeom>
        <a:gradFill rotWithShape="0">
          <a:gsLst>
            <a:gs pos="0">
              <a:schemeClr val="accent2">
                <a:hueOff val="3097225"/>
                <a:satOff val="-15871"/>
                <a:lumOff val="-8039"/>
                <a:alphaOff val="0"/>
                <a:tint val="98000"/>
                <a:lumMod val="110000"/>
              </a:schemeClr>
            </a:gs>
            <a:gs pos="84000">
              <a:schemeClr val="accent2">
                <a:hueOff val="3097225"/>
                <a:satOff val="-15871"/>
                <a:lumOff val="-803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Quarantine (Cohort and Individual)</a:t>
          </a:r>
        </a:p>
      </dsp:txBody>
      <dsp:txXfrm>
        <a:off x="42151" y="1481416"/>
        <a:ext cx="6928068" cy="779158"/>
      </dsp:txXfrm>
    </dsp:sp>
    <dsp:sp modelId="{F89574A8-D90F-4786-8EC1-508E40DD459D}">
      <dsp:nvSpPr>
        <dsp:cNvPr id="0" name=""/>
        <dsp:cNvSpPr/>
      </dsp:nvSpPr>
      <dsp:spPr>
        <a:xfrm>
          <a:off x="0" y="2406405"/>
          <a:ext cx="7012370" cy="863460"/>
        </a:xfrm>
        <a:prstGeom prst="roundRect">
          <a:avLst/>
        </a:prstGeom>
        <a:gradFill rotWithShape="0">
          <a:gsLst>
            <a:gs pos="0">
              <a:schemeClr val="accent2">
                <a:hueOff val="6194450"/>
                <a:satOff val="-31741"/>
                <a:lumOff val="-16079"/>
                <a:alphaOff val="0"/>
                <a:tint val="98000"/>
                <a:lumMod val="110000"/>
              </a:schemeClr>
            </a:gs>
            <a:gs pos="84000">
              <a:schemeClr val="accent2">
                <a:hueOff val="6194450"/>
                <a:satOff val="-31741"/>
                <a:lumOff val="-1607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Isolation</a:t>
          </a:r>
        </a:p>
      </dsp:txBody>
      <dsp:txXfrm>
        <a:off x="42151" y="2448556"/>
        <a:ext cx="6928068" cy="779158"/>
      </dsp:txXfrm>
    </dsp:sp>
    <dsp:sp modelId="{2C299961-B3AC-43A1-9650-5D2544CDE890}">
      <dsp:nvSpPr>
        <dsp:cNvPr id="0" name=""/>
        <dsp:cNvSpPr/>
      </dsp:nvSpPr>
      <dsp:spPr>
        <a:xfrm>
          <a:off x="0" y="3373545"/>
          <a:ext cx="7012370" cy="863460"/>
        </a:xfrm>
        <a:prstGeom prst="roundRect">
          <a:avLst/>
        </a:prstGeom>
        <a:gradFill rotWithShape="0">
          <a:gsLst>
            <a:gs pos="0">
              <a:schemeClr val="accent2">
                <a:hueOff val="9291674"/>
                <a:satOff val="-47612"/>
                <a:lumOff val="-24118"/>
                <a:alphaOff val="0"/>
                <a:tint val="98000"/>
                <a:lumMod val="110000"/>
              </a:schemeClr>
            </a:gs>
            <a:gs pos="84000">
              <a:schemeClr val="accent2">
                <a:hueOff val="9291674"/>
                <a:satOff val="-47612"/>
                <a:lumOff val="-2411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Contact Tracing</a:t>
          </a:r>
        </a:p>
      </dsp:txBody>
      <dsp:txXfrm>
        <a:off x="42151" y="3415696"/>
        <a:ext cx="6928068" cy="779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BECD3-20DE-486B-8679-335BCB04FBA9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D216C-F5E8-4C31-BCEE-E5331F666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8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D216C-F5E8-4C31-BCEE-E5331F6665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10/9/2020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10/9/2020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9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10/9/2020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10/9/2020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1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2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10/9/2020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1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7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317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17" r:id="rId5"/>
    <p:sldLayoutId id="2147483713" r:id="rId6"/>
    <p:sldLayoutId id="2147483714" r:id="rId7"/>
    <p:sldLayoutId id="2147483715" r:id="rId8"/>
    <p:sldLayoutId id="2147483716" r:id="rId9"/>
    <p:sldLayoutId id="2147483718" r:id="rId10"/>
    <p:sldLayoutId id="2147483719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drug_repurposing_resear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ecommendations-how-to-find-an-effective-dentist.wikidot.com/blog:_start/date/2017.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avid_J._Sencer_CDC_Museum_Exterior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12" Type="http://schemas.openxmlformats.org/officeDocument/2006/relationships/image" Target="../media/image33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5.png"/><Relationship Id="rId1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ntumday.com/2012/12/doctors-should-not-prescribe-adhd-drugs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faq.org/posts/2018/09/how-is-technology-transforming-dental-care-7-things-you-never-knew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idearoom.net/how-to-make-a-face-mask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the-meteoric-rise-of-mental-illness-in-america-and-implications-for-other-countries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treet.org/2017/06/15/fda-misinterprets-massive-victory-on-teen-smoking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d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#covidtghealthstaff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s://supportservices.jobcorps.gov/Information%20Notices/in_19_09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ylifeandkids.com/flu-fighting-tips-and-remedies/" TargetMode="External"/><Relationship Id="rId5" Type="http://schemas.openxmlformats.org/officeDocument/2006/relationships/image" Target="../media/image34.jpeg"/><Relationship Id="rId4" Type="http://schemas.openxmlformats.org/officeDocument/2006/relationships/hyperlink" Target="#covidsmgnonhealthsta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2o.com/basque-health-department-headquarters-coll-barreu-arquitectos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marvellous-mutants-how-nimble-flu-viruses-outsmart-drugs-198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d/3.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writing-process/prewriting-strategies/prewriting-strategies-asking-defining-questions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int-stock_compan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angraitimes.com/economy-busines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lhi_Transport_Corporatio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CLA_Hedrick_Summit_Single_Room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620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  <a:cs typeface="Calibri Light"/>
              </a:rPr>
              <a:t>Medical, Mental Health, TEAP, and Oral Health COVID-19 Protocols: </a:t>
            </a:r>
            <a:r>
              <a:rPr lang="en-US" sz="3300" dirty="0">
                <a:solidFill>
                  <a:schemeClr val="tx1"/>
                </a:solidFill>
                <a:cs typeface="Calibri Light"/>
              </a:rPr>
              <a:t>O</a:t>
            </a:r>
            <a:r>
              <a:rPr lang="en-US" sz="3300" dirty="0" smtClean="0">
                <a:solidFill>
                  <a:schemeClr val="tx1"/>
                </a:solidFill>
                <a:cs typeface="Calibri Light"/>
              </a:rPr>
              <a:t>verview </a:t>
            </a:r>
            <a:r>
              <a:rPr lang="en-US" sz="3300" dirty="0">
                <a:solidFill>
                  <a:schemeClr val="tx1"/>
                </a:solidFill>
                <a:cs typeface="Calibri Light"/>
              </a:rPr>
              <a:t>and Scenarios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Humanitas, </a:t>
            </a:r>
            <a:r>
              <a:rPr lang="en-US" sz="2200" dirty="0" err="1">
                <a:cs typeface="Calibri"/>
              </a:rPr>
              <a:t>inc</a:t>
            </a:r>
            <a:endParaRPr lang="en-US" sz="2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picture containing cake, hand, holding, train&#10;&#10;Description generated with very high confidence">
            <a:extLst>
              <a:ext uri="{FF2B5EF4-FFF2-40B4-BE49-F238E27FC236}">
                <a16:creationId xmlns:a16="http://schemas.microsoft.com/office/drawing/2014/main" xmlns="" id="{ABF30377-4489-4868-A09B-A80632A8B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4789" b="4684"/>
          <a:stretch/>
        </p:blipFill>
        <p:spPr>
          <a:xfrm>
            <a:off x="4729340" y="-259763"/>
            <a:ext cx="7537705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49ADC85-F335-4540-B7D9-3945287A3F0D}"/>
              </a:ext>
            </a:extLst>
          </p:cNvPr>
          <p:cNvSpPr txBox="1"/>
          <p:nvPr/>
        </p:nvSpPr>
        <p:spPr>
          <a:xfrm>
            <a:off x="9699010" y="6657945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CBB782-9EEA-4E04-95DF-29C7259E9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" r="2681" b="12450"/>
          <a:stretch/>
        </p:blipFill>
        <p:spPr>
          <a:xfrm>
            <a:off x="143221" y="352538"/>
            <a:ext cx="11865166" cy="56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7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37F9F91E-2E09-4136-8FD8-B34818901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9" t="20748" r="2061" b="15154"/>
          <a:stretch/>
        </p:blipFill>
        <p:spPr>
          <a:xfrm>
            <a:off x="304248" y="1105786"/>
            <a:ext cx="11704862" cy="49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5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446B4210-A32B-4571-8B64-F3102776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27" r="-3" b="11333"/>
          <a:stretch/>
        </p:blipFill>
        <p:spPr>
          <a:xfrm>
            <a:off x="-2" y="10"/>
            <a:ext cx="4578272" cy="260894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B34D440-E359-4CB9-B8E8-81977A860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1B8F5A0E-5428-4604-A0F3-2224BE8709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288FC14-B788-4FBC-9C5E-BC4892F5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0EFDF-9519-4244-B595-39C67AB8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744" y="444976"/>
            <a:ext cx="6737193" cy="1431399"/>
          </a:xfrm>
        </p:spPr>
        <p:txBody>
          <a:bodyPr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  <a:cs typeface="Calibri"/>
              </a:rPr>
              <a:t>Mental health and wellness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r>
              <a:rPr lang="en-US">
                <a:solidFill>
                  <a:schemeClr val="tx1"/>
                </a:solidFill>
                <a:cs typeface="Calibri"/>
              </a:rPr>
              <a:t>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C245BE1-BFF4-43A4-90F1-3EC7B122B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41" y="1361037"/>
            <a:ext cx="6397545" cy="506711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1. 	Daily Emotional Wellness Checks </a:t>
            </a:r>
          </a:p>
          <a:p>
            <a:pPr marL="899160" lvl="2" indent="-305435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Counselor virtual check-ins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2. CMHC reviews the Social Intake Form (SIF) with Kendra </a:t>
            </a:r>
          </a:p>
          <a:p>
            <a:pPr marL="937260" lvl="2" indent="-34290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Virtual individual assessment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marL="937260" lvl="2" indent="-342900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PHQ-9, GAD-7, CSSR-S and others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3.	Possible Outcomes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marL="899795" lvl="2" indent="-305435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ea typeface="+mn-lt"/>
                <a:cs typeface="+mn-lt"/>
              </a:rPr>
              <a:t>Virtual CMHC and/or Counselor Support, Mental Health Google Classroom Groups, Other Referrals</a:t>
            </a:r>
            <a:endParaRPr lang="en-US" sz="2400">
              <a:solidFill>
                <a:srgbClr val="FFFFFF"/>
              </a:solidFill>
              <a:cs typeface="Calibri"/>
            </a:endParaRPr>
          </a:p>
          <a:p>
            <a:pPr marL="305435" indent="-305435">
              <a:lnSpc>
                <a:spcPct val="90000"/>
              </a:lnSpc>
            </a:pPr>
            <a:endParaRPr lang="en-US" sz="24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2AC34C-D16E-4803-A192-D94877E9E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9" y="2802292"/>
            <a:ext cx="3930941" cy="39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4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stationary, bear, sitting, book&#10;&#10;Description generated with very high confidence">
            <a:extLst>
              <a:ext uri="{FF2B5EF4-FFF2-40B4-BE49-F238E27FC236}">
                <a16:creationId xmlns:a16="http://schemas.microsoft.com/office/drawing/2014/main" xmlns="" id="{4F8EF55F-48D5-4267-9E32-8A0A63111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6" b="5545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831CBB7-4817-4B54-A7F9-0AE2D0C47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BC321D-B05F-4857-8880-97F61B9B7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E4B61-5F1B-40CD-9424-2999C08AD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184" y="938022"/>
            <a:ext cx="4389261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061B7-6910-47A2-8AB9-2F9DEA2A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84" y="2340865"/>
            <a:ext cx="4389262" cy="3788474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000">
                <a:solidFill>
                  <a:srgbClr val="FFFFFF"/>
                </a:solidFill>
              </a:rPr>
              <a:t>MAST and DAST-10 self-administer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marL="305435" indent="-305435"/>
            <a:r>
              <a:rPr lang="en-US" sz="2000">
                <a:solidFill>
                  <a:srgbClr val="FFFFFF"/>
                </a:solidFill>
                <a:cs typeface="Calibri"/>
              </a:rPr>
              <a:t>SIF (if Kendra is a new student)</a:t>
            </a:r>
          </a:p>
          <a:p>
            <a:pPr marL="305435" indent="-305435"/>
            <a:r>
              <a:rPr lang="en-US" sz="2000">
                <a:solidFill>
                  <a:srgbClr val="FFFFFF"/>
                </a:solidFill>
              </a:rPr>
              <a:t>Virtual Check Ins with TEAP Specialist</a:t>
            </a:r>
            <a:endParaRPr lang="en-US" sz="18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666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7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6F814C97-9619-47B3-BDFC-CA4483A30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29">
            <a:extLst>
              <a:ext uri="{FF2B5EF4-FFF2-40B4-BE49-F238E27FC236}">
                <a16:creationId xmlns:a16="http://schemas.microsoft.com/office/drawing/2014/main" xmlns="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0484B-99A4-4582-BD1C-BCB468E1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No in-person Dental services during isolation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/>
              <a:t/>
            </a:r>
            <a:br>
              <a:rPr lang="en-US" sz="3200"/>
            </a:br>
            <a:r>
              <a:rPr lang="en-US" sz="3200">
                <a:solidFill>
                  <a:schemeClr val="bg1"/>
                </a:solidFill>
                <a:cs typeface="Calibri"/>
              </a:rPr>
              <a:t>May be evaluated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5E54BA-31AC-4DCF-A113-EEECF2C4AE68}"/>
              </a:ext>
            </a:extLst>
          </p:cNvPr>
          <p:cNvSpPr txBox="1"/>
          <p:nvPr/>
        </p:nvSpPr>
        <p:spPr>
          <a:xfrm>
            <a:off x="9715040" y="6657945"/>
            <a:ext cx="247696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recommendations-how-to-find-an-effective-dentist.wikidot.com/blog:_start/date/2017.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6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blue sign sitting on the side of a road&#10;&#10;Description generated with very high confidence">
            <a:extLst>
              <a:ext uri="{FF2B5EF4-FFF2-40B4-BE49-F238E27FC236}">
                <a16:creationId xmlns:a16="http://schemas.microsoft.com/office/drawing/2014/main" xmlns="" id="{6AF9C511-7A17-456C-A2DD-D47F4A733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1734" b="27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F9496-2F15-4927-AEAA-9BE5BEAF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Clearance to exit isolation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BA7D124-541D-464B-8BD3-86A798E63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26" y="2266683"/>
            <a:ext cx="3374265" cy="2704562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At least  24 hours have passed since recovery (resolution of fever and improving of respiratory symptoms); and</a:t>
            </a:r>
          </a:p>
          <a:p>
            <a:pPr marL="305435" indent="-305435"/>
            <a:r>
              <a:rPr lang="en-US"/>
              <a:t>At least 10 days have passed since the symptoms first appeared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3799B4-72CF-4B42-920F-70FFA1A37443}"/>
              </a:ext>
            </a:extLst>
          </p:cNvPr>
          <p:cNvSpPr txBox="1"/>
          <p:nvPr/>
        </p:nvSpPr>
        <p:spPr>
          <a:xfrm>
            <a:off x="9699010" y="6657945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158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133AE-D952-4BD4-B380-25B0799C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/>
              <a:t>Scenario #2: Anthony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3FA5C3-4E1B-4593-91FA-1018EEF8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400"/>
              <a:t>Negative COVID-19 test on entry</a:t>
            </a:r>
          </a:p>
          <a:p>
            <a:pPr marL="305435" indent="-305435"/>
            <a:r>
              <a:rPr lang="en-US" sz="2400"/>
              <a:t>No COVID-19 symptoms</a:t>
            </a:r>
          </a:p>
        </p:txBody>
      </p:sp>
      <p:pic>
        <p:nvPicPr>
          <p:cNvPr id="10" name="Picture 4" descr="A picture containing person, building, young, grass&#10;&#10;Description generated with very high confidence">
            <a:extLst>
              <a:ext uri="{FF2B5EF4-FFF2-40B4-BE49-F238E27FC236}">
                <a16:creationId xmlns:a16="http://schemas.microsoft.com/office/drawing/2014/main" xmlns="" id="{7B51395B-5DCD-4863-A61D-00E64207A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" r="21566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69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76C8D6-67D1-4EF6-B30C-E3CA7D7C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Quarantine in clusters</a:t>
            </a:r>
          </a:p>
        </p:txBody>
      </p:sp>
      <p:pic>
        <p:nvPicPr>
          <p:cNvPr id="4" name="Picture 4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xmlns="" id="{AA05BE10-701C-4CDB-9838-5A055F770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9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xmlns="" id="{C18DC5D3-26B6-45FC-96D2-692F879B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814980"/>
          </a:xfrm>
        </p:spPr>
        <p:txBody>
          <a:bodyPr>
            <a:normAutofit/>
          </a:bodyPr>
          <a:lstStyle/>
          <a:p>
            <a:r>
              <a:rPr lang="en-US"/>
              <a:t>Maximum 12 students</a:t>
            </a:r>
          </a:p>
          <a:p>
            <a:r>
              <a:rPr lang="en-US"/>
              <a:t>Single dormitory room</a:t>
            </a:r>
          </a:p>
          <a:p>
            <a:r>
              <a:rPr lang="en-US"/>
              <a:t>Clusters may share bathroom</a:t>
            </a:r>
          </a:p>
          <a:p>
            <a:r>
              <a:rPr lang="en-US"/>
              <a:t>May eat together, visit recreation, etc. No contact with other students.</a:t>
            </a:r>
          </a:p>
          <a:p>
            <a:r>
              <a:rPr lang="en-US"/>
              <a:t>Symptom Tracker and Attestation 2x/day </a:t>
            </a:r>
          </a:p>
          <a:p>
            <a:r>
              <a:rPr lang="en-US"/>
              <a:t>Emotional Wellness Checks 1x/day</a:t>
            </a:r>
          </a:p>
          <a:p>
            <a:r>
              <a:rPr lang="en-US"/>
              <a:t>Educated about COVID-19 prevention</a:t>
            </a:r>
          </a:p>
        </p:txBody>
      </p:sp>
    </p:spTree>
    <p:extLst>
      <p:ext uri="{BB962C8B-B14F-4D97-AF65-F5344CB8AC3E}">
        <p14:creationId xmlns:p14="http://schemas.microsoft.com/office/powerpoint/2010/main" val="287751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B2AD5-5A1B-44D4-B7EE-8ED99C1D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 fontScale="90000"/>
          </a:bodyPr>
          <a:lstStyle/>
          <a:p>
            <a:r>
              <a:rPr lang="en-US"/>
              <a:t>At the end of </a:t>
            </a:r>
            <a:br>
              <a:rPr lang="en-US"/>
            </a:br>
            <a:r>
              <a:rPr lang="en-US"/>
              <a:t>Anthony’s first </a:t>
            </a:r>
            <a:br>
              <a:rPr lang="en-US"/>
            </a:br>
            <a:r>
              <a:rPr lang="en-US"/>
              <a:t>14 days on center</a:t>
            </a:r>
          </a:p>
        </p:txBody>
      </p:sp>
      <p:pic>
        <p:nvPicPr>
          <p:cNvPr id="6" name="Picture 5" descr="A picture containing indoor, cup, table, plastic&#10;&#10;Description automatically generated">
            <a:extLst>
              <a:ext uri="{FF2B5EF4-FFF2-40B4-BE49-F238E27FC236}">
                <a16:creationId xmlns:a16="http://schemas.microsoft.com/office/drawing/2014/main" xmlns="" id="{033F8E93-52AB-4744-9763-347652941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7029" r="22902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B29B0-1AFA-4379-A3BE-2ED856637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400"/>
              <a:t>Positive 14-day test</a:t>
            </a:r>
          </a:p>
          <a:p>
            <a:pPr marL="305435" indent="-305435"/>
            <a:r>
              <a:rPr lang="en-US" sz="2400"/>
              <a:t>Asymptomatic for COVID-19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56B4B1-C2E1-4EF6-BA2F-6157E8C3B1D7}"/>
              </a:ext>
            </a:extLst>
          </p:cNvPr>
          <p:cNvSpPr txBox="1"/>
          <p:nvPr/>
        </p:nvSpPr>
        <p:spPr>
          <a:xfrm>
            <a:off x="5203413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reativecommons.org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8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ABBCE0-E08C-4BBE-9FD2-E2B253D4D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4284F6-8324-413E-9D41-1A60DBBF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What happens with Anthony and his cluster?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426BAC-43D6-468E-B6FF-167034D5C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02D80E-5995-4C54-8387-5893C2C89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6083C8-1401-4950-AF56-E2FAFE42D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5F91622-EC6B-40FE-B4C4-62EAF307BF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003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ABBCE0-E08C-4BBE-9FD2-E2B253D4D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F259DB-DCCE-461D-A26D-5A9B717A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Infection control Procedures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426BAC-43D6-468E-B6FF-167034D5C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02D80E-5995-4C54-8387-5893C2C89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6083C8-1401-4950-AF56-E2FAFE42D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385C108-994B-4362-9DFB-0F53D3E980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EE2E949-694D-48AC-A64A-8531C9D020B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13" y="3188930"/>
            <a:ext cx="1073898" cy="107389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89F6788-E031-490D-BB2E-A103CB2DDE3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59" y="3279804"/>
            <a:ext cx="1245536" cy="12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4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1DDC3EF6-2EA5-44B3-94C7-9DDA67A12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xmlns="" id="{87925A9A-E9FA-496E-9C09-7C2845E006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xmlns="" id="{2073ABB4-E164-4CBF-ADFF-25552BB7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xmlns="" id="{1259A422-0023-4292-8200-E080556F3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2413CA5-4739-4BC9-8BB3-B0A4928D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BECEB-BDD3-4BC1-B43F-5221C15B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53989"/>
            <a:ext cx="11029616" cy="1188720"/>
          </a:xfrm>
        </p:spPr>
        <p:txBody>
          <a:bodyPr>
            <a:normAutofit/>
          </a:bodyPr>
          <a:lstStyle/>
          <a:p>
            <a:r>
              <a:rPr lang="en-US" sz="3200">
                <a:cs typeface="Calibri"/>
              </a:rPr>
              <a:t>Mental Health and Wellness during cluster quarantine or isolation</a:t>
            </a:r>
            <a:endParaRPr lang="en-US" sz="3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3645D2D0-FAE7-4482-B4F4-4AAA6D7BD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590940"/>
              </p:ext>
            </p:extLst>
          </p:nvPr>
        </p:nvGraphicFramePr>
        <p:xfrm>
          <a:off x="581025" y="1870605"/>
          <a:ext cx="11029950" cy="439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357FC59-6EE0-47C6-B56F-8176F727523C}"/>
              </a:ext>
            </a:extLst>
          </p:cNvPr>
          <p:cNvSpPr txBox="1"/>
          <p:nvPr/>
        </p:nvSpPr>
        <p:spPr>
          <a:xfrm>
            <a:off x="2212622" y="6378223"/>
            <a:ext cx="809977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https://supportservices.jobcorps.gov/health/Pages/COVID-19.aspx</a:t>
            </a:r>
          </a:p>
        </p:txBody>
      </p:sp>
      <p:pic>
        <p:nvPicPr>
          <p:cNvPr id="45" name="Graphic 45" descr="Checklist">
            <a:extLst>
              <a:ext uri="{FF2B5EF4-FFF2-40B4-BE49-F238E27FC236}">
                <a16:creationId xmlns:a16="http://schemas.microsoft.com/office/drawing/2014/main" xmlns="" id="{E6537E18-BD18-4956-89FF-AF9053594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8133" y="3807177"/>
            <a:ext cx="558800" cy="558800"/>
          </a:xfrm>
          <a:prstGeom prst="rect">
            <a:avLst/>
          </a:prstGeom>
        </p:spPr>
      </p:pic>
      <p:pic>
        <p:nvPicPr>
          <p:cNvPr id="46" name="Graphic 46" descr="Open hand with plant">
            <a:extLst>
              <a:ext uri="{FF2B5EF4-FFF2-40B4-BE49-F238E27FC236}">
                <a16:creationId xmlns:a16="http://schemas.microsoft.com/office/drawing/2014/main" xmlns="" id="{5F54B1E1-2AFB-4278-82A0-96C5D70CDE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0711" y="4721577"/>
            <a:ext cx="513645" cy="513645"/>
          </a:xfrm>
          <a:prstGeom prst="rect">
            <a:avLst/>
          </a:prstGeom>
        </p:spPr>
      </p:pic>
      <p:pic>
        <p:nvPicPr>
          <p:cNvPr id="47" name="Graphic 47" descr="Cloud Computing">
            <a:extLst>
              <a:ext uri="{FF2B5EF4-FFF2-40B4-BE49-F238E27FC236}">
                <a16:creationId xmlns:a16="http://schemas.microsoft.com/office/drawing/2014/main" xmlns="" id="{DADAC498-5B93-4AA7-8B95-28DD6ABDA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61999" y="5641622"/>
            <a:ext cx="524934" cy="524934"/>
          </a:xfrm>
          <a:prstGeom prst="rect">
            <a:avLst/>
          </a:prstGeom>
        </p:spPr>
      </p:pic>
      <p:pic>
        <p:nvPicPr>
          <p:cNvPr id="48" name="Graphic 48" descr="Internet">
            <a:extLst>
              <a:ext uri="{FF2B5EF4-FFF2-40B4-BE49-F238E27FC236}">
                <a16:creationId xmlns:a16="http://schemas.microsoft.com/office/drawing/2014/main" xmlns="" id="{6CD0F1FD-B060-4ECB-A175-77DE97A20A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28133" y="2870200"/>
            <a:ext cx="553156" cy="5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4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able, sitting, computer, small&#10;&#10;Description automatically generated">
            <a:extLst>
              <a:ext uri="{FF2B5EF4-FFF2-40B4-BE49-F238E27FC236}">
                <a16:creationId xmlns:a16="http://schemas.microsoft.com/office/drawing/2014/main" xmlns="" id="{6F2A662B-56EC-4B01-A19E-E1F1DFA1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8277" b="141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D4C16-0A58-4FA8-9129-81112C6A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teap Services during cluster quarantine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5F96E6-A344-47B3-9208-9571F23FA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400"/>
              <a:t>MAST and DAST-10 self-administer</a:t>
            </a:r>
            <a:endParaRPr lang="en-US" sz="2400">
              <a:cs typeface="Calibri"/>
            </a:endParaRPr>
          </a:p>
          <a:p>
            <a:pPr marL="305435" indent="-305435"/>
            <a:r>
              <a:rPr lang="en-US" sz="2400"/>
              <a:t>SIF (for new students)</a:t>
            </a:r>
            <a:endParaRPr lang="en-US" sz="2400">
              <a:cs typeface="Calibri"/>
            </a:endParaRPr>
          </a:p>
          <a:p>
            <a:pPr marL="305435" indent="-305435"/>
            <a:r>
              <a:rPr lang="en-US" sz="2400"/>
              <a:t>Virtual Check Ins with TEAP Specialist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4373E4-4C3A-46F7-851B-7D35B00C510B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quantumday.com/2012/12/doctors-should-not-prescribe-adhd-drugs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5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4B935-6D9A-4601-AE16-38F78516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>
                <a:solidFill>
                  <a:srgbClr val="FFFFFF"/>
                </a:solidFill>
              </a:rPr>
              <a:t>No Oral health services during individual or cluster quarantine.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/>
              <a:t/>
            </a:r>
            <a:br>
              <a:rPr lang="en-US" sz="3600"/>
            </a:br>
            <a:r>
              <a:rPr lang="en-US" sz="3600">
                <a:solidFill>
                  <a:srgbClr val="FFFFFF"/>
                </a:solidFill>
                <a:cs typeface="Calibri"/>
              </a:rPr>
              <a:t>May be evaluated.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FCEF1B27-8289-48E4-9B32-D0A15DB0F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9156" r="2982" b="1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5D4A21-8238-401F-80E9-914860F078A8}"/>
              </a:ext>
            </a:extLst>
          </p:cNvPr>
          <p:cNvSpPr txBox="1"/>
          <p:nvPr/>
        </p:nvSpPr>
        <p:spPr>
          <a:xfrm>
            <a:off x="9106392" y="6156795"/>
            <a:ext cx="26340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echnofaq.org/posts/2018/09/how-is-technology-transforming-dental-care-7-things-you-never-knew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47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wearing a hat&#10;&#10;Description generated with very high confidence">
            <a:extLst>
              <a:ext uri="{FF2B5EF4-FFF2-40B4-BE49-F238E27FC236}">
                <a16:creationId xmlns:a16="http://schemas.microsoft.com/office/drawing/2014/main" xmlns="" id="{660C6C5F-AEB2-4F34-B430-3BB5C88AB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9" b="12921"/>
          <a:stretch/>
        </p:blipFill>
        <p:spPr>
          <a:xfrm>
            <a:off x="20" y="-206819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7B0F7-AF2D-4CD2-9B6B-05BB2F6EF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Scenario #3A: Josie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7EC3FF-F282-44FD-B5FC-077F78FD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26" y="2266683"/>
            <a:ext cx="3374265" cy="2704562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1800"/>
              <a:t>Negative Day 1 and </a:t>
            </a:r>
            <a:br>
              <a:rPr lang="en-US" sz="1800"/>
            </a:br>
            <a:r>
              <a:rPr lang="en-US" sz="1800"/>
              <a:t>Day 14 Tests</a:t>
            </a:r>
          </a:p>
          <a:p>
            <a:pPr marL="305435" indent="-305435"/>
            <a:r>
              <a:rPr lang="en-US" sz="1800"/>
              <a:t>No symptoms during 14-day cluster quarantine</a:t>
            </a:r>
          </a:p>
        </p:txBody>
      </p:sp>
    </p:spTree>
    <p:extLst>
      <p:ext uri="{BB962C8B-B14F-4D97-AF65-F5344CB8AC3E}">
        <p14:creationId xmlns:p14="http://schemas.microsoft.com/office/powerpoint/2010/main" val="86605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BB56EB9-078F-4952-AC1F-149C7A0AE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3772EE4-ED5E-4D3A-A306-B22CF866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7E075E-535B-412B-840F-0C0509CA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Josie moves into general procedures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0058680-D07C-4893-B2B7-91543F18AB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42427A-0A1F-4A55-8705-D9179F1E0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E54A6FE-D8CB-48A3-900B-053D4EBD3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D1966E-4ECD-4DEE-BC56-34740F9A4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Follow center-wide infection control protocols</a:t>
            </a:r>
          </a:p>
          <a:p>
            <a:r>
              <a:rPr lang="en-US">
                <a:solidFill>
                  <a:srgbClr val="FFFFFF"/>
                </a:solidFill>
              </a:rPr>
              <a:t>Use Symptom Tracker and Attestation daily</a:t>
            </a:r>
          </a:p>
          <a:p>
            <a:r>
              <a:rPr lang="en-US">
                <a:solidFill>
                  <a:srgbClr val="FFFFFF"/>
                </a:solidFill>
              </a:rPr>
              <a:t>Maximum of 4-students in dormitory room</a:t>
            </a:r>
          </a:p>
          <a:p>
            <a:r>
              <a:rPr lang="en-US">
                <a:solidFill>
                  <a:srgbClr val="FFFFFF"/>
                </a:solidFill>
              </a:rPr>
              <a:t>No routine weekend passes/leave</a:t>
            </a:r>
          </a:p>
        </p:txBody>
      </p:sp>
      <p:pic>
        <p:nvPicPr>
          <p:cNvPr id="5" name="Picture 4" descr="A close up of a girl&#10;&#10;Description automatically generated">
            <a:extLst>
              <a:ext uri="{FF2B5EF4-FFF2-40B4-BE49-F238E27FC236}">
                <a16:creationId xmlns:a16="http://schemas.microsoft.com/office/drawing/2014/main" xmlns="" id="{88EC6FCB-9D6A-44EB-A29B-FEBD3AA00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6374" r="7111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21D4DC-2A0A-4506-BA5E-579FFF5DF857}"/>
              </a:ext>
            </a:extLst>
          </p:cNvPr>
          <p:cNvSpPr txBox="1"/>
          <p:nvPr/>
        </p:nvSpPr>
        <p:spPr>
          <a:xfrm>
            <a:off x="9098588" y="6190510"/>
            <a:ext cx="26468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theidearoom.net/how-to-make-a-face-mask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8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2D2E3-0F83-43C3-ADD6-82921FF2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 sz="3600"/>
              <a:t>Mental health and </a:t>
            </a:r>
            <a:r>
              <a:rPr lang="en-US" sz="3600" err="1"/>
              <a:t>teap</a:t>
            </a:r>
            <a:r>
              <a:rPr lang="en-US" sz="3600"/>
              <a:t> general procedures</a:t>
            </a:r>
            <a:endParaRPr lang="en-US" sz="360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4CA679-3546-4E14-8FB8-F57168C37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4D16E90-7C64-4C04-A50A-B866A1A9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BE4DD59-5AA2-46C6-B6A8-9B4C62D198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0CE81C-67DC-489E-BFFB-877C80B854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7330AD8-296C-475A-A894-B5E7BCE0DC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8408" b="-3"/>
          <a:stretch/>
        </p:blipFill>
        <p:spPr>
          <a:xfrm>
            <a:off x="611392" y="2347105"/>
            <a:ext cx="5074920" cy="37124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3F703D-6F64-4434-B3E6-5F1A38A3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830" y="2182114"/>
            <a:ext cx="5269977" cy="3983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/>
            <a:r>
              <a:rPr lang="en-US" sz="2400">
                <a:cs typeface="Calibri"/>
              </a:rPr>
              <a:t>Meet PRH requirements</a:t>
            </a:r>
          </a:p>
          <a:p>
            <a:pPr marL="305435" indent="-305435"/>
            <a:r>
              <a:rPr lang="en-US" sz="2400">
                <a:cs typeface="Calibri"/>
              </a:rPr>
              <a:t>Provide virtual services</a:t>
            </a:r>
          </a:p>
          <a:p>
            <a:pPr marL="305435" indent="-305435"/>
            <a:r>
              <a:rPr lang="en-US" sz="2400"/>
              <a:t>Small group interaction and monitoring</a:t>
            </a:r>
            <a:endParaRPr lang="en-US" sz="2400">
              <a:cs typeface="Calibri" panose="020F0502020204030204"/>
            </a:endParaRPr>
          </a:p>
          <a:p>
            <a:pPr marL="305435" indent="-305435"/>
            <a:r>
              <a:rPr lang="en-US" sz="2400">
                <a:cs typeface="Calibri" panose="020F0502020204030204"/>
              </a:rPr>
              <a:t>Referrals, intakes, assessment, and treatment plans</a:t>
            </a:r>
          </a:p>
          <a:p>
            <a:pPr marL="305435" indent="-305435"/>
            <a:r>
              <a:rPr lang="en-US" sz="2400">
                <a:cs typeface="Calibri" panose="020F0502020204030204"/>
              </a:rPr>
              <a:t>Crisis intervention</a:t>
            </a:r>
          </a:p>
        </p:txBody>
      </p:sp>
    </p:spTree>
    <p:extLst>
      <p:ext uri="{BB962C8B-B14F-4D97-AF65-F5344CB8AC3E}">
        <p14:creationId xmlns:p14="http://schemas.microsoft.com/office/powerpoint/2010/main" val="2567389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close up of a person&#10;&#10;Description generated with high confidence">
            <a:extLst>
              <a:ext uri="{FF2B5EF4-FFF2-40B4-BE49-F238E27FC236}">
                <a16:creationId xmlns:a16="http://schemas.microsoft.com/office/drawing/2014/main" xmlns="" id="{1FBFD731-CC61-4784-AFFC-DDE23E0A4E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B7613F-8A75-4C56-9C22-D44DCC79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Increase TUPP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47892-96CA-429F-90B9-5EEB1C243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226" y="2266683"/>
            <a:ext cx="3374265" cy="2704562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305435" indent="-305435">
              <a:lnSpc>
                <a:spcPct val="130000"/>
              </a:lnSpc>
            </a:pPr>
            <a:r>
              <a:rPr lang="en-US" sz="1500">
                <a:cs typeface="Calibri" panose="020F0502020204030204"/>
              </a:rPr>
              <a:t>TUPP Coordinator</a:t>
            </a:r>
          </a:p>
          <a:p>
            <a:pPr marL="305435" indent="-305435">
              <a:lnSpc>
                <a:spcPct val="130000"/>
              </a:lnSpc>
            </a:pPr>
            <a:r>
              <a:rPr lang="en-US" sz="1500">
                <a:cs typeface="Calibri" panose="020F0502020204030204"/>
              </a:rPr>
              <a:t>Tobacco-free areas and/or times</a:t>
            </a:r>
          </a:p>
          <a:p>
            <a:pPr marL="305435" indent="-305435">
              <a:lnSpc>
                <a:spcPct val="130000"/>
              </a:lnSpc>
            </a:pPr>
            <a:r>
              <a:rPr lang="en-US" sz="1500">
                <a:cs typeface="Calibri" panose="020F0502020204030204"/>
              </a:rPr>
              <a:t>Physical distancing in tobacco use areas</a:t>
            </a:r>
          </a:p>
          <a:p>
            <a:pPr marL="305435" indent="-305435">
              <a:lnSpc>
                <a:spcPct val="130000"/>
              </a:lnSpc>
            </a:pPr>
            <a:r>
              <a:rPr lang="en-US" sz="1500">
                <a:cs typeface="Calibri" panose="020F0502020204030204"/>
              </a:rPr>
              <a:t>Nicotine replacement products</a:t>
            </a:r>
          </a:p>
          <a:p>
            <a:pPr marL="305435" indent="-305435">
              <a:lnSpc>
                <a:spcPct val="130000"/>
              </a:lnSpc>
            </a:pPr>
            <a:r>
              <a:rPr lang="en-US" sz="1500">
                <a:cs typeface="Calibri" panose="020F0502020204030204"/>
              </a:rPr>
              <a:t>Online resources</a:t>
            </a:r>
          </a:p>
          <a:p>
            <a:pPr marL="305435" marR="0" indent="-305435"/>
            <a:r>
              <a:rPr lang="en-US" sz="1500">
                <a:cs typeface="Calibri" panose="020F0502020204030204"/>
              </a:rPr>
              <a:t>Evidence-based nicotine cessation programs</a:t>
            </a:r>
          </a:p>
          <a:p>
            <a:pPr>
              <a:lnSpc>
                <a:spcPct val="110000"/>
              </a:lnSpc>
            </a:pP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E3FA41-B042-4A74-A5A1-2C71766D41DD}"/>
              </a:ext>
            </a:extLst>
          </p:cNvPr>
          <p:cNvSpPr txBox="1"/>
          <p:nvPr/>
        </p:nvSpPr>
        <p:spPr>
          <a:xfrm>
            <a:off x="9851296" y="6657945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921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FABBCE0-E08C-4BBE-9FD2-E2B253D4D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89D9F-9081-4D66-86D7-EB882BC7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Oral health general services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F426BAC-43D6-468E-B6FF-167034D5C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B02D80E-5995-4C54-8387-5893C2C89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96083C8-1401-4950-AF56-E2FAFE42D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xmlns="" id="{59596F3B-F3A2-41F8-9B7A-6BD2BE098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843271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23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9751CB9-7B25-4EB8-9A6F-82F822549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317383-CF3B-4B02-9512-BECBEF6362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1D4C7A0-6DF2-4F2D-A45D-F111582974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BF3943D-BCB6-4B31-809D-A005686483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9373A6F-2E1F-4613-8E1D-D68057D29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656C5-60B2-4104-8AF2-1AAB0F8B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 sz="2100">
                <a:solidFill>
                  <a:srgbClr val="FFFFFF"/>
                </a:solidFill>
              </a:rPr>
              <a:t>Scenario #3b:</a:t>
            </a:r>
            <a:br>
              <a:rPr lang="en-US" sz="2100">
                <a:solidFill>
                  <a:srgbClr val="FFFFFF"/>
                </a:solidFill>
              </a:rPr>
            </a:br>
            <a:r>
              <a:rPr lang="en-US" sz="2100">
                <a:solidFill>
                  <a:srgbClr val="FFFFFF"/>
                </a:solidFill>
              </a:rPr>
              <a:t>Josie develops COVID-19 symptoms after 6 weeks and tests positive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F58F2C-A0CF-4889-B98B-4C6FCB8F1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</a:rPr>
              <a:t>Isolate Josie.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Follow procedures outlined in </a:t>
            </a:r>
            <a:r>
              <a:rPr lang="en-US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Information Notice No. 19-09 Checklist Tool for Center Directors when a Staff Member or Student Tests Positive for Coronavirus (COVID-19)</a:t>
            </a:r>
            <a:r>
              <a:rPr lang="en-US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Health and Wellness staff will follow </a:t>
            </a:r>
            <a:r>
              <a:rPr lang="en-US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Health and Wellness Treatment Guidelines for COVID-19</a:t>
            </a:r>
            <a:r>
              <a:rPr lang="en-US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US">
                <a:solidFill>
                  <a:schemeClr val="tx1"/>
                </a:solidFill>
              </a:rPr>
              <a:t>Non-health staff will follow </a:t>
            </a:r>
            <a:r>
              <a:rPr lang="en-US">
                <a:solidFill>
                  <a:schemeClr val="tx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Symptomatic Management Guidelines for COVID-19</a:t>
            </a:r>
            <a:r>
              <a:rPr lang="en-US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 descr="A person sitting on a bed&#10;&#10;Description automatically generated">
            <a:extLst>
              <a:ext uri="{FF2B5EF4-FFF2-40B4-BE49-F238E27FC236}">
                <a16:creationId xmlns:a16="http://schemas.microsoft.com/office/drawing/2014/main" xmlns="" id="{92410D66-E76B-49CB-9E00-B593E0FCF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592231" y="1140279"/>
            <a:ext cx="6831503" cy="4560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1AC366-D7E3-4367-8399-14AA54C57723}"/>
              </a:ext>
            </a:extLst>
          </p:cNvPr>
          <p:cNvSpPr txBox="1"/>
          <p:nvPr/>
        </p:nvSpPr>
        <p:spPr>
          <a:xfrm>
            <a:off x="8776856" y="5500252"/>
            <a:ext cx="26468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mylifeandkids.com/flu-fighting-tips-and-remedie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9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BB56EB9-078F-4952-AC1F-149C7A0AE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772EE4-ED5E-4D3A-A306-B22CF866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067B97-122A-4CD8-8E15-61D195B1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en-US" sz="2300">
                <a:solidFill>
                  <a:srgbClr val="FFFFFF"/>
                </a:solidFill>
              </a:rPr>
              <a:t>Work with your local public health department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058680-D07C-4893-B2B7-91543F18AB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B42427A-0A1F-4A55-8705-D9179F1E0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E54A6FE-D8CB-48A3-900B-053D4EBD3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70AB65E0-24E9-4957-AB6D-D2AD27DD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Contact tracing</a:t>
            </a:r>
          </a:p>
          <a:p>
            <a:r>
              <a:rPr lang="en-US">
                <a:solidFill>
                  <a:srgbClr val="FFFFFF"/>
                </a:solidFill>
              </a:rPr>
              <a:t>Reporting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icture containing outdoor, building, cloudy, large&#10;&#10;Description automatically generated">
            <a:extLst>
              <a:ext uri="{FF2B5EF4-FFF2-40B4-BE49-F238E27FC236}">
                <a16:creationId xmlns:a16="http://schemas.microsoft.com/office/drawing/2014/main" xmlns="" id="{B67B5219-376B-41E0-B5D6-AC7A7C48F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645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B07704-D956-4025-B6A4-295694814E67}"/>
              </a:ext>
            </a:extLst>
          </p:cNvPr>
          <p:cNvSpPr txBox="1"/>
          <p:nvPr/>
        </p:nvSpPr>
        <p:spPr>
          <a:xfrm>
            <a:off x="9098588" y="6190510"/>
            <a:ext cx="26468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arch2o.com/basque-health-department-headquarters-coll-barreu-arquitecto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6C3E1-D104-4010-A7B3-F6E4EF5E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/>
              <a:t>Stay home if </a:t>
            </a:r>
            <a:br>
              <a:rPr lang="en-US"/>
            </a:br>
            <a:r>
              <a:rPr lang="en-US"/>
              <a:t>you’re sick!</a:t>
            </a:r>
          </a:p>
        </p:txBody>
      </p:sp>
      <p:pic>
        <p:nvPicPr>
          <p:cNvPr id="5" name="Content Placeholder 4" descr="A picture containing person, indoor, man, looking&#10;&#10;Description automatically generated">
            <a:extLst>
              <a:ext uri="{FF2B5EF4-FFF2-40B4-BE49-F238E27FC236}">
                <a16:creationId xmlns:a16="http://schemas.microsoft.com/office/drawing/2014/main" xmlns="" id="{D6A87016-33FE-4690-BE4C-1A566153B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21414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8A59E7FC-7C42-40DE-9579-F51F004C1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/>
              <a:t>Do not come to center</a:t>
            </a:r>
          </a:p>
          <a:p>
            <a:pPr marL="305435" indent="-305435"/>
            <a:r>
              <a:rPr lang="en-US"/>
              <a:t>Notify your supervisor</a:t>
            </a:r>
            <a:endParaRPr lang="en-US">
              <a:cs typeface="Calibri"/>
            </a:endParaRPr>
          </a:p>
          <a:p>
            <a:pPr marL="305435" indent="-305435"/>
            <a:r>
              <a:rPr lang="en-US"/>
              <a:t>Consult your healthcare provider</a:t>
            </a:r>
            <a:endParaRPr lang="en-US">
              <a:cs typeface="Calibri"/>
            </a:endParaRPr>
          </a:p>
          <a:p>
            <a:pPr marL="305435" indent="-305435"/>
            <a:r>
              <a:rPr lang="en-US"/>
              <a:t>Call your supervisor if you have a sick family member</a:t>
            </a:r>
            <a:endParaRPr lang="en-US">
              <a:cs typeface="Calibri"/>
            </a:endParaRPr>
          </a:p>
          <a:p>
            <a:pPr marL="305435" indent="-305435"/>
            <a:r>
              <a:rPr lang="en-US">
                <a:cs typeface="Calibri"/>
              </a:rPr>
              <a:t>Symptom Tracker and Attestation daily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C7AE52-5C6C-4563-9B58-D302D090045C}"/>
              </a:ext>
            </a:extLst>
          </p:cNvPr>
          <p:cNvSpPr txBox="1"/>
          <p:nvPr/>
        </p:nvSpPr>
        <p:spPr>
          <a:xfrm>
            <a:off x="5047921" y="6657945"/>
            <a:ext cx="248978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heconversation.com/marvellous-mutants-how-nimble-flu-viruses-outsmart-drugs-198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67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42D4960A-896E-4F6B-BF65-B4662AC9D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xmlns="" id="{797AF9CF-2D0F-40DF-8738-8EA632E6A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7925" r="6213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684944A-8803-462C-84C5-4576C56A77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D81C-C1BD-4468-A0A1-3C940E74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07F3B49-8C20-42F5-831D-59306D05F6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3546AD-06FC-43DD-9537-74C30C311A1A}"/>
              </a:ext>
            </a:extLst>
          </p:cNvPr>
          <p:cNvSpPr txBox="1"/>
          <p:nvPr/>
        </p:nvSpPr>
        <p:spPr>
          <a:xfrm>
            <a:off x="5707895" y="615679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wl.excelsior.edu/writing-process/prewriting-strategies/prewriting-strategies-asking-defining-questions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1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xmlns="" id="{E9751CB9-7B25-4EB8-9A6F-82F822549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E1317383-CF3B-4B02-9512-BECBEF6362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B1D4C7A0-6DF2-4F2D-A45D-F111582974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DBF3943D-BCB6-4B31-809D-A005686483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xmlns="" id="{39373A6F-2E1F-4613-8E1D-D68057D29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92D63-6197-450A-A4E7-4AEF84A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 sz="2300">
                <a:solidFill>
                  <a:srgbClr val="FFFFFF"/>
                </a:solidFill>
              </a:rPr>
              <a:t>Outbreak and pandemic response committee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xmlns="" id="{1260528D-7ED7-4A09-A411-3EFE95FEC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solidFill>
                  <a:srgbClr val="FFFFFF"/>
                </a:solidFill>
              </a:rPr>
              <a:t>Ensure plans are in place</a:t>
            </a:r>
            <a:endParaRPr lang="en-US"/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Attend regular meetings 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Coordinate communications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Stay up to date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Plan education and training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Minimize the impact of influenza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pPr marL="305435" indent="-305435"/>
            <a:r>
              <a:rPr lang="en-US">
                <a:solidFill>
                  <a:srgbClr val="FFFFFF"/>
                </a:solidFill>
              </a:rPr>
              <a:t>Respond to positive COVID-19 cases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5" name="Content Placeholder 4" descr="A picture containing clock, drawing, sign&#10;&#10;Description automatically generated">
            <a:extLst>
              <a:ext uri="{FF2B5EF4-FFF2-40B4-BE49-F238E27FC236}">
                <a16:creationId xmlns:a16="http://schemas.microsoft.com/office/drawing/2014/main" xmlns="" id="{52951D8C-D303-45D0-B848-8CC36101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92231" y="2071072"/>
            <a:ext cx="6831503" cy="2698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D49043-C35C-4E7F-94CC-9C62CD9BEF93}"/>
              </a:ext>
            </a:extLst>
          </p:cNvPr>
          <p:cNvSpPr txBox="1"/>
          <p:nvPr/>
        </p:nvSpPr>
        <p:spPr>
          <a:xfrm>
            <a:off x="8946774" y="4569460"/>
            <a:ext cx="247696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Joint-stock_company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56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92989FB-1024-49B7-BDF1-B3CE27D48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58DC27-40DA-430C-B942-D2A08998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strategies to prevent widespread</a:t>
            </a:r>
            <a:b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>
                <a:solidFill>
                  <a:schemeClr val="bg1">
                    <a:lumMod val="85000"/>
                    <a:lumOff val="15000"/>
                  </a:schemeClr>
                </a:solidFill>
              </a:rPr>
              <a:t>COVID-19 infection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87D6F4-EC95-4EF1-A8AD-4B70386CEE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5F792DF-9D0A-4DB6-9A9E-7312F5A7E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C7EA7B-802E-41F4-8926-C4475287AA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9F7F4E2-C1D8-4BFC-BA97-1BDDD2DCCB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876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9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A2AEA-A194-4D0A-8A62-7C4249C93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33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/>
              <a:t>Scenario #1: Kendra</a:t>
            </a:r>
          </a:p>
        </p:txBody>
      </p:sp>
      <p:pic>
        <p:nvPicPr>
          <p:cNvPr id="12" name="Picture 13" descr="A person holding a swing&#10;&#10;Description generated with very high confidence">
            <a:extLst>
              <a:ext uri="{FF2B5EF4-FFF2-40B4-BE49-F238E27FC236}">
                <a16:creationId xmlns:a16="http://schemas.microsoft.com/office/drawing/2014/main" xmlns="" id="{5870FDC6-E73A-44BF-9959-8DAF6B4A9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3" r="15053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8" name="Rectangle 41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081EC9-FD8A-4DD6-850F-93B223318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000">
                <a:ea typeface="+mn-lt"/>
                <a:cs typeface="+mn-lt"/>
              </a:rPr>
              <a:t>No symptoms or contact reported on COVID-19 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Pre-Arrival Screening Questionnaire</a:t>
            </a:r>
          </a:p>
          <a:p>
            <a:pPr marL="305435" indent="-305435"/>
            <a:r>
              <a:rPr lang="en-US" sz="2000">
                <a:ea typeface="+mn-lt"/>
                <a:cs typeface="+mn-lt"/>
              </a:rPr>
              <a:t>Scheduled to come to center</a:t>
            </a:r>
          </a:p>
          <a:p>
            <a:pPr marL="0" indent="0">
              <a:buNone/>
            </a:pPr>
            <a:endParaRPr lang="en-US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4182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erson, indoor, room, holding&#10;&#10;Description generated with very high confidence">
            <a:extLst>
              <a:ext uri="{FF2B5EF4-FFF2-40B4-BE49-F238E27FC236}">
                <a16:creationId xmlns:a16="http://schemas.microsoft.com/office/drawing/2014/main" xmlns="" id="{75F7E461-71FD-45CA-8FB2-0BD4513AF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EE87EB-3853-45E3-9AEF-2CA656C0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Screening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F69D132-4083-4CE5-91C7-0BB2F3485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26" y="2266683"/>
            <a:ext cx="3374265" cy="2704562"/>
          </a:xfrm>
        </p:spPr>
        <p:txBody>
          <a:bodyPr>
            <a:normAutofit/>
          </a:bodyPr>
          <a:lstStyle/>
          <a:p>
            <a:pPr marL="305435" indent="-305435"/>
            <a:r>
              <a:rPr lang="en-US" sz="2400">
                <a:ea typeface="+mn-lt"/>
                <a:cs typeface="+mn-lt"/>
              </a:rPr>
              <a:t>Positive COVID-19 test on entry</a:t>
            </a:r>
          </a:p>
          <a:p>
            <a:pPr marL="305435" indent="-305435"/>
            <a:r>
              <a:rPr lang="en-US" sz="2400">
                <a:ea typeface="+mn-lt"/>
                <a:cs typeface="+mn-lt"/>
              </a:rPr>
              <a:t>Mild respiratory symptoms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D2EEF9-7817-4224-83C6-AC04442FC86A}"/>
              </a:ext>
            </a:extLst>
          </p:cNvPr>
          <p:cNvSpPr txBox="1"/>
          <p:nvPr/>
        </p:nvSpPr>
        <p:spPr>
          <a:xfrm>
            <a:off x="9841678" y="6657945"/>
            <a:ext cx="235032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44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1BB9A-654B-4672-A7EA-64EBEDA2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n-US" sz="2500"/>
              <a:t>Should Kendra Stay on center or go home?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C16113F-9CD2-41C8-BF42-6EC5A25B9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pPr marL="305435" indent="-305435"/>
            <a:r>
              <a:rPr lang="en-US">
                <a:ea typeface="+mn-lt"/>
                <a:cs typeface="+mn-lt"/>
              </a:rPr>
              <a:t>Most students will stay on center</a:t>
            </a:r>
            <a:endParaRPr lang="en-US"/>
          </a:p>
          <a:p>
            <a:pPr marL="305435" indent="-305435"/>
            <a:r>
              <a:rPr lang="en-US"/>
              <a:t>Mode of transportation</a:t>
            </a:r>
          </a:p>
          <a:p>
            <a:pPr marL="305435" indent="-305435"/>
            <a:r>
              <a:rPr lang="en-US"/>
              <a:t>Home environment</a:t>
            </a:r>
            <a:endParaRPr lang="en-US">
              <a:cs typeface="Calibri" panose="020F0502020204030204"/>
            </a:endParaRPr>
          </a:p>
          <a:p>
            <a:pPr marL="305435" indent="-305435"/>
            <a:r>
              <a:rPr lang="en-US">
                <a:cs typeface="Calibri" panose="020F0502020204030204"/>
              </a:rPr>
              <a:t>No public transportation</a:t>
            </a:r>
          </a:p>
          <a:p>
            <a:pPr marL="305435" indent="-305435"/>
            <a:endParaRPr lang="en-US">
              <a:cs typeface="Calibri" panose="020F0502020204030204"/>
            </a:endParaRPr>
          </a:p>
        </p:txBody>
      </p:sp>
      <p:pic>
        <p:nvPicPr>
          <p:cNvPr id="3" name="Picture 3" descr="A passenger bus that is driving down the road&#10;&#10;Description automatically generated">
            <a:extLst>
              <a:ext uri="{FF2B5EF4-FFF2-40B4-BE49-F238E27FC236}">
                <a16:creationId xmlns:a16="http://schemas.microsoft.com/office/drawing/2014/main" xmlns="" id="{A84993B5-188C-40E4-A8C0-CCE5EDBBC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0956" r="661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544D16-8A59-444D-BD89-718C2B7DADE0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1197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bedroom with a bed and desk in a room&#10;&#10;Description generated with very high confidence">
            <a:extLst>
              <a:ext uri="{FF2B5EF4-FFF2-40B4-BE49-F238E27FC236}">
                <a16:creationId xmlns:a16="http://schemas.microsoft.com/office/drawing/2014/main" xmlns="" id="{7494FC50-FAB2-46F6-A1C6-C09A186B5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1A2E7-9248-4D1B-A549-D6C32EBB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Isolation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BB851C86-4877-47C8-9ADE-BEFEE09B4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26" y="2266683"/>
            <a:ext cx="3374265" cy="2704562"/>
          </a:xfrm>
        </p:spPr>
        <p:txBody>
          <a:bodyPr>
            <a:normAutofit fontScale="85000" lnSpcReduction="10000"/>
          </a:bodyPr>
          <a:lstStyle/>
          <a:p>
            <a:pPr marL="305435" indent="-305435"/>
            <a:r>
              <a:rPr lang="en-US"/>
              <a:t>Private room and bathroom (may share room with other COVID+ student)</a:t>
            </a:r>
          </a:p>
          <a:p>
            <a:pPr marL="305435" indent="-305435"/>
            <a:r>
              <a:rPr lang="en-US"/>
              <a:t>Health and wellness staff check 2x/day</a:t>
            </a:r>
            <a:endParaRPr lang="en-US">
              <a:cs typeface="Calibri"/>
            </a:endParaRPr>
          </a:p>
          <a:p>
            <a:pPr marL="305435" indent="-305435"/>
            <a:r>
              <a:rPr lang="en-US">
                <a:cs typeface="Calibri"/>
              </a:rPr>
              <a:t>Symptom Tracker and Attestation 2x/day</a:t>
            </a:r>
            <a:endParaRPr lang="en-US"/>
          </a:p>
          <a:p>
            <a:pPr marL="305435" indent="-305435"/>
            <a:r>
              <a:rPr lang="en-US">
                <a:cs typeface="Calibri"/>
              </a:rPr>
              <a:t>Emotional Wellness Checks 1x/day</a:t>
            </a:r>
            <a:endParaRPr lang="en-US"/>
          </a:p>
          <a:p>
            <a:pPr marL="305435" indent="-305435"/>
            <a:r>
              <a:rPr lang="en-US"/>
              <a:t>Food delivered</a:t>
            </a:r>
            <a:endParaRPr lang="en-US">
              <a:cs typeface="Calibri"/>
            </a:endParaRPr>
          </a:p>
          <a:p>
            <a:pPr marL="305435" indent="-305435"/>
            <a:r>
              <a:rPr lang="en-US"/>
              <a:t>Follow SMGs and TGs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6B27F3-39D2-439F-B947-5A43ED155810}"/>
              </a:ext>
            </a:extLst>
          </p:cNvPr>
          <p:cNvSpPr txBox="1"/>
          <p:nvPr/>
        </p:nvSpPr>
        <p:spPr>
          <a:xfrm>
            <a:off x="9699010" y="6657945"/>
            <a:ext cx="2492990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931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XRUYQT3274NZ-681238054-1746</_dlc_DocId>
    <_dlc_DocIdUrl xmlns="b22f8f74-215c-4154-9939-bd29e4e8980e">
      <Url>https://supportservices.jobcorps.gov/health/_layouts/15/DocIdRedir.aspx?ID=XRUYQT3274NZ-681238054-1746</Url>
      <Description>XRUYQT3274NZ-681238054-1746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8D42667-A8C0-47CF-86A7-8A4FF571C5D4}"/>
</file>

<file path=customXml/itemProps2.xml><?xml version="1.0" encoding="utf-8"?>
<ds:datastoreItem xmlns:ds="http://schemas.openxmlformats.org/officeDocument/2006/customXml" ds:itemID="{12A2104A-B985-403B-B5C5-655C317AD90F}"/>
</file>

<file path=customXml/itemProps3.xml><?xml version="1.0" encoding="utf-8"?>
<ds:datastoreItem xmlns:ds="http://schemas.openxmlformats.org/officeDocument/2006/customXml" ds:itemID="{C78E1699-1D66-4FE5-9CF0-E52A68680D8C}"/>
</file>

<file path=customXml/itemProps4.xml><?xml version="1.0" encoding="utf-8"?>
<ds:datastoreItem xmlns:ds="http://schemas.openxmlformats.org/officeDocument/2006/customXml" ds:itemID="{73507508-8967-49CF-86C3-F71101DA4D1E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803</Words>
  <Application>Microsoft Office PowerPoint</Application>
  <PresentationFormat>Widescreen</PresentationFormat>
  <Paragraphs>152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Calibri Light</vt:lpstr>
      <vt:lpstr>Gill Sans MT</vt:lpstr>
      <vt:lpstr>Wingdings 2</vt:lpstr>
      <vt:lpstr>DividendVTI</vt:lpstr>
      <vt:lpstr>Medical, Mental Health, TEAP, and Oral Health COVID-19 Protocols: Overview and Scenarios</vt:lpstr>
      <vt:lpstr>Infection control Procedures</vt:lpstr>
      <vt:lpstr>Stay home if  you’re sick!</vt:lpstr>
      <vt:lpstr>Outbreak and pandemic response committee</vt:lpstr>
      <vt:lpstr>strategies to prevent widespread COVID-19 infection</vt:lpstr>
      <vt:lpstr>Scenario #1: Kendra</vt:lpstr>
      <vt:lpstr>Screening</vt:lpstr>
      <vt:lpstr>Should Kendra Stay on center or go home?</vt:lpstr>
      <vt:lpstr>Isolation</vt:lpstr>
      <vt:lpstr>PowerPoint Presentation</vt:lpstr>
      <vt:lpstr>PowerPoint Presentation</vt:lpstr>
      <vt:lpstr>Mental health and wellness  </vt:lpstr>
      <vt:lpstr>TEAP</vt:lpstr>
      <vt:lpstr>No in-person Dental services during isolation  May be evaluated</vt:lpstr>
      <vt:lpstr>Clearance to exit isolation</vt:lpstr>
      <vt:lpstr>Scenario #2: Anthony</vt:lpstr>
      <vt:lpstr>Quarantine in clusters</vt:lpstr>
      <vt:lpstr>At the end of  Anthony’s first  14 days on center</vt:lpstr>
      <vt:lpstr>What happens with Anthony and his cluster?</vt:lpstr>
      <vt:lpstr>Mental Health and Wellness during cluster quarantine or isolation</vt:lpstr>
      <vt:lpstr>teap Services during cluster quarantine</vt:lpstr>
      <vt:lpstr>No Oral health services during individual or cluster quarantine.  May be evaluated.</vt:lpstr>
      <vt:lpstr>Scenario #3A: Josie</vt:lpstr>
      <vt:lpstr>Josie moves into general procedures</vt:lpstr>
      <vt:lpstr>Mental health and teap general procedures</vt:lpstr>
      <vt:lpstr>Increase TUPP services</vt:lpstr>
      <vt:lpstr>Oral health general services</vt:lpstr>
      <vt:lpstr>Scenario #3b: Josie develops COVID-19 symptoms after 6 weeks and tests positive</vt:lpstr>
      <vt:lpstr>Work with your local public health department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Medical, Mental Health, TEAP, and Oral Health COVID-19 Protocols: Overview and Scenarios</dc:title>
  <dc:creator>Julie Luht</dc:creator>
  <cp:lastModifiedBy>Carolina Valdenegro</cp:lastModifiedBy>
  <cp:revision>4</cp:revision>
  <dcterms:created xsi:type="dcterms:W3CDTF">2020-10-09T12:10:03Z</dcterms:created>
  <dcterms:modified xsi:type="dcterms:W3CDTF">2020-10-09T17:53:53Z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_dlc_DocIdItemGuid">
    <vt:lpwstr>8e878294-3f7b-4a7d-a9bb-0ae2a48ddd8b</vt:lpwstr>
  </property>
</Properties>
</file>