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405" r:id="rId2"/>
    <p:sldId id="330" r:id="rId3"/>
    <p:sldId id="365" r:id="rId4"/>
    <p:sldId id="406" r:id="rId5"/>
    <p:sldId id="379" r:id="rId6"/>
    <p:sldId id="337" r:id="rId7"/>
    <p:sldId id="338" r:id="rId8"/>
    <p:sldId id="368" r:id="rId9"/>
    <p:sldId id="335" r:id="rId10"/>
    <p:sldId id="336" r:id="rId11"/>
    <p:sldId id="407" r:id="rId12"/>
    <p:sldId id="390" r:id="rId13"/>
    <p:sldId id="408" r:id="rId14"/>
    <p:sldId id="409" r:id="rId15"/>
    <p:sldId id="410" r:id="rId16"/>
    <p:sldId id="391" r:id="rId17"/>
    <p:sldId id="392" r:id="rId18"/>
    <p:sldId id="412" r:id="rId19"/>
    <p:sldId id="339" r:id="rId20"/>
    <p:sldId id="386" r:id="rId21"/>
    <p:sldId id="340" r:id="rId22"/>
    <p:sldId id="414" r:id="rId23"/>
    <p:sldId id="413" r:id="rId24"/>
    <p:sldId id="411" r:id="rId25"/>
    <p:sldId id="343" r:id="rId26"/>
    <p:sldId id="389" r:id="rId27"/>
    <p:sldId id="366" r:id="rId28"/>
    <p:sldId id="415" r:id="rId29"/>
    <p:sldId id="346" r:id="rId30"/>
    <p:sldId id="375" r:id="rId31"/>
    <p:sldId id="372" r:id="rId32"/>
    <p:sldId id="376" r:id="rId33"/>
    <p:sldId id="417" r:id="rId34"/>
    <p:sldId id="416" r:id="rId35"/>
    <p:sldId id="350" r:id="rId36"/>
    <p:sldId id="364" r:id="rId37"/>
  </p:sldIdLst>
  <p:sldSz cx="9144000" cy="6858000" type="screen4x3"/>
  <p:notesSz cx="7019925" cy="9305925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Rockwell" panose="02060603020205020403" pitchFamily="18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085"/>
    <a:srgbClr val="8F754A"/>
    <a:srgbClr val="3B2971"/>
    <a:srgbClr val="382971"/>
    <a:srgbClr val="3F2971"/>
    <a:srgbClr val="413085"/>
    <a:srgbClr val="493063"/>
    <a:srgbClr val="9983C3"/>
    <a:srgbClr val="8C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67" d="100"/>
          <a:sy n="67" d="100"/>
        </p:scale>
        <p:origin x="5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gs" Target="tags/tag1.xml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8.png"/><Relationship Id="rId6" Type="http://schemas.openxmlformats.org/officeDocument/2006/relationships/image" Target="../media/image15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4B955-9AB1-43BB-AE96-3F942CE91DB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141CE3-B9DD-498A-8F9C-378C0C3D6ECA}">
      <dgm:prSet/>
      <dgm:spPr/>
      <dgm:t>
        <a:bodyPr/>
        <a:lstStyle/>
        <a:p>
          <a:r>
            <a:rPr lang="en-US" dirty="0"/>
            <a:t>15-24-year-olds represent </a:t>
          </a:r>
        </a:p>
        <a:p>
          <a:r>
            <a:rPr lang="en-US" dirty="0"/>
            <a:t>     25% of the ever sexually active population</a:t>
          </a:r>
        </a:p>
        <a:p>
          <a:r>
            <a:rPr lang="en-US" dirty="0"/>
            <a:t>    ~50% all new STIs</a:t>
          </a:r>
        </a:p>
      </dgm:t>
    </dgm:pt>
    <dgm:pt modelId="{F7AE5D84-5551-4517-AC3C-32DC984146DD}" type="parTrans" cxnId="{8DFD99EE-6093-4176-8677-8D5DB8F990E7}">
      <dgm:prSet/>
      <dgm:spPr/>
      <dgm:t>
        <a:bodyPr/>
        <a:lstStyle/>
        <a:p>
          <a:endParaRPr lang="en-US"/>
        </a:p>
      </dgm:t>
    </dgm:pt>
    <dgm:pt modelId="{55955C86-A584-4E40-9A6F-5C20652A217D}" type="sibTrans" cxnId="{8DFD99EE-6093-4176-8677-8D5DB8F990E7}">
      <dgm:prSet/>
      <dgm:spPr/>
      <dgm:t>
        <a:bodyPr/>
        <a:lstStyle/>
        <a:p>
          <a:endParaRPr lang="en-US"/>
        </a:p>
      </dgm:t>
    </dgm:pt>
    <dgm:pt modelId="{FC6ED884-44FE-40C0-8A37-1B2129AA634D}">
      <dgm:prSet/>
      <dgm:spPr/>
      <dgm:t>
        <a:bodyPr/>
        <a:lstStyle/>
        <a:p>
          <a:r>
            <a:rPr lang="en-US" dirty="0"/>
            <a:t>2/3 of STIs occur among women</a:t>
          </a:r>
        </a:p>
      </dgm:t>
    </dgm:pt>
    <dgm:pt modelId="{F06F3D6B-A1B6-4A9E-8D10-2C8985EEF53E}" type="parTrans" cxnId="{A57DEF06-6264-4065-983B-09CF2CAE58A8}">
      <dgm:prSet/>
      <dgm:spPr/>
      <dgm:t>
        <a:bodyPr/>
        <a:lstStyle/>
        <a:p>
          <a:endParaRPr lang="en-US"/>
        </a:p>
      </dgm:t>
    </dgm:pt>
    <dgm:pt modelId="{A794EB95-30F5-4B27-8371-2BED2293DEA6}" type="sibTrans" cxnId="{A57DEF06-6264-4065-983B-09CF2CAE58A8}">
      <dgm:prSet/>
      <dgm:spPr/>
      <dgm:t>
        <a:bodyPr/>
        <a:lstStyle/>
        <a:p>
          <a:endParaRPr lang="en-US"/>
        </a:p>
      </dgm:t>
    </dgm:pt>
    <dgm:pt modelId="{B3DE2F11-A97B-43C5-B5CC-086A0E48F778}">
      <dgm:prSet/>
      <dgm:spPr/>
      <dgm:t>
        <a:bodyPr/>
        <a:lstStyle/>
        <a:p>
          <a:r>
            <a:rPr lang="en-US"/>
            <a:t>Men who have sex with men have higher rates</a:t>
          </a:r>
        </a:p>
      </dgm:t>
    </dgm:pt>
    <dgm:pt modelId="{CF91865C-FB40-47C4-83E2-1FDEF7818731}" type="parTrans" cxnId="{9BF86574-E345-4AEB-8E05-3B1D787FE6D9}">
      <dgm:prSet/>
      <dgm:spPr/>
      <dgm:t>
        <a:bodyPr/>
        <a:lstStyle/>
        <a:p>
          <a:endParaRPr lang="en-US"/>
        </a:p>
      </dgm:t>
    </dgm:pt>
    <dgm:pt modelId="{6AF7B114-D87B-4102-9A76-952623FFCBCB}" type="sibTrans" cxnId="{9BF86574-E345-4AEB-8E05-3B1D787FE6D9}">
      <dgm:prSet/>
      <dgm:spPr/>
      <dgm:t>
        <a:bodyPr/>
        <a:lstStyle/>
        <a:p>
          <a:endParaRPr lang="en-US"/>
        </a:p>
      </dgm:t>
    </dgm:pt>
    <dgm:pt modelId="{D53F8EBF-24D9-485B-8D49-FCE135728AAE}">
      <dgm:prSet/>
      <dgm:spPr/>
      <dgm:t>
        <a:bodyPr/>
        <a:lstStyle/>
        <a:p>
          <a:r>
            <a:rPr lang="en-US"/>
            <a:t>Transgender men and women have higher rates </a:t>
          </a:r>
        </a:p>
      </dgm:t>
    </dgm:pt>
    <dgm:pt modelId="{AC3808C9-598F-4C04-B337-79A1AAC31286}" type="parTrans" cxnId="{16C4DA65-0BC0-479D-A578-0A0A5F061398}">
      <dgm:prSet/>
      <dgm:spPr/>
      <dgm:t>
        <a:bodyPr/>
        <a:lstStyle/>
        <a:p>
          <a:endParaRPr lang="en-US"/>
        </a:p>
      </dgm:t>
    </dgm:pt>
    <dgm:pt modelId="{DB91F3F9-846D-40C5-86A0-EAEEE0310C0E}" type="sibTrans" cxnId="{16C4DA65-0BC0-479D-A578-0A0A5F061398}">
      <dgm:prSet/>
      <dgm:spPr/>
      <dgm:t>
        <a:bodyPr/>
        <a:lstStyle/>
        <a:p>
          <a:endParaRPr lang="en-US"/>
        </a:p>
      </dgm:t>
    </dgm:pt>
    <dgm:pt modelId="{854C03AB-DA8E-4E8F-9875-C6ED3D873EF7}" type="pres">
      <dgm:prSet presAssocID="{2DA4B955-9AB1-43BB-AE96-3F942CE91DB0}" presName="root" presStyleCnt="0">
        <dgm:presLayoutVars>
          <dgm:dir/>
          <dgm:resizeHandles val="exact"/>
        </dgm:presLayoutVars>
      </dgm:prSet>
      <dgm:spPr/>
    </dgm:pt>
    <dgm:pt modelId="{7A91F83E-CA9F-4905-A904-032234523F29}" type="pres">
      <dgm:prSet presAssocID="{2DA4B955-9AB1-43BB-AE96-3F942CE91DB0}" presName="container" presStyleCnt="0">
        <dgm:presLayoutVars>
          <dgm:dir/>
          <dgm:resizeHandles val="exact"/>
        </dgm:presLayoutVars>
      </dgm:prSet>
      <dgm:spPr/>
    </dgm:pt>
    <dgm:pt modelId="{90D436D5-16E5-4A27-8A3A-CD7F05307245}" type="pres">
      <dgm:prSet presAssocID="{8B141CE3-B9DD-498A-8F9C-378C0C3D6ECA}" presName="compNode" presStyleCnt="0"/>
      <dgm:spPr/>
    </dgm:pt>
    <dgm:pt modelId="{3A155B06-196C-4143-9A58-E369A09EE100}" type="pres">
      <dgm:prSet presAssocID="{8B141CE3-B9DD-498A-8F9C-378C0C3D6ECA}" presName="iconBgRect" presStyleLbl="bgShp" presStyleIdx="0" presStyleCnt="4"/>
      <dgm:spPr/>
    </dgm:pt>
    <dgm:pt modelId="{4A045363-37C9-4889-9142-92F25346B375}" type="pres">
      <dgm:prSet presAssocID="{8B141CE3-B9DD-498A-8F9C-378C0C3D6E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F25A2D88-C9DB-46E8-AA4B-50FDD34F0819}" type="pres">
      <dgm:prSet presAssocID="{8B141CE3-B9DD-498A-8F9C-378C0C3D6ECA}" presName="spaceRect" presStyleCnt="0"/>
      <dgm:spPr/>
    </dgm:pt>
    <dgm:pt modelId="{EE834AB4-C25A-4FDB-A843-6A93AA08A32A}" type="pres">
      <dgm:prSet presAssocID="{8B141CE3-B9DD-498A-8F9C-378C0C3D6ECA}" presName="textRect" presStyleLbl="revTx" presStyleIdx="0" presStyleCnt="4">
        <dgm:presLayoutVars>
          <dgm:chMax val="1"/>
          <dgm:chPref val="1"/>
        </dgm:presLayoutVars>
      </dgm:prSet>
      <dgm:spPr/>
    </dgm:pt>
    <dgm:pt modelId="{8CD71EB4-C23C-4DEF-8436-346E98CBE83A}" type="pres">
      <dgm:prSet presAssocID="{55955C86-A584-4E40-9A6F-5C20652A217D}" presName="sibTrans" presStyleLbl="sibTrans2D1" presStyleIdx="0" presStyleCnt="0"/>
      <dgm:spPr/>
    </dgm:pt>
    <dgm:pt modelId="{C21D95AC-638B-45E8-BD9C-E1E3AEE28766}" type="pres">
      <dgm:prSet presAssocID="{FC6ED884-44FE-40C0-8A37-1B2129AA634D}" presName="compNode" presStyleCnt="0"/>
      <dgm:spPr/>
    </dgm:pt>
    <dgm:pt modelId="{37C6BB01-F06C-494D-A9E4-4CFB152864FE}" type="pres">
      <dgm:prSet presAssocID="{FC6ED884-44FE-40C0-8A37-1B2129AA634D}" presName="iconBgRect" presStyleLbl="bgShp" presStyleIdx="1" presStyleCnt="4"/>
      <dgm:spPr/>
    </dgm:pt>
    <dgm:pt modelId="{AE150D32-6878-4EEC-8C4C-3C143C03389E}" type="pres">
      <dgm:prSet presAssocID="{FC6ED884-44FE-40C0-8A37-1B2129AA634D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 Beans"/>
        </a:ext>
      </dgm:extLst>
    </dgm:pt>
    <dgm:pt modelId="{87A53B06-CCAD-4479-8D13-86925024180B}" type="pres">
      <dgm:prSet presAssocID="{FC6ED884-44FE-40C0-8A37-1B2129AA634D}" presName="spaceRect" presStyleCnt="0"/>
      <dgm:spPr/>
    </dgm:pt>
    <dgm:pt modelId="{261F11B9-1914-4102-81A4-3EF10F60A2C9}" type="pres">
      <dgm:prSet presAssocID="{FC6ED884-44FE-40C0-8A37-1B2129AA634D}" presName="textRect" presStyleLbl="revTx" presStyleIdx="1" presStyleCnt="4">
        <dgm:presLayoutVars>
          <dgm:chMax val="1"/>
          <dgm:chPref val="1"/>
        </dgm:presLayoutVars>
      </dgm:prSet>
      <dgm:spPr/>
    </dgm:pt>
    <dgm:pt modelId="{FD2C96B8-4399-437B-8993-5D70113DF938}" type="pres">
      <dgm:prSet presAssocID="{A794EB95-30F5-4B27-8371-2BED2293DEA6}" presName="sibTrans" presStyleLbl="sibTrans2D1" presStyleIdx="0" presStyleCnt="0"/>
      <dgm:spPr/>
    </dgm:pt>
    <dgm:pt modelId="{1A35BF07-7BC6-4C49-BB87-47C533B7BFCB}" type="pres">
      <dgm:prSet presAssocID="{B3DE2F11-A97B-43C5-B5CC-086A0E48F778}" presName="compNode" presStyleCnt="0"/>
      <dgm:spPr/>
    </dgm:pt>
    <dgm:pt modelId="{E2A1FC07-3F26-4EF5-944A-903E4F6D23B9}" type="pres">
      <dgm:prSet presAssocID="{B3DE2F11-A97B-43C5-B5CC-086A0E48F778}" presName="iconBgRect" presStyleLbl="bgShp" presStyleIdx="2" presStyleCnt="4"/>
      <dgm:spPr/>
    </dgm:pt>
    <dgm:pt modelId="{3B15DE4A-AAF1-4B24-93D0-8AEB5218D370}" type="pres">
      <dgm:prSet presAssocID="{B3DE2F11-A97B-43C5-B5CC-086A0E48F778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E3B6A610-7747-43DE-AEC9-7C737541C1A1}" type="pres">
      <dgm:prSet presAssocID="{B3DE2F11-A97B-43C5-B5CC-086A0E48F778}" presName="spaceRect" presStyleCnt="0"/>
      <dgm:spPr/>
    </dgm:pt>
    <dgm:pt modelId="{D89B8B0A-67C9-4179-9BFD-7930834900A3}" type="pres">
      <dgm:prSet presAssocID="{B3DE2F11-A97B-43C5-B5CC-086A0E48F778}" presName="textRect" presStyleLbl="revTx" presStyleIdx="2" presStyleCnt="4">
        <dgm:presLayoutVars>
          <dgm:chMax val="1"/>
          <dgm:chPref val="1"/>
        </dgm:presLayoutVars>
      </dgm:prSet>
      <dgm:spPr/>
    </dgm:pt>
    <dgm:pt modelId="{481905BF-9547-4979-8986-637520E2E860}" type="pres">
      <dgm:prSet presAssocID="{6AF7B114-D87B-4102-9A76-952623FFCBCB}" presName="sibTrans" presStyleLbl="sibTrans2D1" presStyleIdx="0" presStyleCnt="0"/>
      <dgm:spPr/>
    </dgm:pt>
    <dgm:pt modelId="{7B44B184-EE42-4A00-A202-9D17384DA6A0}" type="pres">
      <dgm:prSet presAssocID="{D53F8EBF-24D9-485B-8D49-FCE135728AAE}" presName="compNode" presStyleCnt="0"/>
      <dgm:spPr/>
    </dgm:pt>
    <dgm:pt modelId="{8E799E8E-48BB-48DF-A981-7164A20AEDEC}" type="pres">
      <dgm:prSet presAssocID="{D53F8EBF-24D9-485B-8D49-FCE135728AAE}" presName="iconBgRect" presStyleLbl="bgShp" presStyleIdx="3" presStyleCnt="4"/>
      <dgm:spPr/>
    </dgm:pt>
    <dgm:pt modelId="{DCC475A2-5461-48CA-BC7D-BCC3FF4E938A}" type="pres">
      <dgm:prSet presAssocID="{D53F8EBF-24D9-485B-8D49-FCE135728AAE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3731F0CF-CB5A-4867-A396-AA34AF0488BC}" type="pres">
      <dgm:prSet presAssocID="{D53F8EBF-24D9-485B-8D49-FCE135728AAE}" presName="spaceRect" presStyleCnt="0"/>
      <dgm:spPr/>
    </dgm:pt>
    <dgm:pt modelId="{2E069311-8219-4AFE-BDD9-BF9220E284AA}" type="pres">
      <dgm:prSet presAssocID="{D53F8EBF-24D9-485B-8D49-FCE135728AA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7DEF06-6264-4065-983B-09CF2CAE58A8}" srcId="{2DA4B955-9AB1-43BB-AE96-3F942CE91DB0}" destId="{FC6ED884-44FE-40C0-8A37-1B2129AA634D}" srcOrd="1" destOrd="0" parTransId="{F06F3D6B-A1B6-4A9E-8D10-2C8985EEF53E}" sibTransId="{A794EB95-30F5-4B27-8371-2BED2293DEA6}"/>
    <dgm:cxn modelId="{DBD91112-A7E5-487D-A0EA-60ED964E5D70}" type="presOf" srcId="{8B141CE3-B9DD-498A-8F9C-378C0C3D6ECA}" destId="{EE834AB4-C25A-4FDB-A843-6A93AA08A32A}" srcOrd="0" destOrd="0" presId="urn:microsoft.com/office/officeart/2018/2/layout/IconCircleList"/>
    <dgm:cxn modelId="{82367116-D7EE-401F-B380-78EFFF67B1EE}" type="presOf" srcId="{FC6ED884-44FE-40C0-8A37-1B2129AA634D}" destId="{261F11B9-1914-4102-81A4-3EF10F60A2C9}" srcOrd="0" destOrd="0" presId="urn:microsoft.com/office/officeart/2018/2/layout/IconCircleList"/>
    <dgm:cxn modelId="{EC3A4732-05E6-456E-B1F0-15F5A1FDE91C}" type="presOf" srcId="{2DA4B955-9AB1-43BB-AE96-3F942CE91DB0}" destId="{854C03AB-DA8E-4E8F-9875-C6ED3D873EF7}" srcOrd="0" destOrd="0" presId="urn:microsoft.com/office/officeart/2018/2/layout/IconCircleList"/>
    <dgm:cxn modelId="{3E19E861-4B89-438F-9B65-DCEE4542BE6C}" type="presOf" srcId="{D53F8EBF-24D9-485B-8D49-FCE135728AAE}" destId="{2E069311-8219-4AFE-BDD9-BF9220E284AA}" srcOrd="0" destOrd="0" presId="urn:microsoft.com/office/officeart/2018/2/layout/IconCircleList"/>
    <dgm:cxn modelId="{16C4DA65-0BC0-479D-A578-0A0A5F061398}" srcId="{2DA4B955-9AB1-43BB-AE96-3F942CE91DB0}" destId="{D53F8EBF-24D9-485B-8D49-FCE135728AAE}" srcOrd="3" destOrd="0" parTransId="{AC3808C9-598F-4C04-B337-79A1AAC31286}" sibTransId="{DB91F3F9-846D-40C5-86A0-EAEEE0310C0E}"/>
    <dgm:cxn modelId="{9BF86574-E345-4AEB-8E05-3B1D787FE6D9}" srcId="{2DA4B955-9AB1-43BB-AE96-3F942CE91DB0}" destId="{B3DE2F11-A97B-43C5-B5CC-086A0E48F778}" srcOrd="2" destOrd="0" parTransId="{CF91865C-FB40-47C4-83E2-1FDEF7818731}" sibTransId="{6AF7B114-D87B-4102-9A76-952623FFCBCB}"/>
    <dgm:cxn modelId="{E5F2BF57-C289-4E85-BE55-635C65912BDE}" type="presOf" srcId="{6AF7B114-D87B-4102-9A76-952623FFCBCB}" destId="{481905BF-9547-4979-8986-637520E2E860}" srcOrd="0" destOrd="0" presId="urn:microsoft.com/office/officeart/2018/2/layout/IconCircleList"/>
    <dgm:cxn modelId="{0F9D4C8D-1CE4-4352-B716-4E683A954DD7}" type="presOf" srcId="{A794EB95-30F5-4B27-8371-2BED2293DEA6}" destId="{FD2C96B8-4399-437B-8993-5D70113DF938}" srcOrd="0" destOrd="0" presId="urn:microsoft.com/office/officeart/2018/2/layout/IconCircleList"/>
    <dgm:cxn modelId="{99584095-8B1F-4BC0-B8FA-C246C1CB0FBF}" type="presOf" srcId="{55955C86-A584-4E40-9A6F-5C20652A217D}" destId="{8CD71EB4-C23C-4DEF-8436-346E98CBE83A}" srcOrd="0" destOrd="0" presId="urn:microsoft.com/office/officeart/2018/2/layout/IconCircleList"/>
    <dgm:cxn modelId="{7A7F2DA7-DF5B-46CF-86B7-EA0A2F38F85B}" type="presOf" srcId="{B3DE2F11-A97B-43C5-B5CC-086A0E48F778}" destId="{D89B8B0A-67C9-4179-9BFD-7930834900A3}" srcOrd="0" destOrd="0" presId="urn:microsoft.com/office/officeart/2018/2/layout/IconCircleList"/>
    <dgm:cxn modelId="{8DFD99EE-6093-4176-8677-8D5DB8F990E7}" srcId="{2DA4B955-9AB1-43BB-AE96-3F942CE91DB0}" destId="{8B141CE3-B9DD-498A-8F9C-378C0C3D6ECA}" srcOrd="0" destOrd="0" parTransId="{F7AE5D84-5551-4517-AC3C-32DC984146DD}" sibTransId="{55955C86-A584-4E40-9A6F-5C20652A217D}"/>
    <dgm:cxn modelId="{5D1DB08E-45E9-4B99-8A39-557461F3E4BA}" type="presParOf" srcId="{854C03AB-DA8E-4E8F-9875-C6ED3D873EF7}" destId="{7A91F83E-CA9F-4905-A904-032234523F29}" srcOrd="0" destOrd="0" presId="urn:microsoft.com/office/officeart/2018/2/layout/IconCircleList"/>
    <dgm:cxn modelId="{58491708-7A88-4F6A-89B4-E6CD7F616B62}" type="presParOf" srcId="{7A91F83E-CA9F-4905-A904-032234523F29}" destId="{90D436D5-16E5-4A27-8A3A-CD7F05307245}" srcOrd="0" destOrd="0" presId="urn:microsoft.com/office/officeart/2018/2/layout/IconCircleList"/>
    <dgm:cxn modelId="{7FD23A7F-B0A0-4B5C-A282-407C86BF977E}" type="presParOf" srcId="{90D436D5-16E5-4A27-8A3A-CD7F05307245}" destId="{3A155B06-196C-4143-9A58-E369A09EE100}" srcOrd="0" destOrd="0" presId="urn:microsoft.com/office/officeart/2018/2/layout/IconCircleList"/>
    <dgm:cxn modelId="{83D56ABD-BA22-4D1C-A7FF-ACC2E5E1604B}" type="presParOf" srcId="{90D436D5-16E5-4A27-8A3A-CD7F05307245}" destId="{4A045363-37C9-4889-9142-92F25346B375}" srcOrd="1" destOrd="0" presId="urn:microsoft.com/office/officeart/2018/2/layout/IconCircleList"/>
    <dgm:cxn modelId="{55BEF8A4-A0AC-46A4-A7C6-C429B3E1B6B7}" type="presParOf" srcId="{90D436D5-16E5-4A27-8A3A-CD7F05307245}" destId="{F25A2D88-C9DB-46E8-AA4B-50FDD34F0819}" srcOrd="2" destOrd="0" presId="urn:microsoft.com/office/officeart/2018/2/layout/IconCircleList"/>
    <dgm:cxn modelId="{D6BABD25-ED64-40BC-8538-B98FFB80E07E}" type="presParOf" srcId="{90D436D5-16E5-4A27-8A3A-CD7F05307245}" destId="{EE834AB4-C25A-4FDB-A843-6A93AA08A32A}" srcOrd="3" destOrd="0" presId="urn:microsoft.com/office/officeart/2018/2/layout/IconCircleList"/>
    <dgm:cxn modelId="{E6E4079D-EC80-410B-A86F-66F2D78B7DBA}" type="presParOf" srcId="{7A91F83E-CA9F-4905-A904-032234523F29}" destId="{8CD71EB4-C23C-4DEF-8436-346E98CBE83A}" srcOrd="1" destOrd="0" presId="urn:microsoft.com/office/officeart/2018/2/layout/IconCircleList"/>
    <dgm:cxn modelId="{5D262842-0251-4EF7-929B-61D90547DCC0}" type="presParOf" srcId="{7A91F83E-CA9F-4905-A904-032234523F29}" destId="{C21D95AC-638B-45E8-BD9C-E1E3AEE28766}" srcOrd="2" destOrd="0" presId="urn:microsoft.com/office/officeart/2018/2/layout/IconCircleList"/>
    <dgm:cxn modelId="{DE3CC1DA-7DFE-4469-9C94-7014712C2163}" type="presParOf" srcId="{C21D95AC-638B-45E8-BD9C-E1E3AEE28766}" destId="{37C6BB01-F06C-494D-A9E4-4CFB152864FE}" srcOrd="0" destOrd="0" presId="urn:microsoft.com/office/officeart/2018/2/layout/IconCircleList"/>
    <dgm:cxn modelId="{45485563-3126-43BA-932C-C1D20D09A50B}" type="presParOf" srcId="{C21D95AC-638B-45E8-BD9C-E1E3AEE28766}" destId="{AE150D32-6878-4EEC-8C4C-3C143C03389E}" srcOrd="1" destOrd="0" presId="urn:microsoft.com/office/officeart/2018/2/layout/IconCircleList"/>
    <dgm:cxn modelId="{E8400C36-270D-49A3-9DD3-DC5B0832877A}" type="presParOf" srcId="{C21D95AC-638B-45E8-BD9C-E1E3AEE28766}" destId="{87A53B06-CCAD-4479-8D13-86925024180B}" srcOrd="2" destOrd="0" presId="urn:microsoft.com/office/officeart/2018/2/layout/IconCircleList"/>
    <dgm:cxn modelId="{F24949F6-7A27-420F-9913-6754ADA1C71B}" type="presParOf" srcId="{C21D95AC-638B-45E8-BD9C-E1E3AEE28766}" destId="{261F11B9-1914-4102-81A4-3EF10F60A2C9}" srcOrd="3" destOrd="0" presId="urn:microsoft.com/office/officeart/2018/2/layout/IconCircleList"/>
    <dgm:cxn modelId="{8B4AD498-C72A-4DF5-ADA6-E0D4B47D18CC}" type="presParOf" srcId="{7A91F83E-CA9F-4905-A904-032234523F29}" destId="{FD2C96B8-4399-437B-8993-5D70113DF938}" srcOrd="3" destOrd="0" presId="urn:microsoft.com/office/officeart/2018/2/layout/IconCircleList"/>
    <dgm:cxn modelId="{70F32A4A-D400-4BA5-877C-83B2A970421C}" type="presParOf" srcId="{7A91F83E-CA9F-4905-A904-032234523F29}" destId="{1A35BF07-7BC6-4C49-BB87-47C533B7BFCB}" srcOrd="4" destOrd="0" presId="urn:microsoft.com/office/officeart/2018/2/layout/IconCircleList"/>
    <dgm:cxn modelId="{E0067254-FCFA-4C91-9FE3-5221E714A3C5}" type="presParOf" srcId="{1A35BF07-7BC6-4C49-BB87-47C533B7BFCB}" destId="{E2A1FC07-3F26-4EF5-944A-903E4F6D23B9}" srcOrd="0" destOrd="0" presId="urn:microsoft.com/office/officeart/2018/2/layout/IconCircleList"/>
    <dgm:cxn modelId="{B623D75F-8CFF-4FAA-966C-1F19BDD69B52}" type="presParOf" srcId="{1A35BF07-7BC6-4C49-BB87-47C533B7BFCB}" destId="{3B15DE4A-AAF1-4B24-93D0-8AEB5218D370}" srcOrd="1" destOrd="0" presId="urn:microsoft.com/office/officeart/2018/2/layout/IconCircleList"/>
    <dgm:cxn modelId="{F7C1BAFC-3944-4620-A382-71CB2DA7F4BD}" type="presParOf" srcId="{1A35BF07-7BC6-4C49-BB87-47C533B7BFCB}" destId="{E3B6A610-7747-43DE-AEC9-7C737541C1A1}" srcOrd="2" destOrd="0" presId="urn:microsoft.com/office/officeart/2018/2/layout/IconCircleList"/>
    <dgm:cxn modelId="{E7A34A57-27C5-4F71-BC52-08007EE5975D}" type="presParOf" srcId="{1A35BF07-7BC6-4C49-BB87-47C533B7BFCB}" destId="{D89B8B0A-67C9-4179-9BFD-7930834900A3}" srcOrd="3" destOrd="0" presId="urn:microsoft.com/office/officeart/2018/2/layout/IconCircleList"/>
    <dgm:cxn modelId="{92F5B540-0BA0-48E3-83C0-0B737143D35A}" type="presParOf" srcId="{7A91F83E-CA9F-4905-A904-032234523F29}" destId="{481905BF-9547-4979-8986-637520E2E860}" srcOrd="5" destOrd="0" presId="urn:microsoft.com/office/officeart/2018/2/layout/IconCircleList"/>
    <dgm:cxn modelId="{2A74EA21-8BBC-4C46-9BEC-99C103410D21}" type="presParOf" srcId="{7A91F83E-CA9F-4905-A904-032234523F29}" destId="{7B44B184-EE42-4A00-A202-9D17384DA6A0}" srcOrd="6" destOrd="0" presId="urn:microsoft.com/office/officeart/2018/2/layout/IconCircleList"/>
    <dgm:cxn modelId="{64DD1A86-C18E-44B5-97D7-3C5C6C001CA6}" type="presParOf" srcId="{7B44B184-EE42-4A00-A202-9D17384DA6A0}" destId="{8E799E8E-48BB-48DF-A981-7164A20AEDEC}" srcOrd="0" destOrd="0" presId="urn:microsoft.com/office/officeart/2018/2/layout/IconCircleList"/>
    <dgm:cxn modelId="{D7DBD982-65A6-42CD-82A1-4307D97C53B1}" type="presParOf" srcId="{7B44B184-EE42-4A00-A202-9D17384DA6A0}" destId="{DCC475A2-5461-48CA-BC7D-BCC3FF4E938A}" srcOrd="1" destOrd="0" presId="urn:microsoft.com/office/officeart/2018/2/layout/IconCircleList"/>
    <dgm:cxn modelId="{BF13C868-E2D5-435C-B64B-CF8236E43514}" type="presParOf" srcId="{7B44B184-EE42-4A00-A202-9D17384DA6A0}" destId="{3731F0CF-CB5A-4867-A396-AA34AF0488BC}" srcOrd="2" destOrd="0" presId="urn:microsoft.com/office/officeart/2018/2/layout/IconCircleList"/>
    <dgm:cxn modelId="{E9264E6F-23B1-464E-B78B-0BECEFB0FC78}" type="presParOf" srcId="{7B44B184-EE42-4A00-A202-9D17384DA6A0}" destId="{2E069311-8219-4AFE-BDD9-BF9220E284A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6F9B5-411E-4B7B-9E64-3800F99E8E3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5CB7F8-C881-4402-83F5-A5F012141EDA}">
      <dgm:prSet/>
      <dgm:spPr/>
      <dgm:t>
        <a:bodyPr/>
        <a:lstStyle/>
        <a:p>
          <a:r>
            <a:rPr lang="en-US" dirty="0"/>
            <a:t>Partner factors</a:t>
          </a:r>
        </a:p>
      </dgm:t>
    </dgm:pt>
    <dgm:pt modelId="{3D2170F1-2335-41D3-AE65-20094264D3AB}" type="parTrans" cxnId="{FF168723-F4F9-4AC1-9A98-52B7402E5F8F}">
      <dgm:prSet/>
      <dgm:spPr/>
      <dgm:t>
        <a:bodyPr/>
        <a:lstStyle/>
        <a:p>
          <a:endParaRPr lang="en-US"/>
        </a:p>
      </dgm:t>
    </dgm:pt>
    <dgm:pt modelId="{22118061-1A68-45A2-AFA1-AD66377C96B2}" type="sibTrans" cxnId="{FF168723-F4F9-4AC1-9A98-52B7402E5F8F}">
      <dgm:prSet/>
      <dgm:spPr/>
      <dgm:t>
        <a:bodyPr/>
        <a:lstStyle/>
        <a:p>
          <a:endParaRPr lang="en-US"/>
        </a:p>
      </dgm:t>
    </dgm:pt>
    <dgm:pt modelId="{ECECEF48-D00F-4B4B-BEC5-59CC1F3FF7BC}">
      <dgm:prSet/>
      <dgm:spPr/>
      <dgm:t>
        <a:bodyPr/>
        <a:lstStyle/>
        <a:p>
          <a:r>
            <a:rPr lang="en-US" dirty="0"/>
            <a:t>Concurrent partners</a:t>
          </a:r>
        </a:p>
      </dgm:t>
    </dgm:pt>
    <dgm:pt modelId="{7F374D36-93D7-4E21-BD65-23DB0822E04B}" type="parTrans" cxnId="{1DDBA79B-A1A7-4A02-992C-2298EB28F5DE}">
      <dgm:prSet/>
      <dgm:spPr/>
      <dgm:t>
        <a:bodyPr/>
        <a:lstStyle/>
        <a:p>
          <a:endParaRPr lang="en-US"/>
        </a:p>
      </dgm:t>
    </dgm:pt>
    <dgm:pt modelId="{77F13AB5-66B8-4106-8033-B65E119A5741}" type="sibTrans" cxnId="{1DDBA79B-A1A7-4A02-992C-2298EB28F5DE}">
      <dgm:prSet/>
      <dgm:spPr/>
      <dgm:t>
        <a:bodyPr/>
        <a:lstStyle/>
        <a:p>
          <a:endParaRPr lang="en-US"/>
        </a:p>
      </dgm:t>
    </dgm:pt>
    <dgm:pt modelId="{9364DB00-4D0F-4AA3-B818-5E7C7BFBE5F2}">
      <dgm:prSet/>
      <dgm:spPr/>
      <dgm:t>
        <a:bodyPr/>
        <a:lstStyle/>
        <a:p>
          <a:r>
            <a:rPr lang="en-US" dirty="0"/>
            <a:t>Short term relationships</a:t>
          </a:r>
        </a:p>
      </dgm:t>
    </dgm:pt>
    <dgm:pt modelId="{F4ED1F4B-1491-4364-8249-68F945FD4BA3}" type="parTrans" cxnId="{DF382406-5949-4A4E-8E0F-F6F69C081BE2}">
      <dgm:prSet/>
      <dgm:spPr/>
      <dgm:t>
        <a:bodyPr/>
        <a:lstStyle/>
        <a:p>
          <a:endParaRPr lang="en-US"/>
        </a:p>
      </dgm:t>
    </dgm:pt>
    <dgm:pt modelId="{E7D1FC71-546A-42B1-8E8D-480874005B1B}" type="sibTrans" cxnId="{DF382406-5949-4A4E-8E0F-F6F69C081BE2}">
      <dgm:prSet/>
      <dgm:spPr/>
      <dgm:t>
        <a:bodyPr/>
        <a:lstStyle/>
        <a:p>
          <a:endParaRPr lang="en-US"/>
        </a:p>
      </dgm:t>
    </dgm:pt>
    <dgm:pt modelId="{0FF48972-85E6-4FD7-883D-D95511304031}">
      <dgm:prSet/>
      <dgm:spPr/>
      <dgm:t>
        <a:bodyPr/>
        <a:lstStyle/>
        <a:p>
          <a:r>
            <a:rPr lang="en-US"/>
            <a:t>Health care access</a:t>
          </a:r>
        </a:p>
      </dgm:t>
    </dgm:pt>
    <dgm:pt modelId="{4F5D8417-1C09-4677-A305-E5038076461B}" type="parTrans" cxnId="{1C1461AC-D802-4EEC-9595-8EE3EF2DFBAB}">
      <dgm:prSet/>
      <dgm:spPr/>
      <dgm:t>
        <a:bodyPr/>
        <a:lstStyle/>
        <a:p>
          <a:endParaRPr lang="en-US"/>
        </a:p>
      </dgm:t>
    </dgm:pt>
    <dgm:pt modelId="{3B4EF29E-B5CE-4BE2-95BC-D52E33F25B21}" type="sibTrans" cxnId="{1C1461AC-D802-4EEC-9595-8EE3EF2DFBAB}">
      <dgm:prSet/>
      <dgm:spPr/>
      <dgm:t>
        <a:bodyPr/>
        <a:lstStyle/>
        <a:p>
          <a:endParaRPr lang="en-US"/>
        </a:p>
      </dgm:t>
    </dgm:pt>
    <dgm:pt modelId="{B30555DC-C4AE-4E0A-B080-999E0A510CB0}">
      <dgm:prSet/>
      <dgm:spPr/>
      <dgm:t>
        <a:bodyPr/>
        <a:lstStyle/>
        <a:p>
          <a:r>
            <a:rPr lang="en-US"/>
            <a:t>Parental insurance</a:t>
          </a:r>
        </a:p>
      </dgm:t>
    </dgm:pt>
    <dgm:pt modelId="{3CDE17E9-EC0E-4E7F-8A62-33F2AE634078}" type="parTrans" cxnId="{A9B3EEA0-391B-4476-8F11-A93507AEDC3C}">
      <dgm:prSet/>
      <dgm:spPr/>
      <dgm:t>
        <a:bodyPr/>
        <a:lstStyle/>
        <a:p>
          <a:endParaRPr lang="en-US"/>
        </a:p>
      </dgm:t>
    </dgm:pt>
    <dgm:pt modelId="{65B2EBA1-38D4-4FDC-B605-12CCD908109C}" type="sibTrans" cxnId="{A9B3EEA0-391B-4476-8F11-A93507AEDC3C}">
      <dgm:prSet/>
      <dgm:spPr/>
      <dgm:t>
        <a:bodyPr/>
        <a:lstStyle/>
        <a:p>
          <a:endParaRPr lang="en-US"/>
        </a:p>
      </dgm:t>
    </dgm:pt>
    <dgm:pt modelId="{93B8A2AE-F7D7-4F78-B08D-B11E54832CE6}">
      <dgm:prSet/>
      <dgm:spPr/>
      <dgm:t>
        <a:bodyPr/>
        <a:lstStyle/>
        <a:p>
          <a:r>
            <a:rPr lang="en-US"/>
            <a:t>Consent for care</a:t>
          </a:r>
        </a:p>
      </dgm:t>
    </dgm:pt>
    <dgm:pt modelId="{DB6DDC97-8114-4887-AD0D-8ECF9C05E8C2}" type="parTrans" cxnId="{472AD256-4E03-4000-AC02-CE4CAF4B0A26}">
      <dgm:prSet/>
      <dgm:spPr/>
      <dgm:t>
        <a:bodyPr/>
        <a:lstStyle/>
        <a:p>
          <a:endParaRPr lang="en-US"/>
        </a:p>
      </dgm:t>
    </dgm:pt>
    <dgm:pt modelId="{5EC3CD97-E13A-4D85-AE19-6A1F39885928}" type="sibTrans" cxnId="{472AD256-4E03-4000-AC02-CE4CAF4B0A26}">
      <dgm:prSet/>
      <dgm:spPr/>
      <dgm:t>
        <a:bodyPr/>
        <a:lstStyle/>
        <a:p>
          <a:endParaRPr lang="en-US"/>
        </a:p>
      </dgm:t>
    </dgm:pt>
    <dgm:pt modelId="{868E08E2-2DCD-4412-86DB-2D90D7ACCF36}">
      <dgm:prSet/>
      <dgm:spPr/>
      <dgm:t>
        <a:bodyPr/>
        <a:lstStyle/>
        <a:p>
          <a:r>
            <a:rPr lang="en-US"/>
            <a:t>Clinician behavior </a:t>
          </a:r>
        </a:p>
      </dgm:t>
    </dgm:pt>
    <dgm:pt modelId="{6F53429D-EE91-42A9-B02C-6909B606EE13}" type="parTrans" cxnId="{5C41C112-E704-41F7-91BB-E746080BC293}">
      <dgm:prSet/>
      <dgm:spPr/>
      <dgm:t>
        <a:bodyPr/>
        <a:lstStyle/>
        <a:p>
          <a:endParaRPr lang="en-US"/>
        </a:p>
      </dgm:t>
    </dgm:pt>
    <dgm:pt modelId="{A31C2921-5C9C-4670-B694-ED9BC24B4FA4}" type="sibTrans" cxnId="{5C41C112-E704-41F7-91BB-E746080BC293}">
      <dgm:prSet/>
      <dgm:spPr/>
      <dgm:t>
        <a:bodyPr/>
        <a:lstStyle/>
        <a:p>
          <a:endParaRPr lang="en-US"/>
        </a:p>
      </dgm:t>
    </dgm:pt>
    <dgm:pt modelId="{883885EE-B44D-4544-AF62-A671285CD09D}">
      <dgm:prSet/>
      <dgm:spPr/>
      <dgm:t>
        <a:bodyPr/>
        <a:lstStyle/>
        <a:p>
          <a:r>
            <a:rPr lang="en-US"/>
            <a:t>Social factors</a:t>
          </a:r>
        </a:p>
      </dgm:t>
    </dgm:pt>
    <dgm:pt modelId="{C3154E98-08FE-407A-AB82-6A8732055D8A}" type="parTrans" cxnId="{A427CC53-FB76-427D-8155-08EBD57186D6}">
      <dgm:prSet/>
      <dgm:spPr/>
      <dgm:t>
        <a:bodyPr/>
        <a:lstStyle/>
        <a:p>
          <a:endParaRPr lang="en-US"/>
        </a:p>
      </dgm:t>
    </dgm:pt>
    <dgm:pt modelId="{2105A8F1-A12F-43A2-B48C-04C95FDC45DB}" type="sibTrans" cxnId="{A427CC53-FB76-427D-8155-08EBD57186D6}">
      <dgm:prSet/>
      <dgm:spPr/>
      <dgm:t>
        <a:bodyPr/>
        <a:lstStyle/>
        <a:p>
          <a:endParaRPr lang="en-US"/>
        </a:p>
      </dgm:t>
    </dgm:pt>
    <dgm:pt modelId="{93D6CE34-9754-46D2-90FF-A32AA082E6DF}">
      <dgm:prSet/>
      <dgm:spPr/>
      <dgm:t>
        <a:bodyPr/>
        <a:lstStyle/>
        <a:p>
          <a:r>
            <a:rPr lang="en-US" dirty="0"/>
            <a:t>Stigma</a:t>
          </a:r>
        </a:p>
      </dgm:t>
    </dgm:pt>
    <dgm:pt modelId="{CA7EED25-DCDD-4F07-B54B-495341DFE174}" type="parTrans" cxnId="{A70C3C32-61F6-43E4-95C5-9CCAE840D999}">
      <dgm:prSet/>
      <dgm:spPr/>
      <dgm:t>
        <a:bodyPr/>
        <a:lstStyle/>
        <a:p>
          <a:endParaRPr lang="en-US"/>
        </a:p>
      </dgm:t>
    </dgm:pt>
    <dgm:pt modelId="{C55C0019-042E-4930-8948-AF6B7B377B7D}" type="sibTrans" cxnId="{A70C3C32-61F6-43E4-95C5-9CCAE840D999}">
      <dgm:prSet/>
      <dgm:spPr/>
      <dgm:t>
        <a:bodyPr/>
        <a:lstStyle/>
        <a:p>
          <a:endParaRPr lang="en-US"/>
        </a:p>
      </dgm:t>
    </dgm:pt>
    <dgm:pt modelId="{5C59DEBC-870A-4A8E-A476-43A1CE930953}">
      <dgm:prSet/>
      <dgm:spPr/>
      <dgm:t>
        <a:bodyPr/>
        <a:lstStyle/>
        <a:p>
          <a:r>
            <a:rPr lang="en-US" dirty="0"/>
            <a:t>Social networks</a:t>
          </a:r>
        </a:p>
      </dgm:t>
    </dgm:pt>
    <dgm:pt modelId="{DEB41D2A-B29C-4644-9541-57F8992A0385}" type="parTrans" cxnId="{8D91DEB5-C1C5-44FE-9BCA-46735C395AF4}">
      <dgm:prSet/>
      <dgm:spPr/>
    </dgm:pt>
    <dgm:pt modelId="{118737FE-583E-424E-917B-AD12AE073A19}" type="sibTrans" cxnId="{8D91DEB5-C1C5-44FE-9BCA-46735C395AF4}">
      <dgm:prSet/>
      <dgm:spPr/>
    </dgm:pt>
    <dgm:pt modelId="{F5B4CF6E-1015-488F-8DEA-F7E5B6184946}">
      <dgm:prSet/>
      <dgm:spPr/>
      <dgm:t>
        <a:bodyPr/>
        <a:lstStyle/>
        <a:p>
          <a:r>
            <a:rPr lang="en-US" dirty="0"/>
            <a:t>Condom use</a:t>
          </a:r>
        </a:p>
      </dgm:t>
    </dgm:pt>
    <dgm:pt modelId="{6D89B334-39A0-48D5-BB12-CF5E907D0174}" type="parTrans" cxnId="{9E107B5D-03B2-4AD3-AC6A-68058EA528D1}">
      <dgm:prSet/>
      <dgm:spPr/>
    </dgm:pt>
    <dgm:pt modelId="{C5013B01-FC91-4005-B801-FA1165238D44}" type="sibTrans" cxnId="{9E107B5D-03B2-4AD3-AC6A-68058EA528D1}">
      <dgm:prSet/>
      <dgm:spPr/>
    </dgm:pt>
    <dgm:pt modelId="{450382FD-B1B9-4783-AA71-56F556A72183}" type="pres">
      <dgm:prSet presAssocID="{CE46F9B5-411E-4B7B-9E64-3800F99E8E3A}" presName="Name0" presStyleCnt="0">
        <dgm:presLayoutVars>
          <dgm:dir/>
          <dgm:animLvl val="lvl"/>
          <dgm:resizeHandles val="exact"/>
        </dgm:presLayoutVars>
      </dgm:prSet>
      <dgm:spPr/>
    </dgm:pt>
    <dgm:pt modelId="{B6010193-FAE0-4DEE-BDF1-599F0A5E75FE}" type="pres">
      <dgm:prSet presAssocID="{B35CB7F8-C881-4402-83F5-A5F012141EDA}" presName="composite" presStyleCnt="0"/>
      <dgm:spPr/>
    </dgm:pt>
    <dgm:pt modelId="{45D568FA-1FFD-44E5-9043-DA150B5FDE39}" type="pres">
      <dgm:prSet presAssocID="{B35CB7F8-C881-4402-83F5-A5F012141E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BA1EE6-38C1-4B11-BB5D-B6D587E50898}" type="pres">
      <dgm:prSet presAssocID="{B35CB7F8-C881-4402-83F5-A5F012141EDA}" presName="desTx" presStyleLbl="alignAccFollowNode1" presStyleIdx="0" presStyleCnt="3">
        <dgm:presLayoutVars>
          <dgm:bulletEnabled val="1"/>
        </dgm:presLayoutVars>
      </dgm:prSet>
      <dgm:spPr/>
    </dgm:pt>
    <dgm:pt modelId="{2E517E09-940A-47B2-9CEE-E348DCE0FCDD}" type="pres">
      <dgm:prSet presAssocID="{22118061-1A68-45A2-AFA1-AD66377C96B2}" presName="space" presStyleCnt="0"/>
      <dgm:spPr/>
    </dgm:pt>
    <dgm:pt modelId="{D0890005-6A61-41B5-857D-F0E204580620}" type="pres">
      <dgm:prSet presAssocID="{0FF48972-85E6-4FD7-883D-D95511304031}" presName="composite" presStyleCnt="0"/>
      <dgm:spPr/>
    </dgm:pt>
    <dgm:pt modelId="{93ACB852-F8E4-4E58-83C6-F88FDF76E1DD}" type="pres">
      <dgm:prSet presAssocID="{0FF48972-85E6-4FD7-883D-D955113040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465DD6-48A0-4F43-98E8-378BD870DC7C}" type="pres">
      <dgm:prSet presAssocID="{0FF48972-85E6-4FD7-883D-D95511304031}" presName="desTx" presStyleLbl="alignAccFollowNode1" presStyleIdx="1" presStyleCnt="3">
        <dgm:presLayoutVars>
          <dgm:bulletEnabled val="1"/>
        </dgm:presLayoutVars>
      </dgm:prSet>
      <dgm:spPr/>
    </dgm:pt>
    <dgm:pt modelId="{56AE7F80-EDFF-40E6-AABC-4F453F3D7F68}" type="pres">
      <dgm:prSet presAssocID="{3B4EF29E-B5CE-4BE2-95BC-D52E33F25B21}" presName="space" presStyleCnt="0"/>
      <dgm:spPr/>
    </dgm:pt>
    <dgm:pt modelId="{BF0307BF-2EFD-4F41-9B06-F6AC5986E472}" type="pres">
      <dgm:prSet presAssocID="{883885EE-B44D-4544-AF62-A671285CD09D}" presName="composite" presStyleCnt="0"/>
      <dgm:spPr/>
    </dgm:pt>
    <dgm:pt modelId="{9B273EB5-2F43-4F3E-A3BF-5F5A18B91617}" type="pres">
      <dgm:prSet presAssocID="{883885EE-B44D-4544-AF62-A671285CD0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5E94E9C-5802-4662-A74A-E5C0109924A6}" type="pres">
      <dgm:prSet presAssocID="{883885EE-B44D-4544-AF62-A671285CD09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F382406-5949-4A4E-8E0F-F6F69C081BE2}" srcId="{B35CB7F8-C881-4402-83F5-A5F012141EDA}" destId="{9364DB00-4D0F-4AA3-B818-5E7C7BFBE5F2}" srcOrd="1" destOrd="0" parTransId="{F4ED1F4B-1491-4364-8249-68F945FD4BA3}" sibTransId="{E7D1FC71-546A-42B1-8E8D-480874005B1B}"/>
    <dgm:cxn modelId="{AD36A606-F00F-464D-A2BF-2907C3E29D0D}" type="presOf" srcId="{93B8A2AE-F7D7-4F78-B08D-B11E54832CE6}" destId="{21465DD6-48A0-4F43-98E8-378BD870DC7C}" srcOrd="0" destOrd="1" presId="urn:microsoft.com/office/officeart/2005/8/layout/hList1"/>
    <dgm:cxn modelId="{22490512-0837-4DE8-9D20-D7F3385FC857}" type="presOf" srcId="{B35CB7F8-C881-4402-83F5-A5F012141EDA}" destId="{45D568FA-1FFD-44E5-9043-DA150B5FDE39}" srcOrd="0" destOrd="0" presId="urn:microsoft.com/office/officeart/2005/8/layout/hList1"/>
    <dgm:cxn modelId="{5C41C112-E704-41F7-91BB-E746080BC293}" srcId="{0FF48972-85E6-4FD7-883D-D95511304031}" destId="{868E08E2-2DCD-4412-86DB-2D90D7ACCF36}" srcOrd="2" destOrd="0" parTransId="{6F53429D-EE91-42A9-B02C-6909B606EE13}" sibTransId="{A31C2921-5C9C-4670-B694-ED9BC24B4FA4}"/>
    <dgm:cxn modelId="{FF168723-F4F9-4AC1-9A98-52B7402E5F8F}" srcId="{CE46F9B5-411E-4B7B-9E64-3800F99E8E3A}" destId="{B35CB7F8-C881-4402-83F5-A5F012141EDA}" srcOrd="0" destOrd="0" parTransId="{3D2170F1-2335-41D3-AE65-20094264D3AB}" sibTransId="{22118061-1A68-45A2-AFA1-AD66377C96B2}"/>
    <dgm:cxn modelId="{D4D16429-5984-4426-9ABB-03125C2440C0}" type="presOf" srcId="{CE46F9B5-411E-4B7B-9E64-3800F99E8E3A}" destId="{450382FD-B1B9-4783-AA71-56F556A72183}" srcOrd="0" destOrd="0" presId="urn:microsoft.com/office/officeart/2005/8/layout/hList1"/>
    <dgm:cxn modelId="{A70C3C32-61F6-43E4-95C5-9CCAE840D999}" srcId="{883885EE-B44D-4544-AF62-A671285CD09D}" destId="{93D6CE34-9754-46D2-90FF-A32AA082E6DF}" srcOrd="0" destOrd="0" parTransId="{CA7EED25-DCDD-4F07-B54B-495341DFE174}" sibTransId="{C55C0019-042E-4930-8948-AF6B7B377B7D}"/>
    <dgm:cxn modelId="{9E107B5D-03B2-4AD3-AC6A-68058EA528D1}" srcId="{883885EE-B44D-4544-AF62-A671285CD09D}" destId="{F5B4CF6E-1015-488F-8DEA-F7E5B6184946}" srcOrd="2" destOrd="0" parTransId="{6D89B334-39A0-48D5-BB12-CF5E907D0174}" sibTransId="{C5013B01-FC91-4005-B801-FA1165238D44}"/>
    <dgm:cxn modelId="{A427CC53-FB76-427D-8155-08EBD57186D6}" srcId="{CE46F9B5-411E-4B7B-9E64-3800F99E8E3A}" destId="{883885EE-B44D-4544-AF62-A671285CD09D}" srcOrd="2" destOrd="0" parTransId="{C3154E98-08FE-407A-AB82-6A8732055D8A}" sibTransId="{2105A8F1-A12F-43A2-B48C-04C95FDC45DB}"/>
    <dgm:cxn modelId="{14ADA174-4EDF-421C-9752-C7EBE0F50414}" type="presOf" srcId="{9364DB00-4D0F-4AA3-B818-5E7C7BFBE5F2}" destId="{5ABA1EE6-38C1-4B11-BB5D-B6D587E50898}" srcOrd="0" destOrd="1" presId="urn:microsoft.com/office/officeart/2005/8/layout/hList1"/>
    <dgm:cxn modelId="{472AD256-4E03-4000-AC02-CE4CAF4B0A26}" srcId="{0FF48972-85E6-4FD7-883D-D95511304031}" destId="{93B8A2AE-F7D7-4F78-B08D-B11E54832CE6}" srcOrd="1" destOrd="0" parTransId="{DB6DDC97-8114-4887-AD0D-8ECF9C05E8C2}" sibTransId="{5EC3CD97-E13A-4D85-AE19-6A1F39885928}"/>
    <dgm:cxn modelId="{84774F59-B27B-418E-B098-A5051DD1F0D1}" type="presOf" srcId="{B30555DC-C4AE-4E0A-B080-999E0A510CB0}" destId="{21465DD6-48A0-4F43-98E8-378BD870DC7C}" srcOrd="0" destOrd="0" presId="urn:microsoft.com/office/officeart/2005/8/layout/hList1"/>
    <dgm:cxn modelId="{3AD6757D-1380-4C9E-9440-D45899A0E796}" type="presOf" srcId="{5C59DEBC-870A-4A8E-A476-43A1CE930953}" destId="{A5E94E9C-5802-4662-A74A-E5C0109924A6}" srcOrd="0" destOrd="1" presId="urn:microsoft.com/office/officeart/2005/8/layout/hList1"/>
    <dgm:cxn modelId="{7B127393-1A03-4744-9ABF-211485119476}" type="presOf" srcId="{0FF48972-85E6-4FD7-883D-D95511304031}" destId="{93ACB852-F8E4-4E58-83C6-F88FDF76E1DD}" srcOrd="0" destOrd="0" presId="urn:microsoft.com/office/officeart/2005/8/layout/hList1"/>
    <dgm:cxn modelId="{1DDBA79B-A1A7-4A02-992C-2298EB28F5DE}" srcId="{B35CB7F8-C881-4402-83F5-A5F012141EDA}" destId="{ECECEF48-D00F-4B4B-BEC5-59CC1F3FF7BC}" srcOrd="0" destOrd="0" parTransId="{7F374D36-93D7-4E21-BD65-23DB0822E04B}" sibTransId="{77F13AB5-66B8-4106-8033-B65E119A5741}"/>
    <dgm:cxn modelId="{A9B3EEA0-391B-4476-8F11-A93507AEDC3C}" srcId="{0FF48972-85E6-4FD7-883D-D95511304031}" destId="{B30555DC-C4AE-4E0A-B080-999E0A510CB0}" srcOrd="0" destOrd="0" parTransId="{3CDE17E9-EC0E-4E7F-8A62-33F2AE634078}" sibTransId="{65B2EBA1-38D4-4FDC-B605-12CCD908109C}"/>
    <dgm:cxn modelId="{1C1461AC-D802-4EEC-9595-8EE3EF2DFBAB}" srcId="{CE46F9B5-411E-4B7B-9E64-3800F99E8E3A}" destId="{0FF48972-85E6-4FD7-883D-D95511304031}" srcOrd="1" destOrd="0" parTransId="{4F5D8417-1C09-4677-A305-E5038076461B}" sibTransId="{3B4EF29E-B5CE-4BE2-95BC-D52E33F25B21}"/>
    <dgm:cxn modelId="{8D91DEB5-C1C5-44FE-9BCA-46735C395AF4}" srcId="{883885EE-B44D-4544-AF62-A671285CD09D}" destId="{5C59DEBC-870A-4A8E-A476-43A1CE930953}" srcOrd="1" destOrd="0" parTransId="{DEB41D2A-B29C-4644-9541-57F8992A0385}" sibTransId="{118737FE-583E-424E-917B-AD12AE073A19}"/>
    <dgm:cxn modelId="{5BC4EFBA-4CED-46C4-98E3-61FC94D6CBCF}" type="presOf" srcId="{ECECEF48-D00F-4B4B-BEC5-59CC1F3FF7BC}" destId="{5ABA1EE6-38C1-4B11-BB5D-B6D587E50898}" srcOrd="0" destOrd="0" presId="urn:microsoft.com/office/officeart/2005/8/layout/hList1"/>
    <dgm:cxn modelId="{184D01BC-E5F8-4C4B-85BF-64B44D31ACA1}" type="presOf" srcId="{868E08E2-2DCD-4412-86DB-2D90D7ACCF36}" destId="{21465DD6-48A0-4F43-98E8-378BD870DC7C}" srcOrd="0" destOrd="2" presId="urn:microsoft.com/office/officeart/2005/8/layout/hList1"/>
    <dgm:cxn modelId="{AE07EFC4-AFC4-418D-A00A-8FD625030959}" type="presOf" srcId="{F5B4CF6E-1015-488F-8DEA-F7E5B6184946}" destId="{A5E94E9C-5802-4662-A74A-E5C0109924A6}" srcOrd="0" destOrd="2" presId="urn:microsoft.com/office/officeart/2005/8/layout/hList1"/>
    <dgm:cxn modelId="{E752B6D7-EDDE-45C0-B8D3-60AB4C1E4073}" type="presOf" srcId="{883885EE-B44D-4544-AF62-A671285CD09D}" destId="{9B273EB5-2F43-4F3E-A3BF-5F5A18B91617}" srcOrd="0" destOrd="0" presId="urn:microsoft.com/office/officeart/2005/8/layout/hList1"/>
    <dgm:cxn modelId="{58CB4EEC-DFBC-41FB-9BF6-D406A7E56671}" type="presOf" srcId="{93D6CE34-9754-46D2-90FF-A32AA082E6DF}" destId="{A5E94E9C-5802-4662-A74A-E5C0109924A6}" srcOrd="0" destOrd="0" presId="urn:microsoft.com/office/officeart/2005/8/layout/hList1"/>
    <dgm:cxn modelId="{407B46C0-1A6A-4001-9E9B-EE3A4F462EF8}" type="presParOf" srcId="{450382FD-B1B9-4783-AA71-56F556A72183}" destId="{B6010193-FAE0-4DEE-BDF1-599F0A5E75FE}" srcOrd="0" destOrd="0" presId="urn:microsoft.com/office/officeart/2005/8/layout/hList1"/>
    <dgm:cxn modelId="{9852F9C3-F2F8-42FD-985A-37601190AA23}" type="presParOf" srcId="{B6010193-FAE0-4DEE-BDF1-599F0A5E75FE}" destId="{45D568FA-1FFD-44E5-9043-DA150B5FDE39}" srcOrd="0" destOrd="0" presId="urn:microsoft.com/office/officeart/2005/8/layout/hList1"/>
    <dgm:cxn modelId="{F9CB878F-2772-442B-8A9D-8348AFE9015A}" type="presParOf" srcId="{B6010193-FAE0-4DEE-BDF1-599F0A5E75FE}" destId="{5ABA1EE6-38C1-4B11-BB5D-B6D587E50898}" srcOrd="1" destOrd="0" presId="urn:microsoft.com/office/officeart/2005/8/layout/hList1"/>
    <dgm:cxn modelId="{BA32D61D-3083-489C-BEA0-1562B0ED02B7}" type="presParOf" srcId="{450382FD-B1B9-4783-AA71-56F556A72183}" destId="{2E517E09-940A-47B2-9CEE-E348DCE0FCDD}" srcOrd="1" destOrd="0" presId="urn:microsoft.com/office/officeart/2005/8/layout/hList1"/>
    <dgm:cxn modelId="{E73A1867-1435-44F9-904D-87A261211317}" type="presParOf" srcId="{450382FD-B1B9-4783-AA71-56F556A72183}" destId="{D0890005-6A61-41B5-857D-F0E204580620}" srcOrd="2" destOrd="0" presId="urn:microsoft.com/office/officeart/2005/8/layout/hList1"/>
    <dgm:cxn modelId="{BA04FB5C-B32C-4F09-BC79-28C0E8AC2317}" type="presParOf" srcId="{D0890005-6A61-41B5-857D-F0E204580620}" destId="{93ACB852-F8E4-4E58-83C6-F88FDF76E1DD}" srcOrd="0" destOrd="0" presId="urn:microsoft.com/office/officeart/2005/8/layout/hList1"/>
    <dgm:cxn modelId="{453D32CA-E857-4CEE-92D6-0F48B777AD5F}" type="presParOf" srcId="{D0890005-6A61-41B5-857D-F0E204580620}" destId="{21465DD6-48A0-4F43-98E8-378BD870DC7C}" srcOrd="1" destOrd="0" presId="urn:microsoft.com/office/officeart/2005/8/layout/hList1"/>
    <dgm:cxn modelId="{AC873BBB-581A-458F-A25B-6BF83225BE18}" type="presParOf" srcId="{450382FD-B1B9-4783-AA71-56F556A72183}" destId="{56AE7F80-EDFF-40E6-AABC-4F453F3D7F68}" srcOrd="3" destOrd="0" presId="urn:microsoft.com/office/officeart/2005/8/layout/hList1"/>
    <dgm:cxn modelId="{A9812D4F-EF27-4A98-B2E4-04EDE2119A4E}" type="presParOf" srcId="{450382FD-B1B9-4783-AA71-56F556A72183}" destId="{BF0307BF-2EFD-4F41-9B06-F6AC5986E472}" srcOrd="4" destOrd="0" presId="urn:microsoft.com/office/officeart/2005/8/layout/hList1"/>
    <dgm:cxn modelId="{9AB1DE08-D007-4D22-9E1D-9A91524869E3}" type="presParOf" srcId="{BF0307BF-2EFD-4F41-9B06-F6AC5986E472}" destId="{9B273EB5-2F43-4F3E-A3BF-5F5A18B91617}" srcOrd="0" destOrd="0" presId="urn:microsoft.com/office/officeart/2005/8/layout/hList1"/>
    <dgm:cxn modelId="{AC845889-8FC9-4D8B-873D-DC845FD05717}" type="presParOf" srcId="{BF0307BF-2EFD-4F41-9B06-F6AC5986E472}" destId="{A5E94E9C-5802-4662-A74A-E5C0109924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6595A-633C-408B-99D7-6D9045D240E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11CFEA-3DCE-4B81-BA50-4C37FB7F29D2}">
      <dgm:prSet/>
      <dgm:spPr/>
      <dgm:t>
        <a:bodyPr/>
        <a:lstStyle/>
        <a:p>
          <a:pPr>
            <a:defRPr cap="all"/>
          </a:pPr>
          <a:r>
            <a:rPr lang="en-US"/>
            <a:t>Individually, it’s not your sexual identify, it’s what you do!</a:t>
          </a:r>
        </a:p>
      </dgm:t>
    </dgm:pt>
    <dgm:pt modelId="{19158AD8-EED3-40FB-82AC-5BF78D7BE4FF}" type="parTrans" cxnId="{5B469B75-331F-4257-826E-0875959202BA}">
      <dgm:prSet/>
      <dgm:spPr/>
      <dgm:t>
        <a:bodyPr/>
        <a:lstStyle/>
        <a:p>
          <a:endParaRPr lang="en-US"/>
        </a:p>
      </dgm:t>
    </dgm:pt>
    <dgm:pt modelId="{4E87EE60-EC54-46E8-B1A9-FD291D4A20B4}" type="sibTrans" cxnId="{5B469B75-331F-4257-826E-0875959202BA}">
      <dgm:prSet/>
      <dgm:spPr/>
      <dgm:t>
        <a:bodyPr/>
        <a:lstStyle/>
        <a:p>
          <a:endParaRPr lang="en-US"/>
        </a:p>
      </dgm:t>
    </dgm:pt>
    <dgm:pt modelId="{D45C4BC0-A265-4032-BEA0-C77736BF44B0}">
      <dgm:prSet/>
      <dgm:spPr/>
      <dgm:t>
        <a:bodyPr/>
        <a:lstStyle/>
        <a:p>
          <a:pPr>
            <a:defRPr cap="all"/>
          </a:pPr>
          <a:r>
            <a:rPr lang="en-US"/>
            <a:t>Certain behaviors = greater or lesser risk</a:t>
          </a:r>
        </a:p>
      </dgm:t>
    </dgm:pt>
    <dgm:pt modelId="{4DA0A3BD-D01C-49D2-B31E-F75760217525}" type="parTrans" cxnId="{A88D6108-837F-43AD-92E4-CA425AC9A3E2}">
      <dgm:prSet/>
      <dgm:spPr/>
      <dgm:t>
        <a:bodyPr/>
        <a:lstStyle/>
        <a:p>
          <a:endParaRPr lang="en-US"/>
        </a:p>
      </dgm:t>
    </dgm:pt>
    <dgm:pt modelId="{C1A31D1F-44ED-4B5B-8E08-1E976F01D766}" type="sibTrans" cxnId="{A88D6108-837F-43AD-92E4-CA425AC9A3E2}">
      <dgm:prSet/>
      <dgm:spPr/>
      <dgm:t>
        <a:bodyPr/>
        <a:lstStyle/>
        <a:p>
          <a:endParaRPr lang="en-US"/>
        </a:p>
      </dgm:t>
    </dgm:pt>
    <dgm:pt modelId="{C5EA8A85-AD12-46A6-90F5-10F105C8B34E}">
      <dgm:prSet/>
      <dgm:spPr/>
      <dgm:t>
        <a:bodyPr/>
        <a:lstStyle/>
        <a:p>
          <a:pPr>
            <a:defRPr cap="all"/>
          </a:pPr>
          <a:r>
            <a:rPr lang="en-US"/>
            <a:t>More partners = more risk</a:t>
          </a:r>
        </a:p>
      </dgm:t>
    </dgm:pt>
    <dgm:pt modelId="{D0A76018-AEC0-44BE-ACB0-F8A923459765}" type="parTrans" cxnId="{CA90684E-74CE-434A-A521-7C4C8775697E}">
      <dgm:prSet/>
      <dgm:spPr/>
      <dgm:t>
        <a:bodyPr/>
        <a:lstStyle/>
        <a:p>
          <a:endParaRPr lang="en-US"/>
        </a:p>
      </dgm:t>
    </dgm:pt>
    <dgm:pt modelId="{AC9D83B4-680D-44DE-9F3E-3EE839778A5F}" type="sibTrans" cxnId="{CA90684E-74CE-434A-A521-7C4C8775697E}">
      <dgm:prSet/>
      <dgm:spPr/>
      <dgm:t>
        <a:bodyPr/>
        <a:lstStyle/>
        <a:p>
          <a:endParaRPr lang="en-US"/>
        </a:p>
      </dgm:t>
    </dgm:pt>
    <dgm:pt modelId="{292D4010-B309-4D24-82C3-D47FB71E61E7}">
      <dgm:prSet/>
      <dgm:spPr/>
      <dgm:t>
        <a:bodyPr/>
        <a:lstStyle/>
        <a:p>
          <a:pPr>
            <a:defRPr cap="all"/>
          </a:pPr>
          <a:r>
            <a:rPr lang="en-US"/>
            <a:t>No condoms = more risk</a:t>
          </a:r>
        </a:p>
      </dgm:t>
    </dgm:pt>
    <dgm:pt modelId="{E21D23DC-A168-4B40-A331-F621A8451AA5}" type="parTrans" cxnId="{64856BA7-EBDD-48C6-BE84-034F540789C8}">
      <dgm:prSet/>
      <dgm:spPr/>
      <dgm:t>
        <a:bodyPr/>
        <a:lstStyle/>
        <a:p>
          <a:endParaRPr lang="en-US"/>
        </a:p>
      </dgm:t>
    </dgm:pt>
    <dgm:pt modelId="{A7BAA492-1FF5-46C1-955C-2601CCB86890}" type="sibTrans" cxnId="{64856BA7-EBDD-48C6-BE84-034F540789C8}">
      <dgm:prSet/>
      <dgm:spPr/>
      <dgm:t>
        <a:bodyPr/>
        <a:lstStyle/>
        <a:p>
          <a:endParaRPr lang="en-US"/>
        </a:p>
      </dgm:t>
    </dgm:pt>
    <dgm:pt modelId="{597BA36F-3475-4603-9EB9-7B8496F27C01}" type="pres">
      <dgm:prSet presAssocID="{A9B6595A-633C-408B-99D7-6D9045D240E2}" presName="root" presStyleCnt="0">
        <dgm:presLayoutVars>
          <dgm:dir/>
          <dgm:resizeHandles val="exact"/>
        </dgm:presLayoutVars>
      </dgm:prSet>
      <dgm:spPr/>
    </dgm:pt>
    <dgm:pt modelId="{CCE62E69-C672-4800-9DA9-6F6A3115BF5D}" type="pres">
      <dgm:prSet presAssocID="{5311CFEA-3DCE-4B81-BA50-4C37FB7F29D2}" presName="compNode" presStyleCnt="0"/>
      <dgm:spPr/>
    </dgm:pt>
    <dgm:pt modelId="{6F504614-F7EF-4A33-AC52-C489440188CC}" type="pres">
      <dgm:prSet presAssocID="{5311CFEA-3DCE-4B81-BA50-4C37FB7F29D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7700D62-3ABA-47D5-B955-1DF9B7A03A51}" type="pres">
      <dgm:prSet presAssocID="{5311CFEA-3DCE-4B81-BA50-4C37FB7F29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C782878-273C-4FCF-A827-B699B43A874B}" type="pres">
      <dgm:prSet presAssocID="{5311CFEA-3DCE-4B81-BA50-4C37FB7F29D2}" presName="spaceRect" presStyleCnt="0"/>
      <dgm:spPr/>
    </dgm:pt>
    <dgm:pt modelId="{6DE1E514-5A48-4759-A832-3BDC90AE1CD5}" type="pres">
      <dgm:prSet presAssocID="{5311CFEA-3DCE-4B81-BA50-4C37FB7F29D2}" presName="textRect" presStyleLbl="revTx" presStyleIdx="0" presStyleCnt="4">
        <dgm:presLayoutVars>
          <dgm:chMax val="1"/>
          <dgm:chPref val="1"/>
        </dgm:presLayoutVars>
      </dgm:prSet>
      <dgm:spPr/>
    </dgm:pt>
    <dgm:pt modelId="{5D1EB853-DAC2-4841-AF82-18BDA2377532}" type="pres">
      <dgm:prSet presAssocID="{4E87EE60-EC54-46E8-B1A9-FD291D4A20B4}" presName="sibTrans" presStyleCnt="0"/>
      <dgm:spPr/>
    </dgm:pt>
    <dgm:pt modelId="{DECD676D-22F7-4033-B092-CD44EC5A23AF}" type="pres">
      <dgm:prSet presAssocID="{D45C4BC0-A265-4032-BEA0-C77736BF44B0}" presName="compNode" presStyleCnt="0"/>
      <dgm:spPr/>
    </dgm:pt>
    <dgm:pt modelId="{1C0E14CE-E2B0-4810-B690-F24F5EF6C54E}" type="pres">
      <dgm:prSet presAssocID="{D45C4BC0-A265-4032-BEA0-C77736BF44B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4567138-A281-466C-9E64-237070EDDA73}" type="pres">
      <dgm:prSet presAssocID="{D45C4BC0-A265-4032-BEA0-C77736BF44B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F22D16B6-7916-4CEA-A123-5304557EC3F7}" type="pres">
      <dgm:prSet presAssocID="{D45C4BC0-A265-4032-BEA0-C77736BF44B0}" presName="spaceRect" presStyleCnt="0"/>
      <dgm:spPr/>
    </dgm:pt>
    <dgm:pt modelId="{6AC83DE0-1DA4-4975-BB42-08812D275C9C}" type="pres">
      <dgm:prSet presAssocID="{D45C4BC0-A265-4032-BEA0-C77736BF44B0}" presName="textRect" presStyleLbl="revTx" presStyleIdx="1" presStyleCnt="4">
        <dgm:presLayoutVars>
          <dgm:chMax val="1"/>
          <dgm:chPref val="1"/>
        </dgm:presLayoutVars>
      </dgm:prSet>
      <dgm:spPr/>
    </dgm:pt>
    <dgm:pt modelId="{43AB37F1-46FE-4D80-803F-711333D2D27E}" type="pres">
      <dgm:prSet presAssocID="{C1A31D1F-44ED-4B5B-8E08-1E976F01D766}" presName="sibTrans" presStyleCnt="0"/>
      <dgm:spPr/>
    </dgm:pt>
    <dgm:pt modelId="{C0119A42-F531-4751-B04A-043736E2B33E}" type="pres">
      <dgm:prSet presAssocID="{C5EA8A85-AD12-46A6-90F5-10F105C8B34E}" presName="compNode" presStyleCnt="0"/>
      <dgm:spPr/>
    </dgm:pt>
    <dgm:pt modelId="{C5D6E9D9-C9BA-4282-9106-EAC02BD7D2DA}" type="pres">
      <dgm:prSet presAssocID="{C5EA8A85-AD12-46A6-90F5-10F105C8B34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6F87083-78DD-4EC5-81A3-4D612EFB3594}" type="pres">
      <dgm:prSet presAssocID="{C5EA8A85-AD12-46A6-90F5-10F105C8B3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E636791-90DA-4DC6-805F-4F07C13156C7}" type="pres">
      <dgm:prSet presAssocID="{C5EA8A85-AD12-46A6-90F5-10F105C8B34E}" presName="spaceRect" presStyleCnt="0"/>
      <dgm:spPr/>
    </dgm:pt>
    <dgm:pt modelId="{1C76D9C5-8CFD-4ECF-A6CE-E7D9F7629E76}" type="pres">
      <dgm:prSet presAssocID="{C5EA8A85-AD12-46A6-90F5-10F105C8B34E}" presName="textRect" presStyleLbl="revTx" presStyleIdx="2" presStyleCnt="4">
        <dgm:presLayoutVars>
          <dgm:chMax val="1"/>
          <dgm:chPref val="1"/>
        </dgm:presLayoutVars>
      </dgm:prSet>
      <dgm:spPr/>
    </dgm:pt>
    <dgm:pt modelId="{7990CB82-380E-4F81-8EBA-10B4E861EDED}" type="pres">
      <dgm:prSet presAssocID="{AC9D83B4-680D-44DE-9F3E-3EE839778A5F}" presName="sibTrans" presStyleCnt="0"/>
      <dgm:spPr/>
    </dgm:pt>
    <dgm:pt modelId="{5EAA2BC7-EFB8-46B9-BF31-5243FE8D8F5B}" type="pres">
      <dgm:prSet presAssocID="{292D4010-B309-4D24-82C3-D47FB71E61E7}" presName="compNode" presStyleCnt="0"/>
      <dgm:spPr/>
    </dgm:pt>
    <dgm:pt modelId="{8E3C501F-8D97-48E4-9251-4FA0EF7C458D}" type="pres">
      <dgm:prSet presAssocID="{292D4010-B309-4D24-82C3-D47FB71E61E7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A746EDD-0DBB-4693-B8AF-7486CC8D5E55}" type="pres">
      <dgm:prSet presAssocID="{292D4010-B309-4D24-82C3-D47FB71E61E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68A8A06-45EC-4BE6-B939-5980E0F479F7}" type="pres">
      <dgm:prSet presAssocID="{292D4010-B309-4D24-82C3-D47FB71E61E7}" presName="spaceRect" presStyleCnt="0"/>
      <dgm:spPr/>
    </dgm:pt>
    <dgm:pt modelId="{A5099990-83C0-4606-8F9F-80C445764224}" type="pres">
      <dgm:prSet presAssocID="{292D4010-B309-4D24-82C3-D47FB71E61E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8D6108-837F-43AD-92E4-CA425AC9A3E2}" srcId="{A9B6595A-633C-408B-99D7-6D9045D240E2}" destId="{D45C4BC0-A265-4032-BEA0-C77736BF44B0}" srcOrd="1" destOrd="0" parTransId="{4DA0A3BD-D01C-49D2-B31E-F75760217525}" sibTransId="{C1A31D1F-44ED-4B5B-8E08-1E976F01D766}"/>
    <dgm:cxn modelId="{ED039232-7687-4F2A-9429-48D79E838026}" type="presOf" srcId="{5311CFEA-3DCE-4B81-BA50-4C37FB7F29D2}" destId="{6DE1E514-5A48-4759-A832-3BDC90AE1CD5}" srcOrd="0" destOrd="0" presId="urn:microsoft.com/office/officeart/2018/5/layout/IconLeafLabelList"/>
    <dgm:cxn modelId="{1694E74A-A5F1-49D2-B607-EF94853A2E28}" type="presOf" srcId="{C5EA8A85-AD12-46A6-90F5-10F105C8B34E}" destId="{1C76D9C5-8CFD-4ECF-A6CE-E7D9F7629E76}" srcOrd="0" destOrd="0" presId="urn:microsoft.com/office/officeart/2018/5/layout/IconLeafLabelList"/>
    <dgm:cxn modelId="{CA90684E-74CE-434A-A521-7C4C8775697E}" srcId="{A9B6595A-633C-408B-99D7-6D9045D240E2}" destId="{C5EA8A85-AD12-46A6-90F5-10F105C8B34E}" srcOrd="2" destOrd="0" parTransId="{D0A76018-AEC0-44BE-ACB0-F8A923459765}" sibTransId="{AC9D83B4-680D-44DE-9F3E-3EE839778A5F}"/>
    <dgm:cxn modelId="{B8BA3C52-9EF6-4156-9DAC-957876C2C8C8}" type="presOf" srcId="{A9B6595A-633C-408B-99D7-6D9045D240E2}" destId="{597BA36F-3475-4603-9EB9-7B8496F27C01}" srcOrd="0" destOrd="0" presId="urn:microsoft.com/office/officeart/2018/5/layout/IconLeafLabelList"/>
    <dgm:cxn modelId="{5B469B75-331F-4257-826E-0875959202BA}" srcId="{A9B6595A-633C-408B-99D7-6D9045D240E2}" destId="{5311CFEA-3DCE-4B81-BA50-4C37FB7F29D2}" srcOrd="0" destOrd="0" parTransId="{19158AD8-EED3-40FB-82AC-5BF78D7BE4FF}" sibTransId="{4E87EE60-EC54-46E8-B1A9-FD291D4A20B4}"/>
    <dgm:cxn modelId="{71232E87-A3A9-4D04-8CFF-CB1F2F0EAFBD}" type="presOf" srcId="{D45C4BC0-A265-4032-BEA0-C77736BF44B0}" destId="{6AC83DE0-1DA4-4975-BB42-08812D275C9C}" srcOrd="0" destOrd="0" presId="urn:microsoft.com/office/officeart/2018/5/layout/IconLeafLabelList"/>
    <dgm:cxn modelId="{64856BA7-EBDD-48C6-BE84-034F540789C8}" srcId="{A9B6595A-633C-408B-99D7-6D9045D240E2}" destId="{292D4010-B309-4D24-82C3-D47FB71E61E7}" srcOrd="3" destOrd="0" parTransId="{E21D23DC-A168-4B40-A331-F621A8451AA5}" sibTransId="{A7BAA492-1FF5-46C1-955C-2601CCB86890}"/>
    <dgm:cxn modelId="{B40B58CB-6226-40D7-A13B-6B03A06B6909}" type="presOf" srcId="{292D4010-B309-4D24-82C3-D47FB71E61E7}" destId="{A5099990-83C0-4606-8F9F-80C445764224}" srcOrd="0" destOrd="0" presId="urn:microsoft.com/office/officeart/2018/5/layout/IconLeafLabelList"/>
    <dgm:cxn modelId="{0F2DC9E5-55A6-4D5C-BC48-53B4E6C800D1}" type="presParOf" srcId="{597BA36F-3475-4603-9EB9-7B8496F27C01}" destId="{CCE62E69-C672-4800-9DA9-6F6A3115BF5D}" srcOrd="0" destOrd="0" presId="urn:microsoft.com/office/officeart/2018/5/layout/IconLeafLabelList"/>
    <dgm:cxn modelId="{4E927E6F-2B41-4122-A1F3-16EF3C5CF583}" type="presParOf" srcId="{CCE62E69-C672-4800-9DA9-6F6A3115BF5D}" destId="{6F504614-F7EF-4A33-AC52-C489440188CC}" srcOrd="0" destOrd="0" presId="urn:microsoft.com/office/officeart/2018/5/layout/IconLeafLabelList"/>
    <dgm:cxn modelId="{5B6384D0-9F24-4D24-867F-5ADB6FB77CB2}" type="presParOf" srcId="{CCE62E69-C672-4800-9DA9-6F6A3115BF5D}" destId="{47700D62-3ABA-47D5-B955-1DF9B7A03A51}" srcOrd="1" destOrd="0" presId="urn:microsoft.com/office/officeart/2018/5/layout/IconLeafLabelList"/>
    <dgm:cxn modelId="{75108023-0B98-43DC-A93C-D089EB9B9BCB}" type="presParOf" srcId="{CCE62E69-C672-4800-9DA9-6F6A3115BF5D}" destId="{3C782878-273C-4FCF-A827-B699B43A874B}" srcOrd="2" destOrd="0" presId="urn:microsoft.com/office/officeart/2018/5/layout/IconLeafLabelList"/>
    <dgm:cxn modelId="{55F463EF-E4A8-45D4-AF2C-9D97E8076AA1}" type="presParOf" srcId="{CCE62E69-C672-4800-9DA9-6F6A3115BF5D}" destId="{6DE1E514-5A48-4759-A832-3BDC90AE1CD5}" srcOrd="3" destOrd="0" presId="urn:microsoft.com/office/officeart/2018/5/layout/IconLeafLabelList"/>
    <dgm:cxn modelId="{48C114C7-2C75-4DCE-942B-2D8C7A1F45AC}" type="presParOf" srcId="{597BA36F-3475-4603-9EB9-7B8496F27C01}" destId="{5D1EB853-DAC2-4841-AF82-18BDA2377532}" srcOrd="1" destOrd="0" presId="urn:microsoft.com/office/officeart/2018/5/layout/IconLeafLabelList"/>
    <dgm:cxn modelId="{E19CABB7-7480-4434-ADE6-129CA6FC3F15}" type="presParOf" srcId="{597BA36F-3475-4603-9EB9-7B8496F27C01}" destId="{DECD676D-22F7-4033-B092-CD44EC5A23AF}" srcOrd="2" destOrd="0" presId="urn:microsoft.com/office/officeart/2018/5/layout/IconLeafLabelList"/>
    <dgm:cxn modelId="{3D21641F-ADBF-490F-86E1-809F79D1C41D}" type="presParOf" srcId="{DECD676D-22F7-4033-B092-CD44EC5A23AF}" destId="{1C0E14CE-E2B0-4810-B690-F24F5EF6C54E}" srcOrd="0" destOrd="0" presId="urn:microsoft.com/office/officeart/2018/5/layout/IconLeafLabelList"/>
    <dgm:cxn modelId="{B02C5CCC-0F74-428A-8BA9-20B9ADBBA396}" type="presParOf" srcId="{DECD676D-22F7-4033-B092-CD44EC5A23AF}" destId="{04567138-A281-466C-9E64-237070EDDA73}" srcOrd="1" destOrd="0" presId="urn:microsoft.com/office/officeart/2018/5/layout/IconLeafLabelList"/>
    <dgm:cxn modelId="{A61A0087-7C60-46C7-BA4A-FE8F48EE92C8}" type="presParOf" srcId="{DECD676D-22F7-4033-B092-CD44EC5A23AF}" destId="{F22D16B6-7916-4CEA-A123-5304557EC3F7}" srcOrd="2" destOrd="0" presId="urn:microsoft.com/office/officeart/2018/5/layout/IconLeafLabelList"/>
    <dgm:cxn modelId="{D11186D5-6BF9-41C3-9548-333113608D0F}" type="presParOf" srcId="{DECD676D-22F7-4033-B092-CD44EC5A23AF}" destId="{6AC83DE0-1DA4-4975-BB42-08812D275C9C}" srcOrd="3" destOrd="0" presId="urn:microsoft.com/office/officeart/2018/5/layout/IconLeafLabelList"/>
    <dgm:cxn modelId="{6D9C0A17-CD22-4FBF-A02F-5359F80AA323}" type="presParOf" srcId="{597BA36F-3475-4603-9EB9-7B8496F27C01}" destId="{43AB37F1-46FE-4D80-803F-711333D2D27E}" srcOrd="3" destOrd="0" presId="urn:microsoft.com/office/officeart/2018/5/layout/IconLeafLabelList"/>
    <dgm:cxn modelId="{C1BECA39-125A-43EE-94A7-F33EA938B3B6}" type="presParOf" srcId="{597BA36F-3475-4603-9EB9-7B8496F27C01}" destId="{C0119A42-F531-4751-B04A-043736E2B33E}" srcOrd="4" destOrd="0" presId="urn:microsoft.com/office/officeart/2018/5/layout/IconLeafLabelList"/>
    <dgm:cxn modelId="{A8D240B0-8918-4871-9C09-B3B90B08E0D7}" type="presParOf" srcId="{C0119A42-F531-4751-B04A-043736E2B33E}" destId="{C5D6E9D9-C9BA-4282-9106-EAC02BD7D2DA}" srcOrd="0" destOrd="0" presId="urn:microsoft.com/office/officeart/2018/5/layout/IconLeafLabelList"/>
    <dgm:cxn modelId="{AA43F21C-2958-4DD6-AE3E-5CFDF1438464}" type="presParOf" srcId="{C0119A42-F531-4751-B04A-043736E2B33E}" destId="{46F87083-78DD-4EC5-81A3-4D612EFB3594}" srcOrd="1" destOrd="0" presId="urn:microsoft.com/office/officeart/2018/5/layout/IconLeafLabelList"/>
    <dgm:cxn modelId="{D7F4AB3D-E681-4A79-A7E0-1B8DD19B70D3}" type="presParOf" srcId="{C0119A42-F531-4751-B04A-043736E2B33E}" destId="{5E636791-90DA-4DC6-805F-4F07C13156C7}" srcOrd="2" destOrd="0" presId="urn:microsoft.com/office/officeart/2018/5/layout/IconLeafLabelList"/>
    <dgm:cxn modelId="{11EBF468-C763-46E9-9DB1-6B1C8D00FEE9}" type="presParOf" srcId="{C0119A42-F531-4751-B04A-043736E2B33E}" destId="{1C76D9C5-8CFD-4ECF-A6CE-E7D9F7629E76}" srcOrd="3" destOrd="0" presId="urn:microsoft.com/office/officeart/2018/5/layout/IconLeafLabelList"/>
    <dgm:cxn modelId="{BAEB5A8F-EF4D-4EF5-8859-C1E818283FD1}" type="presParOf" srcId="{597BA36F-3475-4603-9EB9-7B8496F27C01}" destId="{7990CB82-380E-4F81-8EBA-10B4E861EDED}" srcOrd="5" destOrd="0" presId="urn:microsoft.com/office/officeart/2018/5/layout/IconLeafLabelList"/>
    <dgm:cxn modelId="{B99E49A1-6863-4925-8513-591E3B85FF3B}" type="presParOf" srcId="{597BA36F-3475-4603-9EB9-7B8496F27C01}" destId="{5EAA2BC7-EFB8-46B9-BF31-5243FE8D8F5B}" srcOrd="6" destOrd="0" presId="urn:microsoft.com/office/officeart/2018/5/layout/IconLeafLabelList"/>
    <dgm:cxn modelId="{9F808F89-6F28-48E1-B49E-A4F47E5B97E2}" type="presParOf" srcId="{5EAA2BC7-EFB8-46B9-BF31-5243FE8D8F5B}" destId="{8E3C501F-8D97-48E4-9251-4FA0EF7C458D}" srcOrd="0" destOrd="0" presId="urn:microsoft.com/office/officeart/2018/5/layout/IconLeafLabelList"/>
    <dgm:cxn modelId="{A8DD91D6-963B-4D38-B4DB-715DE7A72F1F}" type="presParOf" srcId="{5EAA2BC7-EFB8-46B9-BF31-5243FE8D8F5B}" destId="{9A746EDD-0DBB-4693-B8AF-7486CC8D5E55}" srcOrd="1" destOrd="0" presId="urn:microsoft.com/office/officeart/2018/5/layout/IconLeafLabelList"/>
    <dgm:cxn modelId="{F62C66A9-85CC-45E1-9A16-6288188F8AF8}" type="presParOf" srcId="{5EAA2BC7-EFB8-46B9-BF31-5243FE8D8F5B}" destId="{D68A8A06-45EC-4BE6-B939-5980E0F479F7}" srcOrd="2" destOrd="0" presId="urn:microsoft.com/office/officeart/2018/5/layout/IconLeafLabelList"/>
    <dgm:cxn modelId="{0711183C-EDB6-4F6F-887E-A6BDB1F55123}" type="presParOf" srcId="{5EAA2BC7-EFB8-46B9-BF31-5243FE8D8F5B}" destId="{A5099990-83C0-4606-8F9F-80C4457642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4DCC4C-3C5F-4642-81ED-512B9621C96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7F55F69-6A4E-46AD-B995-CB8BCCEBF42F}">
      <dgm:prSet/>
      <dgm:spPr/>
      <dgm:t>
        <a:bodyPr/>
        <a:lstStyle/>
        <a:p>
          <a:r>
            <a:rPr lang="en-US"/>
            <a:t>Abstain from intercourse until they and partner have been treated -  7 days after single dose or 7-day regimen</a:t>
          </a:r>
        </a:p>
      </dgm:t>
    </dgm:pt>
    <dgm:pt modelId="{699B2093-3FD1-4122-909B-A158B21538C4}" type="parTrans" cxnId="{FDC7227A-3541-4E5F-A0FD-749176870AE9}">
      <dgm:prSet/>
      <dgm:spPr/>
      <dgm:t>
        <a:bodyPr/>
        <a:lstStyle/>
        <a:p>
          <a:endParaRPr lang="en-US"/>
        </a:p>
      </dgm:t>
    </dgm:pt>
    <dgm:pt modelId="{2861773E-3AFB-4D34-88D7-0845235EF207}" type="sibTrans" cxnId="{FDC7227A-3541-4E5F-A0FD-749176870AE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59C21FD-DFEA-4946-ADC4-8C534B1A9583}">
      <dgm:prSet/>
      <dgm:spPr/>
      <dgm:t>
        <a:bodyPr/>
        <a:lstStyle/>
        <a:p>
          <a:r>
            <a:rPr lang="en-US"/>
            <a:t>Partner evaluation &amp; treatment</a:t>
          </a:r>
        </a:p>
      </dgm:t>
    </dgm:pt>
    <dgm:pt modelId="{1D51E1F1-48CA-40D2-8083-E2960127BF93}" type="parTrans" cxnId="{FFA2DC1D-4FE8-40FD-A8A6-FB2CB5330CB7}">
      <dgm:prSet/>
      <dgm:spPr/>
      <dgm:t>
        <a:bodyPr/>
        <a:lstStyle/>
        <a:p>
          <a:endParaRPr lang="en-US"/>
        </a:p>
      </dgm:t>
    </dgm:pt>
    <dgm:pt modelId="{A23E769E-0501-4427-A374-5024BD58F015}" type="sibTrans" cxnId="{FFA2DC1D-4FE8-40FD-A8A6-FB2CB5330CB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0796881-08D9-4B5C-ABC9-E0D986F2BC0C}">
      <dgm:prSet/>
      <dgm:spPr/>
      <dgm:t>
        <a:bodyPr/>
        <a:lstStyle/>
        <a:p>
          <a:r>
            <a:rPr lang="en-US"/>
            <a:t>Retest for Chlamydia in 3 months</a:t>
          </a:r>
        </a:p>
      </dgm:t>
    </dgm:pt>
    <dgm:pt modelId="{E3C6ED7D-E5E7-4248-9985-694C89B4F41C}" type="parTrans" cxnId="{F48FB921-1055-4114-BDD6-2ADAEE86CA3A}">
      <dgm:prSet/>
      <dgm:spPr/>
      <dgm:t>
        <a:bodyPr/>
        <a:lstStyle/>
        <a:p>
          <a:endParaRPr lang="en-US"/>
        </a:p>
      </dgm:t>
    </dgm:pt>
    <dgm:pt modelId="{37A0BA59-865E-41F7-91A7-CB1743EA65EC}" type="sibTrans" cxnId="{F48FB921-1055-4114-BDD6-2ADAEE86CA3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570E188-379C-45B1-898B-70F81C0790FD}" type="pres">
      <dgm:prSet presAssocID="{1F4DCC4C-3C5F-4642-81ED-512B9621C962}" presName="Name0" presStyleCnt="0">
        <dgm:presLayoutVars>
          <dgm:animLvl val="lvl"/>
          <dgm:resizeHandles val="exact"/>
        </dgm:presLayoutVars>
      </dgm:prSet>
      <dgm:spPr/>
    </dgm:pt>
    <dgm:pt modelId="{2ED270D4-57BD-4965-841E-8E9C311FA3D8}" type="pres">
      <dgm:prSet presAssocID="{47F55F69-6A4E-46AD-B995-CB8BCCEBF42F}" presName="compositeNode" presStyleCnt="0">
        <dgm:presLayoutVars>
          <dgm:bulletEnabled val="1"/>
        </dgm:presLayoutVars>
      </dgm:prSet>
      <dgm:spPr/>
    </dgm:pt>
    <dgm:pt modelId="{54ADC9A4-5BAA-4C3A-9ED6-0E9E51C84250}" type="pres">
      <dgm:prSet presAssocID="{47F55F69-6A4E-46AD-B995-CB8BCCEBF42F}" presName="bgRect" presStyleLbl="alignNode1" presStyleIdx="0" presStyleCnt="3"/>
      <dgm:spPr/>
    </dgm:pt>
    <dgm:pt modelId="{1595AC10-ABE3-4EEA-9580-C9319462BEF8}" type="pres">
      <dgm:prSet presAssocID="{2861773E-3AFB-4D34-88D7-0845235EF20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6A35243-FCD1-4A38-9131-467CE22842E2}" type="pres">
      <dgm:prSet presAssocID="{47F55F69-6A4E-46AD-B995-CB8BCCEBF42F}" presName="nodeRect" presStyleLbl="alignNode1" presStyleIdx="0" presStyleCnt="3">
        <dgm:presLayoutVars>
          <dgm:bulletEnabled val="1"/>
        </dgm:presLayoutVars>
      </dgm:prSet>
      <dgm:spPr/>
    </dgm:pt>
    <dgm:pt modelId="{1B4AEF0A-7C97-4DA5-ABBD-CA7549DFCC09}" type="pres">
      <dgm:prSet presAssocID="{2861773E-3AFB-4D34-88D7-0845235EF207}" presName="sibTrans" presStyleCnt="0"/>
      <dgm:spPr/>
    </dgm:pt>
    <dgm:pt modelId="{97F017BD-D807-44AE-BB54-FEBD454B48D3}" type="pres">
      <dgm:prSet presAssocID="{859C21FD-DFEA-4946-ADC4-8C534B1A9583}" presName="compositeNode" presStyleCnt="0">
        <dgm:presLayoutVars>
          <dgm:bulletEnabled val="1"/>
        </dgm:presLayoutVars>
      </dgm:prSet>
      <dgm:spPr/>
    </dgm:pt>
    <dgm:pt modelId="{5B9CB220-38F3-4B9B-BD5D-03601FBAC604}" type="pres">
      <dgm:prSet presAssocID="{859C21FD-DFEA-4946-ADC4-8C534B1A9583}" presName="bgRect" presStyleLbl="alignNode1" presStyleIdx="1" presStyleCnt="3"/>
      <dgm:spPr/>
    </dgm:pt>
    <dgm:pt modelId="{D752C5F8-F30F-4A8C-8AF9-ABEDB77814B5}" type="pres">
      <dgm:prSet presAssocID="{A23E769E-0501-4427-A374-5024BD58F01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A3EC736-F6E1-4F6A-B81D-E9EC89FCFAB9}" type="pres">
      <dgm:prSet presAssocID="{859C21FD-DFEA-4946-ADC4-8C534B1A9583}" presName="nodeRect" presStyleLbl="alignNode1" presStyleIdx="1" presStyleCnt="3">
        <dgm:presLayoutVars>
          <dgm:bulletEnabled val="1"/>
        </dgm:presLayoutVars>
      </dgm:prSet>
      <dgm:spPr/>
    </dgm:pt>
    <dgm:pt modelId="{AA0B4BB0-C817-40F8-8203-1EE27E782727}" type="pres">
      <dgm:prSet presAssocID="{A23E769E-0501-4427-A374-5024BD58F015}" presName="sibTrans" presStyleCnt="0"/>
      <dgm:spPr/>
    </dgm:pt>
    <dgm:pt modelId="{7BFDF7B3-8FC2-4B58-BA5F-2D24073E6CDE}" type="pres">
      <dgm:prSet presAssocID="{30796881-08D9-4B5C-ABC9-E0D986F2BC0C}" presName="compositeNode" presStyleCnt="0">
        <dgm:presLayoutVars>
          <dgm:bulletEnabled val="1"/>
        </dgm:presLayoutVars>
      </dgm:prSet>
      <dgm:spPr/>
    </dgm:pt>
    <dgm:pt modelId="{0BA37210-C9E9-4210-83BF-C1EA38814E9A}" type="pres">
      <dgm:prSet presAssocID="{30796881-08D9-4B5C-ABC9-E0D986F2BC0C}" presName="bgRect" presStyleLbl="alignNode1" presStyleIdx="2" presStyleCnt="3"/>
      <dgm:spPr/>
    </dgm:pt>
    <dgm:pt modelId="{1045199C-E8DA-4667-BE45-5C40C6285E44}" type="pres">
      <dgm:prSet presAssocID="{37A0BA59-865E-41F7-91A7-CB1743EA65EC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24F42D7-F622-43F3-9FE7-6A5BC3E2756F}" type="pres">
      <dgm:prSet presAssocID="{30796881-08D9-4B5C-ABC9-E0D986F2BC0C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A741218-9635-4317-9AA8-88D42F1251DD}" type="presOf" srcId="{47F55F69-6A4E-46AD-B995-CB8BCCEBF42F}" destId="{54ADC9A4-5BAA-4C3A-9ED6-0E9E51C84250}" srcOrd="0" destOrd="0" presId="urn:microsoft.com/office/officeart/2016/7/layout/LinearBlockProcessNumbered"/>
    <dgm:cxn modelId="{FFA2DC1D-4FE8-40FD-A8A6-FB2CB5330CB7}" srcId="{1F4DCC4C-3C5F-4642-81ED-512B9621C962}" destId="{859C21FD-DFEA-4946-ADC4-8C534B1A9583}" srcOrd="1" destOrd="0" parTransId="{1D51E1F1-48CA-40D2-8083-E2960127BF93}" sibTransId="{A23E769E-0501-4427-A374-5024BD58F015}"/>
    <dgm:cxn modelId="{F48FB921-1055-4114-BDD6-2ADAEE86CA3A}" srcId="{1F4DCC4C-3C5F-4642-81ED-512B9621C962}" destId="{30796881-08D9-4B5C-ABC9-E0D986F2BC0C}" srcOrd="2" destOrd="0" parTransId="{E3C6ED7D-E5E7-4248-9985-694C89B4F41C}" sibTransId="{37A0BA59-865E-41F7-91A7-CB1743EA65EC}"/>
    <dgm:cxn modelId="{0800A924-A5AB-430A-B787-E9F79AB75983}" type="presOf" srcId="{1F4DCC4C-3C5F-4642-81ED-512B9621C962}" destId="{B570E188-379C-45B1-898B-70F81C0790FD}" srcOrd="0" destOrd="0" presId="urn:microsoft.com/office/officeart/2016/7/layout/LinearBlockProcessNumbered"/>
    <dgm:cxn modelId="{438F6329-77D4-4130-A2C7-567A7AECFC43}" type="presOf" srcId="{47F55F69-6A4E-46AD-B995-CB8BCCEBF42F}" destId="{26A35243-FCD1-4A38-9131-467CE22842E2}" srcOrd="1" destOrd="0" presId="urn:microsoft.com/office/officeart/2016/7/layout/LinearBlockProcessNumbered"/>
    <dgm:cxn modelId="{E8EA8764-07F9-44E3-B04A-2E21B65728F7}" type="presOf" srcId="{859C21FD-DFEA-4946-ADC4-8C534B1A9583}" destId="{AA3EC736-F6E1-4F6A-B81D-E9EC89FCFAB9}" srcOrd="1" destOrd="0" presId="urn:microsoft.com/office/officeart/2016/7/layout/LinearBlockProcessNumbered"/>
    <dgm:cxn modelId="{C637DD67-2BA3-4A3D-A2E3-8A99E859D7D5}" type="presOf" srcId="{30796881-08D9-4B5C-ABC9-E0D986F2BC0C}" destId="{0BA37210-C9E9-4210-83BF-C1EA38814E9A}" srcOrd="0" destOrd="0" presId="urn:microsoft.com/office/officeart/2016/7/layout/LinearBlockProcessNumbered"/>
    <dgm:cxn modelId="{FDC7227A-3541-4E5F-A0FD-749176870AE9}" srcId="{1F4DCC4C-3C5F-4642-81ED-512B9621C962}" destId="{47F55F69-6A4E-46AD-B995-CB8BCCEBF42F}" srcOrd="0" destOrd="0" parTransId="{699B2093-3FD1-4122-909B-A158B21538C4}" sibTransId="{2861773E-3AFB-4D34-88D7-0845235EF207}"/>
    <dgm:cxn modelId="{1680708A-68B4-4D23-9BF6-8A48D33BAF50}" type="presOf" srcId="{37A0BA59-865E-41F7-91A7-CB1743EA65EC}" destId="{1045199C-E8DA-4667-BE45-5C40C6285E44}" srcOrd="0" destOrd="0" presId="urn:microsoft.com/office/officeart/2016/7/layout/LinearBlockProcessNumbered"/>
    <dgm:cxn modelId="{B84EA8A4-29A2-427A-9E59-1823ED262525}" type="presOf" srcId="{A23E769E-0501-4427-A374-5024BD58F015}" destId="{D752C5F8-F30F-4A8C-8AF9-ABEDB77814B5}" srcOrd="0" destOrd="0" presId="urn:microsoft.com/office/officeart/2016/7/layout/LinearBlockProcessNumbered"/>
    <dgm:cxn modelId="{86EC1FA7-1CFA-48E2-A3B1-5A0C060EE78E}" type="presOf" srcId="{2861773E-3AFB-4D34-88D7-0845235EF207}" destId="{1595AC10-ABE3-4EEA-9580-C9319462BEF8}" srcOrd="0" destOrd="0" presId="urn:microsoft.com/office/officeart/2016/7/layout/LinearBlockProcessNumbered"/>
    <dgm:cxn modelId="{800668B8-E9CD-4300-B62C-05A62D0E5C13}" type="presOf" srcId="{859C21FD-DFEA-4946-ADC4-8C534B1A9583}" destId="{5B9CB220-38F3-4B9B-BD5D-03601FBAC604}" srcOrd="0" destOrd="0" presId="urn:microsoft.com/office/officeart/2016/7/layout/LinearBlockProcessNumbered"/>
    <dgm:cxn modelId="{ED118CF3-D8FE-4811-A86A-89734F854730}" type="presOf" srcId="{30796881-08D9-4B5C-ABC9-E0D986F2BC0C}" destId="{724F42D7-F622-43F3-9FE7-6A5BC3E2756F}" srcOrd="1" destOrd="0" presId="urn:microsoft.com/office/officeart/2016/7/layout/LinearBlockProcessNumbered"/>
    <dgm:cxn modelId="{27DC9140-033A-440B-91B4-BCEFEDEDC070}" type="presParOf" srcId="{B570E188-379C-45B1-898B-70F81C0790FD}" destId="{2ED270D4-57BD-4965-841E-8E9C311FA3D8}" srcOrd="0" destOrd="0" presId="urn:microsoft.com/office/officeart/2016/7/layout/LinearBlockProcessNumbered"/>
    <dgm:cxn modelId="{4516019C-C81D-48A7-8A93-5B0A0D7CA4AB}" type="presParOf" srcId="{2ED270D4-57BD-4965-841E-8E9C311FA3D8}" destId="{54ADC9A4-5BAA-4C3A-9ED6-0E9E51C84250}" srcOrd="0" destOrd="0" presId="urn:microsoft.com/office/officeart/2016/7/layout/LinearBlockProcessNumbered"/>
    <dgm:cxn modelId="{029FF759-9AA8-42F1-9886-1D182740F3FB}" type="presParOf" srcId="{2ED270D4-57BD-4965-841E-8E9C311FA3D8}" destId="{1595AC10-ABE3-4EEA-9580-C9319462BEF8}" srcOrd="1" destOrd="0" presId="urn:microsoft.com/office/officeart/2016/7/layout/LinearBlockProcessNumbered"/>
    <dgm:cxn modelId="{03522FAC-9AD6-461B-AD29-99B4F7CC9A73}" type="presParOf" srcId="{2ED270D4-57BD-4965-841E-8E9C311FA3D8}" destId="{26A35243-FCD1-4A38-9131-467CE22842E2}" srcOrd="2" destOrd="0" presId="urn:microsoft.com/office/officeart/2016/7/layout/LinearBlockProcessNumbered"/>
    <dgm:cxn modelId="{FFBBEE38-6A2C-4A98-A1B4-B1E997C37B6B}" type="presParOf" srcId="{B570E188-379C-45B1-898B-70F81C0790FD}" destId="{1B4AEF0A-7C97-4DA5-ABBD-CA7549DFCC09}" srcOrd="1" destOrd="0" presId="urn:microsoft.com/office/officeart/2016/7/layout/LinearBlockProcessNumbered"/>
    <dgm:cxn modelId="{40955AFE-4E6B-439A-9B93-DAA05227185F}" type="presParOf" srcId="{B570E188-379C-45B1-898B-70F81C0790FD}" destId="{97F017BD-D807-44AE-BB54-FEBD454B48D3}" srcOrd="2" destOrd="0" presId="urn:microsoft.com/office/officeart/2016/7/layout/LinearBlockProcessNumbered"/>
    <dgm:cxn modelId="{B96E792A-54C3-48BA-957E-CAF7D24AE719}" type="presParOf" srcId="{97F017BD-D807-44AE-BB54-FEBD454B48D3}" destId="{5B9CB220-38F3-4B9B-BD5D-03601FBAC604}" srcOrd="0" destOrd="0" presId="urn:microsoft.com/office/officeart/2016/7/layout/LinearBlockProcessNumbered"/>
    <dgm:cxn modelId="{C4E129F6-CCE8-44EB-A206-FB8968EEA75B}" type="presParOf" srcId="{97F017BD-D807-44AE-BB54-FEBD454B48D3}" destId="{D752C5F8-F30F-4A8C-8AF9-ABEDB77814B5}" srcOrd="1" destOrd="0" presId="urn:microsoft.com/office/officeart/2016/7/layout/LinearBlockProcessNumbered"/>
    <dgm:cxn modelId="{4EF534B7-4E56-45D9-98E2-D739EA7DBDE7}" type="presParOf" srcId="{97F017BD-D807-44AE-BB54-FEBD454B48D3}" destId="{AA3EC736-F6E1-4F6A-B81D-E9EC89FCFAB9}" srcOrd="2" destOrd="0" presId="urn:microsoft.com/office/officeart/2016/7/layout/LinearBlockProcessNumbered"/>
    <dgm:cxn modelId="{BECEDCA9-9B97-498E-A094-8CE318D34C10}" type="presParOf" srcId="{B570E188-379C-45B1-898B-70F81C0790FD}" destId="{AA0B4BB0-C817-40F8-8203-1EE27E782727}" srcOrd="3" destOrd="0" presId="urn:microsoft.com/office/officeart/2016/7/layout/LinearBlockProcessNumbered"/>
    <dgm:cxn modelId="{6718503D-CB6D-4B3F-AC00-0173DAB26CBA}" type="presParOf" srcId="{B570E188-379C-45B1-898B-70F81C0790FD}" destId="{7BFDF7B3-8FC2-4B58-BA5F-2D24073E6CDE}" srcOrd="4" destOrd="0" presId="urn:microsoft.com/office/officeart/2016/7/layout/LinearBlockProcessNumbered"/>
    <dgm:cxn modelId="{EF0835CA-C086-4E58-AE52-87C90D012118}" type="presParOf" srcId="{7BFDF7B3-8FC2-4B58-BA5F-2D24073E6CDE}" destId="{0BA37210-C9E9-4210-83BF-C1EA38814E9A}" srcOrd="0" destOrd="0" presId="urn:microsoft.com/office/officeart/2016/7/layout/LinearBlockProcessNumbered"/>
    <dgm:cxn modelId="{158E6459-4FA7-4AC0-96AF-202839B25FB5}" type="presParOf" srcId="{7BFDF7B3-8FC2-4B58-BA5F-2D24073E6CDE}" destId="{1045199C-E8DA-4667-BE45-5C40C6285E44}" srcOrd="1" destOrd="0" presId="urn:microsoft.com/office/officeart/2016/7/layout/LinearBlockProcessNumbered"/>
    <dgm:cxn modelId="{74D039B0-C159-48B4-A078-6905B70D71D1}" type="presParOf" srcId="{7BFDF7B3-8FC2-4B58-BA5F-2D24073E6CDE}" destId="{724F42D7-F622-43F3-9FE7-6A5BC3E2756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55B06-196C-4143-9A58-E369A09EE100}">
      <dsp:nvSpPr>
        <dsp:cNvPr id="0" name=""/>
        <dsp:cNvSpPr/>
      </dsp:nvSpPr>
      <dsp:spPr>
        <a:xfrm>
          <a:off x="75130" y="314649"/>
          <a:ext cx="984866" cy="9848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45363-37C9-4889-9142-92F25346B375}">
      <dsp:nvSpPr>
        <dsp:cNvPr id="0" name=""/>
        <dsp:cNvSpPr/>
      </dsp:nvSpPr>
      <dsp:spPr>
        <a:xfrm>
          <a:off x="281952" y="521471"/>
          <a:ext cx="571222" cy="571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34AB4-C25A-4FDB-A843-6A93AA08A32A}">
      <dsp:nvSpPr>
        <dsp:cNvPr id="0" name=""/>
        <dsp:cNvSpPr/>
      </dsp:nvSpPr>
      <dsp:spPr>
        <a:xfrm>
          <a:off x="1271039" y="314649"/>
          <a:ext cx="2321470" cy="98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15-24-year-olds represent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 25% of the ever sexually active population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   ~50% all new STIs</a:t>
          </a:r>
        </a:p>
      </dsp:txBody>
      <dsp:txXfrm>
        <a:off x="1271039" y="314649"/>
        <a:ext cx="2321470" cy="984866"/>
      </dsp:txXfrm>
    </dsp:sp>
    <dsp:sp modelId="{37C6BB01-F06C-494D-A9E4-4CFB152864FE}">
      <dsp:nvSpPr>
        <dsp:cNvPr id="0" name=""/>
        <dsp:cNvSpPr/>
      </dsp:nvSpPr>
      <dsp:spPr>
        <a:xfrm>
          <a:off x="3997009" y="314649"/>
          <a:ext cx="984866" cy="984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50D32-6878-4EEC-8C4C-3C143C03389E}">
      <dsp:nvSpPr>
        <dsp:cNvPr id="0" name=""/>
        <dsp:cNvSpPr/>
      </dsp:nvSpPr>
      <dsp:spPr>
        <a:xfrm>
          <a:off x="4203831" y="521471"/>
          <a:ext cx="571222" cy="57122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F11B9-1914-4102-81A4-3EF10F60A2C9}">
      <dsp:nvSpPr>
        <dsp:cNvPr id="0" name=""/>
        <dsp:cNvSpPr/>
      </dsp:nvSpPr>
      <dsp:spPr>
        <a:xfrm>
          <a:off x="5192918" y="314649"/>
          <a:ext cx="2321470" cy="98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2/3 of STIs occur among women</a:t>
          </a:r>
        </a:p>
      </dsp:txBody>
      <dsp:txXfrm>
        <a:off x="5192918" y="314649"/>
        <a:ext cx="2321470" cy="984866"/>
      </dsp:txXfrm>
    </dsp:sp>
    <dsp:sp modelId="{E2A1FC07-3F26-4EF5-944A-903E4F6D23B9}">
      <dsp:nvSpPr>
        <dsp:cNvPr id="0" name=""/>
        <dsp:cNvSpPr/>
      </dsp:nvSpPr>
      <dsp:spPr>
        <a:xfrm>
          <a:off x="75130" y="1831847"/>
          <a:ext cx="984866" cy="9848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5DE4A-AAF1-4B24-93D0-8AEB5218D370}">
      <dsp:nvSpPr>
        <dsp:cNvPr id="0" name=""/>
        <dsp:cNvSpPr/>
      </dsp:nvSpPr>
      <dsp:spPr>
        <a:xfrm>
          <a:off x="281952" y="2038669"/>
          <a:ext cx="571222" cy="57122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B8B0A-67C9-4179-9BFD-7930834900A3}">
      <dsp:nvSpPr>
        <dsp:cNvPr id="0" name=""/>
        <dsp:cNvSpPr/>
      </dsp:nvSpPr>
      <dsp:spPr>
        <a:xfrm>
          <a:off x="1271039" y="1831847"/>
          <a:ext cx="2321470" cy="98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 who have sex with men have higher rates</a:t>
          </a:r>
        </a:p>
      </dsp:txBody>
      <dsp:txXfrm>
        <a:off x="1271039" y="1831847"/>
        <a:ext cx="2321470" cy="984866"/>
      </dsp:txXfrm>
    </dsp:sp>
    <dsp:sp modelId="{8E799E8E-48BB-48DF-A981-7164A20AEDEC}">
      <dsp:nvSpPr>
        <dsp:cNvPr id="0" name=""/>
        <dsp:cNvSpPr/>
      </dsp:nvSpPr>
      <dsp:spPr>
        <a:xfrm>
          <a:off x="3997009" y="1831847"/>
          <a:ext cx="984866" cy="9848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475A2-5461-48CA-BC7D-BCC3FF4E938A}">
      <dsp:nvSpPr>
        <dsp:cNvPr id="0" name=""/>
        <dsp:cNvSpPr/>
      </dsp:nvSpPr>
      <dsp:spPr>
        <a:xfrm>
          <a:off x="4203831" y="2038669"/>
          <a:ext cx="571222" cy="57122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69311-8219-4AFE-BDD9-BF9220E284AA}">
      <dsp:nvSpPr>
        <dsp:cNvPr id="0" name=""/>
        <dsp:cNvSpPr/>
      </dsp:nvSpPr>
      <dsp:spPr>
        <a:xfrm>
          <a:off x="5192918" y="1831847"/>
          <a:ext cx="2321470" cy="98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Transgender men and women have higher rates </a:t>
          </a:r>
        </a:p>
      </dsp:txBody>
      <dsp:txXfrm>
        <a:off x="5192918" y="1831847"/>
        <a:ext cx="2321470" cy="984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568FA-1FFD-44E5-9043-DA150B5FDE39}">
      <dsp:nvSpPr>
        <dsp:cNvPr id="0" name=""/>
        <dsp:cNvSpPr/>
      </dsp:nvSpPr>
      <dsp:spPr>
        <a:xfrm>
          <a:off x="2371" y="41697"/>
          <a:ext cx="2312431" cy="7974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Partner factors</a:t>
          </a:r>
        </a:p>
      </dsp:txBody>
      <dsp:txXfrm>
        <a:off x="2371" y="41697"/>
        <a:ext cx="2312431" cy="797497"/>
      </dsp:txXfrm>
    </dsp:sp>
    <dsp:sp modelId="{5ABA1EE6-38C1-4B11-BB5D-B6D587E50898}">
      <dsp:nvSpPr>
        <dsp:cNvPr id="0" name=""/>
        <dsp:cNvSpPr/>
      </dsp:nvSpPr>
      <dsp:spPr>
        <a:xfrm>
          <a:off x="2371" y="839195"/>
          <a:ext cx="2312431" cy="22504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Concurrent partners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Short term relationships</a:t>
          </a:r>
        </a:p>
      </dsp:txBody>
      <dsp:txXfrm>
        <a:off x="2371" y="839195"/>
        <a:ext cx="2312431" cy="2250471"/>
      </dsp:txXfrm>
    </dsp:sp>
    <dsp:sp modelId="{93ACB852-F8E4-4E58-83C6-F88FDF76E1DD}">
      <dsp:nvSpPr>
        <dsp:cNvPr id="0" name=""/>
        <dsp:cNvSpPr/>
      </dsp:nvSpPr>
      <dsp:spPr>
        <a:xfrm>
          <a:off x="2638544" y="41697"/>
          <a:ext cx="2312431" cy="79749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care access</a:t>
          </a:r>
        </a:p>
      </dsp:txBody>
      <dsp:txXfrm>
        <a:off x="2638544" y="41697"/>
        <a:ext cx="2312431" cy="797497"/>
      </dsp:txXfrm>
    </dsp:sp>
    <dsp:sp modelId="{21465DD6-48A0-4F43-98E8-378BD870DC7C}">
      <dsp:nvSpPr>
        <dsp:cNvPr id="0" name=""/>
        <dsp:cNvSpPr/>
      </dsp:nvSpPr>
      <dsp:spPr>
        <a:xfrm>
          <a:off x="2638544" y="839195"/>
          <a:ext cx="2312431" cy="225047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Parental insurance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Consent for care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Clinician behavior </a:t>
          </a:r>
        </a:p>
      </dsp:txBody>
      <dsp:txXfrm>
        <a:off x="2638544" y="839195"/>
        <a:ext cx="2312431" cy="2250471"/>
      </dsp:txXfrm>
    </dsp:sp>
    <dsp:sp modelId="{9B273EB5-2F43-4F3E-A3BF-5F5A18B91617}">
      <dsp:nvSpPr>
        <dsp:cNvPr id="0" name=""/>
        <dsp:cNvSpPr/>
      </dsp:nvSpPr>
      <dsp:spPr>
        <a:xfrm>
          <a:off x="5274716" y="41697"/>
          <a:ext cx="2312431" cy="79749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factors</a:t>
          </a:r>
        </a:p>
      </dsp:txBody>
      <dsp:txXfrm>
        <a:off x="5274716" y="41697"/>
        <a:ext cx="2312431" cy="797497"/>
      </dsp:txXfrm>
    </dsp:sp>
    <dsp:sp modelId="{A5E94E9C-5802-4662-A74A-E5C0109924A6}">
      <dsp:nvSpPr>
        <dsp:cNvPr id="0" name=""/>
        <dsp:cNvSpPr/>
      </dsp:nvSpPr>
      <dsp:spPr>
        <a:xfrm>
          <a:off x="5274716" y="839195"/>
          <a:ext cx="2312431" cy="225047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Stigma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Social networks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Condom use</a:t>
          </a:r>
        </a:p>
      </dsp:txBody>
      <dsp:txXfrm>
        <a:off x="5274716" y="839195"/>
        <a:ext cx="2312431" cy="225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04614-F7EF-4A33-AC52-C489440188CC}">
      <dsp:nvSpPr>
        <dsp:cNvPr id="0" name=""/>
        <dsp:cNvSpPr/>
      </dsp:nvSpPr>
      <dsp:spPr>
        <a:xfrm>
          <a:off x="327659" y="559510"/>
          <a:ext cx="1022941" cy="10229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00D62-3ABA-47D5-B955-1DF9B7A03A51}">
      <dsp:nvSpPr>
        <dsp:cNvPr id="0" name=""/>
        <dsp:cNvSpPr/>
      </dsp:nvSpPr>
      <dsp:spPr>
        <a:xfrm>
          <a:off x="545663" y="777514"/>
          <a:ext cx="586933" cy="586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E514-5A48-4759-A832-3BDC90AE1CD5}">
      <dsp:nvSpPr>
        <dsp:cNvPr id="0" name=""/>
        <dsp:cNvSpPr/>
      </dsp:nvSpPr>
      <dsp:spPr>
        <a:xfrm>
          <a:off x="653" y="1901072"/>
          <a:ext cx="1676953" cy="67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Individually, it’s not your sexual identify, it’s what you do!</a:t>
          </a:r>
        </a:p>
      </dsp:txBody>
      <dsp:txXfrm>
        <a:off x="653" y="1901072"/>
        <a:ext cx="1676953" cy="670781"/>
      </dsp:txXfrm>
    </dsp:sp>
    <dsp:sp modelId="{1C0E14CE-E2B0-4810-B690-F24F5EF6C54E}">
      <dsp:nvSpPr>
        <dsp:cNvPr id="0" name=""/>
        <dsp:cNvSpPr/>
      </dsp:nvSpPr>
      <dsp:spPr>
        <a:xfrm>
          <a:off x="2298079" y="559510"/>
          <a:ext cx="1022941" cy="10229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67138-A281-466C-9E64-237070EDDA73}">
      <dsp:nvSpPr>
        <dsp:cNvPr id="0" name=""/>
        <dsp:cNvSpPr/>
      </dsp:nvSpPr>
      <dsp:spPr>
        <a:xfrm>
          <a:off x="2516083" y="777514"/>
          <a:ext cx="586933" cy="586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83DE0-1DA4-4975-BB42-08812D275C9C}">
      <dsp:nvSpPr>
        <dsp:cNvPr id="0" name=""/>
        <dsp:cNvSpPr/>
      </dsp:nvSpPr>
      <dsp:spPr>
        <a:xfrm>
          <a:off x="1971073" y="1901072"/>
          <a:ext cx="1676953" cy="67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Certain behaviors = greater or lesser risk</a:t>
          </a:r>
        </a:p>
      </dsp:txBody>
      <dsp:txXfrm>
        <a:off x="1971073" y="1901072"/>
        <a:ext cx="1676953" cy="670781"/>
      </dsp:txXfrm>
    </dsp:sp>
    <dsp:sp modelId="{C5D6E9D9-C9BA-4282-9106-EAC02BD7D2DA}">
      <dsp:nvSpPr>
        <dsp:cNvPr id="0" name=""/>
        <dsp:cNvSpPr/>
      </dsp:nvSpPr>
      <dsp:spPr>
        <a:xfrm>
          <a:off x="4268499" y="559510"/>
          <a:ext cx="1022941" cy="10229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87083-78DD-4EC5-81A3-4D612EFB3594}">
      <dsp:nvSpPr>
        <dsp:cNvPr id="0" name=""/>
        <dsp:cNvSpPr/>
      </dsp:nvSpPr>
      <dsp:spPr>
        <a:xfrm>
          <a:off x="4486503" y="777514"/>
          <a:ext cx="586933" cy="586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6D9C5-8CFD-4ECF-A6CE-E7D9F7629E76}">
      <dsp:nvSpPr>
        <dsp:cNvPr id="0" name=""/>
        <dsp:cNvSpPr/>
      </dsp:nvSpPr>
      <dsp:spPr>
        <a:xfrm>
          <a:off x="3941493" y="1901072"/>
          <a:ext cx="1676953" cy="67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More partners = more risk</a:t>
          </a:r>
        </a:p>
      </dsp:txBody>
      <dsp:txXfrm>
        <a:off x="3941493" y="1901072"/>
        <a:ext cx="1676953" cy="670781"/>
      </dsp:txXfrm>
    </dsp:sp>
    <dsp:sp modelId="{8E3C501F-8D97-48E4-9251-4FA0EF7C458D}">
      <dsp:nvSpPr>
        <dsp:cNvPr id="0" name=""/>
        <dsp:cNvSpPr/>
      </dsp:nvSpPr>
      <dsp:spPr>
        <a:xfrm>
          <a:off x="6238919" y="559510"/>
          <a:ext cx="1022941" cy="10229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46EDD-0DBB-4693-B8AF-7486CC8D5E55}">
      <dsp:nvSpPr>
        <dsp:cNvPr id="0" name=""/>
        <dsp:cNvSpPr/>
      </dsp:nvSpPr>
      <dsp:spPr>
        <a:xfrm>
          <a:off x="6456923" y="777514"/>
          <a:ext cx="586933" cy="586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99990-83C0-4606-8F9F-80C445764224}">
      <dsp:nvSpPr>
        <dsp:cNvPr id="0" name=""/>
        <dsp:cNvSpPr/>
      </dsp:nvSpPr>
      <dsp:spPr>
        <a:xfrm>
          <a:off x="5911913" y="1901072"/>
          <a:ext cx="1676953" cy="67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No condoms = more risk</a:t>
          </a:r>
        </a:p>
      </dsp:txBody>
      <dsp:txXfrm>
        <a:off x="5911913" y="1901072"/>
        <a:ext cx="1676953" cy="670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DC9A4-5BAA-4C3A-9ED6-0E9E51C84250}">
      <dsp:nvSpPr>
        <dsp:cNvPr id="0" name=""/>
        <dsp:cNvSpPr/>
      </dsp:nvSpPr>
      <dsp:spPr>
        <a:xfrm>
          <a:off x="616" y="535553"/>
          <a:ext cx="2495401" cy="29944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Abstain from intercourse until they and partner have been treated -  7 days after single dose or 7-day regimen</a:t>
          </a:r>
        </a:p>
      </dsp:txBody>
      <dsp:txXfrm>
        <a:off x="616" y="1733345"/>
        <a:ext cx="2495401" cy="1796688"/>
      </dsp:txXfrm>
    </dsp:sp>
    <dsp:sp modelId="{1595AC10-ABE3-4EEA-9580-C9319462BEF8}">
      <dsp:nvSpPr>
        <dsp:cNvPr id="0" name=""/>
        <dsp:cNvSpPr/>
      </dsp:nvSpPr>
      <dsp:spPr>
        <a:xfrm>
          <a:off x="616" y="535553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01</a:t>
          </a:r>
        </a:p>
      </dsp:txBody>
      <dsp:txXfrm>
        <a:off x="616" y="535553"/>
        <a:ext cx="2495401" cy="1197792"/>
      </dsp:txXfrm>
    </dsp:sp>
    <dsp:sp modelId="{5B9CB220-38F3-4B9B-BD5D-03601FBAC604}">
      <dsp:nvSpPr>
        <dsp:cNvPr id="0" name=""/>
        <dsp:cNvSpPr/>
      </dsp:nvSpPr>
      <dsp:spPr>
        <a:xfrm>
          <a:off x="2695649" y="535553"/>
          <a:ext cx="2495401" cy="29944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Partner evaluation &amp; treatment</a:t>
          </a:r>
        </a:p>
      </dsp:txBody>
      <dsp:txXfrm>
        <a:off x="2695649" y="1733345"/>
        <a:ext cx="2495401" cy="1796688"/>
      </dsp:txXfrm>
    </dsp:sp>
    <dsp:sp modelId="{D752C5F8-F30F-4A8C-8AF9-ABEDB77814B5}">
      <dsp:nvSpPr>
        <dsp:cNvPr id="0" name=""/>
        <dsp:cNvSpPr/>
      </dsp:nvSpPr>
      <dsp:spPr>
        <a:xfrm>
          <a:off x="2695649" y="535553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02</a:t>
          </a:r>
        </a:p>
      </dsp:txBody>
      <dsp:txXfrm>
        <a:off x="2695649" y="535553"/>
        <a:ext cx="2495401" cy="1197792"/>
      </dsp:txXfrm>
    </dsp:sp>
    <dsp:sp modelId="{0BA37210-C9E9-4210-83BF-C1EA38814E9A}">
      <dsp:nvSpPr>
        <dsp:cNvPr id="0" name=""/>
        <dsp:cNvSpPr/>
      </dsp:nvSpPr>
      <dsp:spPr>
        <a:xfrm>
          <a:off x="5390682" y="535553"/>
          <a:ext cx="2495401" cy="29944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0" rIns="24649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Retest for Chlamydia in 3 months</a:t>
          </a:r>
        </a:p>
      </dsp:txBody>
      <dsp:txXfrm>
        <a:off x="5390682" y="1733345"/>
        <a:ext cx="2495401" cy="1796688"/>
      </dsp:txXfrm>
    </dsp:sp>
    <dsp:sp modelId="{1045199C-E8DA-4667-BE45-5C40C6285E44}">
      <dsp:nvSpPr>
        <dsp:cNvPr id="0" name=""/>
        <dsp:cNvSpPr/>
      </dsp:nvSpPr>
      <dsp:spPr>
        <a:xfrm>
          <a:off x="5390682" y="535553"/>
          <a:ext cx="2495401" cy="11977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490" tIns="165100" rIns="246490" bIns="16510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03</a:t>
          </a:r>
        </a:p>
      </dsp:txBody>
      <dsp:txXfrm>
        <a:off x="5390682" y="535553"/>
        <a:ext cx="2495401" cy="119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6739-59F6-42A5-BC01-166526D29C7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24E4E-7D58-4909-8DCF-0F41AAF3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E2CAE-E93A-4E27-BB27-0DC3A0211D0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57855-0B7D-4A69-88AE-FED7EDE68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50B28F-A9C0-4B0F-97BE-8E5F942CA67A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9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Font typeface="Arial"/>
              <a:buChar char="•"/>
            </a:pPr>
            <a:endParaRPr lang="en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875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E4DAE-61A0-4FD1-BFE8-755FE1A43E78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98742-D3D8-4564-AF59-15DC52B8631C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8CD96A-678B-4A68-9F92-548446E52176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13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80DAE4-9538-4499-85CB-D3CD4CE64E6C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6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F3F7F0-E684-4199-87B4-A55314EE2F87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83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4388E-369B-4E3F-BB20-426DBAAEF075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1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B4388E-369B-4E3F-BB20-426DBAAEF075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5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355384-635A-423E-BB90-38801A6CCD76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94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251E01-72D8-47CD-BEA8-8577A010CAC8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8108-D34D-44A4-8D11-A727A7B78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4BFDE-ADD0-4E15-A6B9-7410B81F6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87B1-3358-4441-9E4B-134E484B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6F70-74C7-4204-9D04-84A7CF8D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B401-3D91-44D8-838A-8791A9F1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8B9CB-0A3F-48ED-8AFB-883BCA128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16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7884-9D44-45DE-9D31-C5304276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43E2B-2669-4094-B96C-1DC7E9A1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4837-1FD7-4E3D-AFCB-DEEBEF0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F5B1-FB33-43A3-B7FD-D3794717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735B-3604-48FF-A740-B4C51786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7F6CCD-4FCE-4637-ABED-A80A0DF5C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0415F-7645-47C0-AE67-BB6257A65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95CD-D056-444C-90D0-2FBD5DD2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9C16-B178-46F3-98BF-6AA56B5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65DA-2D0B-486E-8920-6A6776B6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20F9-5ECB-44BE-A417-7C5FB429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2D1E-55D2-4FAF-8C4E-532B09F5C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894FC-2CAA-4956-B836-1852DC61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5F73A-1D55-4D76-9A65-E0AC2E5F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CBF59-1672-4161-9E5F-8DA8651F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0D9300-0905-4466-830C-93D012A60A06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4C9ADE-05FC-4965-AFA2-69D45392D2B5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EE7918-820C-437A-9C24-FDD14531A68B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22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F84C-4819-487E-B5A6-03A2BFE8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4E028-7E09-44F7-96D5-163D93B38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9018-6F16-400A-B916-D437151A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56F4-514E-43A6-BFAA-A562C38A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864A0-F911-4CC6-BD9E-318F369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100F60-4DF9-4610-895B-537F6128B621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2A534E-CD7D-40DF-A3EC-854624D82909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CA15CA-5DB5-425B-BD8A-5C2FDAE1FBBD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54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E279-E564-4F78-823E-C7F4D18A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A9C4-8CD6-4F56-A252-A8BEE345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D6F1A-0D86-498D-A349-5397AB5CD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8850D-94CD-43A2-87AD-D35B54C1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1DD71-581A-481E-A9D2-E97135FE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E4AA0-ED38-4B53-A37E-41DCDABA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336841-219A-4E60-81F8-447C9050798E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82BF6D-F604-4FEB-B444-F83E46790E60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16DE0-815C-488A-A10E-73A0F05AD0E3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38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E7C7-1D2A-4469-A16E-AF786E7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EAD1B-210C-4187-9E18-7E3351BC6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7A114-8C7A-4728-976B-76895F528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20E47-AB86-4F70-A458-93292CD66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1C12C-D03C-47EB-8B0B-F24897439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1125D-0F66-4CCE-AB36-6591ADE9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01FB8-DCEF-49EC-B44C-F0D9EC6C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59072-65A8-4AA9-9983-C2451BF4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A39994-E4FE-454B-AD5E-C6550A3AB39E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464E45-EABA-45B5-B2C9-3E380923C5C2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9760E4-4069-417A-8434-B7C836E2577B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49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0CC5-D186-469F-BCDA-276F253D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BA15B-DD7C-45F1-967F-8C68EBE85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0E263-DE76-4CA1-9F77-804FB982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3BF9A-A89C-4880-8D55-3FA3AC4B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FC548-5E1B-46E4-B111-8BB58E370085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B5A485-1DDC-45A7-85F7-4C2FCCF720DC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19CBA-68C6-4CB7-A18D-B3AF06B72946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52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CD230-7F83-46F1-A4B2-3E54BB04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F357D-BDAB-428B-B48C-3E211C1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B100-6E79-4B49-A13F-C6D62672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E7EF6-29BC-4963-8E47-C5D9AABD40EF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E4B3A9-DBEF-4A7F-A9E4-8AD66E69E068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E8F631-587E-423F-8F89-146F65EFB6F0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8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5500-79CE-4EAE-AD28-5FD3B48F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FB2C-4B16-4969-9777-4A3DDB2DB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9005-A861-41E2-BCA3-1691CD7B4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EF3CC-8D08-4085-B452-067E9589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CED5E-B6A3-4561-ACE1-973EDD82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DA9C-3A91-419A-8181-3F8338CE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12ADED-7F0A-4ED8-882C-90B364A55B38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0814AB-E526-487B-A4EB-585F0A341922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F3055B-83DC-4BE0-AADC-5C370948049A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791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AF8B-65A7-4D6B-8B16-B9D6E412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B6623-6DAE-4746-8471-B745F7AB3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9C86B-FD17-497D-BA3B-8B0DFE6B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B79AA-E29F-4BE1-B5B0-AF8ACCEA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CEE27-286D-490E-A0E3-26D4ECF9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067EB-082F-4435-8EEB-805AA248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3E83DF-6176-4341-AF67-A898325152D0}"/>
              </a:ext>
            </a:extLst>
          </p:cNvPr>
          <p:cNvGrpSpPr/>
          <p:nvPr userDrawn="1"/>
        </p:nvGrpSpPr>
        <p:grpSpPr>
          <a:xfrm>
            <a:off x="0" y="-76200"/>
            <a:ext cx="457200" cy="7010400"/>
            <a:chOff x="0" y="-76200"/>
            <a:chExt cx="457200" cy="7010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72F94A-60B2-4DBD-A53E-62CD315625EF}"/>
                </a:ext>
              </a:extLst>
            </p:cNvPr>
            <p:cNvSpPr/>
            <p:nvPr/>
          </p:nvSpPr>
          <p:spPr>
            <a:xfrm>
              <a:off x="0" y="-76200"/>
              <a:ext cx="457200" cy="7010400"/>
            </a:xfrm>
            <a:prstGeom prst="rect">
              <a:avLst/>
            </a:prstGeom>
            <a:solidFill>
              <a:srgbClr val="3B2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CF4068-C25E-4A78-B060-670841751847}"/>
                </a:ext>
              </a:extLst>
            </p:cNvPr>
            <p:cNvSpPr/>
            <p:nvPr/>
          </p:nvSpPr>
          <p:spPr>
            <a:xfrm>
              <a:off x="381000" y="-76200"/>
              <a:ext cx="76200" cy="6934200"/>
            </a:xfrm>
            <a:prstGeom prst="rect">
              <a:avLst/>
            </a:prstGeom>
            <a:solidFill>
              <a:srgbClr val="8F7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24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8625B-81F3-437F-B749-084B6D7E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32FA5-FC48-4F68-8045-2EE26FE46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D409-6502-4291-89E2-DA3A760DD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8780-91F9-4BA3-B051-75CFAEC773C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0A87C-3DA3-4F2D-897D-0ABDFDD87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4150-C6B0-4DD8-9866-28700CD4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4E24F-DEA9-445C-AE9D-C5F792CC5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oc.org/index.php/Neisseria_gonorrhoe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9B9F19C6-7EF7-4828-8820-9409D1C70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49" r="9089" b="490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57E6E-0020-4E8F-BA82-4066B530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4" y="1122363"/>
            <a:ext cx="3527716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300" dirty="0"/>
              <a:t>Sexually Transmitted Infections (STIs)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Sara Mackenzie, MD, MPH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Job Corps Regional Medical Specialist</a:t>
            </a:r>
            <a:br>
              <a:rPr lang="en-US" sz="2300" dirty="0"/>
            </a:br>
            <a:r>
              <a:rPr lang="en-US" sz="2300" dirty="0"/>
              <a:t>Humanitas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9131C-C32C-4352-B0E6-FC0B37963C7A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wikidoc.org/index.php/Neisseria_gonorrhoea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84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 dirty="0">
                <a:solidFill>
                  <a:srgbClr val="FFFFFF"/>
                </a:solidFill>
              </a:rPr>
              <a:t>You don’t know who has risk if you don’t ask: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EAD977-1896-40D4-BDD2-507C54B6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835" y="2978923"/>
            <a:ext cx="6134100" cy="3177254"/>
          </a:xfrm>
        </p:spPr>
        <p:txBody>
          <a:bodyPr/>
          <a:lstStyle/>
          <a:p>
            <a:r>
              <a:rPr lang="en-US" dirty="0"/>
              <a:t>Sexual behaviors: </a:t>
            </a:r>
          </a:p>
          <a:p>
            <a:pPr lvl="1"/>
            <a:r>
              <a:rPr lang="en-US" dirty="0"/>
              <a:t>Type of sexual contact (anal, vaginal, oral)</a:t>
            </a:r>
          </a:p>
          <a:p>
            <a:pPr lvl="1"/>
            <a:r>
              <a:rPr lang="en-US" dirty="0"/>
              <a:t>Sex while intoxicated or high</a:t>
            </a:r>
          </a:p>
          <a:p>
            <a:pPr lvl="1"/>
            <a:r>
              <a:rPr lang="en-US" dirty="0"/>
              <a:t>Non-consensual</a:t>
            </a:r>
          </a:p>
          <a:p>
            <a:r>
              <a:rPr lang="en-US" dirty="0"/>
              <a:t>Sexual partners:</a:t>
            </a:r>
          </a:p>
          <a:p>
            <a:pPr lvl="1"/>
            <a:r>
              <a:rPr lang="en-US" dirty="0"/>
              <a:t>Known vs anonymous partner</a:t>
            </a:r>
          </a:p>
          <a:p>
            <a:pPr lvl="1"/>
            <a:r>
              <a:rPr lang="en-US" dirty="0"/>
              <a:t>Number of partners</a:t>
            </a:r>
          </a:p>
          <a:p>
            <a:pPr lvl="1"/>
            <a:r>
              <a:rPr lang="en-US" dirty="0"/>
              <a:t>Sex with person who injects drugs</a:t>
            </a:r>
          </a:p>
          <a:p>
            <a:pPr lvl="1"/>
            <a:r>
              <a:rPr lang="en-US" dirty="0"/>
              <a:t>Exchange sex for drugs/money/housing/food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6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2F681-EC4C-4019-BED5-2F5A103C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Job Corps STI-related Basic Health Care Responsibilities (Chapter 2.3):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0897C-DF56-4578-8309-3691F1BE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Provide students with information on HIV, STDs, safe sex and family planning</a:t>
            </a:r>
          </a:p>
          <a:p>
            <a:r>
              <a:rPr lang="en-US" dirty="0"/>
              <a:t>Entrance labs </a:t>
            </a:r>
          </a:p>
          <a:p>
            <a:r>
              <a:rPr lang="en-US" dirty="0"/>
              <a:t>Re-test for HIV upon diagnosis of another STI, if signs or symptoms, if suspicion of exposure or upon student request</a:t>
            </a:r>
          </a:p>
          <a:p>
            <a:r>
              <a:rPr lang="en-US" dirty="0"/>
              <a:t>Re-test for other STIs as indicated as part of routine care</a:t>
            </a:r>
          </a:p>
          <a:p>
            <a:r>
              <a:rPr lang="en-US" dirty="0"/>
              <a:t>Report cases of disease to state and local health departments in accordance with laws</a:t>
            </a:r>
          </a:p>
        </p:txBody>
      </p:sp>
    </p:spTree>
    <p:extLst>
      <p:ext uri="{BB962C8B-B14F-4D97-AF65-F5344CB8AC3E}">
        <p14:creationId xmlns:p14="http://schemas.microsoft.com/office/powerpoint/2010/main" val="41456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27651">
            <a:extLst>
              <a:ext uri="{FF2B5EF4-FFF2-40B4-BE49-F238E27FC236}">
                <a16:creationId xmlns:a16="http://schemas.microsoft.com/office/drawing/2014/main" id="{A0A0810F-4AA6-48B8-BC64-8FF628CB6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4" r="18616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4200"/>
              <a:t>The #1 most common “symptom” of STI’s?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07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2F37E-63B8-449A-BA1D-74C33100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89" y="643467"/>
            <a:ext cx="6652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DF95-309E-4CEF-BDF8-2861EA30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MCI lab ordering: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6FA25-0F50-4F1B-A744-809449A4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10" y="2514600"/>
            <a:ext cx="7366779" cy="20085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DDE622-27A4-4E46-9013-E5575A6053A8}"/>
              </a:ext>
            </a:extLst>
          </p:cNvPr>
          <p:cNvCxnSpPr/>
          <p:nvPr/>
        </p:nvCxnSpPr>
        <p:spPr>
          <a:xfrm>
            <a:off x="1219200" y="4343400"/>
            <a:ext cx="617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9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DF95-309E-4CEF-BDF8-2861EA30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MCI lab ordering: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6526E-3816-47C7-B251-45D42055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1200"/>
            <a:ext cx="8275316" cy="225376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DDE622-27A4-4E46-9013-E5575A6053A8}"/>
              </a:ext>
            </a:extLst>
          </p:cNvPr>
          <p:cNvCxnSpPr/>
          <p:nvPr/>
        </p:nvCxnSpPr>
        <p:spPr>
          <a:xfrm>
            <a:off x="1219200" y="4038600"/>
            <a:ext cx="617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1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How to prevent STI’s: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Abstinence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Vaccination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Mutual monogamy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Reduce partner number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Testing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Treatment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For HIV- pre-exposure prophylaxis (</a:t>
            </a:r>
            <a:r>
              <a:rPr lang="en-US" altLang="en-US" dirty="0" err="1">
                <a:solidFill>
                  <a:srgbClr val="000000"/>
                </a:solidFill>
              </a:rPr>
              <a:t>PrEP</a:t>
            </a:r>
            <a:r>
              <a:rPr lang="en-US" altLang="en-US" dirty="0">
                <a:solidFill>
                  <a:srgbClr val="000000"/>
                </a:solidFill>
              </a:rPr>
              <a:t>) and Post exposure prophylaxis (PEP) if high risk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For HPV - vaccination</a:t>
            </a:r>
          </a:p>
        </p:txBody>
      </p:sp>
    </p:spTree>
    <p:extLst>
      <p:ext uri="{BB962C8B-B14F-4D97-AF65-F5344CB8AC3E}">
        <p14:creationId xmlns:p14="http://schemas.microsoft.com/office/powerpoint/2010/main" val="401298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6631686" y="1481328"/>
            <a:ext cx="219456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3500"/>
              <a:t>Get tested!</a:t>
            </a:r>
          </a:p>
        </p:txBody>
      </p:sp>
      <p:sp>
        <p:nvSpPr>
          <p:cNvPr id="9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3809" b="-1"/>
          <a:stretch/>
        </p:blipFill>
        <p:spPr bwMode="auto"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80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48055"/>
            <a:ext cx="2560777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78976-C005-4336-8397-E3ECF95C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731519"/>
            <a:ext cx="2133893" cy="32375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CDC Testing Recommendations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7" y="4419227"/>
            <a:ext cx="2560777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2" y="448055"/>
            <a:ext cx="5766356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54D2-C3C0-4112-8B68-F30323D49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1" y="686862"/>
            <a:ext cx="5278194" cy="5475129"/>
          </a:xfrm>
        </p:spPr>
        <p:txBody>
          <a:bodyPr anchor="ctr">
            <a:normAutofit/>
          </a:bodyPr>
          <a:lstStyle/>
          <a:p>
            <a:r>
              <a:rPr lang="en-US" dirty="0"/>
              <a:t>All people 13-64 should be tested for HIV at least once</a:t>
            </a:r>
          </a:p>
          <a:p>
            <a:r>
              <a:rPr lang="en-US" dirty="0"/>
              <a:t>All sexually active women &lt;25 should be tested annually for gonorrhea and chlamydia</a:t>
            </a:r>
          </a:p>
          <a:p>
            <a:r>
              <a:rPr lang="en-US" dirty="0"/>
              <a:t>All pregnant women should be tested for syphilis, HIV and Hep B at start of pregnancy; women at risk should be tested for GC/CT</a:t>
            </a:r>
          </a:p>
          <a:p>
            <a:r>
              <a:rPr lang="en-US" dirty="0"/>
              <a:t>All sexually active gay and bisexual men should be tested at least once a year for syphilis, chlamydia and gonorrhea; they may benefit from more frequent HIV testing (3 to 6 months)</a:t>
            </a:r>
          </a:p>
          <a:p>
            <a:r>
              <a:rPr lang="en-US" dirty="0"/>
              <a:t>Anyone who has unsafe sex or shares injection drug equipment should get tested for HIV at least annually</a:t>
            </a:r>
          </a:p>
        </p:txBody>
      </p:sp>
    </p:spTree>
    <p:extLst>
      <p:ext uri="{BB962C8B-B14F-4D97-AF65-F5344CB8AC3E}">
        <p14:creationId xmlns:p14="http://schemas.microsoft.com/office/powerpoint/2010/main" val="215604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Types of STIs</a:t>
            </a:r>
          </a:p>
        </p:txBody>
      </p:sp>
      <p:graphicFrame>
        <p:nvGraphicFramePr>
          <p:cNvPr id="57361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90367"/>
              </p:ext>
            </p:extLst>
          </p:nvPr>
        </p:nvGraphicFramePr>
        <p:xfrm>
          <a:off x="482600" y="1870539"/>
          <a:ext cx="8178800" cy="4003576"/>
        </p:xfrm>
        <a:graphic>
          <a:graphicData uri="http://schemas.openxmlformats.org/drawingml/2006/table">
            <a:tbl>
              <a:tblPr/>
              <a:tblGrid>
                <a:gridCol w="268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35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Bacterial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Chlamydia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Gonorrhea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Pelvic inflammatory disease (PID)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Syphilis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Bacterial vaginosis</a:t>
                      </a:r>
                    </a:p>
                  </a:txBody>
                  <a:tcPr marL="94871" marR="94871" marT="47436" marB="4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Viral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HIV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HPV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Herpes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B, C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871" marR="94871" marT="47436" marB="4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Trichomoniasis - protozoa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Candidiasis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 lice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Scabies</a:t>
                      </a:r>
                    </a:p>
                  </a:txBody>
                  <a:tcPr marL="94871" marR="94871" marT="47436" marB="4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7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 the end of today, you should be able to: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Identify students at increased risk for sexually transmitted infection</a:t>
            </a:r>
            <a:endParaRPr lang="en-US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Implement Job Corps &amp; CDC recommended screening and treatment guidelines</a:t>
            </a:r>
            <a:endParaRPr lang="en-US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2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38936"/>
            <a:ext cx="8178799" cy="458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Chlamydia 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Most commonly reported </a:t>
            </a:r>
            <a:r>
              <a:rPr lang="en-US" altLang="en-US" b="1" i="1" dirty="0">
                <a:solidFill>
                  <a:srgbClr val="000000"/>
                </a:solidFill>
              </a:rPr>
              <a:t>bacterial</a:t>
            </a:r>
            <a:r>
              <a:rPr lang="en-US" altLang="en-US" dirty="0">
                <a:solidFill>
                  <a:srgbClr val="000000"/>
                </a:solidFill>
              </a:rPr>
              <a:t> STI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If symptoms 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1-3 weeks after exposure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Burning sensation </a:t>
            </a:r>
            <a:br>
              <a:rPr lang="en-US" altLang="en-US" sz="2100" dirty="0">
                <a:solidFill>
                  <a:srgbClr val="000000"/>
                </a:solidFill>
              </a:rPr>
            </a:br>
            <a:r>
              <a:rPr lang="en-US" altLang="en-US" sz="2100" dirty="0">
                <a:solidFill>
                  <a:srgbClr val="000000"/>
                </a:solidFill>
              </a:rPr>
              <a:t>with urination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Discharge clear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Leads to PID, scarring, epididymitis, infertility</a:t>
            </a:r>
          </a:p>
        </p:txBody>
      </p:sp>
    </p:spTree>
    <p:extLst>
      <p:ext uri="{BB962C8B-B14F-4D97-AF65-F5344CB8AC3E}">
        <p14:creationId xmlns:p14="http://schemas.microsoft.com/office/powerpoint/2010/main" val="2401616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D467A6-AD2D-4F8F-A929-7A5C8613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Chlamydia treatment: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37A3E-F680-4407-BA09-43AFDF21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423900"/>
            <a:ext cx="4915159" cy="40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2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A4F209C-C20E-4FA7-B241-1EF4F8D19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4564234-45B0-4ED8-A9E2-199C0017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9144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>
                    <a:lumMod val="95000"/>
                    <a:lumOff val="5000"/>
                  </a:schemeClr>
                </a:solidFill>
              </a:rPr>
              <a:t>Chlamydia </a:t>
            </a:r>
          </a:p>
        </p:txBody>
      </p:sp>
      <p:graphicFrame>
        <p:nvGraphicFramePr>
          <p:cNvPr id="11269" name="Rectangle 4">
            <a:extLst>
              <a:ext uri="{FF2B5EF4-FFF2-40B4-BE49-F238E27FC236}">
                <a16:creationId xmlns:a16="http://schemas.microsoft.com/office/drawing/2014/main" id="{E9668B4D-A8DD-4CA1-80C5-DAC81CA89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900630"/>
              </p:ext>
            </p:extLst>
          </p:nvPr>
        </p:nvGraphicFramePr>
        <p:xfrm>
          <a:off x="628650" y="2016125"/>
          <a:ext cx="78867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851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9E974-7CBA-4D9D-B35B-C9D9770CF461}"/>
              </a:ext>
            </a:extLst>
          </p:cNvPr>
          <p:cNvSpPr txBox="1"/>
          <p:nvPr/>
        </p:nvSpPr>
        <p:spPr>
          <a:xfrm>
            <a:off x="1371600" y="59436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https://www.accessdata.fda.gov/scripts/drugshortages/dsp_ActiveIngredientDetails.cfm?AI=Azithromycin%20Tablets&amp;st=c&amp;tab=tabs-1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E10AE-54E3-4344-B9D4-70639BBF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1679"/>
            <a:ext cx="7536179" cy="38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Gonorrhea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Second most commonly reported bacterial STI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If symptoms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1-14 days after exposure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Burning sensation </a:t>
            </a:r>
            <a:br>
              <a:rPr lang="en-US" altLang="en-US" sz="2100" dirty="0">
                <a:solidFill>
                  <a:srgbClr val="000000"/>
                </a:solidFill>
              </a:rPr>
            </a:br>
            <a:r>
              <a:rPr lang="en-US" altLang="en-US" sz="2100" dirty="0">
                <a:solidFill>
                  <a:srgbClr val="000000"/>
                </a:solidFill>
              </a:rPr>
              <a:t>with urination</a:t>
            </a:r>
          </a:p>
          <a:p>
            <a:pPr lvl="1" eaLnBrk="1" hangingPunct="1"/>
            <a:r>
              <a:rPr lang="en-US" altLang="en-US" sz="2100" dirty="0">
                <a:solidFill>
                  <a:srgbClr val="000000"/>
                </a:solidFill>
              </a:rPr>
              <a:t>Discharge white, yellow, or green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Leads to PID, epididymitis, infection blood and joints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Treatable with antibiotics – BUT…</a:t>
            </a:r>
          </a:p>
        </p:txBody>
      </p:sp>
    </p:spTree>
    <p:extLst>
      <p:ext uri="{BB962C8B-B14F-4D97-AF65-F5344CB8AC3E}">
        <p14:creationId xmlns:p14="http://schemas.microsoft.com/office/powerpoint/2010/main" val="2679162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3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83017"/>
            <a:ext cx="8178799" cy="32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6AA1C-58E2-4211-A5AA-04586D13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382000" cy="22818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D0D08D-4124-47BA-8DF7-26C4AB40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Gonorrhea treatment: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9DB24-3438-42F4-8E37-B18C6601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76289"/>
            <a:ext cx="5029200" cy="20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Syphilis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565"/>
          <a:stretch/>
        </p:blipFill>
        <p:spPr bwMode="auto">
          <a:xfrm>
            <a:off x="630936" y="2516777"/>
            <a:ext cx="4677156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660136" y="2516777"/>
            <a:ext cx="2852928" cy="366018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/>
              <a:t>3 stages</a:t>
            </a:r>
          </a:p>
          <a:p>
            <a:pPr lvl="1" eaLnBrk="1" hangingPunct="1"/>
            <a:r>
              <a:rPr lang="en-US" altLang="en-US" sz="1900"/>
              <a:t>Primary</a:t>
            </a:r>
          </a:p>
          <a:p>
            <a:pPr lvl="1" eaLnBrk="1" hangingPunct="1"/>
            <a:r>
              <a:rPr lang="en-US" altLang="en-US" sz="1900"/>
              <a:t>Secondary</a:t>
            </a:r>
          </a:p>
          <a:p>
            <a:pPr lvl="1" eaLnBrk="1" hangingPunct="1"/>
            <a:r>
              <a:rPr lang="en-US" altLang="en-US" sz="1900"/>
              <a:t>Tertiary</a:t>
            </a:r>
          </a:p>
          <a:p>
            <a:pPr eaLnBrk="1" hangingPunct="1"/>
            <a:r>
              <a:rPr lang="en-US" altLang="en-US" sz="1900"/>
              <a:t>Mother-to-child-transmission</a:t>
            </a:r>
          </a:p>
          <a:p>
            <a:pPr eaLnBrk="1" hangingPunct="1"/>
            <a:r>
              <a:rPr lang="en-US" altLang="en-US" sz="1900"/>
              <a:t>4.5 per 100,000</a:t>
            </a:r>
          </a:p>
          <a:p>
            <a:pPr eaLnBrk="1" hangingPunct="1"/>
            <a:r>
              <a:rPr lang="en-US" altLang="en-US" sz="1900"/>
              <a:t>Treated with penicillin</a:t>
            </a:r>
          </a:p>
        </p:txBody>
      </p:sp>
    </p:spTree>
    <p:extLst>
      <p:ext uri="{BB962C8B-B14F-4D97-AF65-F5344CB8AC3E}">
        <p14:creationId xmlns:p14="http://schemas.microsoft.com/office/powerpoint/2010/main" val="186382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&amp; Share: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489" y="2133600"/>
            <a:ext cx="79653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sexually transmitted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infections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differ from other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infections?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230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33600"/>
            <a:ext cx="5138751" cy="37514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6172200"/>
            <a:ext cx="451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https://www.cdc.gov/std/stats16/Syphilis.htm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6627D5-FA41-412E-9C78-5BCCFF0B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Syphilis:</a:t>
            </a:r>
          </a:p>
        </p:txBody>
      </p:sp>
    </p:spTree>
    <p:extLst>
      <p:ext uri="{BB962C8B-B14F-4D97-AF65-F5344CB8AC3E}">
        <p14:creationId xmlns:p14="http://schemas.microsoft.com/office/powerpoint/2010/main" val="150579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5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76046"/>
            <a:ext cx="8178799" cy="374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990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Lato"/>
              </a:rPr>
              <a:t>Primary and Secondary Syphilis — Distribution of Cases by Sex and Sexual Behavior, United States,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Viral STIs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Viral STIs cannot be cured, making prevention even more critical </a:t>
            </a:r>
          </a:p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Vaccination is an option for some of the viral STIs, and symptoms can be treated </a:t>
            </a:r>
          </a:p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Human papillomavirus (HPV): Most common STI in the U.S.; more than 40 types</a:t>
            </a:r>
          </a:p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Genital herpes: No cure; </a:t>
            </a:r>
          </a:p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Hepatitis A and B: Vaccine available</a:t>
            </a:r>
          </a:p>
          <a:p>
            <a:pPr marL="457200" indent="-228600" defTabSz="914400"/>
            <a:r>
              <a:rPr lang="en-US">
                <a:solidFill>
                  <a:srgbClr val="000000"/>
                </a:solidFill>
              </a:rPr>
              <a:t>Hepatitis C: not usually sexual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42941896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F604A-0CBA-40C4-A0F9-A7E0A235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848600" cy="19437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41332F-1901-4331-AC48-15DFE72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Human Immunodeficiency Virus (HIV)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B7A6-54E7-4A53-B748-F8BB5608BA72}"/>
              </a:ext>
            </a:extLst>
          </p:cNvPr>
          <p:cNvSpPr txBox="1"/>
          <p:nvPr/>
        </p:nvSpPr>
        <p:spPr>
          <a:xfrm>
            <a:off x="1143000" y="5410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 </a:t>
            </a:r>
            <a:r>
              <a:rPr lang="en-US" dirty="0" err="1"/>
              <a:t>PrEP</a:t>
            </a:r>
            <a:r>
              <a:rPr lang="en-US" dirty="0"/>
              <a:t> &amp; PEP webinar </a:t>
            </a:r>
          </a:p>
        </p:txBody>
      </p:sp>
    </p:spTree>
    <p:extLst>
      <p:ext uri="{BB962C8B-B14F-4D97-AF65-F5344CB8AC3E}">
        <p14:creationId xmlns:p14="http://schemas.microsoft.com/office/powerpoint/2010/main" val="1765506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34085-CF36-4137-9269-4BA8E26E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41171"/>
            <a:ext cx="8178799" cy="43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7" name="Rectangle 13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78FD70-DD29-4E94-A949-4909A43EF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13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Human Papillomavirus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Over 100 types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Most common </a:t>
            </a:r>
            <a:r>
              <a:rPr lang="en-US" altLang="en-US" sz="1600" b="1" i="1">
                <a:solidFill>
                  <a:schemeClr val="bg1"/>
                </a:solidFill>
              </a:rPr>
              <a:t>viral</a:t>
            </a:r>
            <a:r>
              <a:rPr lang="en-US" altLang="en-US" sz="1600">
                <a:solidFill>
                  <a:schemeClr val="bg1"/>
                </a:solidFill>
              </a:rPr>
              <a:t> STI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Causes genital warts, 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cervical cancer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Usually transient &amp; 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asymptomatic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Screening with Pap test</a:t>
            </a:r>
          </a:p>
          <a:p>
            <a:pPr eaLnBrk="1" hangingPunct="1"/>
            <a:r>
              <a:rPr lang="en-US" altLang="en-US" sz="1600">
                <a:solidFill>
                  <a:schemeClr val="bg1"/>
                </a:solidFill>
              </a:rPr>
              <a:t>Vaccine recommended for men and women </a:t>
            </a:r>
          </a:p>
        </p:txBody>
      </p:sp>
    </p:spTree>
    <p:extLst>
      <p:ext uri="{BB962C8B-B14F-4D97-AF65-F5344CB8AC3E}">
        <p14:creationId xmlns:p14="http://schemas.microsoft.com/office/powerpoint/2010/main" val="693244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E6B10-9F85-47D6-A40A-F33FFB2E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1" r="507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/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11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VID-19 Social Media Toolkit: Prevent Getting Sick | CDC">
            <a:extLst>
              <a:ext uri="{FF2B5EF4-FFF2-40B4-BE49-F238E27FC236}">
                <a16:creationId xmlns:a16="http://schemas.microsoft.com/office/drawing/2014/main" id="{E4FD9AAD-CF73-427B-B194-C7E0211D7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Why do we consider sexually transmitted infections differently from other infections? 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46723"/>
            <a:ext cx="6115050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43700" y="5285186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/>
              <a:t>STIs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29100" y="5143500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/>
              <a:t>STIs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1" y="1885951"/>
            <a:ext cx="17363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Disease load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72150" y="2228851"/>
            <a:ext cx="173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Type of sexual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behavior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79" y="4783341"/>
            <a:ext cx="3359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don’t get chlamydia from a toilet seat (or sitting next to someone in class)!</a:t>
            </a:r>
          </a:p>
        </p:txBody>
      </p:sp>
    </p:spTree>
    <p:extLst>
      <p:ext uri="{BB962C8B-B14F-4D97-AF65-F5344CB8AC3E}">
        <p14:creationId xmlns:p14="http://schemas.microsoft.com/office/powerpoint/2010/main" val="32405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 b="1" i="1">
                <a:solidFill>
                  <a:srgbClr val="FFFFFF"/>
                </a:solidFill>
              </a:rPr>
              <a:t>Population</a:t>
            </a:r>
            <a:r>
              <a:rPr lang="en-US" altLang="en-US" sz="3500">
                <a:solidFill>
                  <a:srgbClr val="FFFFFF"/>
                </a:solidFill>
              </a:rPr>
              <a:t> perspective:</a:t>
            </a:r>
          </a:p>
        </p:txBody>
      </p:sp>
      <p:graphicFrame>
        <p:nvGraphicFramePr>
          <p:cNvPr id="9220" name="Rectangle 3">
            <a:extLst>
              <a:ext uri="{FF2B5EF4-FFF2-40B4-BE49-F238E27FC236}">
                <a16:creationId xmlns:a16="http://schemas.microsoft.com/office/drawing/2014/main" id="{60B7967F-25D0-4E98-8FEF-0EFC3A842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963701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060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2209800"/>
            <a:ext cx="8381999" cy="275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 prevalence by age</a:t>
            </a:r>
          </a:p>
        </p:txBody>
      </p:sp>
    </p:spTree>
    <p:extLst>
      <p:ext uri="{BB962C8B-B14F-4D97-AF65-F5344CB8AC3E}">
        <p14:creationId xmlns:p14="http://schemas.microsoft.com/office/powerpoint/2010/main" val="30112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>
                <a:solidFill>
                  <a:srgbClr val="FFFFFF"/>
                </a:solidFill>
              </a:rPr>
              <a:t>Contributing factors: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2EC74-9AC9-47FD-A59B-93BACD3253E4}"/>
              </a:ext>
            </a:extLst>
          </p:cNvPr>
          <p:cNvSpPr/>
          <p:nvPr/>
        </p:nvSpPr>
        <p:spPr>
          <a:xfrm>
            <a:off x="4114800" y="61220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https://www.cdc.gov/mmwr/volumes/66/wr/mm6609a1.htm</a:t>
            </a:r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5DD5A68-C0D3-4405-88DD-35A5953FA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846772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40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500" dirty="0">
                <a:solidFill>
                  <a:srgbClr val="FFFFFF"/>
                </a:solidFill>
              </a:rPr>
              <a:t>Who gets STIs?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8CB15879-D148-4401-847B-410F0250B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300300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9499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XRUYQT3274NZ-681238054-1741</_dlc_DocId>
    <_dlc_DocIdUrl xmlns="b22f8f74-215c-4154-9939-bd29e4e8980e">
      <Url>https://supportservices.jobcorps.gov/health/_layouts/15/DocIdRedir.aspx?ID=XRUYQT3274NZ-681238054-1741</Url>
      <Description>XRUYQT3274NZ-681238054-1741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EA9C58-E296-49DF-9BA4-0F21E9971246}"/>
</file>

<file path=customXml/itemProps2.xml><?xml version="1.0" encoding="utf-8"?>
<ds:datastoreItem xmlns:ds="http://schemas.openxmlformats.org/officeDocument/2006/customXml" ds:itemID="{C0355F30-2794-4EAE-B0B6-E4D63B913204}"/>
</file>

<file path=customXml/itemProps3.xml><?xml version="1.0" encoding="utf-8"?>
<ds:datastoreItem xmlns:ds="http://schemas.openxmlformats.org/officeDocument/2006/customXml" ds:itemID="{E84D17E0-93DC-4E60-8C62-B9F379BEB133}"/>
</file>

<file path=customXml/itemProps4.xml><?xml version="1.0" encoding="utf-8"?>
<ds:datastoreItem xmlns:ds="http://schemas.openxmlformats.org/officeDocument/2006/customXml" ds:itemID="{C626EBFB-9676-4B7D-8A7F-88901F8262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(4:3)</PresentationFormat>
  <Paragraphs>157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 Light</vt:lpstr>
      <vt:lpstr>Lato</vt:lpstr>
      <vt:lpstr>Symbol</vt:lpstr>
      <vt:lpstr>Calibri</vt:lpstr>
      <vt:lpstr>Cambria</vt:lpstr>
      <vt:lpstr>Rockwell</vt:lpstr>
      <vt:lpstr>Arial</vt:lpstr>
      <vt:lpstr>Office Theme</vt:lpstr>
      <vt:lpstr>Sexually Transmitted Infections (STIs)  Sara Mackenzie, MD, MPH  Job Corps Regional Medical Specialist Humanitas </vt:lpstr>
      <vt:lpstr>By the end of today, you should be able to:</vt:lpstr>
      <vt:lpstr>Think &amp; Share: </vt:lpstr>
      <vt:lpstr>PowerPoint Presentation</vt:lpstr>
      <vt:lpstr>Why do we consider sexually transmitted infections differently from other infections? </vt:lpstr>
      <vt:lpstr>Population perspective:</vt:lpstr>
      <vt:lpstr>STI prevalence by age</vt:lpstr>
      <vt:lpstr>Contributing factors:</vt:lpstr>
      <vt:lpstr>Who gets STIs?</vt:lpstr>
      <vt:lpstr>You don’t know who has risk if you don’t ask:</vt:lpstr>
      <vt:lpstr>Job Corps STI-related Basic Health Care Responsibilities (Chapter 2.3):</vt:lpstr>
      <vt:lpstr>The #1 most common “symptom” of STI’s?</vt:lpstr>
      <vt:lpstr>PowerPoint Presentation</vt:lpstr>
      <vt:lpstr>MCI lab ordering:</vt:lpstr>
      <vt:lpstr>MCI lab ordering:</vt:lpstr>
      <vt:lpstr>How to prevent STI’s:</vt:lpstr>
      <vt:lpstr>Get tested!</vt:lpstr>
      <vt:lpstr>CDC Testing Recommendations</vt:lpstr>
      <vt:lpstr>Types of STIs</vt:lpstr>
      <vt:lpstr>PowerPoint Presentation</vt:lpstr>
      <vt:lpstr>Chlamydia </vt:lpstr>
      <vt:lpstr>Chlamydia treatment:</vt:lpstr>
      <vt:lpstr>Chlamydia </vt:lpstr>
      <vt:lpstr>PowerPoint Presentation</vt:lpstr>
      <vt:lpstr>Gonorrhea</vt:lpstr>
      <vt:lpstr>PowerPoint Presentation</vt:lpstr>
      <vt:lpstr>PowerPoint Presentation</vt:lpstr>
      <vt:lpstr>Gonorrhea treatment:</vt:lpstr>
      <vt:lpstr>Syphilis</vt:lpstr>
      <vt:lpstr>Syphilis:</vt:lpstr>
      <vt:lpstr>PowerPoint Presentation</vt:lpstr>
      <vt:lpstr>Viral STIs</vt:lpstr>
      <vt:lpstr>Human Immunodeficiency Virus (HIV)</vt:lpstr>
      <vt:lpstr>PowerPoint Presentation</vt:lpstr>
      <vt:lpstr>Human Papillomavirus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Infections (STIs)</dc:title>
  <dc:creator>Julie Luht</dc:creator>
  <cp:lastModifiedBy>Julie Luht</cp:lastModifiedBy>
  <cp:revision>1</cp:revision>
  <dcterms:created xsi:type="dcterms:W3CDTF">2020-08-19T13:23:02Z</dcterms:created>
  <dcterms:modified xsi:type="dcterms:W3CDTF">2020-08-19T13:23:25Z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2473e774-4a9c-4df7-a95e-1661955b900f</vt:lpwstr>
  </property>
</Properties>
</file>