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diagrams/colors1.xml" ContentType="application/vnd.openxmlformats-officedocument.drawingml.diagramColors+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0" r:id="rId1"/>
    <p:sldMasterId id="2147484112" r:id="rId2"/>
    <p:sldMasterId id="2147484135" r:id="rId3"/>
    <p:sldMasterId id="2147484151" r:id="rId4"/>
    <p:sldMasterId id="2147484227" r:id="rId5"/>
  </p:sldMasterIdLst>
  <p:notesMasterIdLst>
    <p:notesMasterId r:id="rId54"/>
  </p:notesMasterIdLst>
  <p:sldIdLst>
    <p:sldId id="862" r:id="rId6"/>
    <p:sldId id="256" r:id="rId7"/>
    <p:sldId id="929" r:id="rId8"/>
    <p:sldId id="893" r:id="rId9"/>
    <p:sldId id="919" r:id="rId10"/>
    <p:sldId id="885" r:id="rId11"/>
    <p:sldId id="278" r:id="rId12"/>
    <p:sldId id="279" r:id="rId13"/>
    <p:sldId id="869" r:id="rId14"/>
    <p:sldId id="928" r:id="rId15"/>
    <p:sldId id="871" r:id="rId16"/>
    <p:sldId id="872" r:id="rId17"/>
    <p:sldId id="873" r:id="rId18"/>
    <p:sldId id="269" r:id="rId19"/>
    <p:sldId id="921" r:id="rId20"/>
    <p:sldId id="271" r:id="rId21"/>
    <p:sldId id="275" r:id="rId22"/>
    <p:sldId id="272" r:id="rId23"/>
    <p:sldId id="273" r:id="rId24"/>
    <p:sldId id="274" r:id="rId25"/>
    <p:sldId id="894" r:id="rId26"/>
    <p:sldId id="913" r:id="rId27"/>
    <p:sldId id="930" r:id="rId28"/>
    <p:sldId id="909" r:id="rId29"/>
    <p:sldId id="910" r:id="rId30"/>
    <p:sldId id="915" r:id="rId31"/>
    <p:sldId id="916" r:id="rId32"/>
    <p:sldId id="261" r:id="rId33"/>
    <p:sldId id="902" r:id="rId34"/>
    <p:sldId id="923" r:id="rId35"/>
    <p:sldId id="917" r:id="rId36"/>
    <p:sldId id="937" r:id="rId37"/>
    <p:sldId id="918" r:id="rId38"/>
    <p:sldId id="924" r:id="rId39"/>
    <p:sldId id="922" r:id="rId40"/>
    <p:sldId id="932" r:id="rId41"/>
    <p:sldId id="382" r:id="rId42"/>
    <p:sldId id="934" r:id="rId43"/>
    <p:sldId id="883" r:id="rId44"/>
    <p:sldId id="299" r:id="rId45"/>
    <p:sldId id="935" r:id="rId46"/>
    <p:sldId id="931" r:id="rId47"/>
    <p:sldId id="882" r:id="rId48"/>
    <p:sldId id="927" r:id="rId49"/>
    <p:sldId id="544" r:id="rId50"/>
    <p:sldId id="926" r:id="rId51"/>
    <p:sldId id="925" r:id="rId52"/>
    <p:sldId id="277"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53960" autoAdjust="0"/>
  </p:normalViewPr>
  <p:slideViewPr>
    <p:cSldViewPr snapToGrid="0">
      <p:cViewPr varScale="1">
        <p:scale>
          <a:sx n="54" d="100"/>
          <a:sy n="54" d="100"/>
        </p:scale>
        <p:origin x="2331" y="29"/>
      </p:cViewPr>
      <p:guideLst/>
    </p:cSldViewPr>
  </p:slideViewPr>
  <p:outlineViewPr>
    <p:cViewPr>
      <p:scale>
        <a:sx n="33" d="100"/>
        <a:sy n="33" d="100"/>
      </p:scale>
      <p:origin x="0" y="-4691"/>
    </p:cViewPr>
  </p:outlineViewPr>
  <p:notesTextViewPr>
    <p:cViewPr>
      <p:scale>
        <a:sx n="1" d="1"/>
        <a:sy n="1" d="1"/>
      </p:scale>
      <p:origin x="0" y="0"/>
    </p:cViewPr>
  </p:notesTextViewPr>
  <p:notesViewPr>
    <p:cSldViewPr snapToGrid="0">
      <p:cViewPr>
        <p:scale>
          <a:sx n="76" d="100"/>
          <a:sy n="76" d="100"/>
        </p:scale>
        <p:origin x="3395" y="-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customXml" Target="../customXml/item3.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ustomXml" Target="../customXml/item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E1886E-A299-46C8-A722-17CF3E1C7BF3}"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5B2389B4-3548-452B-94F0-248643E3EBD7}">
      <dgm:prSet custT="1"/>
      <dgm:spPr/>
      <dgm:t>
        <a:bodyPr/>
        <a:lstStyle/>
        <a:p>
          <a:r>
            <a:rPr lang="en-US" sz="2000" b="0" i="0" baseline="0" dirty="0"/>
            <a:t>Identify Risk Factors</a:t>
          </a:r>
        </a:p>
      </dgm:t>
    </dgm:pt>
    <dgm:pt modelId="{A418543D-D9B3-4016-B987-FDAE115672B4}" type="parTrans" cxnId="{A0FFAA27-5FFE-455C-9936-D28C8288941B}">
      <dgm:prSet/>
      <dgm:spPr/>
      <dgm:t>
        <a:bodyPr/>
        <a:lstStyle/>
        <a:p>
          <a:endParaRPr lang="en-US"/>
        </a:p>
      </dgm:t>
    </dgm:pt>
    <dgm:pt modelId="{5D1EDEC0-333F-4D56-80D2-98DDABA47FC1}" type="sibTrans" cxnId="{A0FFAA27-5FFE-455C-9936-D28C8288941B}">
      <dgm:prSet phldrT="1" phldr="0"/>
      <dgm:spPr/>
      <dgm:t>
        <a:bodyPr/>
        <a:lstStyle/>
        <a:p>
          <a:r>
            <a:rPr lang="en-US" dirty="0"/>
            <a:t>1</a:t>
          </a:r>
        </a:p>
      </dgm:t>
    </dgm:pt>
    <dgm:pt modelId="{53916CE8-18BC-4FBD-A34E-168F59C69275}">
      <dgm:prSet custT="1"/>
      <dgm:spPr/>
      <dgm:t>
        <a:bodyPr/>
        <a:lstStyle/>
        <a:p>
          <a:r>
            <a:rPr lang="en-US" sz="2000" b="0" i="0" baseline="0" dirty="0"/>
            <a:t>Identify Protective Factors</a:t>
          </a:r>
        </a:p>
      </dgm:t>
    </dgm:pt>
    <dgm:pt modelId="{56432A14-42E4-4585-93F4-5CB2228C67AD}" type="parTrans" cxnId="{5482F1F0-AEFD-48B1-BC5A-7462B40FB2FE}">
      <dgm:prSet/>
      <dgm:spPr/>
      <dgm:t>
        <a:bodyPr/>
        <a:lstStyle/>
        <a:p>
          <a:endParaRPr lang="en-US"/>
        </a:p>
      </dgm:t>
    </dgm:pt>
    <dgm:pt modelId="{939CEBCB-0517-48A2-9EBE-4AF192D916F4}" type="sibTrans" cxnId="{5482F1F0-AEFD-48B1-BC5A-7462B40FB2FE}">
      <dgm:prSet phldrT="2" phldr="0"/>
      <dgm:spPr/>
      <dgm:t>
        <a:bodyPr/>
        <a:lstStyle/>
        <a:p>
          <a:r>
            <a:rPr lang="en-US" dirty="0"/>
            <a:t>2</a:t>
          </a:r>
        </a:p>
      </dgm:t>
    </dgm:pt>
    <dgm:pt modelId="{8951D0EE-F5DA-4371-964C-A10052B504D7}">
      <dgm:prSet custT="1"/>
      <dgm:spPr/>
      <dgm:t>
        <a:bodyPr/>
        <a:lstStyle/>
        <a:p>
          <a:r>
            <a:rPr lang="en-US" sz="2000" b="0" i="0" baseline="0" dirty="0"/>
            <a:t>Conduct Suicide Inquiry</a:t>
          </a:r>
        </a:p>
        <a:p>
          <a:endParaRPr lang="en-US" sz="2000" b="0" i="0" baseline="0" dirty="0"/>
        </a:p>
        <a:p>
          <a:r>
            <a:rPr lang="en-US" sz="2000" b="0" i="0" baseline="0" dirty="0"/>
            <a:t>Ideations, Plan, Behavior, and Intent</a:t>
          </a:r>
        </a:p>
      </dgm:t>
    </dgm:pt>
    <dgm:pt modelId="{345D0200-3763-4F88-87B8-DB3262E64FC8}" type="parTrans" cxnId="{28F6FF13-8BD1-47F4-93F4-32C71D992EFF}">
      <dgm:prSet/>
      <dgm:spPr/>
      <dgm:t>
        <a:bodyPr/>
        <a:lstStyle/>
        <a:p>
          <a:endParaRPr lang="en-US"/>
        </a:p>
      </dgm:t>
    </dgm:pt>
    <dgm:pt modelId="{E7BC7C2F-310C-492F-8480-E1421452BA18}" type="sibTrans" cxnId="{28F6FF13-8BD1-47F4-93F4-32C71D992EFF}">
      <dgm:prSet phldrT="3" phldr="0"/>
      <dgm:spPr/>
      <dgm:t>
        <a:bodyPr/>
        <a:lstStyle/>
        <a:p>
          <a:r>
            <a:rPr lang="en-US" dirty="0"/>
            <a:t>3</a:t>
          </a:r>
        </a:p>
      </dgm:t>
    </dgm:pt>
    <dgm:pt modelId="{83F6C9C6-6F9B-4D4F-A92E-E778F77DF1C5}">
      <dgm:prSet custT="1"/>
      <dgm:spPr/>
      <dgm:t>
        <a:bodyPr/>
        <a:lstStyle/>
        <a:p>
          <a:r>
            <a:rPr lang="en-US" sz="2000" b="0" i="0" baseline="0" dirty="0"/>
            <a:t>Determine Risk Level/Intervention</a:t>
          </a:r>
        </a:p>
        <a:p>
          <a:endParaRPr lang="en-US" sz="2000" b="0" i="0" baseline="0" dirty="0"/>
        </a:p>
        <a:p>
          <a:r>
            <a:rPr lang="en-US" sz="2000" b="0" i="0" baseline="0" dirty="0"/>
            <a:t>Evidence Based Screening Tools</a:t>
          </a:r>
        </a:p>
      </dgm:t>
    </dgm:pt>
    <dgm:pt modelId="{2514D339-4A0B-416D-88EF-E35A0466BB5A}" type="parTrans" cxnId="{BAB6C51F-DB41-48BB-A7D6-AA684A145829}">
      <dgm:prSet/>
      <dgm:spPr/>
      <dgm:t>
        <a:bodyPr/>
        <a:lstStyle/>
        <a:p>
          <a:endParaRPr lang="en-US"/>
        </a:p>
      </dgm:t>
    </dgm:pt>
    <dgm:pt modelId="{8D751EDD-93BE-4DBB-8039-4BD9E1C51665}" type="sibTrans" cxnId="{BAB6C51F-DB41-48BB-A7D6-AA684A145829}">
      <dgm:prSet phldrT="4" phldr="0"/>
      <dgm:spPr/>
      <dgm:t>
        <a:bodyPr/>
        <a:lstStyle/>
        <a:p>
          <a:r>
            <a:rPr lang="en-US" dirty="0"/>
            <a:t>4</a:t>
          </a:r>
        </a:p>
      </dgm:t>
    </dgm:pt>
    <dgm:pt modelId="{7EE82ADB-2964-43DE-8793-2855B23F4A6D}">
      <dgm:prSet custT="1"/>
      <dgm:spPr/>
      <dgm:t>
        <a:bodyPr/>
        <a:lstStyle/>
        <a:p>
          <a:r>
            <a:rPr lang="en-US" sz="2000" b="0" i="0" baseline="0" dirty="0"/>
            <a:t>Outcome</a:t>
          </a:r>
        </a:p>
      </dgm:t>
    </dgm:pt>
    <dgm:pt modelId="{756F5FA6-8744-4ED2-A9A4-3E5EB634816C}" type="parTrans" cxnId="{D7317AD5-5ACD-458B-BBF4-7027CC60D1C6}">
      <dgm:prSet/>
      <dgm:spPr/>
      <dgm:t>
        <a:bodyPr/>
        <a:lstStyle/>
        <a:p>
          <a:endParaRPr lang="en-US"/>
        </a:p>
      </dgm:t>
    </dgm:pt>
    <dgm:pt modelId="{C11FA036-9582-4100-8B6D-0DBCA678BC53}" type="sibTrans" cxnId="{D7317AD5-5ACD-458B-BBF4-7027CC60D1C6}">
      <dgm:prSet phldrT="5" phldr="0"/>
      <dgm:spPr/>
      <dgm:t>
        <a:bodyPr/>
        <a:lstStyle/>
        <a:p>
          <a:endParaRPr lang="en-US"/>
        </a:p>
      </dgm:t>
    </dgm:pt>
    <dgm:pt modelId="{917DEA0C-FFEC-4B39-B9AC-5F6F1C8B0CF8}">
      <dgm:prSet custT="1"/>
      <dgm:spPr/>
      <dgm:t>
        <a:bodyPr/>
        <a:lstStyle/>
        <a:p>
          <a:r>
            <a:rPr lang="en-US" sz="1800" b="0" i="0" baseline="0" dirty="0"/>
            <a:t>Assessment of risk, rationale, intervention, and follow-up.  </a:t>
          </a:r>
        </a:p>
      </dgm:t>
    </dgm:pt>
    <dgm:pt modelId="{9B2F2AE6-8C06-4015-BE03-DEE9590AE8CC}" type="parTrans" cxnId="{6D10C20C-D7AE-4258-8453-7861133C47E4}">
      <dgm:prSet/>
      <dgm:spPr/>
      <dgm:t>
        <a:bodyPr/>
        <a:lstStyle/>
        <a:p>
          <a:endParaRPr lang="en-US"/>
        </a:p>
      </dgm:t>
    </dgm:pt>
    <dgm:pt modelId="{5386761A-1C9E-461F-9449-67822412EAAC}" type="sibTrans" cxnId="{6D10C20C-D7AE-4258-8453-7861133C47E4}">
      <dgm:prSet/>
      <dgm:spPr/>
      <dgm:t>
        <a:bodyPr/>
        <a:lstStyle/>
        <a:p>
          <a:endParaRPr lang="en-US"/>
        </a:p>
      </dgm:t>
    </dgm:pt>
    <dgm:pt modelId="{CE77DD21-B48A-4ABB-A24C-DBFB3DB6E47B}">
      <dgm:prSet custT="1"/>
      <dgm:spPr/>
      <dgm:t>
        <a:bodyPr/>
        <a:lstStyle/>
        <a:p>
          <a:r>
            <a:rPr lang="en-US" sz="1800" b="0" i="0" baseline="0" dirty="0"/>
            <a:t>Off-center psychiatric evaluation</a:t>
          </a:r>
        </a:p>
      </dgm:t>
    </dgm:pt>
    <dgm:pt modelId="{E560777F-3EF4-4242-814F-3C6971181FAA}" type="parTrans" cxnId="{7FEB5FFB-DC05-416F-A1D7-7897AC19978D}">
      <dgm:prSet/>
      <dgm:spPr/>
      <dgm:t>
        <a:bodyPr/>
        <a:lstStyle/>
        <a:p>
          <a:endParaRPr lang="en-US"/>
        </a:p>
      </dgm:t>
    </dgm:pt>
    <dgm:pt modelId="{A79766F5-D282-46BE-ADE0-B12823E8DB21}" type="sibTrans" cxnId="{7FEB5FFB-DC05-416F-A1D7-7897AC19978D}">
      <dgm:prSet/>
      <dgm:spPr/>
      <dgm:t>
        <a:bodyPr/>
        <a:lstStyle/>
        <a:p>
          <a:endParaRPr lang="en-US"/>
        </a:p>
      </dgm:t>
    </dgm:pt>
    <dgm:pt modelId="{6269A806-9509-4544-BFC1-1BAF1E1D5247}">
      <dgm:prSet custT="1"/>
      <dgm:spPr/>
      <dgm:t>
        <a:bodyPr/>
        <a:lstStyle/>
        <a:p>
          <a:r>
            <a:rPr lang="en-US" sz="1800" b="0" i="0" baseline="0" dirty="0"/>
            <a:t>Possible MSWR</a:t>
          </a:r>
        </a:p>
      </dgm:t>
    </dgm:pt>
    <dgm:pt modelId="{849F625F-231E-4CC5-BEC4-728FA7727876}" type="parTrans" cxnId="{637CAFBF-25E5-44A4-B2D1-BDBA82C83308}">
      <dgm:prSet/>
      <dgm:spPr/>
      <dgm:t>
        <a:bodyPr/>
        <a:lstStyle/>
        <a:p>
          <a:endParaRPr lang="en-US"/>
        </a:p>
      </dgm:t>
    </dgm:pt>
    <dgm:pt modelId="{46880603-BFC7-4FE1-A358-2CA9818CB332}" type="sibTrans" cxnId="{637CAFBF-25E5-44A4-B2D1-BDBA82C83308}">
      <dgm:prSet/>
      <dgm:spPr/>
      <dgm:t>
        <a:bodyPr/>
        <a:lstStyle/>
        <a:p>
          <a:endParaRPr lang="en-US"/>
        </a:p>
      </dgm:t>
    </dgm:pt>
    <dgm:pt modelId="{3EB0D1E2-D3BD-45BA-9C63-CA348996D397}" type="pres">
      <dgm:prSet presAssocID="{4AE1886E-A299-46C8-A722-17CF3E1C7BF3}" presName="Name0" presStyleCnt="0">
        <dgm:presLayoutVars>
          <dgm:dir/>
          <dgm:resizeHandles val="exact"/>
        </dgm:presLayoutVars>
      </dgm:prSet>
      <dgm:spPr/>
    </dgm:pt>
    <dgm:pt modelId="{DC6B70E3-5EA6-4AB2-A4D5-4DF6446DC987}" type="pres">
      <dgm:prSet presAssocID="{5B2389B4-3548-452B-94F0-248643E3EBD7}" presName="node" presStyleLbl="node1" presStyleIdx="0" presStyleCnt="5">
        <dgm:presLayoutVars>
          <dgm:bulletEnabled val="1"/>
        </dgm:presLayoutVars>
      </dgm:prSet>
      <dgm:spPr/>
    </dgm:pt>
    <dgm:pt modelId="{367C5D5F-2951-49E5-B366-F8102EDA406F}" type="pres">
      <dgm:prSet presAssocID="{5D1EDEC0-333F-4D56-80D2-98DDABA47FC1}" presName="sibTrans" presStyleLbl="sibTrans1D1" presStyleIdx="0" presStyleCnt="4"/>
      <dgm:spPr/>
    </dgm:pt>
    <dgm:pt modelId="{BBD69A5B-1D49-4B26-B73C-18E787CD4C81}" type="pres">
      <dgm:prSet presAssocID="{5D1EDEC0-333F-4D56-80D2-98DDABA47FC1}" presName="connectorText" presStyleLbl="sibTrans1D1" presStyleIdx="0" presStyleCnt="4"/>
      <dgm:spPr/>
    </dgm:pt>
    <dgm:pt modelId="{9824D45B-CB1E-4C5C-8A97-722E86A398B8}" type="pres">
      <dgm:prSet presAssocID="{53916CE8-18BC-4FBD-A34E-168F59C69275}" presName="node" presStyleLbl="node1" presStyleIdx="1" presStyleCnt="5">
        <dgm:presLayoutVars>
          <dgm:bulletEnabled val="1"/>
        </dgm:presLayoutVars>
      </dgm:prSet>
      <dgm:spPr/>
    </dgm:pt>
    <dgm:pt modelId="{C5CCF6C8-8323-4F60-90E9-A14720BC1084}" type="pres">
      <dgm:prSet presAssocID="{939CEBCB-0517-48A2-9EBE-4AF192D916F4}" presName="sibTrans" presStyleLbl="sibTrans1D1" presStyleIdx="1" presStyleCnt="4"/>
      <dgm:spPr/>
    </dgm:pt>
    <dgm:pt modelId="{D8F6B947-762C-499D-BA0A-1E4C0C48884E}" type="pres">
      <dgm:prSet presAssocID="{939CEBCB-0517-48A2-9EBE-4AF192D916F4}" presName="connectorText" presStyleLbl="sibTrans1D1" presStyleIdx="1" presStyleCnt="4"/>
      <dgm:spPr/>
    </dgm:pt>
    <dgm:pt modelId="{C69C9310-B7B1-4638-B13E-484B79EC27DC}" type="pres">
      <dgm:prSet presAssocID="{8951D0EE-F5DA-4371-964C-A10052B504D7}" presName="node" presStyleLbl="node1" presStyleIdx="2" presStyleCnt="5">
        <dgm:presLayoutVars>
          <dgm:bulletEnabled val="1"/>
        </dgm:presLayoutVars>
      </dgm:prSet>
      <dgm:spPr/>
    </dgm:pt>
    <dgm:pt modelId="{706C0568-96DA-45AC-AC55-0F21763E1235}" type="pres">
      <dgm:prSet presAssocID="{E7BC7C2F-310C-492F-8480-E1421452BA18}" presName="sibTrans" presStyleLbl="sibTrans1D1" presStyleIdx="2" presStyleCnt="4"/>
      <dgm:spPr/>
    </dgm:pt>
    <dgm:pt modelId="{9448DF33-21EB-47C8-8217-EBE22EB46FDE}" type="pres">
      <dgm:prSet presAssocID="{E7BC7C2F-310C-492F-8480-E1421452BA18}" presName="connectorText" presStyleLbl="sibTrans1D1" presStyleIdx="2" presStyleCnt="4"/>
      <dgm:spPr/>
    </dgm:pt>
    <dgm:pt modelId="{125D2E7D-CE4A-4CEB-B98D-1D416516B9CA}" type="pres">
      <dgm:prSet presAssocID="{83F6C9C6-6F9B-4D4F-A92E-E778F77DF1C5}" presName="node" presStyleLbl="node1" presStyleIdx="3" presStyleCnt="5">
        <dgm:presLayoutVars>
          <dgm:bulletEnabled val="1"/>
        </dgm:presLayoutVars>
      </dgm:prSet>
      <dgm:spPr/>
    </dgm:pt>
    <dgm:pt modelId="{3A64E0F2-01B1-4E38-835C-7B20C18628A9}" type="pres">
      <dgm:prSet presAssocID="{8D751EDD-93BE-4DBB-8039-4BD9E1C51665}" presName="sibTrans" presStyleLbl="sibTrans1D1" presStyleIdx="3" presStyleCnt="4"/>
      <dgm:spPr/>
    </dgm:pt>
    <dgm:pt modelId="{83C1F6D6-89D8-4CE6-8C41-D9929C848FA7}" type="pres">
      <dgm:prSet presAssocID="{8D751EDD-93BE-4DBB-8039-4BD9E1C51665}" presName="connectorText" presStyleLbl="sibTrans1D1" presStyleIdx="3" presStyleCnt="4"/>
      <dgm:spPr/>
    </dgm:pt>
    <dgm:pt modelId="{7ABA2DDB-9348-475D-890D-59E039DB76A8}" type="pres">
      <dgm:prSet presAssocID="{7EE82ADB-2964-43DE-8793-2855B23F4A6D}" presName="node" presStyleLbl="node1" presStyleIdx="4" presStyleCnt="5" custScaleX="147109">
        <dgm:presLayoutVars>
          <dgm:bulletEnabled val="1"/>
        </dgm:presLayoutVars>
      </dgm:prSet>
      <dgm:spPr/>
    </dgm:pt>
  </dgm:ptLst>
  <dgm:cxnLst>
    <dgm:cxn modelId="{77C89906-7079-4936-B21B-E73330CE0F61}" type="presOf" srcId="{E7BC7C2F-310C-492F-8480-E1421452BA18}" destId="{9448DF33-21EB-47C8-8217-EBE22EB46FDE}" srcOrd="1" destOrd="0" presId="urn:microsoft.com/office/officeart/2016/7/layout/RepeatingBendingProcessNew"/>
    <dgm:cxn modelId="{6D10C20C-D7AE-4258-8453-7861133C47E4}" srcId="{7EE82ADB-2964-43DE-8793-2855B23F4A6D}" destId="{917DEA0C-FFEC-4B39-B9AC-5F6F1C8B0CF8}" srcOrd="0" destOrd="0" parTransId="{9B2F2AE6-8C06-4015-BE03-DEE9590AE8CC}" sibTransId="{5386761A-1C9E-461F-9449-67822412EAAC}"/>
    <dgm:cxn modelId="{28F6FF13-8BD1-47F4-93F4-32C71D992EFF}" srcId="{4AE1886E-A299-46C8-A722-17CF3E1C7BF3}" destId="{8951D0EE-F5DA-4371-964C-A10052B504D7}" srcOrd="2" destOrd="0" parTransId="{345D0200-3763-4F88-87B8-DB3262E64FC8}" sibTransId="{E7BC7C2F-310C-492F-8480-E1421452BA18}"/>
    <dgm:cxn modelId="{BAB6C51F-DB41-48BB-A7D6-AA684A145829}" srcId="{4AE1886E-A299-46C8-A722-17CF3E1C7BF3}" destId="{83F6C9C6-6F9B-4D4F-A92E-E778F77DF1C5}" srcOrd="3" destOrd="0" parTransId="{2514D339-4A0B-416D-88EF-E35A0466BB5A}" sibTransId="{8D751EDD-93BE-4DBB-8039-4BD9E1C51665}"/>
    <dgm:cxn modelId="{100BD121-20B2-4E36-8CF6-E1D3563901B5}" type="presOf" srcId="{4AE1886E-A299-46C8-A722-17CF3E1C7BF3}" destId="{3EB0D1E2-D3BD-45BA-9C63-CA348996D397}" srcOrd="0" destOrd="0" presId="urn:microsoft.com/office/officeart/2016/7/layout/RepeatingBendingProcessNew"/>
    <dgm:cxn modelId="{F5520E23-44C0-4671-8698-1B6F5462A4FE}" type="presOf" srcId="{5D1EDEC0-333F-4D56-80D2-98DDABA47FC1}" destId="{BBD69A5B-1D49-4B26-B73C-18E787CD4C81}" srcOrd="1" destOrd="0" presId="urn:microsoft.com/office/officeart/2016/7/layout/RepeatingBendingProcessNew"/>
    <dgm:cxn modelId="{115BAB24-D555-4261-A44C-81A97D42FBF4}" type="presOf" srcId="{E7BC7C2F-310C-492F-8480-E1421452BA18}" destId="{706C0568-96DA-45AC-AC55-0F21763E1235}" srcOrd="0" destOrd="0" presId="urn:microsoft.com/office/officeart/2016/7/layout/RepeatingBendingProcessNew"/>
    <dgm:cxn modelId="{A0FFAA27-5FFE-455C-9936-D28C8288941B}" srcId="{4AE1886E-A299-46C8-A722-17CF3E1C7BF3}" destId="{5B2389B4-3548-452B-94F0-248643E3EBD7}" srcOrd="0" destOrd="0" parTransId="{A418543D-D9B3-4016-B987-FDAE115672B4}" sibTransId="{5D1EDEC0-333F-4D56-80D2-98DDABA47FC1}"/>
    <dgm:cxn modelId="{5141C940-D56B-41C1-B9CA-BFFBD442913E}" type="presOf" srcId="{6269A806-9509-4544-BFC1-1BAF1E1D5247}" destId="{7ABA2DDB-9348-475D-890D-59E039DB76A8}" srcOrd="0" destOrd="3" presId="urn:microsoft.com/office/officeart/2016/7/layout/RepeatingBendingProcessNew"/>
    <dgm:cxn modelId="{E834B15E-9C32-46A8-8DA3-34D87D346BFC}" type="presOf" srcId="{83F6C9C6-6F9B-4D4F-A92E-E778F77DF1C5}" destId="{125D2E7D-CE4A-4CEB-B98D-1D416516B9CA}" srcOrd="0" destOrd="0" presId="urn:microsoft.com/office/officeart/2016/7/layout/RepeatingBendingProcessNew"/>
    <dgm:cxn modelId="{F128A250-70A3-4290-B29A-FFBB9359318C}" type="presOf" srcId="{8D751EDD-93BE-4DBB-8039-4BD9E1C51665}" destId="{3A64E0F2-01B1-4E38-835C-7B20C18628A9}" srcOrd="0" destOrd="0" presId="urn:microsoft.com/office/officeart/2016/7/layout/RepeatingBendingProcessNew"/>
    <dgm:cxn modelId="{4F703B76-D3C0-4E09-8D25-C26713F1E0C6}" type="presOf" srcId="{917DEA0C-FFEC-4B39-B9AC-5F6F1C8B0CF8}" destId="{7ABA2DDB-9348-475D-890D-59E039DB76A8}" srcOrd="0" destOrd="1" presId="urn:microsoft.com/office/officeart/2016/7/layout/RepeatingBendingProcessNew"/>
    <dgm:cxn modelId="{73000757-9B26-4A7D-990E-838EC7E7BA45}" type="presOf" srcId="{7EE82ADB-2964-43DE-8793-2855B23F4A6D}" destId="{7ABA2DDB-9348-475D-890D-59E039DB76A8}" srcOrd="0" destOrd="0" presId="urn:microsoft.com/office/officeart/2016/7/layout/RepeatingBendingProcessNew"/>
    <dgm:cxn modelId="{7469A680-5CC2-4AEA-90FB-D54A6554CBCE}" type="presOf" srcId="{CE77DD21-B48A-4ABB-A24C-DBFB3DB6E47B}" destId="{7ABA2DDB-9348-475D-890D-59E039DB76A8}" srcOrd="0" destOrd="2" presId="urn:microsoft.com/office/officeart/2016/7/layout/RepeatingBendingProcessNew"/>
    <dgm:cxn modelId="{BD43739A-4EB5-43FB-BB2A-01BE90590E87}" type="presOf" srcId="{5D1EDEC0-333F-4D56-80D2-98DDABA47FC1}" destId="{367C5D5F-2951-49E5-B366-F8102EDA406F}" srcOrd="0" destOrd="0" presId="urn:microsoft.com/office/officeart/2016/7/layout/RepeatingBendingProcessNew"/>
    <dgm:cxn modelId="{A9D6AF9C-34BA-4174-8D3B-B1C1EA7A9F48}" type="presOf" srcId="{939CEBCB-0517-48A2-9EBE-4AF192D916F4}" destId="{C5CCF6C8-8323-4F60-90E9-A14720BC1084}" srcOrd="0" destOrd="0" presId="urn:microsoft.com/office/officeart/2016/7/layout/RepeatingBendingProcessNew"/>
    <dgm:cxn modelId="{6BB0DCB7-56BB-4EAD-A412-EAD7E1D94D67}" type="presOf" srcId="{939CEBCB-0517-48A2-9EBE-4AF192D916F4}" destId="{D8F6B947-762C-499D-BA0A-1E4C0C48884E}" srcOrd="1" destOrd="0" presId="urn:microsoft.com/office/officeart/2016/7/layout/RepeatingBendingProcessNew"/>
    <dgm:cxn modelId="{637CAFBF-25E5-44A4-B2D1-BDBA82C83308}" srcId="{917DEA0C-FFEC-4B39-B9AC-5F6F1C8B0CF8}" destId="{6269A806-9509-4544-BFC1-1BAF1E1D5247}" srcOrd="1" destOrd="0" parTransId="{849F625F-231E-4CC5-BEC4-728FA7727876}" sibTransId="{46880603-BFC7-4FE1-A358-2CA9818CB332}"/>
    <dgm:cxn modelId="{265107C0-080E-4336-9549-4C90C8255922}" type="presOf" srcId="{8D751EDD-93BE-4DBB-8039-4BD9E1C51665}" destId="{83C1F6D6-89D8-4CE6-8C41-D9929C848FA7}" srcOrd="1" destOrd="0" presId="urn:microsoft.com/office/officeart/2016/7/layout/RepeatingBendingProcessNew"/>
    <dgm:cxn modelId="{BB1BFECB-95D2-4619-BE49-C0E8A29A411B}" type="presOf" srcId="{53916CE8-18BC-4FBD-A34E-168F59C69275}" destId="{9824D45B-CB1E-4C5C-8A97-722E86A398B8}" srcOrd="0" destOrd="0" presId="urn:microsoft.com/office/officeart/2016/7/layout/RepeatingBendingProcessNew"/>
    <dgm:cxn modelId="{D7317AD5-5ACD-458B-BBF4-7027CC60D1C6}" srcId="{4AE1886E-A299-46C8-A722-17CF3E1C7BF3}" destId="{7EE82ADB-2964-43DE-8793-2855B23F4A6D}" srcOrd="4" destOrd="0" parTransId="{756F5FA6-8744-4ED2-A9A4-3E5EB634816C}" sibTransId="{C11FA036-9582-4100-8B6D-0DBCA678BC53}"/>
    <dgm:cxn modelId="{2AD594D8-5DB7-4D50-9BE7-20D50038C1DE}" type="presOf" srcId="{5B2389B4-3548-452B-94F0-248643E3EBD7}" destId="{DC6B70E3-5EA6-4AB2-A4D5-4DF6446DC987}" srcOrd="0" destOrd="0" presId="urn:microsoft.com/office/officeart/2016/7/layout/RepeatingBendingProcessNew"/>
    <dgm:cxn modelId="{5482F1F0-AEFD-48B1-BC5A-7462B40FB2FE}" srcId="{4AE1886E-A299-46C8-A722-17CF3E1C7BF3}" destId="{53916CE8-18BC-4FBD-A34E-168F59C69275}" srcOrd="1" destOrd="0" parTransId="{56432A14-42E4-4585-93F4-5CB2228C67AD}" sibTransId="{939CEBCB-0517-48A2-9EBE-4AF192D916F4}"/>
    <dgm:cxn modelId="{531648F8-0987-4253-92D3-C6565FF5107A}" type="presOf" srcId="{8951D0EE-F5DA-4371-964C-A10052B504D7}" destId="{C69C9310-B7B1-4638-B13E-484B79EC27DC}" srcOrd="0" destOrd="0" presId="urn:microsoft.com/office/officeart/2016/7/layout/RepeatingBendingProcessNew"/>
    <dgm:cxn modelId="{7FEB5FFB-DC05-416F-A1D7-7897AC19978D}" srcId="{917DEA0C-FFEC-4B39-B9AC-5F6F1C8B0CF8}" destId="{CE77DD21-B48A-4ABB-A24C-DBFB3DB6E47B}" srcOrd="0" destOrd="0" parTransId="{E560777F-3EF4-4242-814F-3C6971181FAA}" sibTransId="{A79766F5-D282-46BE-ADE0-B12823E8DB21}"/>
    <dgm:cxn modelId="{0A316466-8EB5-4443-A10F-799450223799}" type="presParOf" srcId="{3EB0D1E2-D3BD-45BA-9C63-CA348996D397}" destId="{DC6B70E3-5EA6-4AB2-A4D5-4DF6446DC987}" srcOrd="0" destOrd="0" presId="urn:microsoft.com/office/officeart/2016/7/layout/RepeatingBendingProcessNew"/>
    <dgm:cxn modelId="{A8BB45A1-8287-44F0-9C19-224F3876A897}" type="presParOf" srcId="{3EB0D1E2-D3BD-45BA-9C63-CA348996D397}" destId="{367C5D5F-2951-49E5-B366-F8102EDA406F}" srcOrd="1" destOrd="0" presId="urn:microsoft.com/office/officeart/2016/7/layout/RepeatingBendingProcessNew"/>
    <dgm:cxn modelId="{F4D4E27F-34E2-4A5E-B0AF-5BD4A24DBD32}" type="presParOf" srcId="{367C5D5F-2951-49E5-B366-F8102EDA406F}" destId="{BBD69A5B-1D49-4B26-B73C-18E787CD4C81}" srcOrd="0" destOrd="0" presId="urn:microsoft.com/office/officeart/2016/7/layout/RepeatingBendingProcessNew"/>
    <dgm:cxn modelId="{3F847547-19F6-4D4C-A053-FC020346DB90}" type="presParOf" srcId="{3EB0D1E2-D3BD-45BA-9C63-CA348996D397}" destId="{9824D45B-CB1E-4C5C-8A97-722E86A398B8}" srcOrd="2" destOrd="0" presId="urn:microsoft.com/office/officeart/2016/7/layout/RepeatingBendingProcessNew"/>
    <dgm:cxn modelId="{D2E286DC-63ED-48EB-9D0D-D09CDC2758A3}" type="presParOf" srcId="{3EB0D1E2-D3BD-45BA-9C63-CA348996D397}" destId="{C5CCF6C8-8323-4F60-90E9-A14720BC1084}" srcOrd="3" destOrd="0" presId="urn:microsoft.com/office/officeart/2016/7/layout/RepeatingBendingProcessNew"/>
    <dgm:cxn modelId="{C4665E66-2F87-477A-81F2-182D0F3EA3B1}" type="presParOf" srcId="{C5CCF6C8-8323-4F60-90E9-A14720BC1084}" destId="{D8F6B947-762C-499D-BA0A-1E4C0C48884E}" srcOrd="0" destOrd="0" presId="urn:microsoft.com/office/officeart/2016/7/layout/RepeatingBendingProcessNew"/>
    <dgm:cxn modelId="{7ECDB0D0-D5F1-4A13-8E27-D47AEA2A04A2}" type="presParOf" srcId="{3EB0D1E2-D3BD-45BA-9C63-CA348996D397}" destId="{C69C9310-B7B1-4638-B13E-484B79EC27DC}" srcOrd="4" destOrd="0" presId="urn:microsoft.com/office/officeart/2016/7/layout/RepeatingBendingProcessNew"/>
    <dgm:cxn modelId="{55B6548E-DFFD-4C25-8E5D-69C81B524AEE}" type="presParOf" srcId="{3EB0D1E2-D3BD-45BA-9C63-CA348996D397}" destId="{706C0568-96DA-45AC-AC55-0F21763E1235}" srcOrd="5" destOrd="0" presId="urn:microsoft.com/office/officeart/2016/7/layout/RepeatingBendingProcessNew"/>
    <dgm:cxn modelId="{9CE8B729-D943-42D0-BF65-E8CF3A153013}" type="presParOf" srcId="{706C0568-96DA-45AC-AC55-0F21763E1235}" destId="{9448DF33-21EB-47C8-8217-EBE22EB46FDE}" srcOrd="0" destOrd="0" presId="urn:microsoft.com/office/officeart/2016/7/layout/RepeatingBendingProcessNew"/>
    <dgm:cxn modelId="{C02EA93B-728E-4630-9F7D-2328601A762E}" type="presParOf" srcId="{3EB0D1E2-D3BD-45BA-9C63-CA348996D397}" destId="{125D2E7D-CE4A-4CEB-B98D-1D416516B9CA}" srcOrd="6" destOrd="0" presId="urn:microsoft.com/office/officeart/2016/7/layout/RepeatingBendingProcessNew"/>
    <dgm:cxn modelId="{7262352A-3C9B-47EC-ACCA-95B067676DA6}" type="presParOf" srcId="{3EB0D1E2-D3BD-45BA-9C63-CA348996D397}" destId="{3A64E0F2-01B1-4E38-835C-7B20C18628A9}" srcOrd="7" destOrd="0" presId="urn:microsoft.com/office/officeart/2016/7/layout/RepeatingBendingProcessNew"/>
    <dgm:cxn modelId="{D33CB3BE-1128-483C-B247-11887C40CCCC}" type="presParOf" srcId="{3A64E0F2-01B1-4E38-835C-7B20C18628A9}" destId="{83C1F6D6-89D8-4CE6-8C41-D9929C848FA7}" srcOrd="0" destOrd="0" presId="urn:microsoft.com/office/officeart/2016/7/layout/RepeatingBendingProcessNew"/>
    <dgm:cxn modelId="{829C7D47-D6E8-4C12-A804-0C5C94843326}" type="presParOf" srcId="{3EB0D1E2-D3BD-45BA-9C63-CA348996D397}" destId="{7ABA2DDB-9348-475D-890D-59E039DB76A8}"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C7BD17-BEFB-4FF4-80CC-AB2576994A1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EC2CDEC-36FA-4034-B485-46D7C42BBC6E}">
      <dgm:prSet phldrT="[Text]" custT="1"/>
      <dgm:spPr/>
      <dgm:t>
        <a:bodyPr/>
        <a:lstStyle/>
        <a:p>
          <a:r>
            <a:rPr lang="en-US" sz="2000" dirty="0"/>
            <a:t>Gate Keeper Training</a:t>
          </a:r>
        </a:p>
        <a:p>
          <a:r>
            <a:rPr lang="en-US" sz="2000" dirty="0"/>
            <a:t>New Students and Staff</a:t>
          </a:r>
        </a:p>
      </dgm:t>
    </dgm:pt>
    <dgm:pt modelId="{D945EB05-F438-40E9-BBBD-A1C8F6E74A91}" type="parTrans" cxnId="{803D5C8D-DD3B-4205-8610-310251944853}">
      <dgm:prSet/>
      <dgm:spPr/>
      <dgm:t>
        <a:bodyPr/>
        <a:lstStyle/>
        <a:p>
          <a:endParaRPr lang="en-US"/>
        </a:p>
      </dgm:t>
    </dgm:pt>
    <dgm:pt modelId="{F7D9FD46-9DA2-4BBD-9347-527AB56A7D20}" type="sibTrans" cxnId="{803D5C8D-DD3B-4205-8610-310251944853}">
      <dgm:prSet/>
      <dgm:spPr/>
      <dgm:t>
        <a:bodyPr/>
        <a:lstStyle/>
        <a:p>
          <a:endParaRPr lang="en-US"/>
        </a:p>
      </dgm:t>
    </dgm:pt>
    <dgm:pt modelId="{31CA7CF2-7ACD-4062-8422-EE5FFE6A9D33}">
      <dgm:prSet phldrT="[Text]" custT="1"/>
      <dgm:spPr/>
      <dgm:t>
        <a:bodyPr/>
        <a:lstStyle/>
        <a:p>
          <a:r>
            <a:rPr lang="en-US" sz="2000" dirty="0"/>
            <a:t>SafetyNet</a:t>
          </a:r>
        </a:p>
      </dgm:t>
    </dgm:pt>
    <dgm:pt modelId="{E85E0FB4-3F33-48B9-B5BD-9EA1AFC0F115}" type="parTrans" cxnId="{ADD92EAE-2596-4D1F-B329-8D6D5D6AD667}">
      <dgm:prSet/>
      <dgm:spPr/>
      <dgm:t>
        <a:bodyPr/>
        <a:lstStyle/>
        <a:p>
          <a:endParaRPr lang="en-US"/>
        </a:p>
      </dgm:t>
    </dgm:pt>
    <dgm:pt modelId="{E56E073B-0D43-43C7-A2C3-A337F968391A}" type="sibTrans" cxnId="{ADD92EAE-2596-4D1F-B329-8D6D5D6AD667}">
      <dgm:prSet/>
      <dgm:spPr/>
      <dgm:t>
        <a:bodyPr/>
        <a:lstStyle/>
        <a:p>
          <a:endParaRPr lang="en-US"/>
        </a:p>
      </dgm:t>
    </dgm:pt>
    <dgm:pt modelId="{796BC4B3-6081-4723-803E-BE93009E2700}">
      <dgm:prSet phldrT="[Text]" custT="1"/>
      <dgm:spPr/>
      <dgm:t>
        <a:bodyPr/>
        <a:lstStyle/>
        <a:p>
          <a:r>
            <a:rPr lang="en-US" sz="2000" dirty="0"/>
            <a:t>Trauma Informed Approach</a:t>
          </a:r>
        </a:p>
      </dgm:t>
    </dgm:pt>
    <dgm:pt modelId="{4A9070C4-EBA1-4EF0-8040-10B316B8E222}" type="parTrans" cxnId="{7CCA7E77-683E-4B19-BD5F-92C1E55BC091}">
      <dgm:prSet/>
      <dgm:spPr/>
      <dgm:t>
        <a:bodyPr/>
        <a:lstStyle/>
        <a:p>
          <a:endParaRPr lang="en-US"/>
        </a:p>
      </dgm:t>
    </dgm:pt>
    <dgm:pt modelId="{B9BF6243-E52C-46B5-90BE-C5D03157E8B5}" type="sibTrans" cxnId="{7CCA7E77-683E-4B19-BD5F-92C1E55BC091}">
      <dgm:prSet/>
      <dgm:spPr/>
      <dgm:t>
        <a:bodyPr/>
        <a:lstStyle/>
        <a:p>
          <a:endParaRPr lang="en-US"/>
        </a:p>
      </dgm:t>
    </dgm:pt>
    <dgm:pt modelId="{B8B3E443-674A-4A67-8D2F-284361713111}">
      <dgm:prSet phldrT="[Text]" custT="1"/>
      <dgm:spPr/>
      <dgm:t>
        <a:bodyPr/>
        <a:lstStyle/>
        <a:p>
          <a:r>
            <a:rPr lang="en-US" sz="2000" dirty="0"/>
            <a:t>Health Care Guidelines</a:t>
          </a:r>
        </a:p>
        <a:p>
          <a:r>
            <a:rPr lang="en-US" sz="2000" dirty="0"/>
            <a:t>Suicidal Threats and Behavior</a:t>
          </a:r>
        </a:p>
      </dgm:t>
    </dgm:pt>
    <dgm:pt modelId="{4F3F3FEB-5E8F-430E-9EA7-C0D8B4F9461C}" type="parTrans" cxnId="{90D76C39-A804-4412-8804-5315DF233297}">
      <dgm:prSet/>
      <dgm:spPr/>
      <dgm:t>
        <a:bodyPr/>
        <a:lstStyle/>
        <a:p>
          <a:endParaRPr lang="en-US"/>
        </a:p>
      </dgm:t>
    </dgm:pt>
    <dgm:pt modelId="{D4F60A6C-6867-44CB-81DF-83E7C006A7E4}" type="sibTrans" cxnId="{90D76C39-A804-4412-8804-5315DF233297}">
      <dgm:prSet/>
      <dgm:spPr/>
      <dgm:t>
        <a:bodyPr/>
        <a:lstStyle/>
        <a:p>
          <a:endParaRPr lang="en-US"/>
        </a:p>
      </dgm:t>
    </dgm:pt>
    <dgm:pt modelId="{4ADD1618-E0E7-465F-AEF9-E2E2C04C6790}">
      <dgm:prSet phldrT="[Text]" custT="1"/>
      <dgm:spPr/>
      <dgm:t>
        <a:bodyPr/>
        <a:lstStyle/>
        <a:p>
          <a:r>
            <a:rPr lang="en-US" sz="2000" dirty="0"/>
            <a:t>Share this PowerPoint</a:t>
          </a:r>
        </a:p>
      </dgm:t>
    </dgm:pt>
    <dgm:pt modelId="{7ADC5709-554C-4311-8A9E-47C282F4C52C}" type="parTrans" cxnId="{D6DE85AB-ED31-460A-B702-D23F1CDF709F}">
      <dgm:prSet/>
      <dgm:spPr/>
      <dgm:t>
        <a:bodyPr/>
        <a:lstStyle/>
        <a:p>
          <a:endParaRPr lang="en-US"/>
        </a:p>
      </dgm:t>
    </dgm:pt>
    <dgm:pt modelId="{E3CCEED8-1BFB-4808-8714-6A665466F714}" type="sibTrans" cxnId="{D6DE85AB-ED31-460A-B702-D23F1CDF709F}">
      <dgm:prSet/>
      <dgm:spPr/>
      <dgm:t>
        <a:bodyPr/>
        <a:lstStyle/>
        <a:p>
          <a:endParaRPr lang="en-US"/>
        </a:p>
      </dgm:t>
    </dgm:pt>
    <dgm:pt modelId="{1196600C-B270-413C-A4C6-7D81B08EC0D3}" type="pres">
      <dgm:prSet presAssocID="{4FC7BD17-BEFB-4FF4-80CC-AB2576994A10}" presName="diagram" presStyleCnt="0">
        <dgm:presLayoutVars>
          <dgm:dir/>
          <dgm:resizeHandles val="exact"/>
        </dgm:presLayoutVars>
      </dgm:prSet>
      <dgm:spPr/>
    </dgm:pt>
    <dgm:pt modelId="{95D3BE14-695E-48AD-B883-06C87F628CCD}" type="pres">
      <dgm:prSet presAssocID="{4EC2CDEC-36FA-4034-B485-46D7C42BBC6E}" presName="node" presStyleLbl="node1" presStyleIdx="0" presStyleCnt="5">
        <dgm:presLayoutVars>
          <dgm:bulletEnabled val="1"/>
        </dgm:presLayoutVars>
      </dgm:prSet>
      <dgm:spPr/>
    </dgm:pt>
    <dgm:pt modelId="{5A060664-E73F-4B7D-822C-315104CD2749}" type="pres">
      <dgm:prSet presAssocID="{F7D9FD46-9DA2-4BBD-9347-527AB56A7D20}" presName="sibTrans" presStyleCnt="0"/>
      <dgm:spPr/>
    </dgm:pt>
    <dgm:pt modelId="{018B52F4-672F-420F-9D13-B41DE7DEE584}" type="pres">
      <dgm:prSet presAssocID="{31CA7CF2-7ACD-4062-8422-EE5FFE6A9D33}" presName="node" presStyleLbl="node1" presStyleIdx="1" presStyleCnt="5">
        <dgm:presLayoutVars>
          <dgm:bulletEnabled val="1"/>
        </dgm:presLayoutVars>
      </dgm:prSet>
      <dgm:spPr/>
    </dgm:pt>
    <dgm:pt modelId="{F5F0E81E-364B-4823-B74A-A2ED97D01BD6}" type="pres">
      <dgm:prSet presAssocID="{E56E073B-0D43-43C7-A2C3-A337F968391A}" presName="sibTrans" presStyleCnt="0"/>
      <dgm:spPr/>
    </dgm:pt>
    <dgm:pt modelId="{DB54CC4F-BBE7-4ED4-928B-9E9DDA7ED213}" type="pres">
      <dgm:prSet presAssocID="{796BC4B3-6081-4723-803E-BE93009E2700}" presName="node" presStyleLbl="node1" presStyleIdx="2" presStyleCnt="5">
        <dgm:presLayoutVars>
          <dgm:bulletEnabled val="1"/>
        </dgm:presLayoutVars>
      </dgm:prSet>
      <dgm:spPr/>
    </dgm:pt>
    <dgm:pt modelId="{57CF7A0E-E465-408E-BB2D-F8D14DA0E45E}" type="pres">
      <dgm:prSet presAssocID="{B9BF6243-E52C-46B5-90BE-C5D03157E8B5}" presName="sibTrans" presStyleCnt="0"/>
      <dgm:spPr/>
    </dgm:pt>
    <dgm:pt modelId="{4EAF40DB-9555-484D-82A0-6E02CB36C3FA}" type="pres">
      <dgm:prSet presAssocID="{B8B3E443-674A-4A67-8D2F-284361713111}" presName="node" presStyleLbl="node1" presStyleIdx="3" presStyleCnt="5">
        <dgm:presLayoutVars>
          <dgm:bulletEnabled val="1"/>
        </dgm:presLayoutVars>
      </dgm:prSet>
      <dgm:spPr/>
    </dgm:pt>
    <dgm:pt modelId="{6E0143CA-D3A7-41E0-A19A-AB8A2D518389}" type="pres">
      <dgm:prSet presAssocID="{D4F60A6C-6867-44CB-81DF-83E7C006A7E4}" presName="sibTrans" presStyleCnt="0"/>
      <dgm:spPr/>
    </dgm:pt>
    <dgm:pt modelId="{CFB357A4-3F67-4DC3-A017-E2096A3BA055}" type="pres">
      <dgm:prSet presAssocID="{4ADD1618-E0E7-465F-AEF9-E2E2C04C6790}" presName="node" presStyleLbl="node1" presStyleIdx="4" presStyleCnt="5">
        <dgm:presLayoutVars>
          <dgm:bulletEnabled val="1"/>
        </dgm:presLayoutVars>
      </dgm:prSet>
      <dgm:spPr/>
    </dgm:pt>
  </dgm:ptLst>
  <dgm:cxnLst>
    <dgm:cxn modelId="{A0968311-267B-4A11-BCB2-12AD182614FD}" type="presOf" srcId="{4ADD1618-E0E7-465F-AEF9-E2E2C04C6790}" destId="{CFB357A4-3F67-4DC3-A017-E2096A3BA055}" srcOrd="0" destOrd="0" presId="urn:microsoft.com/office/officeart/2005/8/layout/default"/>
    <dgm:cxn modelId="{C52E712B-5041-4E77-8F5A-27C7B525ED1B}" type="presOf" srcId="{4EC2CDEC-36FA-4034-B485-46D7C42BBC6E}" destId="{95D3BE14-695E-48AD-B883-06C87F628CCD}" srcOrd="0" destOrd="0" presId="urn:microsoft.com/office/officeart/2005/8/layout/default"/>
    <dgm:cxn modelId="{062D2530-6839-4028-9B08-D2AD74F9BDEE}" type="presOf" srcId="{796BC4B3-6081-4723-803E-BE93009E2700}" destId="{DB54CC4F-BBE7-4ED4-928B-9E9DDA7ED213}" srcOrd="0" destOrd="0" presId="urn:microsoft.com/office/officeart/2005/8/layout/default"/>
    <dgm:cxn modelId="{90D76C39-A804-4412-8804-5315DF233297}" srcId="{4FC7BD17-BEFB-4FF4-80CC-AB2576994A10}" destId="{B8B3E443-674A-4A67-8D2F-284361713111}" srcOrd="3" destOrd="0" parTransId="{4F3F3FEB-5E8F-430E-9EA7-C0D8B4F9461C}" sibTransId="{D4F60A6C-6867-44CB-81DF-83E7C006A7E4}"/>
    <dgm:cxn modelId="{DAA1824E-DDD2-424B-AB49-2AF3609D78CC}" type="presOf" srcId="{B8B3E443-674A-4A67-8D2F-284361713111}" destId="{4EAF40DB-9555-484D-82A0-6E02CB36C3FA}" srcOrd="0" destOrd="0" presId="urn:microsoft.com/office/officeart/2005/8/layout/default"/>
    <dgm:cxn modelId="{7CCA7E77-683E-4B19-BD5F-92C1E55BC091}" srcId="{4FC7BD17-BEFB-4FF4-80CC-AB2576994A10}" destId="{796BC4B3-6081-4723-803E-BE93009E2700}" srcOrd="2" destOrd="0" parTransId="{4A9070C4-EBA1-4EF0-8040-10B316B8E222}" sibTransId="{B9BF6243-E52C-46B5-90BE-C5D03157E8B5}"/>
    <dgm:cxn modelId="{803D5C8D-DD3B-4205-8610-310251944853}" srcId="{4FC7BD17-BEFB-4FF4-80CC-AB2576994A10}" destId="{4EC2CDEC-36FA-4034-B485-46D7C42BBC6E}" srcOrd="0" destOrd="0" parTransId="{D945EB05-F438-40E9-BBBD-A1C8F6E74A91}" sibTransId="{F7D9FD46-9DA2-4BBD-9347-527AB56A7D20}"/>
    <dgm:cxn modelId="{9418E08E-3B17-4BFD-B0A4-10BAC2A290F9}" type="presOf" srcId="{4FC7BD17-BEFB-4FF4-80CC-AB2576994A10}" destId="{1196600C-B270-413C-A4C6-7D81B08EC0D3}" srcOrd="0" destOrd="0" presId="urn:microsoft.com/office/officeart/2005/8/layout/default"/>
    <dgm:cxn modelId="{D6DE85AB-ED31-460A-B702-D23F1CDF709F}" srcId="{4FC7BD17-BEFB-4FF4-80CC-AB2576994A10}" destId="{4ADD1618-E0E7-465F-AEF9-E2E2C04C6790}" srcOrd="4" destOrd="0" parTransId="{7ADC5709-554C-4311-8A9E-47C282F4C52C}" sibTransId="{E3CCEED8-1BFB-4808-8714-6A665466F714}"/>
    <dgm:cxn modelId="{ADD92EAE-2596-4D1F-B329-8D6D5D6AD667}" srcId="{4FC7BD17-BEFB-4FF4-80CC-AB2576994A10}" destId="{31CA7CF2-7ACD-4062-8422-EE5FFE6A9D33}" srcOrd="1" destOrd="0" parTransId="{E85E0FB4-3F33-48B9-B5BD-9EA1AFC0F115}" sibTransId="{E56E073B-0D43-43C7-A2C3-A337F968391A}"/>
    <dgm:cxn modelId="{689F47B3-E460-4F57-981B-370D1507F7CD}" type="presOf" srcId="{31CA7CF2-7ACD-4062-8422-EE5FFE6A9D33}" destId="{018B52F4-672F-420F-9D13-B41DE7DEE584}" srcOrd="0" destOrd="0" presId="urn:microsoft.com/office/officeart/2005/8/layout/default"/>
    <dgm:cxn modelId="{A83FDA4B-A880-4CDD-A688-E8787CCA7E51}" type="presParOf" srcId="{1196600C-B270-413C-A4C6-7D81B08EC0D3}" destId="{95D3BE14-695E-48AD-B883-06C87F628CCD}" srcOrd="0" destOrd="0" presId="urn:microsoft.com/office/officeart/2005/8/layout/default"/>
    <dgm:cxn modelId="{43109069-E5D8-4377-8F88-EBF1B4C4AB2C}" type="presParOf" srcId="{1196600C-B270-413C-A4C6-7D81B08EC0D3}" destId="{5A060664-E73F-4B7D-822C-315104CD2749}" srcOrd="1" destOrd="0" presId="urn:microsoft.com/office/officeart/2005/8/layout/default"/>
    <dgm:cxn modelId="{E0D163B9-B712-49E8-81B3-E6877DD76685}" type="presParOf" srcId="{1196600C-B270-413C-A4C6-7D81B08EC0D3}" destId="{018B52F4-672F-420F-9D13-B41DE7DEE584}" srcOrd="2" destOrd="0" presId="urn:microsoft.com/office/officeart/2005/8/layout/default"/>
    <dgm:cxn modelId="{263085EA-A461-4309-BB11-93C07AF683DB}" type="presParOf" srcId="{1196600C-B270-413C-A4C6-7D81B08EC0D3}" destId="{F5F0E81E-364B-4823-B74A-A2ED97D01BD6}" srcOrd="3" destOrd="0" presId="urn:microsoft.com/office/officeart/2005/8/layout/default"/>
    <dgm:cxn modelId="{15D9E4F7-0E25-48B8-9B53-EEF21C15616F}" type="presParOf" srcId="{1196600C-B270-413C-A4C6-7D81B08EC0D3}" destId="{DB54CC4F-BBE7-4ED4-928B-9E9DDA7ED213}" srcOrd="4" destOrd="0" presId="urn:microsoft.com/office/officeart/2005/8/layout/default"/>
    <dgm:cxn modelId="{4BDD29A7-A256-4CC7-B714-5DED75C72BDB}" type="presParOf" srcId="{1196600C-B270-413C-A4C6-7D81B08EC0D3}" destId="{57CF7A0E-E465-408E-BB2D-F8D14DA0E45E}" srcOrd="5" destOrd="0" presId="urn:microsoft.com/office/officeart/2005/8/layout/default"/>
    <dgm:cxn modelId="{B9465719-A08A-4F1C-A419-37868FCB3EC6}" type="presParOf" srcId="{1196600C-B270-413C-A4C6-7D81B08EC0D3}" destId="{4EAF40DB-9555-484D-82A0-6E02CB36C3FA}" srcOrd="6" destOrd="0" presId="urn:microsoft.com/office/officeart/2005/8/layout/default"/>
    <dgm:cxn modelId="{00DEE2C1-23AE-4552-9000-BE21BC53B242}" type="presParOf" srcId="{1196600C-B270-413C-A4C6-7D81B08EC0D3}" destId="{6E0143CA-D3A7-41E0-A19A-AB8A2D518389}" srcOrd="7" destOrd="0" presId="urn:microsoft.com/office/officeart/2005/8/layout/default"/>
    <dgm:cxn modelId="{21CAA602-C936-4B32-9D44-82AB33397D0A}" type="presParOf" srcId="{1196600C-B270-413C-A4C6-7D81B08EC0D3}" destId="{CFB357A4-3F67-4DC3-A017-E2096A3BA05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C5D5F-2951-49E5-B366-F8102EDA406F}">
      <dsp:nvSpPr>
        <dsp:cNvPr id="0" name=""/>
        <dsp:cNvSpPr/>
      </dsp:nvSpPr>
      <dsp:spPr>
        <a:xfrm>
          <a:off x="3042955" y="871848"/>
          <a:ext cx="666660" cy="91440"/>
        </a:xfrm>
        <a:custGeom>
          <a:avLst/>
          <a:gdLst/>
          <a:ahLst/>
          <a:cxnLst/>
          <a:rect l="0" t="0" r="0" b="0"/>
          <a:pathLst>
            <a:path>
              <a:moveTo>
                <a:pt x="0" y="45720"/>
              </a:moveTo>
              <a:lnTo>
                <a:pt x="142128" y="45719"/>
              </a:lnTo>
            </a:path>
            <a:path>
              <a:moveTo>
                <a:pt x="524532" y="45719"/>
              </a:moveTo>
              <a:lnTo>
                <a:pt x="66666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r>
            <a:rPr lang="en-US" sz="3000" kern="1200" dirty="0"/>
            <a:t>1</a:t>
          </a:r>
        </a:p>
      </dsp:txBody>
      <dsp:txXfrm>
        <a:off x="3185083" y="708185"/>
        <a:ext cx="382403" cy="418765"/>
      </dsp:txXfrm>
    </dsp:sp>
    <dsp:sp modelId="{DC6B70E3-5EA6-4AB2-A4D5-4DF6446DC987}">
      <dsp:nvSpPr>
        <dsp:cNvPr id="0" name=""/>
        <dsp:cNvSpPr/>
      </dsp:nvSpPr>
      <dsp:spPr>
        <a:xfrm>
          <a:off x="13187" y="8098"/>
          <a:ext cx="3031567" cy="18189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49" tIns="155929" rIns="148549" bIns="155929"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t>Identify Risk Factors</a:t>
          </a:r>
        </a:p>
      </dsp:txBody>
      <dsp:txXfrm>
        <a:off x="13187" y="8098"/>
        <a:ext cx="3031567" cy="1818940"/>
      </dsp:txXfrm>
    </dsp:sp>
    <dsp:sp modelId="{C5CCF6C8-8323-4F60-90E9-A14720BC1084}">
      <dsp:nvSpPr>
        <dsp:cNvPr id="0" name=""/>
        <dsp:cNvSpPr/>
      </dsp:nvSpPr>
      <dsp:spPr>
        <a:xfrm>
          <a:off x="6771783" y="871848"/>
          <a:ext cx="666660" cy="91440"/>
        </a:xfrm>
        <a:custGeom>
          <a:avLst/>
          <a:gdLst/>
          <a:ahLst/>
          <a:cxnLst/>
          <a:rect l="0" t="0" r="0" b="0"/>
          <a:pathLst>
            <a:path>
              <a:moveTo>
                <a:pt x="0" y="45720"/>
              </a:moveTo>
              <a:lnTo>
                <a:pt x="220025" y="45719"/>
              </a:lnTo>
            </a:path>
            <a:path>
              <a:moveTo>
                <a:pt x="446635" y="45719"/>
              </a:moveTo>
              <a:lnTo>
                <a:pt x="66666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r>
            <a:rPr lang="en-US" sz="3000" kern="1200" dirty="0"/>
            <a:t>2</a:t>
          </a:r>
        </a:p>
      </dsp:txBody>
      <dsp:txXfrm>
        <a:off x="6991809" y="708185"/>
        <a:ext cx="226609" cy="418765"/>
      </dsp:txXfrm>
    </dsp:sp>
    <dsp:sp modelId="{9824D45B-CB1E-4C5C-8A97-722E86A398B8}">
      <dsp:nvSpPr>
        <dsp:cNvPr id="0" name=""/>
        <dsp:cNvSpPr/>
      </dsp:nvSpPr>
      <dsp:spPr>
        <a:xfrm>
          <a:off x="3742016" y="8098"/>
          <a:ext cx="3031567" cy="18189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49" tIns="155929" rIns="148549" bIns="155929"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t>Identify Protective Factors</a:t>
          </a:r>
        </a:p>
      </dsp:txBody>
      <dsp:txXfrm>
        <a:off x="3742016" y="8098"/>
        <a:ext cx="3031567" cy="1818940"/>
      </dsp:txXfrm>
    </dsp:sp>
    <dsp:sp modelId="{706C0568-96DA-45AC-AC55-0F21763E1235}">
      <dsp:nvSpPr>
        <dsp:cNvPr id="0" name=""/>
        <dsp:cNvSpPr/>
      </dsp:nvSpPr>
      <dsp:spPr>
        <a:xfrm>
          <a:off x="1528971" y="1825238"/>
          <a:ext cx="7457656" cy="666660"/>
        </a:xfrm>
        <a:custGeom>
          <a:avLst/>
          <a:gdLst/>
          <a:ahLst/>
          <a:cxnLst/>
          <a:rect l="0" t="0" r="0" b="0"/>
          <a:pathLst>
            <a:path>
              <a:moveTo>
                <a:pt x="7457656" y="0"/>
              </a:moveTo>
              <a:lnTo>
                <a:pt x="7457656" y="350430"/>
              </a:lnTo>
              <a:lnTo>
                <a:pt x="0" y="350430"/>
              </a:lnTo>
              <a:lnTo>
                <a:pt x="0" y="66666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r>
            <a:rPr lang="en-US" sz="3000" kern="1200" dirty="0"/>
            <a:t>3</a:t>
          </a:r>
        </a:p>
      </dsp:txBody>
      <dsp:txXfrm>
        <a:off x="5070545" y="1949186"/>
        <a:ext cx="374509" cy="418765"/>
      </dsp:txXfrm>
    </dsp:sp>
    <dsp:sp modelId="{C69C9310-B7B1-4638-B13E-484B79EC27DC}">
      <dsp:nvSpPr>
        <dsp:cNvPr id="0" name=""/>
        <dsp:cNvSpPr/>
      </dsp:nvSpPr>
      <dsp:spPr>
        <a:xfrm>
          <a:off x="7470844" y="8098"/>
          <a:ext cx="3031567" cy="18189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49" tIns="155929" rIns="148549" bIns="155929"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t>Conduct Suicide Inquiry</a:t>
          </a:r>
        </a:p>
        <a:p>
          <a:pPr marL="0" lvl="0" indent="0" algn="ctr" defTabSz="889000">
            <a:lnSpc>
              <a:spcPct val="90000"/>
            </a:lnSpc>
            <a:spcBef>
              <a:spcPct val="0"/>
            </a:spcBef>
            <a:spcAft>
              <a:spcPct val="35000"/>
            </a:spcAft>
            <a:buNone/>
          </a:pPr>
          <a:endParaRPr lang="en-US" sz="2000" b="0" i="0" kern="1200" baseline="0" dirty="0"/>
        </a:p>
        <a:p>
          <a:pPr marL="0" lvl="0" indent="0" algn="ctr" defTabSz="889000">
            <a:lnSpc>
              <a:spcPct val="90000"/>
            </a:lnSpc>
            <a:spcBef>
              <a:spcPct val="0"/>
            </a:spcBef>
            <a:spcAft>
              <a:spcPct val="35000"/>
            </a:spcAft>
            <a:buNone/>
          </a:pPr>
          <a:r>
            <a:rPr lang="en-US" sz="2000" b="0" i="0" kern="1200" baseline="0" dirty="0"/>
            <a:t>Ideations, Plan, Behavior, and Intent</a:t>
          </a:r>
        </a:p>
      </dsp:txBody>
      <dsp:txXfrm>
        <a:off x="7470844" y="8098"/>
        <a:ext cx="3031567" cy="1818940"/>
      </dsp:txXfrm>
    </dsp:sp>
    <dsp:sp modelId="{3A64E0F2-01B1-4E38-835C-7B20C18628A9}">
      <dsp:nvSpPr>
        <dsp:cNvPr id="0" name=""/>
        <dsp:cNvSpPr/>
      </dsp:nvSpPr>
      <dsp:spPr>
        <a:xfrm>
          <a:off x="3042955" y="3388049"/>
          <a:ext cx="666660" cy="91440"/>
        </a:xfrm>
        <a:custGeom>
          <a:avLst/>
          <a:gdLst/>
          <a:ahLst/>
          <a:cxnLst/>
          <a:rect l="0" t="0" r="0" b="0"/>
          <a:pathLst>
            <a:path>
              <a:moveTo>
                <a:pt x="0" y="45720"/>
              </a:moveTo>
              <a:lnTo>
                <a:pt x="220025" y="45719"/>
              </a:lnTo>
            </a:path>
            <a:path>
              <a:moveTo>
                <a:pt x="446635" y="45719"/>
              </a:moveTo>
              <a:lnTo>
                <a:pt x="66666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r>
            <a:rPr lang="en-US" sz="3000" kern="1200" dirty="0"/>
            <a:t>4</a:t>
          </a:r>
        </a:p>
      </dsp:txBody>
      <dsp:txXfrm>
        <a:off x="3262981" y="3224386"/>
        <a:ext cx="226609" cy="418765"/>
      </dsp:txXfrm>
    </dsp:sp>
    <dsp:sp modelId="{125D2E7D-CE4A-4CEB-B98D-1D416516B9CA}">
      <dsp:nvSpPr>
        <dsp:cNvPr id="0" name=""/>
        <dsp:cNvSpPr/>
      </dsp:nvSpPr>
      <dsp:spPr>
        <a:xfrm>
          <a:off x="13187" y="2524299"/>
          <a:ext cx="3031567" cy="18189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49" tIns="155929" rIns="148549" bIns="155929"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t>Determine Risk Level/Intervention</a:t>
          </a:r>
        </a:p>
        <a:p>
          <a:pPr marL="0" lvl="0" indent="0" algn="ctr" defTabSz="889000">
            <a:lnSpc>
              <a:spcPct val="90000"/>
            </a:lnSpc>
            <a:spcBef>
              <a:spcPct val="0"/>
            </a:spcBef>
            <a:spcAft>
              <a:spcPct val="35000"/>
            </a:spcAft>
            <a:buNone/>
          </a:pPr>
          <a:endParaRPr lang="en-US" sz="2000" b="0" i="0" kern="1200" baseline="0" dirty="0"/>
        </a:p>
        <a:p>
          <a:pPr marL="0" lvl="0" indent="0" algn="ctr" defTabSz="889000">
            <a:lnSpc>
              <a:spcPct val="90000"/>
            </a:lnSpc>
            <a:spcBef>
              <a:spcPct val="0"/>
            </a:spcBef>
            <a:spcAft>
              <a:spcPct val="35000"/>
            </a:spcAft>
            <a:buNone/>
          </a:pPr>
          <a:r>
            <a:rPr lang="en-US" sz="2000" b="0" i="0" kern="1200" baseline="0" dirty="0"/>
            <a:t>Evidence Based Screening Tools</a:t>
          </a:r>
        </a:p>
      </dsp:txBody>
      <dsp:txXfrm>
        <a:off x="13187" y="2524299"/>
        <a:ext cx="3031567" cy="1818940"/>
      </dsp:txXfrm>
    </dsp:sp>
    <dsp:sp modelId="{7ABA2DDB-9348-475D-890D-59E039DB76A8}">
      <dsp:nvSpPr>
        <dsp:cNvPr id="0" name=""/>
        <dsp:cNvSpPr/>
      </dsp:nvSpPr>
      <dsp:spPr>
        <a:xfrm>
          <a:off x="3742016" y="2524299"/>
          <a:ext cx="4459708" cy="18189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49" tIns="155929" rIns="148549" bIns="155929" numCol="1" spcCol="1270" anchor="t" anchorCtr="0">
          <a:noAutofit/>
        </a:bodyPr>
        <a:lstStyle/>
        <a:p>
          <a:pPr marL="0" lvl="0" indent="0" algn="l" defTabSz="889000">
            <a:lnSpc>
              <a:spcPct val="90000"/>
            </a:lnSpc>
            <a:spcBef>
              <a:spcPct val="0"/>
            </a:spcBef>
            <a:spcAft>
              <a:spcPct val="35000"/>
            </a:spcAft>
            <a:buNone/>
          </a:pPr>
          <a:r>
            <a:rPr lang="en-US" sz="2000" b="0" i="0" kern="1200" baseline="0" dirty="0"/>
            <a:t>Outcome</a:t>
          </a:r>
        </a:p>
        <a:p>
          <a:pPr marL="171450" lvl="1" indent="-171450" algn="l" defTabSz="800100">
            <a:lnSpc>
              <a:spcPct val="90000"/>
            </a:lnSpc>
            <a:spcBef>
              <a:spcPct val="0"/>
            </a:spcBef>
            <a:spcAft>
              <a:spcPct val="15000"/>
            </a:spcAft>
            <a:buChar char="•"/>
          </a:pPr>
          <a:r>
            <a:rPr lang="en-US" sz="1800" b="0" i="0" kern="1200" baseline="0" dirty="0"/>
            <a:t>Assessment of risk, rationale, intervention, and follow-up.  </a:t>
          </a:r>
        </a:p>
        <a:p>
          <a:pPr marL="342900" lvl="2" indent="-171450" algn="l" defTabSz="800100">
            <a:lnSpc>
              <a:spcPct val="90000"/>
            </a:lnSpc>
            <a:spcBef>
              <a:spcPct val="0"/>
            </a:spcBef>
            <a:spcAft>
              <a:spcPct val="15000"/>
            </a:spcAft>
            <a:buChar char="•"/>
          </a:pPr>
          <a:r>
            <a:rPr lang="en-US" sz="1800" b="0" i="0" kern="1200" baseline="0" dirty="0"/>
            <a:t>Off-center psychiatric evaluation</a:t>
          </a:r>
        </a:p>
        <a:p>
          <a:pPr marL="342900" lvl="2" indent="-171450" algn="l" defTabSz="800100">
            <a:lnSpc>
              <a:spcPct val="90000"/>
            </a:lnSpc>
            <a:spcBef>
              <a:spcPct val="0"/>
            </a:spcBef>
            <a:spcAft>
              <a:spcPct val="15000"/>
            </a:spcAft>
            <a:buChar char="•"/>
          </a:pPr>
          <a:r>
            <a:rPr lang="en-US" sz="1800" b="0" i="0" kern="1200" baseline="0" dirty="0"/>
            <a:t>Possible MSWR</a:t>
          </a:r>
        </a:p>
      </dsp:txBody>
      <dsp:txXfrm>
        <a:off x="3742016" y="2524299"/>
        <a:ext cx="4459708" cy="1818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3BE14-695E-48AD-B883-06C87F628CCD}">
      <dsp:nvSpPr>
        <dsp:cNvPr id="0" name=""/>
        <dsp:cNvSpPr/>
      </dsp:nvSpPr>
      <dsp:spPr>
        <a:xfrm>
          <a:off x="308796" y="2331"/>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Gate Keeper Training</a:t>
          </a:r>
        </a:p>
        <a:p>
          <a:pPr marL="0" lvl="0" indent="0" algn="ctr" defTabSz="889000">
            <a:lnSpc>
              <a:spcPct val="90000"/>
            </a:lnSpc>
            <a:spcBef>
              <a:spcPct val="0"/>
            </a:spcBef>
            <a:spcAft>
              <a:spcPct val="35000"/>
            </a:spcAft>
            <a:buNone/>
          </a:pPr>
          <a:r>
            <a:rPr lang="en-US" sz="2000" kern="1200" dirty="0"/>
            <a:t>New Students and Staff</a:t>
          </a:r>
        </a:p>
      </dsp:txBody>
      <dsp:txXfrm>
        <a:off x="308796" y="2331"/>
        <a:ext cx="2173337" cy="1304002"/>
      </dsp:txXfrm>
    </dsp:sp>
    <dsp:sp modelId="{018B52F4-672F-420F-9D13-B41DE7DEE584}">
      <dsp:nvSpPr>
        <dsp:cNvPr id="0" name=""/>
        <dsp:cNvSpPr/>
      </dsp:nvSpPr>
      <dsp:spPr>
        <a:xfrm>
          <a:off x="2699466" y="2331"/>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SafetyNet</a:t>
          </a:r>
        </a:p>
      </dsp:txBody>
      <dsp:txXfrm>
        <a:off x="2699466" y="2331"/>
        <a:ext cx="2173337" cy="1304002"/>
      </dsp:txXfrm>
    </dsp:sp>
    <dsp:sp modelId="{DB54CC4F-BBE7-4ED4-928B-9E9DDA7ED213}">
      <dsp:nvSpPr>
        <dsp:cNvPr id="0" name=""/>
        <dsp:cNvSpPr/>
      </dsp:nvSpPr>
      <dsp:spPr>
        <a:xfrm>
          <a:off x="308796" y="1523667"/>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Trauma Informed Approach</a:t>
          </a:r>
        </a:p>
      </dsp:txBody>
      <dsp:txXfrm>
        <a:off x="308796" y="1523667"/>
        <a:ext cx="2173337" cy="1304002"/>
      </dsp:txXfrm>
    </dsp:sp>
    <dsp:sp modelId="{4EAF40DB-9555-484D-82A0-6E02CB36C3FA}">
      <dsp:nvSpPr>
        <dsp:cNvPr id="0" name=""/>
        <dsp:cNvSpPr/>
      </dsp:nvSpPr>
      <dsp:spPr>
        <a:xfrm>
          <a:off x="2699466" y="1523667"/>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Health Care Guidelines</a:t>
          </a:r>
        </a:p>
        <a:p>
          <a:pPr marL="0" lvl="0" indent="0" algn="ctr" defTabSz="889000">
            <a:lnSpc>
              <a:spcPct val="90000"/>
            </a:lnSpc>
            <a:spcBef>
              <a:spcPct val="0"/>
            </a:spcBef>
            <a:spcAft>
              <a:spcPct val="35000"/>
            </a:spcAft>
            <a:buNone/>
          </a:pPr>
          <a:r>
            <a:rPr lang="en-US" sz="2000" kern="1200" dirty="0"/>
            <a:t>Suicidal Threats and Behavior</a:t>
          </a:r>
        </a:p>
      </dsp:txBody>
      <dsp:txXfrm>
        <a:off x="2699466" y="1523667"/>
        <a:ext cx="2173337" cy="1304002"/>
      </dsp:txXfrm>
    </dsp:sp>
    <dsp:sp modelId="{CFB357A4-3F67-4DC3-A017-E2096A3BA055}">
      <dsp:nvSpPr>
        <dsp:cNvPr id="0" name=""/>
        <dsp:cNvSpPr/>
      </dsp:nvSpPr>
      <dsp:spPr>
        <a:xfrm>
          <a:off x="1504131" y="3045003"/>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Share this PowerPoint</a:t>
          </a:r>
        </a:p>
      </dsp:txBody>
      <dsp:txXfrm>
        <a:off x="1504131" y="3045003"/>
        <a:ext cx="2173337" cy="1304002"/>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50457BC-6690-4FB6-9EEB-B396947A718E}" type="datetimeFigureOut">
              <a:rPr lang="en-US" smtClean="0"/>
              <a:t>12/14/2020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9A0A564-09CE-451C-83B1-0ABE2436BA29}" type="slidenum">
              <a:rPr lang="en-US" smtClean="0"/>
              <a:t>‹#›</a:t>
            </a:fld>
            <a:endParaRPr lang="en-US" dirty="0"/>
          </a:p>
        </p:txBody>
      </p:sp>
    </p:spTree>
    <p:extLst>
      <p:ext uri="{BB962C8B-B14F-4D97-AF65-F5344CB8AC3E}">
        <p14:creationId xmlns:p14="http://schemas.microsoft.com/office/powerpoint/2010/main" val="98865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Kara_(South_Korean_group)" TargetMode="External"/><Relationship Id="rId3" Type="http://schemas.openxmlformats.org/officeDocument/2006/relationships/hyperlink" Target="https://en.wikipedia.org/wiki/Chester_Bennington" TargetMode="External"/><Relationship Id="rId7" Type="http://schemas.openxmlformats.org/officeDocument/2006/relationships/hyperlink" Target="https://en.wikipedia.org/wiki/Goo_Ha-ra"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List_of_suicides_in_the_21st_century#cite_note-28" TargetMode="External"/><Relationship Id="rId11" Type="http://schemas.openxmlformats.org/officeDocument/2006/relationships/hyperlink" Target="https://en.wikipedia.org/wiki/List_of_suicides_in_the_21st_century#cite_note-121" TargetMode="External"/><Relationship Id="rId5" Type="http://schemas.openxmlformats.org/officeDocument/2006/relationships/hyperlink" Target="https://en.wikipedia.org/wiki/Suicide_of_Jadin_Bell" TargetMode="External"/><Relationship Id="rId10" Type="http://schemas.openxmlformats.org/officeDocument/2006/relationships/hyperlink" Target="https://en.wikipedia.org/wiki/Aaron_Hernandez" TargetMode="External"/><Relationship Id="rId4" Type="http://schemas.openxmlformats.org/officeDocument/2006/relationships/hyperlink" Target="https://en.wikipedia.org/wiki/Linkin_Park" TargetMode="External"/><Relationship Id="rId9" Type="http://schemas.openxmlformats.org/officeDocument/2006/relationships/hyperlink" Target="https://en.wikipedia.org/wiki/List_of_suicides_in_the_21st_century#cite_note-10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a:t>
            </a:r>
          </a:p>
        </p:txBody>
      </p:sp>
      <p:sp>
        <p:nvSpPr>
          <p:cNvPr id="4" name="Slide Number Placeholder 3"/>
          <p:cNvSpPr>
            <a:spLocks noGrp="1"/>
          </p:cNvSpPr>
          <p:nvPr>
            <p:ph type="sldNum" idx="12"/>
          </p:nvPr>
        </p:nvSpPr>
        <p:spPr/>
        <p:txBody>
          <a:bodyPr/>
          <a:lstStyle/>
          <a:p>
            <a:pPr defTabSz="931774">
              <a:buClr>
                <a:srgbClr val="000000"/>
              </a:buClr>
              <a:buSzPts val="1200"/>
              <a:defRPr/>
            </a:pPr>
            <a:fld id="{00000000-1234-1234-1234-123412341234}" type="slidenum">
              <a:rPr lang="en-US">
                <a:solidFill>
                  <a:srgbClr val="000000"/>
                </a:solidFill>
                <a:latin typeface="Calibri"/>
                <a:ea typeface="Calibri"/>
                <a:cs typeface="Calibri"/>
                <a:sym typeface="Calibri"/>
              </a:rPr>
              <a:pPr defTabSz="931774">
                <a:buClr>
                  <a:srgbClr val="000000"/>
                </a:buClr>
                <a:buSzPts val="1200"/>
                <a:defRPr/>
              </a:pPr>
              <a:t>1</a:t>
            </a:fld>
            <a:endParaRPr lang="en-US"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57507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think about this: READ slide</a:t>
            </a:r>
          </a:p>
          <a:p>
            <a:endParaRPr lang="en-US" dirty="0"/>
          </a:p>
          <a:p>
            <a:r>
              <a:rPr lang="en-US" dirty="0"/>
              <a:t>[Not just CMHCs- counselors, RAs, instructors]</a:t>
            </a:r>
          </a:p>
        </p:txBody>
      </p:sp>
      <p:sp>
        <p:nvSpPr>
          <p:cNvPr id="4" name="Slide Number Placeholder 3"/>
          <p:cNvSpPr>
            <a:spLocks noGrp="1"/>
          </p:cNvSpPr>
          <p:nvPr>
            <p:ph type="sldNum" sz="quarter" idx="5"/>
          </p:nvPr>
        </p:nvSpPr>
        <p:spPr/>
        <p:txBody>
          <a:bodyPr/>
          <a:lstStyle/>
          <a:p>
            <a:fld id="{49A0A564-09CE-451C-83B1-0ABE2436BA29}" type="slidenum">
              <a:rPr lang="en-US" smtClean="0"/>
              <a:t>10</a:t>
            </a:fld>
            <a:endParaRPr lang="en-US" dirty="0"/>
          </a:p>
        </p:txBody>
      </p:sp>
    </p:spTree>
    <p:extLst>
      <p:ext uri="{BB962C8B-B14F-4D97-AF65-F5344CB8AC3E}">
        <p14:creationId xmlns:p14="http://schemas.microsoft.com/office/powerpoint/2010/main" val="149998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2388" y="306388"/>
            <a:ext cx="4079875" cy="2295525"/>
          </a:xfrm>
        </p:spPr>
      </p:sp>
      <p:sp>
        <p:nvSpPr>
          <p:cNvPr id="3" name="Notes Placeholder 2"/>
          <p:cNvSpPr>
            <a:spLocks noGrp="1"/>
          </p:cNvSpPr>
          <p:nvPr>
            <p:ph type="body" idx="1"/>
          </p:nvPr>
        </p:nvSpPr>
        <p:spPr>
          <a:xfrm>
            <a:off x="558236" y="2754752"/>
            <a:ext cx="5608320" cy="654164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600" b="1" u="sng" dirty="0">
                <a:solidFill>
                  <a:srgbClr val="396DFF"/>
                </a:solidFill>
                <a:latin typeface="avenirnextltpro-demi"/>
              </a:rPr>
              <a:t>Health Factors: </a:t>
            </a:r>
            <a:r>
              <a:rPr lang="en-US" altLang="en-US" sz="1600" dirty="0">
                <a:solidFill>
                  <a:srgbClr val="262626"/>
                </a:solidFill>
                <a:latin typeface="avenirnextltpro-regular"/>
              </a:rPr>
              <a:t>Mental health conditions &amp; Symptoms</a:t>
            </a:r>
          </a:p>
          <a:p>
            <a:pPr lvl="0" eaLnBrk="0" fontAlgn="base" hangingPunct="0">
              <a:spcBef>
                <a:spcPct val="0"/>
              </a:spcBef>
              <a:spcAft>
                <a:spcPct val="0"/>
              </a:spcAft>
            </a:pPr>
            <a:endParaRPr lang="en-US" altLang="en-US" sz="1600" b="1" u="sng" dirty="0">
              <a:solidFill>
                <a:srgbClr val="396DFF"/>
              </a:solidFill>
              <a:latin typeface="avenirnextltpro-demi"/>
            </a:endParaRPr>
          </a:p>
          <a:p>
            <a:pPr lvl="1" eaLnBrk="0" fontAlgn="base" hangingPunct="0">
              <a:spcBef>
                <a:spcPct val="0"/>
              </a:spcBef>
              <a:spcAft>
                <a:spcPct val="0"/>
              </a:spcAft>
              <a:buFontTx/>
              <a:buChar char="•"/>
            </a:pPr>
            <a:r>
              <a:rPr lang="en-US" altLang="en-US" dirty="0">
                <a:solidFill>
                  <a:srgbClr val="262626"/>
                </a:solidFill>
                <a:latin typeface="avenirnextltpro-regular"/>
              </a:rPr>
              <a:t>Depression, Substance use problems Bipolar disorder Schizophrenia</a:t>
            </a:r>
          </a:p>
          <a:p>
            <a:pPr lvl="1" eaLnBrk="0" fontAlgn="base" hangingPunct="0">
              <a:spcBef>
                <a:spcPct val="0"/>
              </a:spcBef>
              <a:spcAft>
                <a:spcPct val="0"/>
              </a:spcAft>
              <a:buFontTx/>
              <a:buChar char="•"/>
            </a:pPr>
            <a:r>
              <a:rPr lang="en-US" altLang="en-US" dirty="0">
                <a:solidFill>
                  <a:srgbClr val="262626"/>
                </a:solidFill>
                <a:latin typeface="avenirnextltpro-regular"/>
              </a:rPr>
              <a:t>Personality traits of aggression, mood changes and poor relationships</a:t>
            </a:r>
          </a:p>
          <a:p>
            <a:pPr lvl="1" eaLnBrk="0" fontAlgn="base" hangingPunct="0">
              <a:spcBef>
                <a:spcPct val="0"/>
              </a:spcBef>
              <a:spcAft>
                <a:spcPct val="0"/>
              </a:spcAft>
              <a:buFontTx/>
              <a:buChar char="•"/>
            </a:pPr>
            <a:r>
              <a:rPr lang="en-US" altLang="en-US" dirty="0">
                <a:solidFill>
                  <a:srgbClr val="262626"/>
                </a:solidFill>
                <a:latin typeface="avenirnextltpro-regular"/>
              </a:rPr>
              <a:t>Conduct disorder Anxiety disorders Serious</a:t>
            </a:r>
            <a:r>
              <a:rPr lang="en-US" altLang="en-US" sz="1000" dirty="0">
                <a:solidFill>
                  <a:srgbClr val="262626"/>
                </a:solidFill>
                <a:latin typeface="avenirnextltpro-regular"/>
              </a:rPr>
              <a:t> physical health conditions including pain</a:t>
            </a:r>
          </a:p>
          <a:p>
            <a:pPr lvl="1" eaLnBrk="0" fontAlgn="base" hangingPunct="0">
              <a:spcBef>
                <a:spcPct val="0"/>
              </a:spcBef>
              <a:spcAft>
                <a:spcPct val="0"/>
              </a:spcAft>
              <a:buFontTx/>
              <a:buChar char="•"/>
            </a:pPr>
            <a:r>
              <a:rPr lang="en-US" altLang="en-US" sz="1000" dirty="0">
                <a:solidFill>
                  <a:srgbClr val="262626"/>
                </a:solidFill>
                <a:latin typeface="avenirnextltpro-regular"/>
              </a:rPr>
              <a:t>Traumatic brain injury</a:t>
            </a:r>
          </a:p>
          <a:p>
            <a:pPr lvl="1" eaLnBrk="0" fontAlgn="base" hangingPunct="0">
              <a:spcBef>
                <a:spcPct val="0"/>
              </a:spcBef>
              <a:spcAft>
                <a:spcPct val="0"/>
              </a:spcAft>
              <a:buFontTx/>
              <a:buNone/>
            </a:pPr>
            <a:endParaRPr lang="en-US" altLang="en-US" sz="1000" dirty="0">
              <a:solidFill>
                <a:srgbClr val="262626"/>
              </a:solidFill>
              <a:latin typeface="avenirnextltpro-regular"/>
            </a:endParaRPr>
          </a:p>
          <a:p>
            <a:pPr lvl="0" eaLnBrk="0" fontAlgn="base" hangingPunct="0">
              <a:spcBef>
                <a:spcPct val="0"/>
              </a:spcBef>
              <a:spcAft>
                <a:spcPct val="0"/>
              </a:spcAft>
              <a:buFontTx/>
              <a:buNone/>
            </a:pPr>
            <a:r>
              <a:rPr lang="en-US" altLang="en-US" sz="1000" dirty="0">
                <a:solidFill>
                  <a:srgbClr val="262626"/>
                </a:solidFill>
                <a:latin typeface="avenirnextltpro-regular"/>
              </a:rPr>
              <a:t>We want to point to a few specific conditions that have emerged in recent literature that contribute to suicidal behaviors:</a:t>
            </a:r>
          </a:p>
          <a:p>
            <a:pPr lvl="0" eaLnBrk="0" fontAlgn="base" hangingPunct="0">
              <a:spcBef>
                <a:spcPct val="0"/>
              </a:spcBef>
              <a:spcAft>
                <a:spcPct val="0"/>
              </a:spcAft>
              <a:buFontTx/>
              <a:buNone/>
            </a:pPr>
            <a:r>
              <a:rPr lang="en-US" altLang="en-US" sz="1000" dirty="0">
                <a:solidFill>
                  <a:srgbClr val="262626"/>
                </a:solidFill>
                <a:latin typeface="avenirnextltpro-regular"/>
              </a:rPr>
              <a:t>Anxiety Disorders including Social Anxiety and Generalized Anxiety Disorder (Covert &amp; Fraire, 2019)</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lang="en-US" altLang="en-US" sz="1000" dirty="0">
                <a:solidFill>
                  <a:srgbClr val="262626"/>
                </a:solidFill>
                <a:latin typeface="avenirnextltpro-regular"/>
              </a:rPr>
              <a:t>Anxiety Disorders are a major contributing factor. In particular, Social Anxiety and Generalized Anxiety Disorder (GAD) are thought to play a major role in placing youth at risk due largely to the experience of bullying and shaming that may prompt anxiety, but also due to comorbidity of anxiety disorders with depression. And, in a 2018 study [by </a:t>
            </a:r>
            <a:r>
              <a:rPr lang="en-US" altLang="en-US" sz="1000" dirty="0" err="1">
                <a:solidFill>
                  <a:srgbClr val="262626"/>
                </a:solidFill>
                <a:latin typeface="avenirnextltpro-regular"/>
              </a:rPr>
              <a:t>Bilsen</a:t>
            </a:r>
            <a:r>
              <a:rPr lang="en-US" altLang="en-US" sz="1000" dirty="0">
                <a:solidFill>
                  <a:srgbClr val="262626"/>
                </a:solidFill>
                <a:latin typeface="avenirnextltpro-regular"/>
              </a:rPr>
              <a:t> (2018)], it was reported that in 50-65% of suicide cases the individual met criteria for depression, which may not be that surprising because, when we think about contributing factors, we often think of depression. </a:t>
            </a:r>
          </a:p>
          <a:p>
            <a:pPr lvl="0" eaLnBrk="0" fontAlgn="base" hangingPunct="0">
              <a:spcBef>
                <a:spcPct val="0"/>
              </a:spcBef>
              <a:spcAft>
                <a:spcPct val="0"/>
              </a:spcAft>
              <a:buFontTx/>
              <a:buChar char="•"/>
            </a:pPr>
            <a:endParaRPr lang="en-US" altLang="en-US" sz="1000" dirty="0">
              <a:solidFill>
                <a:srgbClr val="262626"/>
              </a:solidFill>
              <a:latin typeface="avenirnextltpro-regular"/>
            </a:endParaRPr>
          </a:p>
          <a:p>
            <a:pPr lvl="0" eaLnBrk="0" fontAlgn="base" hangingPunct="0">
              <a:spcBef>
                <a:spcPct val="0"/>
              </a:spcBef>
              <a:spcAft>
                <a:spcPct val="0"/>
              </a:spcAft>
              <a:buFontTx/>
              <a:buChar char="•"/>
            </a:pPr>
            <a:r>
              <a:rPr lang="en-US" altLang="en-US" sz="1000" dirty="0">
                <a:solidFill>
                  <a:srgbClr val="262626"/>
                </a:solidFill>
                <a:latin typeface="avenirnextltpro-regular"/>
              </a:rPr>
              <a:t>Substance Use Disorders, specifically alcohol misuse, is strongly associated with suicide risk </a:t>
            </a:r>
          </a:p>
          <a:p>
            <a:pPr lvl="0" eaLnBrk="0" fontAlgn="base" hangingPunct="0">
              <a:spcBef>
                <a:spcPct val="0"/>
              </a:spcBef>
              <a:spcAft>
                <a:spcPct val="0"/>
              </a:spcAft>
              <a:buFontTx/>
              <a:buNone/>
            </a:pPr>
            <a:endParaRPr lang="en-US" altLang="en-US" sz="1000" dirty="0">
              <a:solidFill>
                <a:srgbClr val="262626"/>
              </a:solidFill>
              <a:latin typeface="avenirnextltpro-regular"/>
            </a:endParaRPr>
          </a:p>
          <a:p>
            <a:pPr lvl="0" eaLnBrk="0" fontAlgn="base" hangingPunct="0">
              <a:spcBef>
                <a:spcPct val="0"/>
              </a:spcBef>
              <a:spcAft>
                <a:spcPct val="0"/>
              </a:spcAft>
              <a:buFontTx/>
              <a:buChar char="•"/>
            </a:pPr>
            <a:r>
              <a:rPr lang="en-US" altLang="en-US" sz="1000" dirty="0">
                <a:solidFill>
                  <a:srgbClr val="262626"/>
                </a:solidFill>
                <a:latin typeface="avenirnextltpro-regular"/>
              </a:rPr>
              <a:t>Personality Disorders (Borderline or antisocial personality disorders) One researcher [Gould (2001)] in a 2001 study suggested that, in about 90% of suicides, the people who ultimately commit suicide suffered from at least one mental disorder. Though it was mentioned, not much in the literature about Antisocial PD). </a:t>
            </a:r>
          </a:p>
          <a:p>
            <a:pPr lvl="0" eaLnBrk="0" fontAlgn="base" hangingPunct="0">
              <a:spcBef>
                <a:spcPct val="0"/>
              </a:spcBef>
              <a:spcAft>
                <a:spcPct val="0"/>
              </a:spcAft>
              <a:buFontTx/>
              <a:buChar char="•"/>
            </a:pPr>
            <a:endParaRPr lang="en-US" altLang="en-US" sz="1000" dirty="0">
              <a:solidFill>
                <a:srgbClr val="262626"/>
              </a:solidFill>
              <a:latin typeface="avenirnextltpro-regular"/>
            </a:endParaRPr>
          </a:p>
          <a:p>
            <a:pPr lvl="0" eaLnBrk="0" fontAlgn="base" hangingPunct="0">
              <a:spcBef>
                <a:spcPct val="0"/>
              </a:spcBef>
              <a:spcAft>
                <a:spcPct val="0"/>
              </a:spcAft>
              <a:buFontTx/>
              <a:buChar char="•"/>
            </a:pPr>
            <a:r>
              <a:rPr lang="en-US" altLang="en-US" sz="1000" u="sng" dirty="0">
                <a:solidFill>
                  <a:srgbClr val="262626"/>
                </a:solidFill>
                <a:latin typeface="avenirnextltpro-regular"/>
              </a:rPr>
              <a:t>Sleep disturbance </a:t>
            </a:r>
            <a:r>
              <a:rPr lang="en-US" altLang="en-US" sz="1000" dirty="0">
                <a:solidFill>
                  <a:srgbClr val="262626"/>
                </a:solidFill>
                <a:latin typeface="avenirnextltpro-regular"/>
              </a:rPr>
              <a:t>is one of the most powerful predictors suicide outcomes. In other words, sleep complaints may be associated with elevated risk for suicidal ideation, suicide attempts, and death by suicide [ideation vs. attempt vs. death (Glenn et al., 2018)]. I might also mention that sleep problems are also quite prevalent in anxiety disorders. After controlling for depressive symptoms, poor sleep quality– due to insomnia (initiation and middle) or hypersomnia-- is significantly associated with an increased risk for death by suicide, suicidal behavior, and suicidal ideation. While some studies attempted to control for depressive symptoms, the link between sleep disturbance and mood disorders is almost inextricable.</a:t>
            </a:r>
          </a:p>
          <a:p>
            <a:pPr lvl="0" eaLnBrk="0" fontAlgn="base" hangingPunct="0">
              <a:spcBef>
                <a:spcPct val="0"/>
              </a:spcBef>
              <a:spcAft>
                <a:spcPct val="0"/>
              </a:spcAft>
              <a:buFontTx/>
              <a:buChar char="•"/>
            </a:pPr>
            <a:endParaRPr lang="en-US" altLang="en-US" sz="1000" dirty="0">
              <a:solidFill>
                <a:srgbClr val="262626"/>
              </a:solidFill>
              <a:latin typeface="avenirnextltpro-regular"/>
            </a:endParaRPr>
          </a:p>
          <a:p>
            <a:pPr lvl="0" eaLnBrk="0" fontAlgn="base" hangingPunct="0">
              <a:spcBef>
                <a:spcPct val="0"/>
              </a:spcBef>
              <a:spcAft>
                <a:spcPct val="0"/>
              </a:spcAft>
              <a:buFontTx/>
              <a:buChar char="•"/>
            </a:pPr>
            <a:r>
              <a:rPr lang="en-US" altLang="en-US" sz="1000" u="sng" dirty="0">
                <a:solidFill>
                  <a:srgbClr val="262626"/>
                </a:solidFill>
                <a:latin typeface="avenirnextltpro-regular"/>
              </a:rPr>
              <a:t>Impulsivity</a:t>
            </a:r>
            <a:r>
              <a:rPr lang="en-US" altLang="en-US" sz="1000" dirty="0">
                <a:solidFill>
                  <a:srgbClr val="262626"/>
                </a:solidFill>
                <a:latin typeface="avenirnextltpro-regular"/>
              </a:rPr>
              <a:t>, while the thought about suicide may develop over time, completed suicides often occur very unexpectedly, particularly in adolescents. Often the impulse that’s acted on is borne out of acute psychosocial stressors and the eventual act is not contemplated for long periods of time, but rather occurs impulsively.</a:t>
            </a:r>
          </a:p>
          <a:p>
            <a:pPr lvl="0" eaLnBrk="0" fontAlgn="base" hangingPunct="0">
              <a:spcBef>
                <a:spcPct val="0"/>
              </a:spcBef>
              <a:spcAft>
                <a:spcPct val="0"/>
              </a:spcAft>
              <a:buFontTx/>
              <a:buChar char="•"/>
            </a:pPr>
            <a:endParaRPr lang="en-US" altLang="en-US" sz="1000" dirty="0">
              <a:solidFill>
                <a:srgbClr val="262626"/>
              </a:solidFill>
              <a:latin typeface="avenirnextltpro-regular"/>
            </a:endParaRPr>
          </a:p>
          <a:p>
            <a:pPr lvl="0" eaLnBrk="0" fontAlgn="base" hangingPunct="0">
              <a:spcBef>
                <a:spcPct val="0"/>
              </a:spcBef>
              <a:spcAft>
                <a:spcPct val="0"/>
              </a:spcAft>
              <a:buFontTx/>
              <a:buChar char="•"/>
            </a:pPr>
            <a:endParaRPr lang="en-US" altLang="en-US" sz="1000" dirty="0">
              <a:solidFill>
                <a:srgbClr val="262626"/>
              </a:solidFill>
              <a:latin typeface="avenirnextltpro-regular"/>
            </a:endParaRPr>
          </a:p>
          <a:p>
            <a:endParaRPr lang="en-US" dirty="0"/>
          </a:p>
        </p:txBody>
      </p:sp>
      <p:sp>
        <p:nvSpPr>
          <p:cNvPr id="4" name="Slide Number Placeholder 3"/>
          <p:cNvSpPr>
            <a:spLocks noGrp="1"/>
          </p:cNvSpPr>
          <p:nvPr>
            <p:ph type="sldNum" idx="10"/>
          </p:nvPr>
        </p:nvSpPr>
        <p:spPr/>
        <p:txBody>
          <a:bodyPr/>
          <a:lstStyle/>
          <a:p>
            <a:pPr defTabSz="931774">
              <a:buClr>
                <a:srgbClr val="000000"/>
              </a:buClr>
              <a:buSzPts val="1200"/>
              <a:defRPr/>
            </a:pPr>
            <a:fld id="{00000000-1234-1234-1234-123412341234}" type="slidenum">
              <a:rPr lang="en-US">
                <a:solidFill>
                  <a:srgbClr val="000000"/>
                </a:solidFill>
                <a:latin typeface="Calibri"/>
                <a:ea typeface="Calibri"/>
                <a:cs typeface="Calibri"/>
                <a:sym typeface="Calibri"/>
              </a:rPr>
              <a:pPr defTabSz="931774">
                <a:buClr>
                  <a:srgbClr val="000000"/>
                </a:buClr>
                <a:buSzPts val="1200"/>
                <a:defRPr/>
              </a:pPr>
              <a:t>11</a:t>
            </a:fld>
            <a:endParaRPr lang="en-US"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46073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79450"/>
            <a:ext cx="4864100" cy="2736850"/>
          </a:xfrm>
        </p:spPr>
      </p:sp>
      <p:sp>
        <p:nvSpPr>
          <p:cNvPr id="3" name="Notes Placeholder 2"/>
          <p:cNvSpPr>
            <a:spLocks noGrp="1"/>
          </p:cNvSpPr>
          <p:nvPr>
            <p:ph type="body" idx="1"/>
          </p:nvPr>
        </p:nvSpPr>
        <p:spPr>
          <a:xfrm>
            <a:off x="587050" y="3725646"/>
            <a:ext cx="5608320" cy="5480057"/>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Environmental/Psychosocial Stressors</a:t>
            </a:r>
          </a:p>
          <a:p>
            <a:pPr>
              <a:buFont typeface="Arial" panose="020B0604020202020204" pitchFamily="34" charset="0"/>
              <a:buChar char="•"/>
            </a:pPr>
            <a:endParaRPr lang="en-US" dirty="0">
              <a:solidFill>
                <a:srgbClr val="262626"/>
              </a:solidFill>
              <a:latin typeface="avenirnextltpro-regular"/>
            </a:endParaRPr>
          </a:p>
          <a:p>
            <a:pPr>
              <a:buFont typeface="Arial" panose="020B0604020202020204" pitchFamily="34" charset="0"/>
              <a:buChar char="•"/>
            </a:pPr>
            <a:r>
              <a:rPr lang="en-US" dirty="0">
                <a:solidFill>
                  <a:srgbClr val="262626"/>
                </a:solidFill>
                <a:latin typeface="avenirnextltpro-regular"/>
              </a:rPr>
              <a:t>Prolonged stress, such as harassment, bullying, cyberbullying ,relationship problems </a:t>
            </a:r>
          </a:p>
          <a:p>
            <a:pPr>
              <a:buFont typeface="Arial" panose="020B0604020202020204" pitchFamily="34" charset="0"/>
              <a:buChar char="•"/>
            </a:pPr>
            <a:r>
              <a:rPr lang="en-US" dirty="0">
                <a:solidFill>
                  <a:srgbClr val="262626"/>
                </a:solidFill>
                <a:latin typeface="avenirnextltpro-regular"/>
              </a:rPr>
              <a:t>Stressful life events, like rejection, dignity,  other life transitions or loss</a:t>
            </a:r>
          </a:p>
          <a:p>
            <a:pPr>
              <a:buFont typeface="Arial" panose="020B0604020202020204" pitchFamily="34" charset="0"/>
              <a:buChar char="•"/>
            </a:pPr>
            <a:r>
              <a:rPr lang="en-US" dirty="0">
                <a:solidFill>
                  <a:srgbClr val="262626"/>
                </a:solidFill>
                <a:latin typeface="avenirnextltpro-regular"/>
              </a:rPr>
              <a:t>Exposure to another person’s suicide, or to graphic or sensationalized accounts of suicide</a:t>
            </a:r>
          </a:p>
          <a:p>
            <a:pPr>
              <a:buFont typeface="Arial" panose="020B0604020202020204" pitchFamily="34" charset="0"/>
              <a:buChar char="•"/>
            </a:pPr>
            <a:r>
              <a:rPr lang="en-US" dirty="0">
                <a:solidFill>
                  <a:srgbClr val="262626"/>
                </a:solidFill>
                <a:latin typeface="avenirnextltpro-regular"/>
              </a:rPr>
              <a:t>Victimization/exposure to violence</a:t>
            </a:r>
          </a:p>
          <a:p>
            <a:pPr>
              <a:buFont typeface="Arial" panose="020B0604020202020204" pitchFamily="34" charset="0"/>
              <a:buChar char="•"/>
            </a:pPr>
            <a:r>
              <a:rPr lang="en-US" dirty="0">
                <a:solidFill>
                  <a:srgbClr val="262626"/>
                </a:solidFill>
                <a:latin typeface="avenirnextltpro-regular"/>
              </a:rPr>
              <a:t>Center crisis (disciplinary, academic) </a:t>
            </a:r>
          </a:p>
          <a:p>
            <a:pPr>
              <a:buFont typeface="Arial" panose="020B0604020202020204" pitchFamily="34" charset="0"/>
              <a:buChar char="•"/>
            </a:pPr>
            <a:r>
              <a:rPr lang="en-US" dirty="0">
                <a:solidFill>
                  <a:srgbClr val="262626"/>
                </a:solidFill>
                <a:latin typeface="avenirnextltpro-regular"/>
              </a:rPr>
              <a:t>Family crisis (abuse, domestic violence, running away, argument with parents)</a:t>
            </a:r>
          </a:p>
          <a:p>
            <a:endParaRPr lang="en-US" dirty="0"/>
          </a:p>
          <a:p>
            <a:r>
              <a:rPr lang="en-US" dirty="0"/>
              <a:t>Psychosocial stressors can be addressed through problem solving, however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u="sng" dirty="0">
                <a:solidFill>
                  <a:srgbClr val="262626"/>
                </a:solidFill>
                <a:latin typeface="avenirnextltpro-regular"/>
              </a:rPr>
              <a:t>Poor problem-solving</a:t>
            </a:r>
            <a:r>
              <a:rPr lang="en-US" altLang="en-US" sz="1200" dirty="0">
                <a:solidFill>
                  <a:srgbClr val="262626"/>
                </a:solidFill>
                <a:latin typeface="avenirnextltpro-regular"/>
              </a:rPr>
              <a:t> effects the way young people deal with stressors: young adults may have dichotomous thinking (rigid, black/white, totally good or totally bad ways of looking at what challenges them). They also may have few memories of effective solutions or successful problem-solving in the past and, therefore, can’t see any other non-lethal solutions to their present concerns. The challenges can be overwhelming,  and in JC students are often faced with many stressors including social, relational, and academic challenges.</a:t>
            </a:r>
          </a:p>
          <a:p>
            <a:endParaRPr lang="en-US" dirty="0"/>
          </a:p>
        </p:txBody>
      </p:sp>
      <p:sp>
        <p:nvSpPr>
          <p:cNvPr id="4" name="Slide Number Placeholder 3"/>
          <p:cNvSpPr>
            <a:spLocks noGrp="1"/>
          </p:cNvSpPr>
          <p:nvPr>
            <p:ph type="sldNum" idx="10"/>
          </p:nvPr>
        </p:nvSpPr>
        <p:spPr/>
        <p:txBody>
          <a:bodyPr/>
          <a:lstStyle/>
          <a:p>
            <a:pPr defTabSz="931774">
              <a:buClr>
                <a:srgbClr val="000000"/>
              </a:buClr>
              <a:buSzPts val="1200"/>
              <a:defRPr/>
            </a:pPr>
            <a:fld id="{00000000-1234-1234-1234-123412341234}" type="slidenum">
              <a:rPr lang="en-US">
                <a:solidFill>
                  <a:srgbClr val="000000"/>
                </a:solidFill>
                <a:latin typeface="Calibri"/>
                <a:ea typeface="Calibri"/>
                <a:cs typeface="Calibri"/>
                <a:sym typeface="Calibri"/>
              </a:rPr>
              <a:pPr defTabSz="931774">
                <a:buClr>
                  <a:srgbClr val="000000"/>
                </a:buClr>
                <a:buSzPts val="1200"/>
                <a:defRPr/>
              </a:pPr>
              <a:t>12</a:t>
            </a:fld>
            <a:endParaRPr lang="en-US"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9065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0163" y="273050"/>
            <a:ext cx="4260850" cy="2397125"/>
          </a:xfrm>
        </p:spPr>
      </p:sp>
      <p:sp>
        <p:nvSpPr>
          <p:cNvPr id="3" name="Notes Placeholder 2"/>
          <p:cNvSpPr>
            <a:spLocks noGrp="1"/>
          </p:cNvSpPr>
          <p:nvPr>
            <p:ph type="body" idx="1"/>
          </p:nvPr>
        </p:nvSpPr>
        <p:spPr>
          <a:xfrm>
            <a:off x="815030" y="2926382"/>
            <a:ext cx="5608320" cy="6194293"/>
          </a:xfrm>
        </p:spPr>
        <p:txBody>
          <a:bodyPr/>
          <a:lstStyle/>
          <a:p>
            <a:pPr lvl="0" eaLnBrk="0" fontAlgn="base" hangingPunct="0">
              <a:spcBef>
                <a:spcPct val="0"/>
              </a:spcBef>
              <a:spcAft>
                <a:spcPct val="0"/>
              </a:spcAft>
            </a:pPr>
            <a:r>
              <a:rPr lang="en-US" altLang="en-US" sz="1100" u="sng" dirty="0">
                <a:solidFill>
                  <a:srgbClr val="396DFF"/>
                </a:solidFill>
                <a:latin typeface="avenirnextltpro-demi"/>
              </a:rPr>
              <a:t>Historical Factors</a:t>
            </a:r>
          </a:p>
          <a:p>
            <a:pPr lvl="0" eaLnBrk="0" fontAlgn="base" hangingPunct="0">
              <a:spcBef>
                <a:spcPct val="0"/>
              </a:spcBef>
              <a:spcAft>
                <a:spcPct val="0"/>
              </a:spcAft>
            </a:pPr>
            <a:endParaRPr lang="en-US" altLang="en-US" sz="1100" u="sng" dirty="0">
              <a:solidFill>
                <a:srgbClr val="396DFF"/>
              </a:solidFill>
              <a:latin typeface="avenirnextltpro-demi"/>
            </a:endParaRPr>
          </a:p>
          <a:p>
            <a:pPr lvl="0" eaLnBrk="0" fontAlgn="base" hangingPunct="0">
              <a:spcBef>
                <a:spcPct val="0"/>
              </a:spcBef>
              <a:spcAft>
                <a:spcPct val="0"/>
              </a:spcAft>
            </a:pPr>
            <a:r>
              <a:rPr lang="en-US" altLang="en-US" sz="1100" dirty="0">
                <a:solidFill>
                  <a:srgbClr val="396DFF"/>
                </a:solidFill>
                <a:latin typeface="avenirnextltpro-demi"/>
              </a:rPr>
              <a:t>Some historical factors that impact suicide are </a:t>
            </a:r>
          </a:p>
          <a:p>
            <a:pPr marL="0" marR="0" lvl="0" indent="0" algn="l" defTabSz="914400" rtl="0" eaLnBrk="0" fontAlgn="base" latinLnBrk="0" hangingPunct="0">
              <a:lnSpc>
                <a:spcPct val="100000"/>
              </a:lnSpc>
              <a:spcBef>
                <a:spcPct val="0"/>
              </a:spcBef>
              <a:spcAft>
                <a:spcPct val="0"/>
              </a:spcAft>
              <a:buClrTx/>
              <a:buSzTx/>
              <a:buFontTx/>
              <a:buChar char="•"/>
              <a:tabLst/>
              <a:defRPr/>
            </a:pPr>
            <a:r>
              <a:rPr lang="en-US" altLang="en-US" sz="1100" dirty="0">
                <a:solidFill>
                  <a:srgbClr val="262626"/>
                </a:solidFill>
                <a:latin typeface="avenirnextltpro-regular"/>
              </a:rPr>
              <a:t>Previous suicide attempts: 25-33% of all suicides are preceded by an earlier attempt</a:t>
            </a:r>
          </a:p>
          <a:p>
            <a:pPr lvl="0" eaLnBrk="0" fontAlgn="base" hangingPunct="0">
              <a:spcBef>
                <a:spcPct val="0"/>
              </a:spcBef>
              <a:spcAft>
                <a:spcPct val="0"/>
              </a:spcAft>
              <a:buFontTx/>
              <a:buChar char="•"/>
            </a:pPr>
            <a:r>
              <a:rPr lang="en-US" altLang="en-US" sz="1100" dirty="0">
                <a:solidFill>
                  <a:srgbClr val="262626"/>
                </a:solidFill>
                <a:latin typeface="avenirnextltpro-regular"/>
              </a:rPr>
              <a:t>Family history of suicide</a:t>
            </a:r>
          </a:p>
          <a:p>
            <a:pPr lvl="0" eaLnBrk="0" fontAlgn="base" hangingPunct="0">
              <a:spcBef>
                <a:spcPct val="0"/>
              </a:spcBef>
              <a:spcAft>
                <a:spcPct val="0"/>
              </a:spcAft>
              <a:buFontTx/>
              <a:buChar char="•"/>
            </a:pPr>
            <a:r>
              <a:rPr lang="en-US" altLang="en-US" sz="1100" dirty="0">
                <a:solidFill>
                  <a:srgbClr val="262626"/>
                </a:solidFill>
                <a:latin typeface="avenirnextltpro-regular"/>
              </a:rPr>
              <a:t>Non-Suicidal Self Injury</a:t>
            </a:r>
          </a:p>
          <a:p>
            <a:pPr lvl="0" eaLnBrk="0" fontAlgn="base" hangingPunct="0">
              <a:spcBef>
                <a:spcPct val="0"/>
              </a:spcBef>
              <a:spcAft>
                <a:spcPct val="0"/>
              </a:spcAft>
              <a:buFontTx/>
              <a:buChar char="•"/>
            </a:pPr>
            <a:r>
              <a:rPr lang="en-US" altLang="en-US" sz="1100" dirty="0">
                <a:solidFill>
                  <a:srgbClr val="262626"/>
                </a:solidFill>
                <a:latin typeface="avenirnextltpro-regular"/>
              </a:rPr>
              <a:t>In young males, those with a previous attempt have a 30-fold increase in suicide risk compared with those who have not attempted</a:t>
            </a:r>
          </a:p>
          <a:p>
            <a:pPr lvl="0" eaLnBrk="0" fontAlgn="base" hangingPunct="0">
              <a:spcBef>
                <a:spcPct val="0"/>
              </a:spcBef>
              <a:spcAft>
                <a:spcPct val="0"/>
              </a:spcAft>
              <a:buFontTx/>
              <a:buChar char="•"/>
            </a:pPr>
            <a:r>
              <a:rPr lang="en-US" altLang="en-US" sz="1100" dirty="0">
                <a:solidFill>
                  <a:srgbClr val="262626"/>
                </a:solidFill>
                <a:latin typeface="avenirnextltpro-regular"/>
              </a:rPr>
              <a:t>In young females, those with a previous suicide attempt have a 3-fold increase of suicide risk</a:t>
            </a:r>
          </a:p>
          <a:p>
            <a:pPr lvl="0" eaLnBrk="0" fontAlgn="base" hangingPunct="0">
              <a:spcBef>
                <a:spcPct val="0"/>
              </a:spcBef>
              <a:spcAft>
                <a:spcPct val="0"/>
              </a:spcAft>
              <a:buFontTx/>
              <a:buChar char="•"/>
            </a:pPr>
            <a:r>
              <a:rPr lang="en-US" altLang="en-US" sz="1100" dirty="0">
                <a:solidFill>
                  <a:srgbClr val="262626"/>
                </a:solidFill>
                <a:latin typeface="avenirnextltpro-regular"/>
              </a:rPr>
              <a:t>As we assess our students, we should take special care to ask questions about prior suicide attempts especially when interviewing males. And, because students may be reluctant to answer candidly, this question should be revisited as greater rapport is established.</a:t>
            </a:r>
          </a:p>
          <a:p>
            <a:pPr lvl="0" eaLnBrk="0" fontAlgn="base" hangingPunct="0">
              <a:spcBef>
                <a:spcPct val="0"/>
              </a:spcBef>
              <a:spcAft>
                <a:spcPct val="0"/>
              </a:spcAft>
              <a:buFontTx/>
              <a:buNone/>
            </a:pPr>
            <a:endParaRPr lang="en-US" altLang="en-US" sz="1100" dirty="0">
              <a:solidFill>
                <a:srgbClr val="262626"/>
              </a:solidFill>
              <a:latin typeface="avenirnextltpro-regular"/>
            </a:endParaRPr>
          </a:p>
          <a:p>
            <a:pPr lvl="0" eaLnBrk="0" fontAlgn="base" hangingPunct="0">
              <a:spcBef>
                <a:spcPct val="0"/>
              </a:spcBef>
              <a:spcAft>
                <a:spcPct val="0"/>
              </a:spcAft>
              <a:buFontTx/>
              <a:buChar char="•"/>
            </a:pPr>
            <a:r>
              <a:rPr lang="en-US" altLang="en-US" sz="1100" dirty="0">
                <a:solidFill>
                  <a:srgbClr val="262626"/>
                </a:solidFill>
                <a:latin typeface="avenirnextltpro-regular"/>
              </a:rPr>
              <a:t>Sexual identity crisis</a:t>
            </a:r>
          </a:p>
          <a:p>
            <a:pPr lvl="0" eaLnBrk="0" fontAlgn="base" hangingPunct="0">
              <a:spcBef>
                <a:spcPct val="0"/>
              </a:spcBef>
              <a:spcAft>
                <a:spcPct val="0"/>
              </a:spcAft>
              <a:buFontTx/>
              <a:buChar char="•"/>
            </a:pPr>
            <a:r>
              <a:rPr lang="en-US" altLang="en-US" sz="1100" dirty="0">
                <a:solidFill>
                  <a:srgbClr val="262626"/>
                </a:solidFill>
                <a:latin typeface="avenirnextltpro-regular"/>
              </a:rPr>
              <a:t>Youth who identify as lesbian, gay, bisexual, asexual, transgender, two-spirit, queer, intersex, non-binary, same-gender loving. LGBTQ+/SGL individuals are among those who belong to sexual minorities</a:t>
            </a:r>
          </a:p>
          <a:p>
            <a:pPr marL="0" marR="0" lvl="0" indent="0" algn="l" defTabSz="914400" rtl="0" eaLnBrk="0" fontAlgn="base" latinLnBrk="0" hangingPunct="0">
              <a:lnSpc>
                <a:spcPct val="100000"/>
              </a:lnSpc>
              <a:spcBef>
                <a:spcPct val="0"/>
              </a:spcBef>
              <a:spcAft>
                <a:spcPct val="0"/>
              </a:spcAft>
              <a:buClrTx/>
              <a:buSzTx/>
              <a:buFontTx/>
              <a:buChar char="•"/>
              <a:tabLst/>
              <a:defRPr/>
            </a:pPr>
            <a:r>
              <a:rPr lang="en-US" altLang="en-US" sz="1100" dirty="0">
                <a:solidFill>
                  <a:srgbClr val="262626"/>
                </a:solidFill>
                <a:latin typeface="avenirnextltpro-regular"/>
              </a:rPr>
              <a:t>Black &amp; Hispanic/Latinx LGBTQ+/SGL youth have multiple identities which may increase their experiences of stress and isolation from their ethnic group and the LGBTQ+/SGL communities. </a:t>
            </a:r>
          </a:p>
          <a:p>
            <a:pPr lvl="0" eaLnBrk="0" fontAlgn="base" hangingPunct="0">
              <a:spcBef>
                <a:spcPct val="0"/>
              </a:spcBef>
              <a:spcAft>
                <a:spcPct val="0"/>
              </a:spcAft>
              <a:buFontTx/>
              <a:buChar char="•"/>
            </a:pPr>
            <a:r>
              <a:rPr lang="en-US" altLang="en-US" sz="1100" dirty="0">
                <a:solidFill>
                  <a:srgbClr val="262626"/>
                </a:solidFill>
                <a:latin typeface="avenirnextltpro-regular"/>
              </a:rPr>
              <a:t>Research completed among sexual minority youth (SMY) found that Black and Latinx identities were associated with increased risk of suicide, but this elevated risk was not explained by mood or substance use disorders suggesting that Black SMY were at elevated risk for suicide attempts, even in the absence of traditional markers of depression.</a:t>
            </a:r>
          </a:p>
          <a:p>
            <a:pPr lvl="0" eaLnBrk="0" fontAlgn="base" hangingPunct="0">
              <a:spcBef>
                <a:spcPct val="0"/>
              </a:spcBef>
              <a:spcAft>
                <a:spcPct val="0"/>
              </a:spcAft>
              <a:buFontTx/>
              <a:buChar char="•"/>
            </a:pPr>
            <a:endParaRPr lang="en-US" altLang="en-US" sz="1100" dirty="0">
              <a:solidFill>
                <a:srgbClr val="262626"/>
              </a:solidFill>
              <a:latin typeface="avenirnextltpro-regular"/>
            </a:endParaRPr>
          </a:p>
          <a:p>
            <a:pPr lvl="0" eaLnBrk="0" fontAlgn="base" hangingPunct="0">
              <a:spcBef>
                <a:spcPct val="0"/>
              </a:spcBef>
              <a:spcAft>
                <a:spcPct val="0"/>
              </a:spcAft>
              <a:buFontTx/>
              <a:buNone/>
            </a:pPr>
            <a:endParaRPr lang="en-US" altLang="en-US" dirty="0">
              <a:solidFill>
                <a:srgbClr val="262626"/>
              </a:solidFill>
              <a:latin typeface="avenirnextltpro-regular"/>
            </a:endParaRPr>
          </a:p>
          <a:p>
            <a:pPr lvl="0" eaLnBrk="0" fontAlgn="base" hangingPunct="0">
              <a:spcBef>
                <a:spcPct val="0"/>
              </a:spcBef>
              <a:spcAft>
                <a:spcPct val="0"/>
              </a:spcAft>
              <a:buFontTx/>
              <a:buNone/>
            </a:pPr>
            <a:r>
              <a:rPr lang="en-US" altLang="en-US" dirty="0">
                <a:solidFill>
                  <a:srgbClr val="262626"/>
                </a:solidFill>
                <a:latin typeface="avenirnextltpro-regular"/>
              </a:rPr>
              <a:t>TRAUMA </a:t>
            </a:r>
          </a:p>
          <a:p>
            <a:pPr lvl="0" eaLnBrk="0" fontAlgn="base" hangingPunct="0">
              <a:spcBef>
                <a:spcPct val="0"/>
              </a:spcBef>
              <a:spcAft>
                <a:spcPct val="0"/>
              </a:spcAft>
              <a:buFontTx/>
              <a:buChar char="•"/>
            </a:pPr>
            <a:r>
              <a:rPr lang="en-US" altLang="en-US" dirty="0">
                <a:solidFill>
                  <a:srgbClr val="262626"/>
                </a:solidFill>
                <a:latin typeface="avenirnextltpro-regular"/>
              </a:rPr>
              <a:t>emotional, physical and sexual abuse, as well as violent victimization is related to suicidal ideation and attempts (Zatti et al., 2017; Wilson et al., 2019)</a:t>
            </a:r>
          </a:p>
          <a:p>
            <a:pPr lvl="0" eaLnBrk="0" fontAlgn="base" hangingPunct="0">
              <a:spcBef>
                <a:spcPct val="0"/>
              </a:spcBef>
              <a:spcAft>
                <a:spcPct val="0"/>
              </a:spcAft>
              <a:buFontTx/>
              <a:buChar char="•"/>
            </a:pPr>
            <a:r>
              <a:rPr lang="en-US" altLang="en-US" dirty="0">
                <a:solidFill>
                  <a:srgbClr val="262626"/>
                </a:solidFill>
                <a:latin typeface="avenirnextltpro-regular"/>
              </a:rPr>
              <a:t>While there are many stressors that fall into this category, it may be more efficient to use the term TRAUMA.</a:t>
            </a:r>
          </a:p>
          <a:p>
            <a:pPr lvl="0" eaLnBrk="0" fontAlgn="base" hangingPunct="0">
              <a:spcBef>
                <a:spcPct val="0"/>
              </a:spcBef>
              <a:spcAft>
                <a:spcPct val="0"/>
              </a:spcAft>
              <a:buFontTx/>
              <a:buChar char="•"/>
            </a:pPr>
            <a:endParaRPr lang="en-US" altLang="en-US" dirty="0">
              <a:solidFill>
                <a:srgbClr val="262626"/>
              </a:solidFill>
              <a:latin typeface="avenirnextltpro-regular"/>
            </a:endParaRPr>
          </a:p>
          <a:p>
            <a:pPr lvl="0" eaLnBrk="0" fontAlgn="base" hangingPunct="0">
              <a:spcBef>
                <a:spcPct val="0"/>
              </a:spcBef>
              <a:spcAft>
                <a:spcPct val="0"/>
              </a:spcAft>
              <a:buFontTx/>
              <a:buChar char="•"/>
            </a:pPr>
            <a:r>
              <a:rPr lang="en-US" altLang="en-US" dirty="0">
                <a:solidFill>
                  <a:srgbClr val="262626"/>
                </a:solidFill>
                <a:latin typeface="avenirnextltpro-regular"/>
              </a:rPr>
              <a:t>TRAUMA: Can be experienced through adverse childhood experiences such as abuse and grief, but also exposure to racism, discrimination, neighborhood violence, and economic/housing insecurity to name a few. One recent study conducted an online survey of Black and Latinx adolescents found exposure to online racial traumatic events (e.g., seeing images or videos of others from their racial/ ethnic group being beaten) was associated with greater depression and post-traumatic stress symptoms which both have been associated with suicide risk (Tynes et al., 2019) – </a:t>
            </a:r>
          </a:p>
          <a:p>
            <a:pPr lvl="0" eaLnBrk="0" fontAlgn="base" hangingPunct="0">
              <a:spcBef>
                <a:spcPct val="0"/>
              </a:spcBef>
              <a:spcAft>
                <a:spcPct val="0"/>
              </a:spcAft>
              <a:buFontTx/>
              <a:buChar char="•"/>
            </a:pPr>
            <a:endParaRPr lang="en-US" altLang="en-US" dirty="0">
              <a:solidFill>
                <a:srgbClr val="262626"/>
              </a:solidFill>
              <a:latin typeface="avenirnextltpro-regular"/>
            </a:endParaRPr>
          </a:p>
          <a:p>
            <a:pPr lvl="0" eaLnBrk="0" fontAlgn="base" hangingPunct="0">
              <a:spcBef>
                <a:spcPct val="0"/>
              </a:spcBef>
              <a:spcAft>
                <a:spcPct val="0"/>
              </a:spcAft>
              <a:buFontTx/>
              <a:buChar char="•"/>
            </a:pPr>
            <a:r>
              <a:rPr lang="en-US" altLang="en-US" dirty="0">
                <a:solidFill>
                  <a:srgbClr val="262626"/>
                </a:solidFill>
                <a:latin typeface="avenirnextltpro-regular"/>
              </a:rPr>
              <a:t>Research of Black adolescents showed that, those who reported a history of trauma and adversity (e.g., physical abuse), were five times more likely to attempt suicide than those adolescents without a history.</a:t>
            </a:r>
          </a:p>
          <a:p>
            <a:pPr lvl="0" eaLnBrk="0" fontAlgn="base" hangingPunct="0">
              <a:spcBef>
                <a:spcPct val="0"/>
              </a:spcBef>
              <a:spcAft>
                <a:spcPct val="0"/>
              </a:spcAft>
              <a:buFontTx/>
              <a:buChar char="•"/>
            </a:pPr>
            <a:endParaRPr lang="en-US" altLang="en-US" dirty="0">
              <a:solidFill>
                <a:srgbClr val="262626"/>
              </a:solidFill>
              <a:latin typeface="avenirnextltpro-regular"/>
            </a:endParaRPr>
          </a:p>
          <a:p>
            <a:pPr lvl="0" eaLnBrk="0" fontAlgn="base" hangingPunct="0">
              <a:spcBef>
                <a:spcPct val="0"/>
              </a:spcBef>
              <a:spcAft>
                <a:spcPct val="0"/>
              </a:spcAft>
              <a:buFontTx/>
              <a:buChar char="•"/>
            </a:pPr>
            <a:endParaRPr lang="en-US" altLang="en-US" dirty="0">
              <a:solidFill>
                <a:srgbClr val="262626"/>
              </a:solidFill>
              <a:latin typeface="avenirnextltpro-regular"/>
            </a:endParaRPr>
          </a:p>
          <a:p>
            <a:endParaRPr lang="en-US" dirty="0"/>
          </a:p>
        </p:txBody>
      </p:sp>
      <p:sp>
        <p:nvSpPr>
          <p:cNvPr id="4" name="Slide Number Placeholder 3"/>
          <p:cNvSpPr>
            <a:spLocks noGrp="1"/>
          </p:cNvSpPr>
          <p:nvPr>
            <p:ph type="sldNum" idx="10"/>
          </p:nvPr>
        </p:nvSpPr>
        <p:spPr/>
        <p:txBody>
          <a:bodyPr/>
          <a:lstStyle/>
          <a:p>
            <a:pPr defTabSz="931774">
              <a:buClr>
                <a:srgbClr val="000000"/>
              </a:buClr>
              <a:buSzPts val="1200"/>
              <a:defRPr/>
            </a:pPr>
            <a:fld id="{00000000-1234-1234-1234-123412341234}" type="slidenum">
              <a:rPr lang="en-US">
                <a:solidFill>
                  <a:srgbClr val="000000"/>
                </a:solidFill>
                <a:latin typeface="Calibri"/>
                <a:ea typeface="Calibri"/>
                <a:cs typeface="Calibri"/>
                <a:sym typeface="Calibri"/>
              </a:rPr>
              <a:pPr defTabSz="931774">
                <a:buClr>
                  <a:srgbClr val="000000"/>
                </a:buClr>
                <a:buSzPts val="1200"/>
                <a:defRPr/>
              </a:pPr>
              <a:t>13</a:t>
            </a:fld>
            <a:endParaRPr lang="en-US"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55293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accent2">
                    <a:lumMod val="75000"/>
                  </a:schemeClr>
                </a:solidFill>
              </a:rPr>
              <a:t>There’s another Risk Factor that I want to talk about and, perhaps, it is one of the most obvious and fundamental components of suicide: </a:t>
            </a:r>
            <a:r>
              <a:rPr lang="en-US" b="1" dirty="0">
                <a:solidFill>
                  <a:schemeClr val="accent2">
                    <a:lumMod val="75000"/>
                  </a:schemeClr>
                </a:solidFill>
              </a:rPr>
              <a:t>Instrumentality, or Availability of Means</a:t>
            </a:r>
          </a:p>
          <a:p>
            <a:endParaRPr lang="en-US" dirty="0"/>
          </a:p>
          <a:p>
            <a:r>
              <a:rPr lang="en-US" dirty="0"/>
              <a:t>The availability of  means when used to talk about suicide refers to the method that takes suicidal </a:t>
            </a:r>
            <a:r>
              <a:rPr lang="en-US" i="1" dirty="0"/>
              <a:t>ideation</a:t>
            </a:r>
            <a:r>
              <a:rPr lang="en-US" dirty="0"/>
              <a:t> to </a:t>
            </a:r>
            <a:r>
              <a:rPr lang="en-US" i="1" dirty="0"/>
              <a:t>actual </a:t>
            </a:r>
            <a:r>
              <a:rPr lang="en-US" dirty="0"/>
              <a:t>suicide and can be crucial in determining the lethality of the action. </a:t>
            </a:r>
          </a:p>
          <a:p>
            <a:endParaRPr lang="en-US" dirty="0"/>
          </a:p>
          <a:p>
            <a:r>
              <a:rPr lang="en-US" dirty="0"/>
              <a:t>For example,</a:t>
            </a:r>
          </a:p>
          <a:p>
            <a:r>
              <a:rPr lang="en-US" dirty="0"/>
              <a:t>Children: usually commit suicide by hanging, jumping from a high place or running into traffic</a:t>
            </a:r>
          </a:p>
          <a:p>
            <a:endParaRPr lang="en-US" dirty="0"/>
          </a:p>
          <a:p>
            <a:r>
              <a:rPr lang="en-US" dirty="0"/>
              <a:t>Whereas,</a:t>
            </a:r>
          </a:p>
          <a:p>
            <a:r>
              <a:rPr lang="en-US" dirty="0"/>
              <a:t>Adolescents/young adults: use hanging, poisoning, and firearms (typically young men)</a:t>
            </a:r>
          </a:p>
          <a:p>
            <a:endParaRPr lang="en-US" dirty="0"/>
          </a:p>
          <a:p>
            <a:r>
              <a:rPr lang="en-US" dirty="0"/>
              <a:t>As you can see in the descriptions, adolescents/young adults have access to different means of committing suicide and, therefore, may be more lethal</a:t>
            </a:r>
          </a:p>
          <a:p>
            <a:endParaRPr lang="en-US" dirty="0"/>
          </a:p>
          <a:p>
            <a:pPr marL="0" indent="0">
              <a:buFont typeface="Arial" panose="020B0604020202020204" pitchFamily="34" charset="0"/>
              <a:buNone/>
            </a:pPr>
            <a:endParaRPr lang="en-US" b="1" dirty="0">
              <a:solidFill>
                <a:schemeClr val="accent2">
                  <a:lumMod val="75000"/>
                </a:schemeClr>
              </a:solidFill>
            </a:endParaRPr>
          </a:p>
          <a:p>
            <a:pPr marL="0" indent="0">
              <a:buFont typeface="Arial" panose="020B0604020202020204" pitchFamily="34" charset="0"/>
              <a:buNone/>
            </a:pPr>
            <a:r>
              <a:rPr lang="en-US" b="0" dirty="0">
                <a:solidFill>
                  <a:schemeClr val="accent2">
                    <a:lumMod val="75000"/>
                  </a:schemeClr>
                </a:solidFill>
              </a:rPr>
              <a:t>There’s one final Risk Factor I’d like to address and that’s </a:t>
            </a:r>
            <a:r>
              <a:rPr lang="en-US" b="1" dirty="0">
                <a:solidFill>
                  <a:schemeClr val="accent2">
                    <a:lumMod val="75000"/>
                  </a:schemeClr>
                </a:solidFill>
              </a:rPr>
              <a:t>Exposure to Modeled Behavior</a:t>
            </a:r>
          </a:p>
          <a:p>
            <a:endParaRPr lang="en-US" dirty="0"/>
          </a:p>
          <a:p>
            <a:endParaRPr lang="en-US" dirty="0"/>
          </a:p>
        </p:txBody>
      </p:sp>
      <p:sp>
        <p:nvSpPr>
          <p:cNvPr id="4" name="Slide Number Placeholder 3"/>
          <p:cNvSpPr>
            <a:spLocks noGrp="1"/>
          </p:cNvSpPr>
          <p:nvPr>
            <p:ph type="sldNum" sz="quarter" idx="5"/>
          </p:nvPr>
        </p:nvSpPr>
        <p:spPr/>
        <p:txBody>
          <a:bodyPr/>
          <a:lstStyle/>
          <a:p>
            <a:pPr defTabSz="931774"/>
            <a:fld id="{2E6AD70A-2F49-4767-8C5A-4AE7D6A1A556}" type="slidenum">
              <a:rPr lang="en-US">
                <a:solidFill>
                  <a:prstClr val="black"/>
                </a:solidFill>
                <a:latin typeface="Calibri" panose="020F0502020204030204"/>
              </a:rPr>
              <a:pPr defTabSz="931774"/>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43470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recall from a Psychology 101 class, one way to modify behavior is to shape it through some method of reinforcement, physical guidance, or modeling. Suicide Contagion, as described by the CDC, is a process by which exposure to suicide or suicide behaviors of one or more people </a:t>
            </a:r>
            <a:r>
              <a:rPr lang="en-US" b="1" dirty="0"/>
              <a:t>influences</a:t>
            </a:r>
            <a:r>
              <a:rPr lang="en-US" dirty="0"/>
              <a:t> others to commit or attempt suicide. Here, “Suicide Contagion” refers to a type of modeling. This effect appears to be strongest among adolescents and young adults who are already vulnerable to suicide. </a:t>
            </a:r>
          </a:p>
          <a:p>
            <a:endParaRPr lang="en-US" dirty="0"/>
          </a:p>
          <a:p>
            <a:r>
              <a:rPr lang="en-US" dirty="0"/>
              <a:t>Pictures (5 seconds each)</a:t>
            </a:r>
          </a:p>
          <a:p>
            <a:endParaRPr lang="en-US" dirty="0"/>
          </a:p>
          <a:p>
            <a:r>
              <a:rPr lang="en-US" dirty="0"/>
              <a:t>For example…</a:t>
            </a:r>
          </a:p>
          <a:p>
            <a:r>
              <a:rPr lang="en-US" b="0" i="0" u="none" strike="noStrike"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Chester Bennington</a:t>
            </a:r>
            <a:r>
              <a:rPr lang="en-US" b="0" i="0" dirty="0">
                <a:solidFill>
                  <a:schemeClr val="tx1"/>
                </a:solidFill>
                <a:effectLst/>
                <a:latin typeface="Arial" panose="020B0604020202020204" pitchFamily="34" charset="0"/>
              </a:rPr>
              <a:t> (2017), American singer and songwriter (</a:t>
            </a:r>
            <a:r>
              <a:rPr lang="en-US" b="0" i="0" u="none" strike="noStrike" dirty="0">
                <a:solidFill>
                  <a:srgbClr val="0563C1"/>
                </a:solidFill>
                <a:effectLst/>
                <a:latin typeface="Arial" panose="020B0604020202020204" pitchFamily="34" charset="0"/>
                <a:hlinkClick r:id="rId4">
                  <a:extLst>
                    <a:ext uri="{A12FA001-AC4F-418D-AE19-62706E023703}">
                      <ahyp:hlinkClr xmlns:ahyp="http://schemas.microsoft.com/office/drawing/2018/hyperlinkcolor" val="tx"/>
                    </a:ext>
                  </a:extLst>
                </a:hlinkClick>
              </a:rPr>
              <a:t>Linkin</a:t>
            </a:r>
            <a:r>
              <a:rPr lang="en-US" b="0" i="0" u="none" strike="noStrike" dirty="0">
                <a:solidFill>
                  <a:schemeClr val="tx1"/>
                </a:solidFill>
                <a:effectLst/>
                <a:latin typeface="Arial" panose="020B0604020202020204" pitchFamily="34" charset="0"/>
                <a:hlinkClick r:id="rId4">
                  <a:extLst>
                    <a:ext uri="{A12FA001-AC4F-418D-AE19-62706E023703}">
                      <ahyp:hlinkClr xmlns:ahyp="http://schemas.microsoft.com/office/drawing/2018/hyperlinkcolor" val="tx"/>
                    </a:ext>
                  </a:extLst>
                </a:hlinkClick>
              </a:rPr>
              <a:t> Park</a:t>
            </a:r>
            <a:r>
              <a:rPr lang="en-US" b="0" i="0" dirty="0">
                <a:solidFill>
                  <a:schemeClr val="tx1"/>
                </a:solidFill>
                <a:effectLst/>
                <a:latin typeface="Arial" panose="020B0604020202020204" pitchFamily="34" charset="0"/>
              </a:rPr>
              <a:t>), hang</a:t>
            </a:r>
            <a:r>
              <a:rPr lang="en-US" b="0" i="0" dirty="0">
                <a:solidFill>
                  <a:srgbClr val="202122"/>
                </a:solidFill>
                <a:effectLst/>
                <a:latin typeface="Arial" panose="020B0604020202020204" pitchFamily="34" charset="0"/>
              </a:rPr>
              <a:t>ing, had struggled with drug abuse and depression</a:t>
            </a:r>
            <a:endParaRPr lang="en-US" dirty="0"/>
          </a:p>
          <a:p>
            <a:endParaRPr lang="en-US" dirty="0"/>
          </a:p>
          <a:p>
            <a:r>
              <a:rPr lang="en-US" u="sng" dirty="0"/>
              <a:t>Lee Thompson Young </a:t>
            </a:r>
            <a:r>
              <a:rPr lang="en-US" dirty="0"/>
              <a:t>(2013) </a:t>
            </a:r>
            <a:r>
              <a:rPr lang="en-US" dirty="0">
                <a:solidFill>
                  <a:srgbClr val="000000"/>
                </a:solidFill>
                <a:latin typeface="Source Sans Pro" panose="020B0503030403020204" pitchFamily="34" charset="0"/>
              </a:rPr>
              <a:t>a young star who took his life while struggling with bipolar disorder</a:t>
            </a:r>
            <a:endParaRPr lang="en-US" dirty="0"/>
          </a:p>
          <a:p>
            <a:endParaRPr lang="en-US" dirty="0"/>
          </a:p>
          <a:p>
            <a:r>
              <a:rPr lang="en-US" b="0" i="0" u="none" strike="noStrike" dirty="0">
                <a:solidFill>
                  <a:srgbClr val="0563C1"/>
                </a:solidFill>
                <a:effectLst/>
                <a:latin typeface="Arial" panose="020B0604020202020204" pitchFamily="34" charset="0"/>
                <a:hlinkClick r:id="rId5">
                  <a:extLst>
                    <a:ext uri="{A12FA001-AC4F-418D-AE19-62706E023703}">
                      <ahyp:hlinkClr xmlns:ahyp="http://schemas.microsoft.com/office/drawing/2018/hyperlinkcolor" val="tx"/>
                    </a:ext>
                  </a:extLst>
                </a:hlinkClick>
              </a:rPr>
              <a:t>Jadin</a:t>
            </a:r>
            <a:r>
              <a:rPr lang="en-US" b="0" i="0" u="none" strike="noStrike" dirty="0">
                <a:solidFill>
                  <a:schemeClr val="tx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Bell</a:t>
            </a:r>
            <a:r>
              <a:rPr lang="en-US" b="0" i="0" dirty="0">
                <a:solidFill>
                  <a:schemeClr val="tx1"/>
                </a:solidFill>
                <a:effectLst/>
                <a:latin typeface="Arial" panose="020B0604020202020204" pitchFamily="34" charset="0"/>
              </a:rPr>
              <a:t> (2013), an Oregon teen who was taken off life support after he attempted suicide by hanging himself. He was driven to take his own life because he was bullied for being homosexual, according to his family.</a:t>
            </a:r>
            <a:r>
              <a:rPr lang="en-US" b="0" i="0" u="none" strike="noStrike" baseline="30000" dirty="0">
                <a:solidFill>
                  <a:schemeClr val="tx1"/>
                </a:solidFill>
                <a:effectLst/>
                <a:latin typeface="Arial" panose="020B0604020202020204" pitchFamily="34" charset="0"/>
                <a:hlinkClick r:id="rId6">
                  <a:extLst>
                    <a:ext uri="{A12FA001-AC4F-418D-AE19-62706E023703}">
                      <ahyp:hlinkClr xmlns:ahyp="http://schemas.microsoft.com/office/drawing/2018/hyperlinkcolor" val="tx"/>
                    </a:ext>
                  </a:extLst>
                </a:hlinkClick>
              </a:rPr>
              <a:t>[</a:t>
            </a:r>
            <a:endParaRPr lang="en-US" b="0" i="0" u="none" strike="noStrike" baseline="30000" dirty="0">
              <a:solidFill>
                <a:schemeClr val="tx1"/>
              </a:solidFill>
              <a:effectLst/>
              <a:latin typeface="Arial" panose="020B0604020202020204" pitchFamily="34" charset="0"/>
            </a:endParaRPr>
          </a:p>
          <a:p>
            <a:endParaRPr lang="en-US" b="0" i="0" u="none" strike="noStrike" baseline="30000" dirty="0">
              <a:solidFill>
                <a:schemeClr val="tx1"/>
              </a:solidFill>
              <a:effectLst/>
              <a:latin typeface="Arial" panose="020B0604020202020204" pitchFamily="34" charset="0"/>
            </a:endParaRPr>
          </a:p>
          <a:p>
            <a:pPr algn="l">
              <a:buFont typeface="Arial" panose="020B0604020202020204" pitchFamily="34" charset="0"/>
              <a:buNone/>
            </a:pPr>
            <a:r>
              <a:rPr lang="en-US" b="0" i="0" u="none" strike="noStrike" dirty="0">
                <a:solidFill>
                  <a:schemeClr val="tx1"/>
                </a:solidFill>
                <a:effectLst/>
                <a:latin typeface="Arial" panose="020B0604020202020204" pitchFamily="34" charset="0"/>
                <a:hlinkClick r:id="rId7">
                  <a:extLst>
                    <a:ext uri="{A12FA001-AC4F-418D-AE19-62706E023703}">
                      <ahyp:hlinkClr xmlns:ahyp="http://schemas.microsoft.com/office/drawing/2018/hyperlinkcolor" val="tx"/>
                    </a:ext>
                  </a:extLst>
                </a:hlinkClick>
              </a:rPr>
              <a:t>Goo Ha-ra</a:t>
            </a:r>
            <a:r>
              <a:rPr lang="en-US" b="0" i="0" dirty="0">
                <a:solidFill>
                  <a:schemeClr val="tx1"/>
                </a:solidFill>
                <a:effectLst/>
                <a:latin typeface="Arial" panose="020B0604020202020204" pitchFamily="34" charset="0"/>
              </a:rPr>
              <a:t> (2019), South Korean singer and actress, former member of K-Pop group </a:t>
            </a:r>
            <a:r>
              <a:rPr lang="en-US" b="0" i="0" u="none" strike="noStrike" dirty="0">
                <a:solidFill>
                  <a:schemeClr val="tx1"/>
                </a:solidFill>
                <a:effectLst/>
                <a:latin typeface="Arial" panose="020B0604020202020204" pitchFamily="34" charset="0"/>
                <a:hlinkClick r:id="rId8">
                  <a:extLst>
                    <a:ext uri="{A12FA001-AC4F-418D-AE19-62706E023703}">
                      <ahyp:hlinkClr xmlns:ahyp="http://schemas.microsoft.com/office/drawing/2018/hyperlinkcolor" val="tx"/>
                    </a:ext>
                  </a:extLst>
                </a:hlinkClick>
              </a:rPr>
              <a:t>KARA</a:t>
            </a:r>
            <a:r>
              <a:rPr lang="en-US" b="0" i="0" dirty="0">
                <a:solidFill>
                  <a:schemeClr val="tx1"/>
                </a:solidFill>
                <a:effectLst/>
                <a:latin typeface="Arial" panose="020B0604020202020204" pitchFamily="34" charset="0"/>
              </a:rPr>
              <a:t>, found dead at her home after being cyber-bullied by malicious commenters due to a scandal that involved her and her abusive ex-boyfriend.</a:t>
            </a:r>
            <a:r>
              <a:rPr lang="en-US" b="0" i="0" u="none" strike="noStrike" baseline="30000" dirty="0">
                <a:solidFill>
                  <a:schemeClr val="tx1"/>
                </a:solidFill>
                <a:effectLst/>
                <a:latin typeface="Arial" panose="020B0604020202020204" pitchFamily="34" charset="0"/>
                <a:hlinkClick r:id="rId9">
                  <a:extLst>
                    <a:ext uri="{A12FA001-AC4F-418D-AE19-62706E023703}">
                      <ahyp:hlinkClr xmlns:ahyp="http://schemas.microsoft.com/office/drawing/2018/hyperlinkcolor" val="tx"/>
                    </a:ext>
                  </a:extLst>
                </a:hlinkClick>
              </a:rPr>
              <a:t>[109]</a:t>
            </a:r>
            <a:endParaRPr lang="en-US" b="0" i="0" dirty="0">
              <a:solidFill>
                <a:schemeClr val="tx1"/>
              </a:solidFill>
              <a:effectLst/>
              <a:latin typeface="Arial" panose="020B0604020202020204" pitchFamily="34" charset="0"/>
            </a:endParaRPr>
          </a:p>
          <a:p>
            <a:pPr algn="l">
              <a:buFont typeface="Arial" panose="020B0604020202020204" pitchFamily="34" charset="0"/>
              <a:buNone/>
            </a:pPr>
            <a:br>
              <a:rPr lang="en-US" dirty="0">
                <a:solidFill>
                  <a:schemeClr val="tx1"/>
                </a:solidFill>
              </a:rPr>
            </a:br>
            <a:r>
              <a:rPr lang="en-US" b="0" i="0" u="sng" dirty="0">
                <a:solidFill>
                  <a:schemeClr val="tx1"/>
                </a:solidFill>
                <a:effectLst/>
                <a:latin typeface="Arial" panose="020B0604020202020204" pitchFamily="34" charset="0"/>
                <a:hlinkClick r:id="rId10">
                  <a:extLst>
                    <a:ext uri="{A12FA001-AC4F-418D-AE19-62706E023703}">
                      <ahyp:hlinkClr xmlns:ahyp="http://schemas.microsoft.com/office/drawing/2018/hyperlinkcolor" val="tx"/>
                    </a:ext>
                  </a:extLst>
                </a:hlinkClick>
              </a:rPr>
              <a:t>Aaron Hernandez</a:t>
            </a:r>
            <a:r>
              <a:rPr lang="en-US" b="0" i="0" dirty="0">
                <a:solidFill>
                  <a:schemeClr val="tx1"/>
                </a:solidFill>
                <a:effectLst/>
                <a:latin typeface="Arial" panose="020B0604020202020204" pitchFamily="34" charset="0"/>
              </a:rPr>
              <a:t> (2017), American football player and convicted murderer, died of suicide by hanging in his prison cell</a:t>
            </a:r>
            <a:r>
              <a:rPr lang="en-US" b="0" i="0" u="none" strike="noStrike" baseline="30000" dirty="0">
                <a:solidFill>
                  <a:schemeClr val="tx1"/>
                </a:solidFill>
                <a:effectLst/>
                <a:latin typeface="Arial" panose="020B0604020202020204" pitchFamily="34" charset="0"/>
                <a:hlinkClick r:id="rId11">
                  <a:extLst>
                    <a:ext uri="{A12FA001-AC4F-418D-AE19-62706E023703}">
                      <ahyp:hlinkClr xmlns:ahyp="http://schemas.microsoft.com/office/drawing/2018/hyperlinkcolor" val="tx"/>
                    </a:ext>
                  </a:extLst>
                </a:hlinkClick>
              </a:rPr>
              <a:t>[121]</a:t>
            </a:r>
            <a:endParaRPr lang="en-US" b="0" i="0" dirty="0">
              <a:solidFill>
                <a:schemeClr val="tx1"/>
              </a:solidFill>
              <a:effectLst/>
              <a:latin typeface="Arial" panose="020B0604020202020204" pitchFamily="34" charset="0"/>
            </a:endParaRPr>
          </a:p>
          <a:p>
            <a:br>
              <a:rPr lang="en-US" dirty="0">
                <a:solidFill>
                  <a:schemeClr val="tx1"/>
                </a:solidFill>
              </a:rPr>
            </a:br>
            <a:endParaRPr lang="en-US" dirty="0"/>
          </a:p>
          <a:p>
            <a:r>
              <a:rPr lang="en-US" dirty="0"/>
              <a:t>Not surprisingly, media coverage of suicide has been associated the contagion effect.</a:t>
            </a:r>
          </a:p>
        </p:txBody>
      </p:sp>
      <p:sp>
        <p:nvSpPr>
          <p:cNvPr id="4" name="Slide Number Placeholder 3"/>
          <p:cNvSpPr>
            <a:spLocks noGrp="1"/>
          </p:cNvSpPr>
          <p:nvPr>
            <p:ph type="sldNum" sz="quarter" idx="5"/>
          </p:nvPr>
        </p:nvSpPr>
        <p:spPr/>
        <p:txBody>
          <a:bodyPr/>
          <a:lstStyle/>
          <a:p>
            <a:fld id="{2E6AD70A-2F49-4767-8C5A-4AE7D6A1A556}" type="slidenum">
              <a:rPr lang="en-US" smtClean="0"/>
              <a:t>15</a:t>
            </a:fld>
            <a:endParaRPr lang="en-US" dirty="0"/>
          </a:p>
        </p:txBody>
      </p:sp>
    </p:spTree>
    <p:extLst>
      <p:ext uri="{BB962C8B-B14F-4D97-AF65-F5344CB8AC3E}">
        <p14:creationId xmlns:p14="http://schemas.microsoft.com/office/powerpoint/2010/main" val="144353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seconds</a:t>
            </a:r>
          </a:p>
        </p:txBody>
      </p:sp>
      <p:sp>
        <p:nvSpPr>
          <p:cNvPr id="4" name="Slide Number Placeholder 3"/>
          <p:cNvSpPr>
            <a:spLocks noGrp="1"/>
          </p:cNvSpPr>
          <p:nvPr>
            <p:ph type="sldNum" sz="quarter" idx="5"/>
          </p:nvPr>
        </p:nvSpPr>
        <p:spPr/>
        <p:txBody>
          <a:bodyPr/>
          <a:lstStyle/>
          <a:p>
            <a:fld id="{2E6AD70A-2F49-4767-8C5A-4AE7D6A1A556}" type="slidenum">
              <a:rPr lang="en-US" smtClean="0"/>
              <a:t>16</a:t>
            </a:fld>
            <a:endParaRPr lang="en-US" dirty="0"/>
          </a:p>
        </p:txBody>
      </p:sp>
    </p:spTree>
    <p:extLst>
      <p:ext uri="{BB962C8B-B14F-4D97-AF65-F5344CB8AC3E}">
        <p14:creationId xmlns:p14="http://schemas.microsoft.com/office/powerpoint/2010/main" val="4245583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seconds</a:t>
            </a:r>
          </a:p>
        </p:txBody>
      </p:sp>
      <p:sp>
        <p:nvSpPr>
          <p:cNvPr id="4" name="Slide Number Placeholder 3"/>
          <p:cNvSpPr>
            <a:spLocks noGrp="1"/>
          </p:cNvSpPr>
          <p:nvPr>
            <p:ph type="sldNum" sz="quarter" idx="5"/>
          </p:nvPr>
        </p:nvSpPr>
        <p:spPr/>
        <p:txBody>
          <a:bodyPr/>
          <a:lstStyle/>
          <a:p>
            <a:fld id="{2E6AD70A-2F49-4767-8C5A-4AE7D6A1A556}" type="slidenum">
              <a:rPr lang="en-US" smtClean="0"/>
              <a:t>17</a:t>
            </a:fld>
            <a:endParaRPr lang="en-US" dirty="0"/>
          </a:p>
        </p:txBody>
      </p:sp>
    </p:spTree>
    <p:extLst>
      <p:ext uri="{BB962C8B-B14F-4D97-AF65-F5344CB8AC3E}">
        <p14:creationId xmlns:p14="http://schemas.microsoft.com/office/powerpoint/2010/main" val="1648232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5 seconds</a:t>
            </a:r>
          </a:p>
          <a:p>
            <a:endParaRPr lang="en-US" dirty="0"/>
          </a:p>
        </p:txBody>
      </p:sp>
      <p:sp>
        <p:nvSpPr>
          <p:cNvPr id="4" name="Slide Number Placeholder 3"/>
          <p:cNvSpPr>
            <a:spLocks noGrp="1"/>
          </p:cNvSpPr>
          <p:nvPr>
            <p:ph type="sldNum" sz="quarter" idx="5"/>
          </p:nvPr>
        </p:nvSpPr>
        <p:spPr/>
        <p:txBody>
          <a:bodyPr/>
          <a:lstStyle/>
          <a:p>
            <a:fld id="{2E6AD70A-2F49-4767-8C5A-4AE7D6A1A556}" type="slidenum">
              <a:rPr lang="en-US" smtClean="0"/>
              <a:t>18</a:t>
            </a:fld>
            <a:endParaRPr lang="en-US" dirty="0"/>
          </a:p>
        </p:txBody>
      </p:sp>
    </p:spTree>
    <p:extLst>
      <p:ext uri="{BB962C8B-B14F-4D97-AF65-F5344CB8AC3E}">
        <p14:creationId xmlns:p14="http://schemas.microsoft.com/office/powerpoint/2010/main" val="3469403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5 seconds</a:t>
            </a:r>
          </a:p>
          <a:p>
            <a:endParaRPr lang="en-US" dirty="0"/>
          </a:p>
        </p:txBody>
      </p:sp>
      <p:sp>
        <p:nvSpPr>
          <p:cNvPr id="4" name="Slide Number Placeholder 3"/>
          <p:cNvSpPr>
            <a:spLocks noGrp="1"/>
          </p:cNvSpPr>
          <p:nvPr>
            <p:ph type="sldNum" sz="quarter" idx="5"/>
          </p:nvPr>
        </p:nvSpPr>
        <p:spPr/>
        <p:txBody>
          <a:bodyPr/>
          <a:lstStyle/>
          <a:p>
            <a:fld id="{2E6AD70A-2F49-4767-8C5A-4AE7D6A1A556}" type="slidenum">
              <a:rPr lang="en-US" smtClean="0"/>
              <a:t>19</a:t>
            </a:fld>
            <a:endParaRPr lang="en-US" dirty="0"/>
          </a:p>
        </p:txBody>
      </p:sp>
    </p:spTree>
    <p:extLst>
      <p:ext uri="{BB962C8B-B14F-4D97-AF65-F5344CB8AC3E}">
        <p14:creationId xmlns:p14="http://schemas.microsoft.com/office/powerpoint/2010/main" val="102862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a:t>
            </a:r>
          </a:p>
        </p:txBody>
      </p:sp>
      <p:sp>
        <p:nvSpPr>
          <p:cNvPr id="4" name="Slide Number Placeholder 3"/>
          <p:cNvSpPr>
            <a:spLocks noGrp="1"/>
          </p:cNvSpPr>
          <p:nvPr>
            <p:ph type="sldNum" sz="quarter" idx="5"/>
          </p:nvPr>
        </p:nvSpPr>
        <p:spPr/>
        <p:txBody>
          <a:bodyPr/>
          <a:lstStyle/>
          <a:p>
            <a:fld id="{49A0A564-09CE-451C-83B1-0ABE2436BA29}" type="slidenum">
              <a:rPr lang="en-US" smtClean="0"/>
              <a:t>2</a:t>
            </a:fld>
            <a:endParaRPr lang="en-US" dirty="0"/>
          </a:p>
        </p:txBody>
      </p:sp>
    </p:spTree>
    <p:extLst>
      <p:ext uri="{BB962C8B-B14F-4D97-AF65-F5344CB8AC3E}">
        <p14:creationId xmlns:p14="http://schemas.microsoft.com/office/powerpoint/2010/main" val="2179635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seconds</a:t>
            </a:r>
          </a:p>
          <a:p>
            <a:endParaRPr lang="en-US" dirty="0"/>
          </a:p>
        </p:txBody>
      </p:sp>
      <p:sp>
        <p:nvSpPr>
          <p:cNvPr id="4" name="Slide Number Placeholder 3"/>
          <p:cNvSpPr>
            <a:spLocks noGrp="1"/>
          </p:cNvSpPr>
          <p:nvPr>
            <p:ph type="sldNum" sz="quarter" idx="5"/>
          </p:nvPr>
        </p:nvSpPr>
        <p:spPr/>
        <p:txBody>
          <a:bodyPr/>
          <a:lstStyle/>
          <a:p>
            <a:fld id="{2E6AD70A-2F49-4767-8C5A-4AE7D6A1A556}" type="slidenum">
              <a:rPr lang="en-US" smtClean="0"/>
              <a:t>20</a:t>
            </a:fld>
            <a:endParaRPr lang="en-US" dirty="0"/>
          </a:p>
        </p:txBody>
      </p:sp>
    </p:spTree>
    <p:extLst>
      <p:ext uri="{BB962C8B-B14F-4D97-AF65-F5344CB8AC3E}">
        <p14:creationId xmlns:p14="http://schemas.microsoft.com/office/powerpoint/2010/main" val="2039689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 slides 21-33</a:t>
            </a:r>
          </a:p>
        </p:txBody>
      </p:sp>
      <p:sp>
        <p:nvSpPr>
          <p:cNvPr id="4" name="Slide Number Placeholder 3"/>
          <p:cNvSpPr>
            <a:spLocks noGrp="1"/>
          </p:cNvSpPr>
          <p:nvPr>
            <p:ph type="sldNum" sz="quarter" idx="5"/>
          </p:nvPr>
        </p:nvSpPr>
        <p:spPr/>
        <p:txBody>
          <a:bodyPr/>
          <a:lstStyle/>
          <a:p>
            <a:fld id="{49A0A564-09CE-451C-83B1-0ABE2436BA29}" type="slidenum">
              <a:rPr lang="en-US" smtClean="0"/>
              <a:t>21</a:t>
            </a:fld>
            <a:endParaRPr lang="en-US" dirty="0"/>
          </a:p>
        </p:txBody>
      </p:sp>
    </p:spTree>
    <p:extLst>
      <p:ext uri="{BB962C8B-B14F-4D97-AF65-F5344CB8AC3E}">
        <p14:creationId xmlns:p14="http://schemas.microsoft.com/office/powerpoint/2010/main" val="2221324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8175" y="465138"/>
            <a:ext cx="5575300" cy="3136900"/>
          </a:xfrm>
        </p:spPr>
      </p:sp>
      <p:sp>
        <p:nvSpPr>
          <p:cNvPr id="3" name="Notes Placeholder 2"/>
          <p:cNvSpPr>
            <a:spLocks noGrp="1"/>
          </p:cNvSpPr>
          <p:nvPr>
            <p:ph type="body" idx="1"/>
          </p:nvPr>
        </p:nvSpPr>
        <p:spPr>
          <a:xfrm>
            <a:off x="701040" y="3890032"/>
            <a:ext cx="5608320" cy="548572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Historical parallels to the current public health crisis	</a:t>
            </a:r>
          </a:p>
          <a:p>
            <a:endParaRPr lang="en-US" dirty="0"/>
          </a:p>
          <a:p>
            <a:r>
              <a:rPr lang="en-US" dirty="0"/>
              <a:t>25% of adults with no prior history of a mental health conditions experienced symptoms of psychological distress such as depression and sleep difficulties</a:t>
            </a:r>
          </a:p>
        </p:txBody>
      </p:sp>
      <p:sp>
        <p:nvSpPr>
          <p:cNvPr id="4" name="Slide Number Placeholder 3"/>
          <p:cNvSpPr>
            <a:spLocks noGrp="1"/>
          </p:cNvSpPr>
          <p:nvPr>
            <p:ph type="sldNum" sz="quarter" idx="5"/>
          </p:nvPr>
        </p:nvSpPr>
        <p:spPr/>
        <p:txBody>
          <a:bodyPr/>
          <a:lstStyle/>
          <a:p>
            <a:fld id="{49A0A564-09CE-451C-83B1-0ABE2436BA29}" type="slidenum">
              <a:rPr lang="en-US" smtClean="0"/>
              <a:t>22</a:t>
            </a:fld>
            <a:endParaRPr lang="en-US" dirty="0"/>
          </a:p>
        </p:txBody>
      </p:sp>
    </p:spTree>
    <p:extLst>
      <p:ext uri="{BB962C8B-B14F-4D97-AF65-F5344CB8AC3E}">
        <p14:creationId xmlns:p14="http://schemas.microsoft.com/office/powerpoint/2010/main" val="1165025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January to September 2020, over 86 percent of 18-24 year-olds who took a depression screen scored for moderate to severe depression</a:t>
            </a:r>
          </a:p>
        </p:txBody>
      </p:sp>
      <p:sp>
        <p:nvSpPr>
          <p:cNvPr id="4" name="Slide Number Placeholder 3"/>
          <p:cNvSpPr>
            <a:spLocks noGrp="1"/>
          </p:cNvSpPr>
          <p:nvPr>
            <p:ph type="sldNum" sz="quarter" idx="5"/>
          </p:nvPr>
        </p:nvSpPr>
        <p:spPr/>
        <p:txBody>
          <a:bodyPr/>
          <a:lstStyle/>
          <a:p>
            <a:fld id="{49A0A564-09CE-451C-83B1-0ABE2436BA29}" type="slidenum">
              <a:rPr lang="en-US" smtClean="0"/>
              <a:t>24</a:t>
            </a:fld>
            <a:endParaRPr lang="en-US" dirty="0"/>
          </a:p>
        </p:txBody>
      </p:sp>
    </p:spTree>
    <p:extLst>
      <p:ext uri="{BB962C8B-B14F-4D97-AF65-F5344CB8AC3E}">
        <p14:creationId xmlns:p14="http://schemas.microsoft.com/office/powerpoint/2010/main" val="3311697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7225" y="192088"/>
            <a:ext cx="3155950" cy="1774825"/>
          </a:xfrm>
        </p:spPr>
      </p:sp>
      <p:sp>
        <p:nvSpPr>
          <p:cNvPr id="3" name="Notes Placeholder 2"/>
          <p:cNvSpPr>
            <a:spLocks noGrp="1"/>
          </p:cNvSpPr>
          <p:nvPr>
            <p:ph type="body" idx="1"/>
          </p:nvPr>
        </p:nvSpPr>
        <p:spPr>
          <a:xfrm>
            <a:off x="701040" y="3068095"/>
            <a:ext cx="5608320" cy="5933540"/>
          </a:xfrm>
        </p:spPr>
        <p:txBody>
          <a:bodyPr/>
          <a:lstStyle/>
          <a:p>
            <a:r>
              <a:rPr lang="en-US" sz="1200" dirty="0"/>
              <a:t>The pandemic has created a convergence of suicide risk factors that need a public health response. </a:t>
            </a:r>
          </a:p>
          <a:p>
            <a:endParaRPr lang="en-US" sz="1200" dirty="0"/>
          </a:p>
          <a:p>
            <a:r>
              <a:rPr lang="en-US" sz="1200" dirty="0"/>
              <a:t>The perfect storm to put individuals and certain populations at higher risk of suicide.</a:t>
            </a:r>
          </a:p>
          <a:p>
            <a:endParaRPr lang="en-US" sz="1200" dirty="0"/>
          </a:p>
          <a:p>
            <a:r>
              <a:rPr lang="en-US" sz="1200" dirty="0"/>
              <a:t>Some groups that had an elevated risk BEFORE the pandemic could now be even more endangered. </a:t>
            </a:r>
          </a:p>
          <a:p>
            <a:endParaRPr lang="en-US" dirty="0"/>
          </a:p>
        </p:txBody>
      </p:sp>
      <p:sp>
        <p:nvSpPr>
          <p:cNvPr id="4" name="Slide Number Placeholder 3"/>
          <p:cNvSpPr>
            <a:spLocks noGrp="1"/>
          </p:cNvSpPr>
          <p:nvPr>
            <p:ph type="sldNum" sz="quarter" idx="5"/>
          </p:nvPr>
        </p:nvSpPr>
        <p:spPr/>
        <p:txBody>
          <a:bodyPr/>
          <a:lstStyle/>
          <a:p>
            <a:fld id="{49A0A564-09CE-451C-83B1-0ABE2436BA29}" type="slidenum">
              <a:rPr lang="en-US" smtClean="0"/>
              <a:t>25</a:t>
            </a:fld>
            <a:endParaRPr lang="en-US" dirty="0"/>
          </a:p>
        </p:txBody>
      </p:sp>
    </p:spTree>
    <p:extLst>
      <p:ext uri="{BB962C8B-B14F-4D97-AF65-F5344CB8AC3E}">
        <p14:creationId xmlns:p14="http://schemas.microsoft.com/office/powerpoint/2010/main" val="3879564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0A564-09CE-451C-83B1-0ABE2436BA29}" type="slidenum">
              <a:rPr lang="en-US" smtClean="0"/>
              <a:t>26</a:t>
            </a:fld>
            <a:endParaRPr lang="en-US" dirty="0"/>
          </a:p>
        </p:txBody>
      </p:sp>
    </p:spTree>
    <p:extLst>
      <p:ext uri="{BB962C8B-B14F-4D97-AF65-F5344CB8AC3E}">
        <p14:creationId xmlns:p14="http://schemas.microsoft.com/office/powerpoint/2010/main" val="1624758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112713"/>
            <a:ext cx="4102100" cy="2308225"/>
          </a:xfrm>
        </p:spPr>
      </p:sp>
      <p:sp>
        <p:nvSpPr>
          <p:cNvPr id="4" name="Slide Number Placeholder 3"/>
          <p:cNvSpPr>
            <a:spLocks noGrp="1"/>
          </p:cNvSpPr>
          <p:nvPr>
            <p:ph type="sldNum" sz="quarter" idx="5"/>
          </p:nvPr>
        </p:nvSpPr>
        <p:spPr/>
        <p:txBody>
          <a:bodyPr/>
          <a:lstStyle/>
          <a:p>
            <a:fld id="{49A0A564-09CE-451C-83B1-0ABE2436BA29}" type="slidenum">
              <a:rPr lang="en-US" smtClean="0"/>
              <a:t>27</a:t>
            </a:fld>
            <a:endParaRPr lang="en-US" dirty="0"/>
          </a:p>
        </p:txBody>
      </p:sp>
      <p:graphicFrame>
        <p:nvGraphicFramePr>
          <p:cNvPr id="5" name="Table 4">
            <a:extLst>
              <a:ext uri="{FF2B5EF4-FFF2-40B4-BE49-F238E27FC236}">
                <a16:creationId xmlns:a16="http://schemas.microsoft.com/office/drawing/2014/main" id="{612974D8-2B2E-47D4-AC70-4D91E2AF2B56}"/>
              </a:ext>
            </a:extLst>
          </p:cNvPr>
          <p:cNvGraphicFramePr>
            <a:graphicFrameLocks noGrp="1"/>
          </p:cNvGraphicFramePr>
          <p:nvPr/>
        </p:nvGraphicFramePr>
        <p:xfrm>
          <a:off x="393267" y="3004060"/>
          <a:ext cx="6538668" cy="2621392"/>
        </p:xfrm>
        <a:graphic>
          <a:graphicData uri="http://schemas.openxmlformats.org/drawingml/2006/table">
            <a:tbl>
              <a:tblPr firstRow="1" firstCol="1" bandRow="1"/>
              <a:tblGrid>
                <a:gridCol w="606442">
                  <a:extLst>
                    <a:ext uri="{9D8B030D-6E8A-4147-A177-3AD203B41FA5}">
                      <a16:colId xmlns:a16="http://schemas.microsoft.com/office/drawing/2014/main" val="1135751887"/>
                    </a:ext>
                  </a:extLst>
                </a:gridCol>
                <a:gridCol w="786074">
                  <a:extLst>
                    <a:ext uri="{9D8B030D-6E8A-4147-A177-3AD203B41FA5}">
                      <a16:colId xmlns:a16="http://schemas.microsoft.com/office/drawing/2014/main" val="859802300"/>
                    </a:ext>
                  </a:extLst>
                </a:gridCol>
                <a:gridCol w="757513">
                  <a:extLst>
                    <a:ext uri="{9D8B030D-6E8A-4147-A177-3AD203B41FA5}">
                      <a16:colId xmlns:a16="http://schemas.microsoft.com/office/drawing/2014/main" val="2908388610"/>
                    </a:ext>
                  </a:extLst>
                </a:gridCol>
                <a:gridCol w="699742">
                  <a:extLst>
                    <a:ext uri="{9D8B030D-6E8A-4147-A177-3AD203B41FA5}">
                      <a16:colId xmlns:a16="http://schemas.microsoft.com/office/drawing/2014/main" val="3852689121"/>
                    </a:ext>
                  </a:extLst>
                </a:gridCol>
                <a:gridCol w="655602">
                  <a:extLst>
                    <a:ext uri="{9D8B030D-6E8A-4147-A177-3AD203B41FA5}">
                      <a16:colId xmlns:a16="http://schemas.microsoft.com/office/drawing/2014/main" val="2446906272"/>
                    </a:ext>
                  </a:extLst>
                </a:gridCol>
                <a:gridCol w="1177488">
                  <a:extLst>
                    <a:ext uri="{9D8B030D-6E8A-4147-A177-3AD203B41FA5}">
                      <a16:colId xmlns:a16="http://schemas.microsoft.com/office/drawing/2014/main" val="1509667735"/>
                    </a:ext>
                  </a:extLst>
                </a:gridCol>
                <a:gridCol w="502412">
                  <a:extLst>
                    <a:ext uri="{9D8B030D-6E8A-4147-A177-3AD203B41FA5}">
                      <a16:colId xmlns:a16="http://schemas.microsoft.com/office/drawing/2014/main" val="1044314604"/>
                    </a:ext>
                  </a:extLst>
                </a:gridCol>
                <a:gridCol w="490728">
                  <a:extLst>
                    <a:ext uri="{9D8B030D-6E8A-4147-A177-3AD203B41FA5}">
                      <a16:colId xmlns:a16="http://schemas.microsoft.com/office/drawing/2014/main" val="2920448437"/>
                    </a:ext>
                  </a:extLst>
                </a:gridCol>
                <a:gridCol w="862669">
                  <a:extLst>
                    <a:ext uri="{9D8B030D-6E8A-4147-A177-3AD203B41FA5}">
                      <a16:colId xmlns:a16="http://schemas.microsoft.com/office/drawing/2014/main" val="1768663778"/>
                    </a:ext>
                  </a:extLst>
                </a:gridCol>
              </a:tblGrid>
              <a:tr h="383477">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Center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Date of Incident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Date of Entry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Method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Location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Sex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239666"/>
                  </a:ext>
                </a:extLst>
              </a:tr>
              <a:tr h="575215">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Pinellas</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Reg 3</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7/30/2020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10/23/19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Gunshot</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 Center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Hispanic/Latino</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COVID-19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3623442"/>
                  </a:ext>
                </a:extLst>
              </a:tr>
              <a:tr h="356685">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Guthrie</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Reg 4</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9/23/2020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8/26/19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Unknown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 Center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White</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18</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COVID-19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5067661"/>
                  </a:ext>
                </a:extLst>
              </a:tr>
              <a:tr h="539062">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Alaska</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Reg 6</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10/8/2020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2/24/2020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Unknown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 Center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American Indian/Alaska Native</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17</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COVID-19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5067225"/>
                  </a:ext>
                </a:extLst>
              </a:tr>
              <a:tr h="383477">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Boxelder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10/19/2020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Unknown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Unknown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 Center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White</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21</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COVID-19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5134613"/>
                  </a:ext>
                </a:extLst>
              </a:tr>
              <a:tr h="383477">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Denison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12/7/2020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2/26/2019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Unknown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 Center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Black/African American </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26</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CPVID-19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110764"/>
                  </a:ext>
                </a:extLst>
              </a:tr>
            </a:tbl>
          </a:graphicData>
        </a:graphic>
      </p:graphicFrame>
      <p:graphicFrame>
        <p:nvGraphicFramePr>
          <p:cNvPr id="8" name="Table 7">
            <a:extLst>
              <a:ext uri="{FF2B5EF4-FFF2-40B4-BE49-F238E27FC236}">
                <a16:creationId xmlns:a16="http://schemas.microsoft.com/office/drawing/2014/main" id="{665DAAA5-84D6-42FD-AA53-912C5E1CAACB}"/>
              </a:ext>
            </a:extLst>
          </p:cNvPr>
          <p:cNvGraphicFramePr>
            <a:graphicFrameLocks noGrp="1"/>
          </p:cNvGraphicFramePr>
          <p:nvPr/>
        </p:nvGraphicFramePr>
        <p:xfrm>
          <a:off x="316893" y="5869313"/>
          <a:ext cx="6574197" cy="2621392"/>
        </p:xfrm>
        <a:graphic>
          <a:graphicData uri="http://schemas.openxmlformats.org/drawingml/2006/table">
            <a:tbl>
              <a:tblPr firstRow="1" firstCol="1" bandRow="1"/>
              <a:tblGrid>
                <a:gridCol w="641971">
                  <a:extLst>
                    <a:ext uri="{9D8B030D-6E8A-4147-A177-3AD203B41FA5}">
                      <a16:colId xmlns:a16="http://schemas.microsoft.com/office/drawing/2014/main" val="4281941906"/>
                    </a:ext>
                  </a:extLst>
                </a:gridCol>
                <a:gridCol w="786074">
                  <a:extLst>
                    <a:ext uri="{9D8B030D-6E8A-4147-A177-3AD203B41FA5}">
                      <a16:colId xmlns:a16="http://schemas.microsoft.com/office/drawing/2014/main" val="2894481877"/>
                    </a:ext>
                  </a:extLst>
                </a:gridCol>
                <a:gridCol w="757513">
                  <a:extLst>
                    <a:ext uri="{9D8B030D-6E8A-4147-A177-3AD203B41FA5}">
                      <a16:colId xmlns:a16="http://schemas.microsoft.com/office/drawing/2014/main" val="1501583270"/>
                    </a:ext>
                  </a:extLst>
                </a:gridCol>
                <a:gridCol w="699742">
                  <a:extLst>
                    <a:ext uri="{9D8B030D-6E8A-4147-A177-3AD203B41FA5}">
                      <a16:colId xmlns:a16="http://schemas.microsoft.com/office/drawing/2014/main" val="2275782111"/>
                    </a:ext>
                  </a:extLst>
                </a:gridCol>
                <a:gridCol w="655602">
                  <a:extLst>
                    <a:ext uri="{9D8B030D-6E8A-4147-A177-3AD203B41FA5}">
                      <a16:colId xmlns:a16="http://schemas.microsoft.com/office/drawing/2014/main" val="4251879360"/>
                    </a:ext>
                  </a:extLst>
                </a:gridCol>
                <a:gridCol w="1177488">
                  <a:extLst>
                    <a:ext uri="{9D8B030D-6E8A-4147-A177-3AD203B41FA5}">
                      <a16:colId xmlns:a16="http://schemas.microsoft.com/office/drawing/2014/main" val="2741973431"/>
                    </a:ext>
                  </a:extLst>
                </a:gridCol>
                <a:gridCol w="502412">
                  <a:extLst>
                    <a:ext uri="{9D8B030D-6E8A-4147-A177-3AD203B41FA5}">
                      <a16:colId xmlns:a16="http://schemas.microsoft.com/office/drawing/2014/main" val="1269189927"/>
                    </a:ext>
                  </a:extLst>
                </a:gridCol>
                <a:gridCol w="490728">
                  <a:extLst>
                    <a:ext uri="{9D8B030D-6E8A-4147-A177-3AD203B41FA5}">
                      <a16:colId xmlns:a16="http://schemas.microsoft.com/office/drawing/2014/main" val="1031009421"/>
                    </a:ext>
                  </a:extLst>
                </a:gridCol>
                <a:gridCol w="862669">
                  <a:extLst>
                    <a:ext uri="{9D8B030D-6E8A-4147-A177-3AD203B41FA5}">
                      <a16:colId xmlns:a16="http://schemas.microsoft.com/office/drawing/2014/main" val="1443587020"/>
                    </a:ext>
                  </a:extLst>
                </a:gridCol>
              </a:tblGrid>
              <a:tr h="383477">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Center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Date of Incident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Date of Entry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Method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Location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Sex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105586"/>
                  </a:ext>
                </a:extLst>
              </a:tr>
              <a:tr h="575215">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Pinellas</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Reg 3</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7/30/2020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10/23/19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Gunshot</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 Center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Hispanic/Latino</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COVID-19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840738"/>
                  </a:ext>
                </a:extLst>
              </a:tr>
              <a:tr h="356685">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Guthrie</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Reg 4</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9/23/2020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8/26/19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Unknown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 Center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White</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18</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COVID-19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376700"/>
                  </a:ext>
                </a:extLst>
              </a:tr>
              <a:tr h="539062">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Alaska</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Reg 6</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10/8/2020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2/24/2020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Unknown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 Center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American Indian/Alaska Native</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17</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COVID-19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1869649"/>
                  </a:ext>
                </a:extLst>
              </a:tr>
              <a:tr h="383477">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Boxelder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10/19/2020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Unknown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Unknown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 Center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White</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21</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COVID-19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00497"/>
                  </a:ext>
                </a:extLst>
              </a:tr>
              <a:tr h="383477">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Denison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12/7/2020</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2/26/2019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Unknown</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 Center</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Black/African American </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26</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CPVID-19</a:t>
                      </a:r>
                    </a:p>
                  </a:txBody>
                  <a:tcPr marL="70104" marR="70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2708639"/>
                  </a:ext>
                </a:extLst>
              </a:tr>
            </a:tbl>
          </a:graphicData>
        </a:graphic>
      </p:graphicFrame>
      <p:sp>
        <p:nvSpPr>
          <p:cNvPr id="9" name="Notes Placeholder 8">
            <a:extLst>
              <a:ext uri="{FF2B5EF4-FFF2-40B4-BE49-F238E27FC236}">
                <a16:creationId xmlns:a16="http://schemas.microsoft.com/office/drawing/2014/main" id="{01EAA605-810F-4B81-9DF3-35A9E8E7B0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3862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a:t>
            </a:r>
          </a:p>
        </p:txBody>
      </p:sp>
      <p:sp>
        <p:nvSpPr>
          <p:cNvPr id="4" name="Slide Number Placeholder 3"/>
          <p:cNvSpPr>
            <a:spLocks noGrp="1"/>
          </p:cNvSpPr>
          <p:nvPr>
            <p:ph type="sldNum" sz="quarter" idx="5"/>
          </p:nvPr>
        </p:nvSpPr>
        <p:spPr/>
        <p:txBody>
          <a:bodyPr/>
          <a:lstStyle/>
          <a:p>
            <a:fld id="{49A0A564-09CE-451C-83B1-0ABE2436BA29}" type="slidenum">
              <a:rPr lang="en-US" smtClean="0"/>
              <a:t>28</a:t>
            </a:fld>
            <a:endParaRPr lang="en-US" dirty="0"/>
          </a:p>
        </p:txBody>
      </p:sp>
    </p:spTree>
    <p:extLst>
      <p:ext uri="{BB962C8B-B14F-4D97-AF65-F5344CB8AC3E}">
        <p14:creationId xmlns:p14="http://schemas.microsoft.com/office/powerpoint/2010/main" val="3773202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 Talking about  mental health can reduce stigma and make it easier for students to seek help.</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A0A564-09CE-451C-83B1-0ABE2436BA29}" type="slidenum">
              <a:rPr lang="en-US" smtClean="0"/>
              <a:t>29</a:t>
            </a:fld>
            <a:endParaRPr lang="en-US" dirty="0"/>
          </a:p>
        </p:txBody>
      </p:sp>
    </p:spTree>
    <p:extLst>
      <p:ext uri="{BB962C8B-B14F-4D97-AF65-F5344CB8AC3E}">
        <p14:creationId xmlns:p14="http://schemas.microsoft.com/office/powerpoint/2010/main" val="3895542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a:t>
            </a:r>
          </a:p>
        </p:txBody>
      </p:sp>
      <p:sp>
        <p:nvSpPr>
          <p:cNvPr id="4" name="Slide Number Placeholder 3"/>
          <p:cNvSpPr>
            <a:spLocks noGrp="1"/>
          </p:cNvSpPr>
          <p:nvPr>
            <p:ph type="sldNum" idx="10"/>
          </p:nvPr>
        </p:nvSpPr>
        <p:spPr/>
        <p:txBody>
          <a:bodyPr/>
          <a:lstStyle/>
          <a:p>
            <a:pPr defTabSz="931774">
              <a:buClr>
                <a:srgbClr val="000000"/>
              </a:buClr>
              <a:buSzPts val="1200"/>
              <a:defRPr/>
            </a:pPr>
            <a:fld id="{00000000-1234-1234-1234-123412341234}" type="slidenum">
              <a:rPr lang="en-US">
                <a:solidFill>
                  <a:srgbClr val="000000"/>
                </a:solidFill>
                <a:latin typeface="Calibri"/>
                <a:ea typeface="Calibri"/>
                <a:cs typeface="Calibri"/>
                <a:sym typeface="Calibri"/>
              </a:rPr>
              <a:pPr defTabSz="931774">
                <a:buClr>
                  <a:srgbClr val="000000"/>
                </a:buClr>
                <a:buSzPts val="1200"/>
                <a:defRPr/>
              </a:pPr>
              <a:t>30</a:t>
            </a:fld>
            <a:endParaRPr lang="en-US"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1552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 </a:t>
            </a:r>
          </a:p>
          <a:p>
            <a:r>
              <a:rPr lang="en-US" dirty="0"/>
              <a:t>Acknowledge centers that have had student and staff deaths – suicide, homicide, medical, COVID,  substance.  </a:t>
            </a:r>
          </a:p>
        </p:txBody>
      </p:sp>
      <p:sp>
        <p:nvSpPr>
          <p:cNvPr id="4" name="Slide Number Placeholder 3"/>
          <p:cNvSpPr>
            <a:spLocks noGrp="1"/>
          </p:cNvSpPr>
          <p:nvPr>
            <p:ph type="sldNum" sz="quarter" idx="5"/>
          </p:nvPr>
        </p:nvSpPr>
        <p:spPr/>
        <p:txBody>
          <a:bodyPr/>
          <a:lstStyle/>
          <a:p>
            <a:fld id="{49A0A564-09CE-451C-83B1-0ABE2436BA29}" type="slidenum">
              <a:rPr lang="en-US" smtClean="0"/>
              <a:t>3</a:t>
            </a:fld>
            <a:endParaRPr lang="en-US" dirty="0"/>
          </a:p>
        </p:txBody>
      </p:sp>
    </p:spTree>
    <p:extLst>
      <p:ext uri="{BB962C8B-B14F-4D97-AF65-F5344CB8AC3E}">
        <p14:creationId xmlns:p14="http://schemas.microsoft.com/office/powerpoint/2010/main" val="3491445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78328"/>
          </a:xfrm>
        </p:spPr>
        <p:txBody>
          <a:bodyPr/>
          <a:lstStyle/>
          <a:p>
            <a:r>
              <a:rPr lang="en-US" dirty="0"/>
              <a:t>Val </a:t>
            </a:r>
          </a:p>
          <a:p>
            <a:endParaRPr lang="en-US" dirty="0"/>
          </a:p>
          <a:p>
            <a:r>
              <a:rPr lang="en-US" dirty="0"/>
              <a:t>Cognitive behavioral therapy for suicide prevention article</a:t>
            </a:r>
          </a:p>
        </p:txBody>
      </p:sp>
      <p:sp>
        <p:nvSpPr>
          <p:cNvPr id="4" name="Slide Number Placeholder 3"/>
          <p:cNvSpPr>
            <a:spLocks noGrp="1"/>
          </p:cNvSpPr>
          <p:nvPr>
            <p:ph type="sldNum" sz="quarter" idx="5"/>
          </p:nvPr>
        </p:nvSpPr>
        <p:spPr/>
        <p:txBody>
          <a:bodyPr/>
          <a:lstStyle/>
          <a:p>
            <a:fld id="{49A0A564-09CE-451C-83B1-0ABE2436BA29}" type="slidenum">
              <a:rPr lang="en-US" smtClean="0"/>
              <a:t>31</a:t>
            </a:fld>
            <a:endParaRPr lang="en-US" dirty="0"/>
          </a:p>
        </p:txBody>
      </p:sp>
    </p:spTree>
    <p:extLst>
      <p:ext uri="{BB962C8B-B14F-4D97-AF65-F5344CB8AC3E}">
        <p14:creationId xmlns:p14="http://schemas.microsoft.com/office/powerpoint/2010/main" val="3194567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these differences, many mental health prevention and intervention strategies and modalities could be more successful if tailored by gender.</a:t>
            </a:r>
          </a:p>
          <a:p>
            <a:r>
              <a:rPr lang="en-US" dirty="0"/>
              <a:t>Unrecognized Depression in Adolescent and Young Adult Males in the US.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0A564-09CE-451C-83B1-0ABE2436BA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872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a:t>
            </a:r>
          </a:p>
        </p:txBody>
      </p:sp>
      <p:sp>
        <p:nvSpPr>
          <p:cNvPr id="4" name="Slide Number Placeholder 3"/>
          <p:cNvSpPr>
            <a:spLocks noGrp="1"/>
          </p:cNvSpPr>
          <p:nvPr>
            <p:ph type="sldNum" sz="quarter" idx="5"/>
          </p:nvPr>
        </p:nvSpPr>
        <p:spPr/>
        <p:txBody>
          <a:bodyPr/>
          <a:lstStyle/>
          <a:p>
            <a:fld id="{49A0A564-09CE-451C-83B1-0ABE2436BA29}" type="slidenum">
              <a:rPr lang="en-US" smtClean="0"/>
              <a:t>33</a:t>
            </a:fld>
            <a:endParaRPr lang="en-US" dirty="0"/>
          </a:p>
        </p:txBody>
      </p:sp>
    </p:spTree>
    <p:extLst>
      <p:ext uri="{BB962C8B-B14F-4D97-AF65-F5344CB8AC3E}">
        <p14:creationId xmlns:p14="http://schemas.microsoft.com/office/powerpoint/2010/main" val="729216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Eugia</a:t>
            </a:r>
          </a:p>
          <a:p>
            <a:endParaRPr lang="en-US" dirty="0"/>
          </a:p>
          <a:p>
            <a:r>
              <a:rPr lang="en-US" dirty="0"/>
              <a:t>For students ON and OFF center we might observe these warning signs</a:t>
            </a:r>
          </a:p>
        </p:txBody>
      </p:sp>
      <p:sp>
        <p:nvSpPr>
          <p:cNvPr id="4" name="Slide Number Placeholder 3"/>
          <p:cNvSpPr>
            <a:spLocks noGrp="1"/>
          </p:cNvSpPr>
          <p:nvPr>
            <p:ph type="sldNum" sz="quarter" idx="5"/>
          </p:nvPr>
        </p:nvSpPr>
        <p:spPr/>
        <p:txBody>
          <a:bodyPr/>
          <a:lstStyle/>
          <a:p>
            <a:fld id="{49A0A564-09CE-451C-83B1-0ABE2436BA29}" type="slidenum">
              <a:rPr lang="en-US" smtClean="0"/>
              <a:t>34</a:t>
            </a:fld>
            <a:endParaRPr lang="en-US" dirty="0"/>
          </a:p>
        </p:txBody>
      </p:sp>
    </p:spTree>
    <p:extLst>
      <p:ext uri="{BB962C8B-B14F-4D97-AF65-F5344CB8AC3E}">
        <p14:creationId xmlns:p14="http://schemas.microsoft.com/office/powerpoint/2010/main" val="2862988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Eugia</a:t>
            </a:r>
          </a:p>
          <a:p>
            <a:endParaRPr lang="en-US" dirty="0"/>
          </a:p>
          <a:p>
            <a:r>
              <a:rPr lang="en-US" dirty="0"/>
              <a:t>National Suicide Prevention Designation Act Into Law</a:t>
            </a:r>
          </a:p>
          <a:p>
            <a:endParaRPr lang="en-US" dirty="0"/>
          </a:p>
          <a:p>
            <a:r>
              <a:rPr lang="en-US" dirty="0"/>
              <a:t>The National Suicide Hotline Designation will  designate 988, as the new three-digit number for the National Suicide Prevention Lifeline, </a:t>
            </a:r>
            <a:r>
              <a:rPr lang="en-US" b="1" dirty="0"/>
              <a:t>to be completed by July 2022. </a:t>
            </a:r>
          </a:p>
          <a:p>
            <a:endParaRPr lang="en-US" dirty="0"/>
          </a:p>
          <a:p>
            <a:endParaRPr lang="en-US" dirty="0"/>
          </a:p>
        </p:txBody>
      </p:sp>
      <p:sp>
        <p:nvSpPr>
          <p:cNvPr id="4" name="Slide Number Placeholder 3"/>
          <p:cNvSpPr>
            <a:spLocks noGrp="1"/>
          </p:cNvSpPr>
          <p:nvPr>
            <p:ph type="sldNum" sz="quarter" idx="5"/>
          </p:nvPr>
        </p:nvSpPr>
        <p:spPr/>
        <p:txBody>
          <a:bodyPr/>
          <a:lstStyle/>
          <a:p>
            <a:fld id="{49A0A564-09CE-451C-83B1-0ABE2436BA29}" type="slidenum">
              <a:rPr lang="en-US" smtClean="0"/>
              <a:t>35</a:t>
            </a:fld>
            <a:endParaRPr lang="en-US" dirty="0"/>
          </a:p>
        </p:txBody>
      </p:sp>
    </p:spTree>
    <p:extLst>
      <p:ext uri="{BB962C8B-B14F-4D97-AF65-F5344CB8AC3E}">
        <p14:creationId xmlns:p14="http://schemas.microsoft.com/office/powerpoint/2010/main" val="3451406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Eugia</a:t>
            </a:r>
          </a:p>
          <a:p>
            <a:r>
              <a:rPr lang="en-US" dirty="0"/>
              <a:t>Contact with a caring adult</a:t>
            </a:r>
          </a:p>
          <a:p>
            <a:r>
              <a:rPr lang="en-US" dirty="0"/>
              <a:t>Access to and care for mental/physical/substance disorders</a:t>
            </a:r>
          </a:p>
          <a:p>
            <a:r>
              <a:rPr lang="en-US" dirty="0"/>
              <a:t>Awareness of crisis hotline resources</a:t>
            </a:r>
          </a:p>
          <a:p>
            <a:r>
              <a:rPr lang="en-US" dirty="0"/>
              <a:t>Strong sense of belonging and connection </a:t>
            </a:r>
          </a:p>
          <a:p>
            <a:r>
              <a:rPr lang="en-US" dirty="0"/>
              <a:t>Sense of positive connection or participation in a program</a:t>
            </a:r>
          </a:p>
          <a:p>
            <a:r>
              <a:rPr lang="en-US" dirty="0"/>
              <a:t>Restricted access to highly lethal means</a:t>
            </a:r>
          </a:p>
          <a:p>
            <a:r>
              <a:rPr lang="en-US" dirty="0"/>
              <a:t>Resilience/Positive self-esteem and strong problem-solving and conflict resolution skills</a:t>
            </a:r>
          </a:p>
          <a:p>
            <a:r>
              <a:rPr lang="en-US" dirty="0"/>
              <a:t>Cultural, spiritual and religious beliefs that discourage suicide and support self-preservation</a:t>
            </a:r>
          </a:p>
          <a:p>
            <a:r>
              <a:rPr lang="en-US" dirty="0"/>
              <a:t>Continue to remove access to means via thorough security checks and dorm room checks.</a:t>
            </a:r>
          </a:p>
          <a:p>
            <a:r>
              <a:rPr lang="en-US" dirty="0"/>
              <a:t>Consider break away rods for showers, closets, lockers.</a:t>
            </a:r>
          </a:p>
          <a:p>
            <a:r>
              <a:rPr lang="en-US" dirty="0"/>
              <a:t>Ensure students have information on national hotline.</a:t>
            </a:r>
          </a:p>
          <a:p>
            <a:endParaRPr lang="en-US" dirty="0"/>
          </a:p>
          <a:p>
            <a:r>
              <a:rPr lang="en-US" dirty="0"/>
              <a:t>*Free Wallet Cards- https://store.samhsa.gov/product/National-Suicide-Prevention-Lifeline-Wallet-Card-Suicide-Prevention-Learn-the-Warning-Signs/SVP13-0126</a:t>
            </a:r>
          </a:p>
          <a:p>
            <a:endParaRPr lang="en-US" dirty="0"/>
          </a:p>
        </p:txBody>
      </p:sp>
      <p:sp>
        <p:nvSpPr>
          <p:cNvPr id="4" name="Slide Number Placeholder 3"/>
          <p:cNvSpPr>
            <a:spLocks noGrp="1"/>
          </p:cNvSpPr>
          <p:nvPr>
            <p:ph type="sldNum" sz="quarter" idx="5"/>
          </p:nvPr>
        </p:nvSpPr>
        <p:spPr/>
        <p:txBody>
          <a:bodyPr/>
          <a:lstStyle/>
          <a:p>
            <a:fld id="{49A0A564-09CE-451C-83B1-0ABE2436BA29}" type="slidenum">
              <a:rPr lang="en-US" smtClean="0"/>
              <a:t>36</a:t>
            </a:fld>
            <a:endParaRPr lang="en-US" dirty="0"/>
          </a:p>
        </p:txBody>
      </p:sp>
    </p:spTree>
    <p:extLst>
      <p:ext uri="{BB962C8B-B14F-4D97-AF65-F5344CB8AC3E}">
        <p14:creationId xmlns:p14="http://schemas.microsoft.com/office/powerpoint/2010/main" val="2188910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cap="none" spc="0" normalizeH="0" baseline="0" noProof="0" dirty="0">
                <a:ln>
                  <a:noFill/>
                </a:ln>
                <a:solidFill>
                  <a:schemeClr val="bg2">
                    <a:lumMod val="25000"/>
                  </a:schemeClr>
                </a:solidFill>
                <a:effectLst/>
                <a:uLnTx/>
                <a:uFillTx/>
              </a:rPr>
              <a:t>Eugia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cap="none" spc="0" normalizeH="0" baseline="0" noProof="0" dirty="0">
              <a:ln>
                <a:noFill/>
              </a:ln>
              <a:solidFill>
                <a:schemeClr val="bg2">
                  <a:lumMod val="25000"/>
                </a:scheme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cap="none" spc="0" normalizeH="0" baseline="0" noProof="0" dirty="0">
                <a:ln>
                  <a:noFill/>
                </a:ln>
                <a:solidFill>
                  <a:schemeClr val="bg2">
                    <a:lumMod val="25000"/>
                  </a:schemeClr>
                </a:solidFill>
                <a:effectLst/>
                <a:uLnTx/>
                <a:uFillTx/>
              </a:rPr>
              <a:t>If CMHC or CP is not on center, student would be sent to crisis unit or ER for evaluation per center operating procedure. This model has been expanded to include the use of evidence-based screening tools for depression, anxiety, and suicide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cap="none" spc="0" normalizeH="0" baseline="0" noProof="0" dirty="0">
              <a:ln>
                <a:noFill/>
              </a:ln>
              <a:solidFill>
                <a:schemeClr val="bg2">
                  <a:lumMod val="25000"/>
                </a:scheme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cap="none" spc="0" normalizeH="0" baseline="0" noProof="0" dirty="0">
                <a:ln>
                  <a:noFill/>
                </a:ln>
                <a:solidFill>
                  <a:schemeClr val="bg2">
                    <a:lumMod val="25000"/>
                  </a:schemeClr>
                </a:solidFill>
                <a:effectLst/>
                <a:uLnTx/>
                <a:uFillTx/>
              </a:rPr>
              <a:t>Patient Health Questionnaire – 9 (PHQ-9) and modified PHQ-9 for Adolescents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cap="none" spc="0" normalizeH="0" baseline="0" noProof="0" dirty="0">
                <a:ln>
                  <a:noFill/>
                </a:ln>
                <a:solidFill>
                  <a:schemeClr val="bg2">
                    <a:lumMod val="25000"/>
                  </a:schemeClr>
                </a:solidFill>
                <a:effectLst/>
                <a:uLnTx/>
                <a:uFillTx/>
              </a:rPr>
              <a:t>Generalized Anxiety Disorder Scale – 7 (GAD-7)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spc="0" normalizeH="0" baseline="0" noProof="0" dirty="0">
                <a:ln>
                  <a:noFill/>
                </a:ln>
                <a:solidFill>
                  <a:schemeClr val="bg2">
                    <a:lumMod val="25000"/>
                  </a:schemeClr>
                </a:solidFill>
                <a:effectLst/>
                <a:uLnTx/>
                <a:uFillTx/>
              </a:rPr>
              <a:t>Columbia-Suicide Severity Rating Scale (C-SSRS)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cap="none" spc="0" normalizeH="0" baseline="0" noProof="0" dirty="0">
                <a:ln>
                  <a:noFill/>
                </a:ln>
                <a:solidFill>
                  <a:schemeClr val="bg2">
                    <a:lumMod val="25000"/>
                  </a:schemeClr>
                </a:solidFill>
                <a:effectLst/>
                <a:uLnTx/>
                <a:uFillTx/>
              </a:rPr>
              <a:t>Adolescent Suicide Assessment Protocol (ASAP-20)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cap="none" spc="0" normalizeH="0" baseline="0" noProof="0" dirty="0">
              <a:ln>
                <a:noFill/>
              </a:ln>
              <a:solidFill>
                <a:schemeClr val="bg2">
                  <a:lumMod val="25000"/>
                </a:scheme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cap="none" spc="0" normalizeH="0" baseline="0" noProof="0" dirty="0">
                <a:ln>
                  <a:noFill/>
                </a:ln>
                <a:solidFill>
                  <a:schemeClr val="bg2">
                    <a:lumMod val="25000"/>
                  </a:schemeClr>
                </a:solidFill>
                <a:effectLst/>
                <a:uLnTx/>
                <a:uFillTx/>
              </a:rPr>
              <a:t>Outcome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cap="none" spc="0" normalizeH="0" baseline="0" noProof="0" dirty="0">
                <a:ln>
                  <a:noFill/>
                </a:ln>
                <a:solidFill>
                  <a:schemeClr val="bg2">
                    <a:lumMod val="25000"/>
                  </a:schemeClr>
                </a:solidFill>
                <a:effectLst/>
                <a:uLnTx/>
                <a:uFillTx/>
              </a:rPr>
              <a:t>Assessment of risk, rationale, intervention, and follow-up.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cap="none" spc="0" normalizeH="0" baseline="0" noProof="0" dirty="0">
                <a:ln>
                  <a:noFill/>
                </a:ln>
                <a:solidFill>
                  <a:schemeClr val="bg2">
                    <a:lumMod val="25000"/>
                  </a:schemeClr>
                </a:solidFill>
                <a:effectLst/>
                <a:uLnTx/>
                <a:uFillTx/>
              </a:rPr>
              <a:t>Off-center psychiatric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cap="none" spc="0" normalizeH="0" baseline="0" noProof="0" dirty="0">
                <a:ln>
                  <a:noFill/>
                </a:ln>
                <a:solidFill>
                  <a:schemeClr val="bg2">
                    <a:lumMod val="25000"/>
                  </a:schemeClr>
                </a:solidFill>
                <a:effectLst/>
                <a:uLnTx/>
                <a:uFillTx/>
              </a:rPr>
              <a:t>Possible MSWR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cap="none" spc="0" normalizeH="0" baseline="0" noProof="0" dirty="0">
              <a:ln>
                <a:noFill/>
              </a:ln>
              <a:solidFill>
                <a:schemeClr val="bg2">
                  <a:lumMod val="25000"/>
                </a:scheme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cap="none" spc="0" normalizeH="0" baseline="0" noProof="0" dirty="0">
                <a:ln>
                  <a:noFill/>
                </a:ln>
                <a:solidFill>
                  <a:schemeClr val="bg2">
                    <a:lumMod val="25000"/>
                  </a:schemeClr>
                </a:solidFill>
                <a:effectLst/>
                <a:uLnTx/>
                <a:uFillTx/>
              </a:rPr>
              <a:t>Documentation.</a:t>
            </a:r>
          </a:p>
          <a:p>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A172CF3E-043D-4FF7-A564-F85E9931392F}" type="slidenum">
              <a:rPr lang="en-US">
                <a:solidFill>
                  <a:srgbClr val="000000"/>
                </a:solidFill>
                <a:latin typeface="Arial" charset="0"/>
                <a:cs typeface="Arial" charset="0"/>
                <a:sym typeface="Arial"/>
              </a:rPr>
              <a:pPr defTabSz="931774" fontAlgn="base">
                <a:spcBef>
                  <a:spcPct val="0"/>
                </a:spcBef>
                <a:spcAft>
                  <a:spcPct val="0"/>
                </a:spcAft>
                <a:defRPr/>
              </a:pPr>
              <a:t>37</a:t>
            </a:fld>
            <a:endParaRPr lang="en-US" dirty="0">
              <a:solidFill>
                <a:srgbClr val="000000"/>
              </a:solidFill>
              <a:latin typeface="Arial" charset="0"/>
              <a:cs typeface="Arial" charset="0"/>
              <a:sym typeface="Arial"/>
            </a:endParaRPr>
          </a:p>
        </p:txBody>
      </p:sp>
    </p:spTree>
    <p:extLst>
      <p:ext uri="{BB962C8B-B14F-4D97-AF65-F5344CB8AC3E}">
        <p14:creationId xmlns:p14="http://schemas.microsoft.com/office/powerpoint/2010/main" val="3572277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Eugia</a:t>
            </a:r>
          </a:p>
          <a:p>
            <a:endParaRPr lang="en-US" dirty="0"/>
          </a:p>
          <a:p>
            <a:r>
              <a:rPr lang="en-US" dirty="0"/>
              <a:t>Ensure CMHCs are conducting Gatekeeper training with ALL new students as part of CPP. </a:t>
            </a:r>
          </a:p>
          <a:p>
            <a:r>
              <a:rPr lang="en-US" dirty="0"/>
              <a:t>Training outline is on the Health and Wellness website.</a:t>
            </a:r>
          </a:p>
          <a:p>
            <a:endParaRPr lang="en-US" dirty="0"/>
          </a:p>
          <a:p>
            <a:r>
              <a:rPr lang="en-US" dirty="0"/>
              <a:t>Provide Gatekeeper training for non-health staff, especially the residential advisors, counselors, trade instructors, and academic staff at next all staff training and for new hires. There are many types of Gatekeeper trainings and one is Question-Persuade-Refer (QPR)</a:t>
            </a:r>
          </a:p>
          <a:p>
            <a:r>
              <a:rPr lang="en-US" dirty="0"/>
              <a:t>Anyone can learn to ask the right questions to help a depressed and/or suicidal student or staff member</a:t>
            </a:r>
          </a:p>
          <a:p>
            <a:r>
              <a:rPr lang="en-US" dirty="0"/>
              <a:t>Depression is an illness, like heart disease, and suicidal thoughts are a crisis in that illness, like a heart attack</a:t>
            </a:r>
          </a:p>
          <a:p>
            <a:r>
              <a:rPr lang="en-US" dirty="0"/>
              <a:t>You would not leave a heart attack victim lying on the sidewalk – many have been trained in CPR</a:t>
            </a:r>
          </a:p>
          <a:p>
            <a:r>
              <a:rPr lang="en-US" dirty="0"/>
              <a:t>QPR-SAMHSA’s National Registry for Evidence-Based Programs and practices (NREPP)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Ensure ALL staff complete the required annual online SafetyNet training per the  </a:t>
            </a:r>
            <a:r>
              <a:rPr lang="en-US" u="sng" dirty="0"/>
              <a:t>Job Corps Program Instruction Notice 19-04: </a:t>
            </a:r>
            <a:r>
              <a:rPr lang="en-US" dirty="0"/>
              <a:t>Promoting Student Safety Through Suicide Awareness and Prevention  Reminder to Complete Mandatory SafetyNet Training.</a:t>
            </a:r>
          </a:p>
          <a:p>
            <a:endParaRPr lang="en-US" dirty="0"/>
          </a:p>
          <a:p>
            <a:r>
              <a:rPr lang="en-US" dirty="0"/>
              <a:t>TIA training for all staff – webinar available on the support services website</a:t>
            </a:r>
          </a:p>
          <a:p>
            <a:endParaRPr lang="en-US" dirty="0"/>
          </a:p>
          <a:p>
            <a:r>
              <a:rPr lang="en-US" dirty="0"/>
              <a:t>Review the Health Care Guidelines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Treatment Guideline for Health Staff and Symptomatic Management Guideline for Non-Health Staff for Suicide Attempts/Threats on the Health and Wellness website.</a:t>
            </a:r>
          </a:p>
          <a:p>
            <a:endParaRPr lang="en-US" dirty="0"/>
          </a:p>
          <a:p>
            <a:endParaRPr lang="en-US" dirty="0"/>
          </a:p>
          <a:p>
            <a:r>
              <a:rPr lang="en-US" dirty="0"/>
              <a:t>QPR Reference</a:t>
            </a:r>
          </a:p>
          <a:p>
            <a:r>
              <a:rPr lang="en-US" dirty="0" err="1"/>
              <a:t>Hangartner</a:t>
            </a:r>
            <a:r>
              <a:rPr lang="en-US" dirty="0"/>
              <a:t>, R. B., Totura, C. M. W., Labouliere, C. D., Gryglewicz, K., and Karver, M. S. (2018). Benchmarking the “Question, Persuade, Refer” program against evaluations of established suicide prevention gatekeeper trainings. Suicide Life Threat. Behav. doi: 10.1111/sltb.12430 print].</a:t>
            </a:r>
          </a:p>
          <a:p>
            <a:endParaRPr lang="en-US" dirty="0"/>
          </a:p>
          <a:p>
            <a:endParaRPr lang="en-US" dirty="0"/>
          </a:p>
        </p:txBody>
      </p:sp>
      <p:sp>
        <p:nvSpPr>
          <p:cNvPr id="4" name="Slide Number Placeholder 3"/>
          <p:cNvSpPr>
            <a:spLocks noGrp="1"/>
          </p:cNvSpPr>
          <p:nvPr>
            <p:ph type="sldNum" sz="quarter" idx="5"/>
          </p:nvPr>
        </p:nvSpPr>
        <p:spPr/>
        <p:txBody>
          <a:bodyPr/>
          <a:lstStyle/>
          <a:p>
            <a:fld id="{49A0A564-09CE-451C-83B1-0ABE2436BA29}" type="slidenum">
              <a:rPr lang="en-US" smtClean="0"/>
              <a:t>38</a:t>
            </a:fld>
            <a:endParaRPr lang="en-US" dirty="0"/>
          </a:p>
        </p:txBody>
      </p:sp>
    </p:spTree>
    <p:extLst>
      <p:ext uri="{BB962C8B-B14F-4D97-AF65-F5344CB8AC3E}">
        <p14:creationId xmlns:p14="http://schemas.microsoft.com/office/powerpoint/2010/main" val="1630000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Eugia</a:t>
            </a:r>
          </a:p>
        </p:txBody>
      </p:sp>
      <p:sp>
        <p:nvSpPr>
          <p:cNvPr id="4" name="Slide Number Placeholder 3"/>
          <p:cNvSpPr>
            <a:spLocks noGrp="1"/>
          </p:cNvSpPr>
          <p:nvPr>
            <p:ph type="sldNum" sz="quarter" idx="5"/>
          </p:nvPr>
        </p:nvSpPr>
        <p:spPr/>
        <p:txBody>
          <a:bodyPr/>
          <a:lstStyle/>
          <a:p>
            <a:pPr algn="l" defTabSz="931774">
              <a:defRPr/>
            </a:pPr>
            <a:fld id="{AF53EE61-7492-490F-B5C3-E95B6E09C8A8}" type="slidenum">
              <a:rPr lang="en-US" sz="1800">
                <a:solidFill>
                  <a:srgbClr val="000000"/>
                </a:solidFill>
                <a:latin typeface="Arial"/>
              </a:rPr>
              <a:pPr algn="l" defTabSz="931774">
                <a:defRPr/>
              </a:pPr>
              <a:t>39</a:t>
            </a:fld>
            <a:endParaRPr lang="en-US" sz="1800" dirty="0">
              <a:solidFill>
                <a:srgbClr val="000000"/>
              </a:solidFill>
              <a:latin typeface="Arial"/>
            </a:endParaRPr>
          </a:p>
        </p:txBody>
      </p:sp>
    </p:spTree>
    <p:extLst>
      <p:ext uri="{BB962C8B-B14F-4D97-AF65-F5344CB8AC3E}">
        <p14:creationId xmlns:p14="http://schemas.microsoft.com/office/powerpoint/2010/main" val="534539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4:notes"/>
          <p:cNvSpPr>
            <a:spLocks noGrp="1" noRot="1" noChangeAspect="1"/>
          </p:cNvSpPr>
          <p:nvPr>
            <p:ph type="sldImg" idx="2"/>
          </p:nvPr>
        </p:nvSpPr>
        <p:spPr>
          <a:xfrm>
            <a:off x="606425" y="4651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44:notes"/>
          <p:cNvSpPr txBox="1">
            <a:spLocks noGrp="1"/>
          </p:cNvSpPr>
          <p:nvPr>
            <p:ph type="body" idx="1"/>
          </p:nvPr>
        </p:nvSpPr>
        <p:spPr>
          <a:xfrm>
            <a:off x="701040" y="3763860"/>
            <a:ext cx="5608320" cy="4904284"/>
          </a:xfrm>
          <a:prstGeom prst="rect">
            <a:avLst/>
          </a:prstGeom>
          <a:noFill/>
          <a:ln>
            <a:noFill/>
          </a:ln>
        </p:spPr>
        <p:txBody>
          <a:bodyPr spcFirstLastPara="1" wrap="square" lIns="93162" tIns="46568" rIns="93162" bIns="46568" anchor="t" anchorCtr="0">
            <a:noAutofit/>
          </a:bodyPr>
          <a:lstStyle/>
          <a:p>
            <a:pPr>
              <a:buSzPts val="1400"/>
            </a:pPr>
            <a:endParaRPr lang="en-US" b="1" dirty="0"/>
          </a:p>
          <a:p>
            <a:pPr>
              <a:buSzPts val="1400"/>
            </a:pPr>
            <a:r>
              <a:rPr lang="en-US" b="1" dirty="0"/>
              <a:t>At-Risk Group:</a:t>
            </a:r>
          </a:p>
          <a:p>
            <a:pPr>
              <a:buSzPts val="1400"/>
            </a:pPr>
            <a:r>
              <a:rPr lang="en-US" dirty="0"/>
              <a:t>Perfectionist</a:t>
            </a:r>
          </a:p>
          <a:p>
            <a:pPr>
              <a:buSzPts val="1400"/>
            </a:pPr>
            <a:r>
              <a:rPr lang="en-US" dirty="0"/>
              <a:t>Financial Pressures/No job</a:t>
            </a:r>
          </a:p>
          <a:p>
            <a:pPr>
              <a:buSzPts val="1400"/>
            </a:pPr>
            <a:endParaRPr lang="en-US" dirty="0"/>
          </a:p>
          <a:p>
            <a:pPr>
              <a:buSzPts val="1400"/>
            </a:pPr>
            <a:r>
              <a:rPr lang="en-US" b="1" dirty="0"/>
              <a:t>Warning Signs:</a:t>
            </a:r>
          </a:p>
          <a:p>
            <a:pPr>
              <a:buSzPts val="1400"/>
            </a:pPr>
            <a:r>
              <a:rPr lang="en-US" dirty="0"/>
              <a:t>Recent loss (father)/ Traumatic event</a:t>
            </a:r>
          </a:p>
          <a:p>
            <a:pPr>
              <a:buSzPts val="1400"/>
            </a:pPr>
            <a:r>
              <a:rPr lang="en-US" dirty="0"/>
              <a:t>Depression (sad, anxious, desperate)</a:t>
            </a:r>
          </a:p>
          <a:p>
            <a:pPr>
              <a:buSzPts val="1400"/>
            </a:pPr>
            <a:r>
              <a:rPr lang="en-US" dirty="0"/>
              <a:t>Change in chemical use</a:t>
            </a:r>
          </a:p>
          <a:p>
            <a:pPr>
              <a:buSzPts val="1400"/>
            </a:pPr>
            <a:endParaRPr lang="en-US" dirty="0"/>
          </a:p>
          <a:p>
            <a:pPr>
              <a:buSzPts val="1400"/>
            </a:pPr>
            <a:r>
              <a:rPr lang="en-US" b="1" dirty="0"/>
              <a:t>Verbal Warning:</a:t>
            </a:r>
          </a:p>
          <a:p>
            <a:pPr>
              <a:buSzPts val="1400"/>
            </a:pPr>
            <a:r>
              <a:rPr lang="en-US" dirty="0"/>
              <a:t>"It just isn't worth it.“</a:t>
            </a:r>
          </a:p>
          <a:p>
            <a:pPr>
              <a:buSzPts val="1400"/>
            </a:pPr>
            <a:endParaRPr lang="en-US" dirty="0"/>
          </a:p>
          <a:p>
            <a:pPr>
              <a:buSzPts val="1400"/>
            </a:pPr>
            <a:r>
              <a:rPr lang="en-US" b="1" dirty="0"/>
              <a:t>Went for drive. His pickup was found, totaled. He had been thrown 50 feet and died instantly of a broken neck.</a:t>
            </a:r>
          </a:p>
          <a:p>
            <a:pPr>
              <a:buSzPts val="1400"/>
            </a:pPr>
            <a:endParaRPr lang="en-US" b="1" dirty="0"/>
          </a:p>
          <a:p>
            <a:pPr>
              <a:buSzPts val="1400"/>
            </a:pPr>
            <a:endParaRPr dirty="0"/>
          </a:p>
        </p:txBody>
      </p:sp>
      <p:sp>
        <p:nvSpPr>
          <p:cNvPr id="620" name="Google Shape;620;p4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defTabSz="931774">
              <a:buSzPts val="1400"/>
              <a:defRPr/>
            </a:pPr>
            <a:fld id="{00000000-1234-1234-1234-123412341234}" type="slidenum">
              <a:rPr lang="en-US" sz="1800">
                <a:solidFill>
                  <a:srgbClr val="000000"/>
                </a:solidFill>
                <a:latin typeface="Arial"/>
              </a:rPr>
              <a:pPr defTabSz="931774">
                <a:buSzPts val="1400"/>
                <a:defRPr/>
              </a:pPr>
              <a:t>40</a:t>
            </a:fld>
            <a:endParaRPr sz="1800" dirty="0">
              <a:solidFill>
                <a:srgbClr val="000000"/>
              </a:solidFill>
              <a:latin typeface="Arial"/>
            </a:endParaRPr>
          </a:p>
        </p:txBody>
      </p:sp>
    </p:spTree>
    <p:extLst>
      <p:ext uri="{BB962C8B-B14F-4D97-AF65-F5344CB8AC3E}">
        <p14:creationId xmlns:p14="http://schemas.microsoft.com/office/powerpoint/2010/main" val="362264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Eugia slides 4- 20</a:t>
            </a:r>
          </a:p>
        </p:txBody>
      </p:sp>
      <p:sp>
        <p:nvSpPr>
          <p:cNvPr id="4" name="Slide Number Placeholder 3"/>
          <p:cNvSpPr>
            <a:spLocks noGrp="1"/>
          </p:cNvSpPr>
          <p:nvPr>
            <p:ph type="sldNum" sz="quarter" idx="5"/>
          </p:nvPr>
        </p:nvSpPr>
        <p:spPr/>
        <p:txBody>
          <a:bodyPr/>
          <a:lstStyle/>
          <a:p>
            <a:fld id="{49A0A564-09CE-451C-83B1-0ABE2436BA29}" type="slidenum">
              <a:rPr lang="en-US" smtClean="0"/>
              <a:t>4</a:t>
            </a:fld>
            <a:endParaRPr lang="en-US" dirty="0"/>
          </a:p>
        </p:txBody>
      </p:sp>
    </p:spTree>
    <p:extLst>
      <p:ext uri="{BB962C8B-B14F-4D97-AF65-F5344CB8AC3E}">
        <p14:creationId xmlns:p14="http://schemas.microsoft.com/office/powerpoint/2010/main" val="1256879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a:t>
            </a:r>
          </a:p>
          <a:p>
            <a:r>
              <a:rPr lang="en-US" dirty="0"/>
              <a:t>Lead- system-wide culture change committed to reducing suicides</a:t>
            </a:r>
          </a:p>
          <a:p>
            <a:r>
              <a:rPr lang="en-US" dirty="0"/>
              <a:t>Train- a competent, confident, and caring workforce.</a:t>
            </a:r>
          </a:p>
          <a:p>
            <a:r>
              <a:rPr lang="en-US" dirty="0"/>
              <a:t>Identify -individuals with suicide risk via comprehensive screening and assessment</a:t>
            </a:r>
          </a:p>
          <a:p>
            <a:r>
              <a:rPr lang="en-US" dirty="0"/>
              <a:t>Engage -all individuals at-risk of suicide using a suicide care management plan</a:t>
            </a:r>
          </a:p>
          <a:p>
            <a:r>
              <a:rPr lang="en-US" dirty="0"/>
              <a:t>Treat -suicidal thoughts and behaviors using evidence-based treatments</a:t>
            </a:r>
          </a:p>
          <a:p>
            <a:r>
              <a:rPr lang="en-US" dirty="0"/>
              <a:t>Transition-individuals through care with warm hand-offs and supportive contacts</a:t>
            </a:r>
          </a:p>
          <a:p>
            <a:r>
              <a:rPr lang="en-US" dirty="0"/>
              <a:t>Improve- policies and procedures through continuous quality improvement</a:t>
            </a:r>
          </a:p>
          <a:p>
            <a:endParaRPr lang="en-US" dirty="0"/>
          </a:p>
        </p:txBody>
      </p:sp>
      <p:sp>
        <p:nvSpPr>
          <p:cNvPr id="4" name="Slide Number Placeholder 3"/>
          <p:cNvSpPr>
            <a:spLocks noGrp="1"/>
          </p:cNvSpPr>
          <p:nvPr>
            <p:ph type="sldNum" sz="quarter" idx="5"/>
          </p:nvPr>
        </p:nvSpPr>
        <p:spPr/>
        <p:txBody>
          <a:bodyPr/>
          <a:lstStyle/>
          <a:p>
            <a:fld id="{49A0A564-09CE-451C-83B1-0ABE2436BA29}" type="slidenum">
              <a:rPr lang="en-US" smtClean="0"/>
              <a:t>41</a:t>
            </a:fld>
            <a:endParaRPr lang="en-US" dirty="0"/>
          </a:p>
        </p:txBody>
      </p:sp>
    </p:spTree>
    <p:extLst>
      <p:ext uri="{BB962C8B-B14F-4D97-AF65-F5344CB8AC3E}">
        <p14:creationId xmlns:p14="http://schemas.microsoft.com/office/powerpoint/2010/main" val="2924916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 </a:t>
            </a:r>
          </a:p>
        </p:txBody>
      </p:sp>
      <p:sp>
        <p:nvSpPr>
          <p:cNvPr id="4" name="Slide Number Placeholder 3"/>
          <p:cNvSpPr>
            <a:spLocks noGrp="1"/>
          </p:cNvSpPr>
          <p:nvPr>
            <p:ph type="sldNum" sz="quarter" idx="5"/>
          </p:nvPr>
        </p:nvSpPr>
        <p:spPr/>
        <p:txBody>
          <a:bodyPr/>
          <a:lstStyle/>
          <a:p>
            <a:fld id="{49A0A564-09CE-451C-83B1-0ABE2436BA29}" type="slidenum">
              <a:rPr lang="en-US" smtClean="0"/>
              <a:t>42</a:t>
            </a:fld>
            <a:endParaRPr lang="en-US" dirty="0"/>
          </a:p>
        </p:txBody>
      </p:sp>
    </p:spTree>
    <p:extLst>
      <p:ext uri="{BB962C8B-B14F-4D97-AF65-F5344CB8AC3E}">
        <p14:creationId xmlns:p14="http://schemas.microsoft.com/office/powerpoint/2010/main" val="3485371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 </a:t>
            </a:r>
          </a:p>
          <a:p>
            <a:endParaRPr lang="en-US" dirty="0"/>
          </a:p>
          <a:p>
            <a:r>
              <a:rPr lang="en-US" dirty="0"/>
              <a:t>Staff and student roles as gatekeepers in suicide prevention and intervention</a:t>
            </a:r>
            <a:br>
              <a:rPr lang="en-US" dirty="0"/>
            </a:br>
            <a:endParaRPr lang="en-US" dirty="0"/>
          </a:p>
          <a:p>
            <a:r>
              <a:rPr lang="en-US" dirty="0"/>
              <a:t>Gatekeepers are responsible center staff who spend time with students that might be vulnerable to depression and suicidal thoughts and student peers.</a:t>
            </a:r>
          </a:p>
          <a:p>
            <a:r>
              <a:rPr lang="en-US" dirty="0"/>
              <a:t>Research indicates that gatekeeper training can impact four important factors—knowledge, perceptions about depression and suicide prevention, reluctance, and self-efficacy—and that changes in these factors can influence intervention behavior. </a:t>
            </a:r>
          </a:p>
          <a:p>
            <a:r>
              <a:rPr lang="en-US" dirty="0"/>
              <a:t>There are several programs: SOS, QPR, MHFA, Psychological First Aid and more!</a:t>
            </a:r>
          </a:p>
          <a:p>
            <a:endParaRPr lang="en-US" dirty="0"/>
          </a:p>
        </p:txBody>
      </p:sp>
      <p:sp>
        <p:nvSpPr>
          <p:cNvPr id="4" name="Slide Number Placeholder 3"/>
          <p:cNvSpPr>
            <a:spLocks noGrp="1"/>
          </p:cNvSpPr>
          <p:nvPr>
            <p:ph type="sldNum" sz="quarter" idx="5"/>
          </p:nvPr>
        </p:nvSpPr>
        <p:spPr/>
        <p:txBody>
          <a:bodyPr/>
          <a:lstStyle/>
          <a:p>
            <a:fld id="{49A0A564-09CE-451C-83B1-0ABE2436BA29}" type="slidenum">
              <a:rPr lang="en-US" smtClean="0"/>
              <a:t>43</a:t>
            </a:fld>
            <a:endParaRPr lang="en-US" dirty="0"/>
          </a:p>
        </p:txBody>
      </p:sp>
    </p:spTree>
    <p:extLst>
      <p:ext uri="{BB962C8B-B14F-4D97-AF65-F5344CB8AC3E}">
        <p14:creationId xmlns:p14="http://schemas.microsoft.com/office/powerpoint/2010/main" val="3105671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Val- 5 sec</a:t>
            </a:r>
          </a:p>
        </p:txBody>
      </p:sp>
      <p:sp>
        <p:nvSpPr>
          <p:cNvPr id="4" name="Slide Number Placeholder 3"/>
          <p:cNvSpPr>
            <a:spLocks noGrp="1"/>
          </p:cNvSpPr>
          <p:nvPr>
            <p:ph type="sldNum" sz="quarter" idx="5"/>
          </p:nvPr>
        </p:nvSpPr>
        <p:spPr/>
        <p:txBody>
          <a:bodyPr/>
          <a:lstStyle/>
          <a:p>
            <a:fld id="{49A0A564-09CE-451C-83B1-0ABE2436BA29}" type="slidenum">
              <a:rPr lang="en-US" smtClean="0"/>
              <a:t>44</a:t>
            </a:fld>
            <a:endParaRPr lang="en-US" dirty="0"/>
          </a:p>
        </p:txBody>
      </p:sp>
    </p:spTree>
    <p:extLst>
      <p:ext uri="{BB962C8B-B14F-4D97-AF65-F5344CB8AC3E}">
        <p14:creationId xmlns:p14="http://schemas.microsoft.com/office/powerpoint/2010/main" val="4215365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Val- 5 sec</a:t>
            </a:r>
          </a:p>
        </p:txBody>
      </p:sp>
      <p:sp>
        <p:nvSpPr>
          <p:cNvPr id="4" name="Slide Number Placeholder 3"/>
          <p:cNvSpPr>
            <a:spLocks noGrp="1"/>
          </p:cNvSpPr>
          <p:nvPr>
            <p:ph type="sldNum" sz="quarter" idx="5"/>
          </p:nvPr>
        </p:nvSpPr>
        <p:spPr/>
        <p:txBody>
          <a:bodyPr/>
          <a:lstStyle/>
          <a:p>
            <a:fld id="{49A0A564-09CE-451C-83B1-0ABE2436BA29}" type="slidenum">
              <a:rPr lang="en-US" smtClean="0"/>
              <a:t>45</a:t>
            </a:fld>
            <a:endParaRPr lang="en-US" dirty="0"/>
          </a:p>
        </p:txBody>
      </p:sp>
    </p:spTree>
    <p:extLst>
      <p:ext uri="{BB962C8B-B14F-4D97-AF65-F5344CB8AC3E}">
        <p14:creationId xmlns:p14="http://schemas.microsoft.com/office/powerpoint/2010/main" val="3190722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a:t>
            </a:r>
          </a:p>
          <a:p>
            <a:r>
              <a:rPr lang="en-US" dirty="0"/>
              <a:t>Lead- system-wide culture change committed to reducing suicides</a:t>
            </a:r>
          </a:p>
          <a:p>
            <a:r>
              <a:rPr lang="en-US" dirty="0"/>
              <a:t>Train- a competent, confident, and caring workforce.</a:t>
            </a:r>
          </a:p>
          <a:p>
            <a:r>
              <a:rPr lang="en-US" dirty="0"/>
              <a:t>Identify -individuals with suicide risk via comprehensive screening and assessment</a:t>
            </a:r>
          </a:p>
          <a:p>
            <a:r>
              <a:rPr lang="en-US" dirty="0"/>
              <a:t>Engage -all individuals at-risk of suicide using a suicide care management plan</a:t>
            </a:r>
          </a:p>
          <a:p>
            <a:r>
              <a:rPr lang="en-US" dirty="0"/>
              <a:t>Treat -suicidal thoughts and behaviors using evidence-based treatments</a:t>
            </a:r>
          </a:p>
          <a:p>
            <a:r>
              <a:rPr lang="en-US" dirty="0"/>
              <a:t>Transition-individuals through care with warm hand-offs and supportive contacts</a:t>
            </a:r>
          </a:p>
          <a:p>
            <a:r>
              <a:rPr lang="en-US" dirty="0"/>
              <a:t>Improve- policies and procedures through continuous quality improvement</a:t>
            </a:r>
          </a:p>
          <a:p>
            <a:endParaRPr lang="en-US" dirty="0"/>
          </a:p>
        </p:txBody>
      </p:sp>
      <p:sp>
        <p:nvSpPr>
          <p:cNvPr id="4" name="Slide Number Placeholder 3"/>
          <p:cNvSpPr>
            <a:spLocks noGrp="1"/>
          </p:cNvSpPr>
          <p:nvPr>
            <p:ph type="sldNum" sz="quarter" idx="5"/>
          </p:nvPr>
        </p:nvSpPr>
        <p:spPr/>
        <p:txBody>
          <a:bodyPr/>
          <a:lstStyle/>
          <a:p>
            <a:fld id="{49A0A564-09CE-451C-83B1-0ABE2436BA29}" type="slidenum">
              <a:rPr lang="en-US" smtClean="0"/>
              <a:t>46</a:t>
            </a:fld>
            <a:endParaRPr lang="en-US" dirty="0"/>
          </a:p>
        </p:txBody>
      </p:sp>
    </p:spTree>
    <p:extLst>
      <p:ext uri="{BB962C8B-B14F-4D97-AF65-F5344CB8AC3E}">
        <p14:creationId xmlns:p14="http://schemas.microsoft.com/office/powerpoint/2010/main" val="1600048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a:t>
            </a:r>
          </a:p>
          <a:p>
            <a:r>
              <a:rPr lang="en-US" dirty="0"/>
              <a:t>In 2018, the National Action Alliance for Suicide Prevention (Action Alliance) published Recommended Standard Care for</a:t>
            </a:r>
          </a:p>
          <a:p>
            <a:r>
              <a:rPr lang="en-US" dirty="0"/>
              <a:t>People with Suicide Risk: Making Health Care Suicide Safe. The report suggested suicide screening, with indicated care as needed, for all individuals receiving</a:t>
            </a:r>
          </a:p>
          <a:p>
            <a:r>
              <a:rPr lang="en-US" dirty="0"/>
              <a:t>care for behavioral health conditions as a core responsibility for health care organizations</a:t>
            </a:r>
          </a:p>
          <a:p>
            <a:endParaRPr lang="en-US" dirty="0"/>
          </a:p>
          <a:p>
            <a:r>
              <a:rPr lang="en-US" dirty="0"/>
              <a:t>An Addendum to the 2018 Recommended Standard Care for People with Suicide Risk: Making Health Care Suicide Safe. The COVID-19 pandemic has prompted a rapid shift</a:t>
            </a:r>
          </a:p>
          <a:p>
            <a:r>
              <a:rPr lang="en-US" dirty="0"/>
              <a:t>from traditional face-to-face health care encounters to various forms of virtual care, including telephone encounters, video encounters, asynchronous or “chat”</a:t>
            </a:r>
          </a:p>
          <a:p>
            <a:r>
              <a:rPr lang="en-US" dirty="0"/>
              <a:t>Meetings.  </a:t>
            </a:r>
          </a:p>
          <a:p>
            <a:r>
              <a:rPr lang="en-US" dirty="0"/>
              <a:t>.</a:t>
            </a:r>
          </a:p>
        </p:txBody>
      </p:sp>
      <p:sp>
        <p:nvSpPr>
          <p:cNvPr id="4" name="Slide Number Placeholder 3"/>
          <p:cNvSpPr>
            <a:spLocks noGrp="1"/>
          </p:cNvSpPr>
          <p:nvPr>
            <p:ph type="sldNum" sz="quarter" idx="5"/>
          </p:nvPr>
        </p:nvSpPr>
        <p:spPr/>
        <p:txBody>
          <a:bodyPr/>
          <a:lstStyle/>
          <a:p>
            <a:pPr defTabSz="931774"/>
            <a:fld id="{49A0A564-09CE-451C-83B1-0ABE2436BA29}" type="slidenum">
              <a:rPr lang="en-US">
                <a:solidFill>
                  <a:prstClr val="black"/>
                </a:solidFill>
                <a:latin typeface="Calibri" panose="020F0502020204030204"/>
              </a:rPr>
              <a:pPr defTabSz="931774"/>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363767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 and Eugia</a:t>
            </a:r>
          </a:p>
        </p:txBody>
      </p:sp>
      <p:sp>
        <p:nvSpPr>
          <p:cNvPr id="4" name="Slide Number Placeholder 3"/>
          <p:cNvSpPr>
            <a:spLocks noGrp="1"/>
          </p:cNvSpPr>
          <p:nvPr>
            <p:ph type="sldNum" sz="quarter" idx="5"/>
          </p:nvPr>
        </p:nvSpPr>
        <p:spPr/>
        <p:txBody>
          <a:bodyPr/>
          <a:lstStyle/>
          <a:p>
            <a:fld id="{3E8D216C-F5E8-4C31-BCEE-E5331F6665FD}" type="slidenum">
              <a:rPr lang="en-US" smtClean="0"/>
              <a:t>48</a:t>
            </a:fld>
            <a:endParaRPr lang="en-US" dirty="0"/>
          </a:p>
        </p:txBody>
      </p:sp>
    </p:spTree>
    <p:extLst>
      <p:ext uri="{BB962C8B-B14F-4D97-AF65-F5344CB8AC3E}">
        <p14:creationId xmlns:p14="http://schemas.microsoft.com/office/powerpoint/2010/main" val="411404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 want to define suicide to include 3 aspects of the phenomenon: Suicidal ideation, Suicide Attempt, and Suicide. </a:t>
            </a:r>
          </a:p>
          <a:p>
            <a:endParaRPr lang="en-US" dirty="0"/>
          </a:p>
          <a:p>
            <a:r>
              <a:rPr lang="en-US" dirty="0"/>
              <a:t>Self-directed violence (SDV) encompasses a range of violent behaviors, including acts of fatal and nonfatal suicidal</a:t>
            </a:r>
          </a:p>
          <a:p>
            <a:r>
              <a:rPr lang="en-US" dirty="0"/>
              <a:t>behavior, and non-suicidal intentional self-harm (i.e., behaviors where the intention is not to kill oneself, as in self mutilation). Though not a behavior, we have chosen to include suicidal ideation (i.e., thinking about, considering, or planning for suicide) in this document due to its association with self-directed violent behavior.</a:t>
            </a:r>
          </a:p>
          <a:p>
            <a:endParaRPr lang="en-US" dirty="0"/>
          </a:p>
          <a:p>
            <a:r>
              <a:rPr lang="en-US" dirty="0"/>
              <a:t> The National Center for Injury Prevention and Control (NCIPC) has adopted the public health approach to systematically address the</a:t>
            </a:r>
          </a:p>
          <a:p>
            <a:r>
              <a:rPr lang="en-US" dirty="0"/>
              <a:t>problem of self-directed violence. The public health approach involves the following: defining and describing the</a:t>
            </a:r>
          </a:p>
          <a:p>
            <a:r>
              <a:rPr lang="en-US" dirty="0"/>
              <a:t>nature of the problem; studying the factors that increase or lower risk; developing and evaluating ways to prevent the</a:t>
            </a:r>
          </a:p>
          <a:p>
            <a:r>
              <a:rPr lang="en-US" dirty="0"/>
              <a:t>problem; and implementing interventions and disseminating information.</a:t>
            </a:r>
          </a:p>
          <a:p>
            <a:endParaRPr lang="en-US" dirty="0"/>
          </a:p>
          <a:p>
            <a:r>
              <a:rPr lang="en-US" dirty="0"/>
              <a:t>Each of these aspects will be talked about in terms of risk factors, prevalence rates, and prevention strategies. Let’s first talk about a few facts…</a:t>
            </a:r>
          </a:p>
        </p:txBody>
      </p:sp>
      <p:sp>
        <p:nvSpPr>
          <p:cNvPr id="4" name="Slide Number Placeholder 3"/>
          <p:cNvSpPr>
            <a:spLocks noGrp="1"/>
          </p:cNvSpPr>
          <p:nvPr>
            <p:ph type="sldNum" sz="quarter" idx="5"/>
          </p:nvPr>
        </p:nvSpPr>
        <p:spPr/>
        <p:txBody>
          <a:bodyPr/>
          <a:lstStyle/>
          <a:p>
            <a:fld id="{2E6AD70A-2F49-4767-8C5A-4AE7D6A1A556}" type="slidenum">
              <a:rPr lang="en-US" smtClean="0"/>
              <a:t>5</a:t>
            </a:fld>
            <a:endParaRPr lang="en-US" dirty="0"/>
          </a:p>
        </p:txBody>
      </p:sp>
    </p:spTree>
    <p:extLst>
      <p:ext uri="{BB962C8B-B14F-4D97-AF65-F5344CB8AC3E}">
        <p14:creationId xmlns:p14="http://schemas.microsoft.com/office/powerpoint/2010/main" val="209761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a:p>
            <a:r>
              <a:rPr lang="en-US" dirty="0"/>
              <a:t>According to the World Health Organization, suicide is the second leading cause of death among 15-29 year-olds globally</a:t>
            </a:r>
          </a:p>
          <a:p>
            <a:endParaRPr lang="en-US" dirty="0"/>
          </a:p>
          <a:p>
            <a:r>
              <a:rPr lang="en-US" dirty="0"/>
              <a:t>Suicide among children and adolescents 10 to 17 years of age is the second leading cause of death, up from the 4th leading cause of death 10 years ago (Rufino &amp; Patriquin, 2019)</a:t>
            </a:r>
          </a:p>
          <a:p>
            <a:endParaRPr lang="en-US" dirty="0"/>
          </a:p>
          <a:p>
            <a:r>
              <a:rPr lang="en-US" dirty="0"/>
              <a:t>Many more men than women die by suicide, but it is the most frequent cause of death among females ages 10-19</a:t>
            </a:r>
          </a:p>
          <a:p>
            <a:endParaRPr lang="en-US" dirty="0"/>
          </a:p>
          <a:p>
            <a:r>
              <a:rPr lang="en-US" dirty="0"/>
              <a:t>About 2.5% of the population makes at least 1 suicide attempt over the course of their life (Nock et al., 2008; Borges et al., 2010)</a:t>
            </a:r>
          </a:p>
          <a:p>
            <a:r>
              <a:rPr lang="en-US" dirty="0">
                <a:latin typeface="Calibri" panose="020F050202020403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idx="10"/>
          </p:nvPr>
        </p:nvSpPr>
        <p:spPr/>
        <p:txBody>
          <a:bodyPr/>
          <a:lstStyle/>
          <a:p>
            <a:pPr defTabSz="931774">
              <a:buClr>
                <a:srgbClr val="000000"/>
              </a:buClr>
              <a:buSzPts val="1200"/>
              <a:defRPr/>
            </a:pPr>
            <a:fld id="{00000000-1234-1234-1234-123412341234}" type="slidenum">
              <a:rPr lang="en-US">
                <a:solidFill>
                  <a:srgbClr val="000000"/>
                </a:solidFill>
                <a:latin typeface="Calibri"/>
                <a:ea typeface="Calibri"/>
                <a:cs typeface="Calibri"/>
                <a:sym typeface="Calibri"/>
              </a:rPr>
              <a:pPr defTabSz="931774">
                <a:buClr>
                  <a:srgbClr val="000000"/>
                </a:buClr>
                <a:buSzPts val="1200"/>
                <a:defRPr/>
              </a:pPr>
              <a:t>6</a:t>
            </a:fld>
            <a:endParaRPr lang="en-US"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8763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If you look closely at these data, you will see that across all races and genders, suicide rates have increased between 1999 and 2017.</a:t>
            </a:r>
          </a:p>
          <a:p>
            <a:pPr defTabSz="931774">
              <a:defRPr/>
            </a:pPr>
            <a:endParaRPr lang="en-US" dirty="0"/>
          </a:p>
          <a:p>
            <a:pPr defTabSz="931774">
              <a:defRPr/>
            </a:pPr>
            <a:r>
              <a:rPr lang="en-US" dirty="0"/>
              <a:t>The * means that the “f</a:t>
            </a:r>
            <a:r>
              <a:rPr lang="en-US" b="0" i="0" dirty="0">
                <a:solidFill>
                  <a:srgbClr val="000000"/>
                </a:solidFill>
                <a:effectLst/>
                <a:latin typeface="Open Sans" panose="020B0606030504020204" pitchFamily="34" charset="0"/>
              </a:rPr>
              <a:t>igure does not meet standards of reliability or precision; based on fewer than 20 cases.”</a:t>
            </a:r>
          </a:p>
          <a:p>
            <a:pPr defTabSz="931774">
              <a:defRPr/>
            </a:pPr>
            <a:endParaRPr lang="en-US" dirty="0"/>
          </a:p>
          <a:p>
            <a:pPr defTabSz="931774">
              <a:defRPr/>
            </a:pPr>
            <a:r>
              <a:rPr lang="en-US" dirty="0"/>
              <a:t>The suicide death rate among Black youth has been found to be increasing faster than any other racial/ethnic group. In fact, one study’s findings indicated that suicide attempts rose by 73% between 1991-2017 for Black adolescents (boy and girls), while injury by attempt rose by 122% for adolescent Black boys during that time period. This would suggest that Black males are engaging in more lethal means when attempting suicide.</a:t>
            </a:r>
          </a:p>
          <a:p>
            <a:pPr defTabSz="931774">
              <a:defRPr/>
            </a:pPr>
            <a:endParaRPr lang="en-US" b="1" dirty="0"/>
          </a:p>
          <a:p>
            <a:pPr defTabSz="931774">
              <a:defRPr/>
            </a:pPr>
            <a:r>
              <a:rPr lang="en-US" dirty="0"/>
              <a:t>Another interesting trend arose from data on Black youth:</a:t>
            </a:r>
            <a:r>
              <a:rPr lang="en-US" b="1" dirty="0"/>
              <a:t> African American youth have seen an exponential increase in rates of suicide while reports of suicidal ideation and attempts have decreased. </a:t>
            </a:r>
            <a:r>
              <a:rPr lang="en-US" dirty="0"/>
              <a:t>This very startling trend in suicide rates suggests that Black youth are </a:t>
            </a:r>
            <a:r>
              <a:rPr lang="en-US" b="1" i="1" dirty="0"/>
              <a:t>completing</a:t>
            </a:r>
            <a:r>
              <a:rPr lang="en-US" dirty="0"/>
              <a:t> suicides though there are few indicators they are </a:t>
            </a:r>
            <a:r>
              <a:rPr lang="en-US" u="sng" dirty="0"/>
              <a:t>contemplating</a:t>
            </a:r>
            <a:r>
              <a:rPr lang="en-US" dirty="0"/>
              <a:t> the act. </a:t>
            </a:r>
          </a:p>
          <a:p>
            <a:pPr defTabSz="931774">
              <a:defRPr/>
            </a:pPr>
            <a:endParaRPr lang="en-US" dirty="0"/>
          </a:p>
          <a:p>
            <a:pPr defTabSz="931774">
              <a:defRPr/>
            </a:pPr>
            <a:r>
              <a:rPr lang="en-US" u="sng" dirty="0"/>
              <a:t>Hispanic</a:t>
            </a:r>
          </a:p>
          <a:p>
            <a:pPr defTabSz="931774">
              <a:defRPr/>
            </a:pPr>
            <a:r>
              <a:rPr lang="en-US" dirty="0"/>
              <a:t>You’ll also note an increase in suicide among Hispanic males and females. Hispanic youth in the U.S. [Silva and van Orden, 2018) were more likely to report seriously considering attempting suicide, making a suicide plan, and attempting suicide than their non-Hispanic peers. Acculturation stress – difficulty associated with adapting to cultural differences in language, customs, values, nots of appropriate behavior and being of minority status-- has been linked to increased risk for suicide ideation, attempts and fatalities in U.S.-born Hispanics. And, Hispanics of Puerto Rican descent report the highest frequency of suicide ideation and attempts compared to Hispanics of Mexican or Cuban descent.</a:t>
            </a:r>
          </a:p>
          <a:p>
            <a:pPr defTabSz="931774">
              <a:defRPr/>
            </a:pPr>
            <a:endParaRPr lang="en-US" dirty="0"/>
          </a:p>
          <a:p>
            <a:pPr defTabSz="931774">
              <a:defRPr/>
            </a:pPr>
            <a:r>
              <a:rPr lang="en-US" u="sng" dirty="0"/>
              <a:t>Asian and Pacific Islander </a:t>
            </a:r>
            <a:r>
              <a:rPr lang="en-US" dirty="0"/>
              <a:t>– encompasses a large number of subgroups</a:t>
            </a:r>
          </a:p>
          <a:p>
            <a:pPr defTabSz="931774">
              <a:defRPr/>
            </a:pPr>
            <a:r>
              <a:rPr lang="en-US" dirty="0"/>
              <a:t>In addition to acculturation stress, a 2015 study [Wyatt et al., 2015] suggested that, for Asian American and Pacific Island youth, vulnerability to social exclusion or marginalization (also know as racial triangulation theory not fully being able to integrate into U.S. society) contributes to decreased self-esteem and increased anxiety and depression, all of which are associated with increased rates of suicide. Other risk factors such as discrimination, low emotional support, conflict with family were risk factors for depression and increased suicidal behavior.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6AD70A-2F49-4767-8C5A-4AE7D6A1A556}" type="slidenum">
              <a:rPr lang="en-US" smtClean="0"/>
              <a:t>7</a:t>
            </a:fld>
            <a:endParaRPr lang="en-US" dirty="0"/>
          </a:p>
        </p:txBody>
      </p:sp>
    </p:spTree>
    <p:extLst>
      <p:ext uri="{BB962C8B-B14F-4D97-AF65-F5344CB8AC3E}">
        <p14:creationId xmlns:p14="http://schemas.microsoft.com/office/powerpoint/2010/main" val="289613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look at this map and identify your Region or state. </a:t>
            </a:r>
          </a:p>
          <a:p>
            <a:endParaRPr lang="en-US" dirty="0"/>
          </a:p>
          <a:p>
            <a:r>
              <a:rPr lang="en-US" dirty="0"/>
              <a:t>Dark Blue: 19.5 – 25.0 per 100,000 (e.g., Alaska)</a:t>
            </a:r>
          </a:p>
          <a:p>
            <a:r>
              <a:rPr lang="en-US" dirty="0"/>
              <a:t>Medium Dark Blue: 17.4 – 19.5 (e.g., Oregon)</a:t>
            </a:r>
          </a:p>
          <a:p>
            <a:r>
              <a:rPr lang="en-US" dirty="0"/>
              <a:t>Medium Blue: 15.1 – 17.4 (e.g., Florida)</a:t>
            </a:r>
          </a:p>
          <a:p>
            <a:r>
              <a:rPr lang="en-US" dirty="0"/>
              <a:t>Light Blue: 11.8 – 15.1 (e.g., Texas)</a:t>
            </a:r>
          </a:p>
          <a:p>
            <a:r>
              <a:rPr lang="en-US" dirty="0"/>
              <a:t>Pale Blue: 7.4 – 11.8 (e.g., California)</a:t>
            </a:r>
          </a:p>
        </p:txBody>
      </p:sp>
      <p:sp>
        <p:nvSpPr>
          <p:cNvPr id="4" name="Slide Number Placeholder 3"/>
          <p:cNvSpPr>
            <a:spLocks noGrp="1"/>
          </p:cNvSpPr>
          <p:nvPr>
            <p:ph type="sldNum" sz="quarter" idx="5"/>
          </p:nvPr>
        </p:nvSpPr>
        <p:spPr/>
        <p:txBody>
          <a:bodyPr/>
          <a:lstStyle/>
          <a:p>
            <a:fld id="{2E6AD70A-2F49-4767-8C5A-4AE7D6A1A556}" type="slidenum">
              <a:rPr lang="en-US" smtClean="0"/>
              <a:t>8</a:t>
            </a:fld>
            <a:endParaRPr lang="en-US" dirty="0"/>
          </a:p>
        </p:txBody>
      </p:sp>
    </p:spTree>
    <p:extLst>
      <p:ext uri="{BB962C8B-B14F-4D97-AF65-F5344CB8AC3E}">
        <p14:creationId xmlns:p14="http://schemas.microsoft.com/office/powerpoint/2010/main" val="57280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2017, the national rate of death by suicide for persons aged 15-24 was 17.5 per 100,000.  </a:t>
            </a:r>
          </a:p>
          <a:p>
            <a:r>
              <a:rPr lang="en-US" dirty="0"/>
              <a:t> </a:t>
            </a:r>
          </a:p>
          <a:p>
            <a:r>
              <a:rPr lang="en-US" dirty="0"/>
              <a:t>In PY 2019, Job Corps’ rate of death from suicide was 27.6 per 100,000.</a:t>
            </a:r>
          </a:p>
          <a:p>
            <a:endParaRPr lang="en-US" dirty="0"/>
          </a:p>
          <a:p>
            <a:r>
              <a:rPr lang="en-US" dirty="0"/>
              <a:t>Here, we see that one suicide was completed by an American Indian/Alaska Native student</a:t>
            </a:r>
          </a:p>
          <a:p>
            <a:r>
              <a:rPr lang="en-US" dirty="0"/>
              <a:t>Risk factors for this segment of the population include younger age, lower education and income, unemployment, parent psychopathology, childhood adversities, and presence of diverse mental disorders, some of which are consistent with other ethnic minority </a:t>
            </a:r>
          </a:p>
        </p:txBody>
      </p:sp>
      <p:sp>
        <p:nvSpPr>
          <p:cNvPr id="4" name="Slide Number Placeholder 3"/>
          <p:cNvSpPr>
            <a:spLocks noGrp="1"/>
          </p:cNvSpPr>
          <p:nvPr>
            <p:ph type="sldNum" sz="quarter" idx="5"/>
          </p:nvPr>
        </p:nvSpPr>
        <p:spPr/>
        <p:txBody>
          <a:bodyPr/>
          <a:lstStyle/>
          <a:p>
            <a:pPr algn="l" defTabSz="931774">
              <a:defRPr/>
            </a:pPr>
            <a:fld id="{5CE293F9-18C0-4BCC-A95F-E316310B28EA}" type="slidenum">
              <a:rPr lang="en-US" sz="1800">
                <a:solidFill>
                  <a:srgbClr val="000000"/>
                </a:solidFill>
                <a:latin typeface="Arial"/>
              </a:rPr>
              <a:pPr algn="l" defTabSz="931774">
                <a:defRPr/>
              </a:pPr>
              <a:t>9</a:t>
            </a:fld>
            <a:endParaRPr lang="en-US" sz="1800" dirty="0">
              <a:solidFill>
                <a:srgbClr val="000000"/>
              </a:solidFill>
              <a:latin typeface="Arial"/>
            </a:endParaRPr>
          </a:p>
        </p:txBody>
      </p:sp>
    </p:spTree>
    <p:extLst>
      <p:ext uri="{BB962C8B-B14F-4D97-AF65-F5344CB8AC3E}">
        <p14:creationId xmlns:p14="http://schemas.microsoft.com/office/powerpoint/2010/main" val="2146449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01AE-BA5D-45B1-BA08-440D61419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0763F6-C892-49BC-9A29-CDB9E13B29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A6104D-FD17-42B3-94B8-7E22020ED860}"/>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5" name="Footer Placeholder 4">
            <a:extLst>
              <a:ext uri="{FF2B5EF4-FFF2-40B4-BE49-F238E27FC236}">
                <a16:creationId xmlns:a16="http://schemas.microsoft.com/office/drawing/2014/main" id="{E03E48F5-1575-40D6-9A9B-3AC16E8CC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D4CDA1-A755-4677-ACCE-2F654DC111FF}"/>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3509807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776F-74B3-4701-9488-FA769D5CD9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7E71B5-58E1-4EB0-B46D-660E4188A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C7022-BB59-4C01-9734-62AFF0878E99}"/>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5" name="Footer Placeholder 4">
            <a:extLst>
              <a:ext uri="{FF2B5EF4-FFF2-40B4-BE49-F238E27FC236}">
                <a16:creationId xmlns:a16="http://schemas.microsoft.com/office/drawing/2014/main" id="{7CCED0A2-BD52-4BC0-BA99-0B44F16A75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79EE49-F38E-4B41-9424-363F4A39D718}"/>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21600426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0_Team">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737913" y="1799326"/>
            <a:ext cx="3169307"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solidFill>
              <a:schemeClr val="bg1"/>
            </a:solid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dirty="0"/>
              <a:t>Click icon to add picture</a:t>
            </a:r>
          </a:p>
        </p:txBody>
      </p:sp>
      <p:sp>
        <p:nvSpPr>
          <p:cNvPr id="14" name="Picture Placeholder 13"/>
          <p:cNvSpPr>
            <a:spLocks noGrp="1"/>
          </p:cNvSpPr>
          <p:nvPr>
            <p:ph type="pic" sz="quarter" idx="12"/>
          </p:nvPr>
        </p:nvSpPr>
        <p:spPr>
          <a:xfrm>
            <a:off x="4502255" y="1799326"/>
            <a:ext cx="3169307"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solidFill>
              <a:schemeClr val="bg1"/>
            </a:solid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dirty="0"/>
              <a:t>Click icon to add picture</a:t>
            </a:r>
          </a:p>
        </p:txBody>
      </p:sp>
      <p:sp>
        <p:nvSpPr>
          <p:cNvPr id="13" name="Picture Placeholder 12"/>
          <p:cNvSpPr>
            <a:spLocks noGrp="1"/>
          </p:cNvSpPr>
          <p:nvPr>
            <p:ph type="pic" sz="quarter" idx="13"/>
          </p:nvPr>
        </p:nvSpPr>
        <p:spPr>
          <a:xfrm>
            <a:off x="8266596" y="1799326"/>
            <a:ext cx="3169307"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solidFill>
              <a:schemeClr val="bg1"/>
            </a:solid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dirty="0"/>
              <a:t>Click icon to add picture</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710332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1_Team">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528658" y="1532470"/>
            <a:ext cx="3587820"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no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dirty="0"/>
              <a:t>Click icon to add picture</a:t>
            </a:r>
          </a:p>
        </p:txBody>
      </p:sp>
      <p:sp>
        <p:nvSpPr>
          <p:cNvPr id="14" name="Picture Placeholder 13"/>
          <p:cNvSpPr>
            <a:spLocks noGrp="1"/>
          </p:cNvSpPr>
          <p:nvPr>
            <p:ph type="pic" sz="quarter" idx="12"/>
          </p:nvPr>
        </p:nvSpPr>
        <p:spPr>
          <a:xfrm>
            <a:off x="4292998" y="1532470"/>
            <a:ext cx="3587823"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no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dirty="0"/>
              <a:t>Click icon to add picture</a:t>
            </a:r>
          </a:p>
        </p:txBody>
      </p:sp>
      <p:sp>
        <p:nvSpPr>
          <p:cNvPr id="13" name="Picture Placeholder 12"/>
          <p:cNvSpPr>
            <a:spLocks noGrp="1"/>
          </p:cNvSpPr>
          <p:nvPr>
            <p:ph type="pic" sz="quarter" idx="13"/>
          </p:nvPr>
        </p:nvSpPr>
        <p:spPr>
          <a:xfrm>
            <a:off x="8057342" y="1532470"/>
            <a:ext cx="3587821"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no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dirty="0"/>
              <a:t>Click icon to add picture</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0363603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4_Team">
    <p:spTree>
      <p:nvGrpSpPr>
        <p:cNvPr id="1" name=""/>
        <p:cNvGrpSpPr/>
        <p:nvPr/>
      </p:nvGrpSpPr>
      <p:grpSpPr>
        <a:xfrm>
          <a:off x="0" y="0"/>
          <a:ext cx="0" cy="0"/>
          <a:chOff x="0" y="0"/>
          <a:chExt cx="0" cy="0"/>
        </a:xfrm>
      </p:grpSpPr>
      <p:sp>
        <p:nvSpPr>
          <p:cNvPr id="8" name="Picture Placeholder 7"/>
          <p:cNvSpPr>
            <a:spLocks noGrp="1"/>
          </p:cNvSpPr>
          <p:nvPr>
            <p:ph type="pic" sz="quarter" idx="53"/>
          </p:nvPr>
        </p:nvSpPr>
        <p:spPr>
          <a:xfrm>
            <a:off x="809925"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dirty="0"/>
              <a:t>Click icon to add picture</a:t>
            </a:r>
          </a:p>
        </p:txBody>
      </p:sp>
      <p:sp>
        <p:nvSpPr>
          <p:cNvPr id="9" name="Picture Placeholder 7"/>
          <p:cNvSpPr>
            <a:spLocks noGrp="1"/>
          </p:cNvSpPr>
          <p:nvPr>
            <p:ph type="pic" sz="quarter" idx="54"/>
          </p:nvPr>
        </p:nvSpPr>
        <p:spPr>
          <a:xfrm>
            <a:off x="3490773"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dirty="0"/>
              <a:t>Click icon to add picture</a:t>
            </a:r>
          </a:p>
        </p:txBody>
      </p:sp>
      <p:sp>
        <p:nvSpPr>
          <p:cNvPr id="10" name="Picture Placeholder 7"/>
          <p:cNvSpPr>
            <a:spLocks noGrp="1"/>
          </p:cNvSpPr>
          <p:nvPr>
            <p:ph type="pic" sz="quarter" idx="58"/>
          </p:nvPr>
        </p:nvSpPr>
        <p:spPr>
          <a:xfrm>
            <a:off x="6171621"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dirty="0"/>
              <a:t>Click icon to add picture</a:t>
            </a:r>
          </a:p>
        </p:txBody>
      </p:sp>
      <p:sp>
        <p:nvSpPr>
          <p:cNvPr id="11" name="Picture Placeholder 7"/>
          <p:cNvSpPr>
            <a:spLocks noGrp="1"/>
          </p:cNvSpPr>
          <p:nvPr>
            <p:ph type="pic" sz="quarter" idx="62"/>
          </p:nvPr>
        </p:nvSpPr>
        <p:spPr>
          <a:xfrm>
            <a:off x="8852471"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dirty="0"/>
              <a:t>Click icon to add picture</a:t>
            </a:r>
          </a:p>
        </p:txBody>
      </p:sp>
      <p:sp>
        <p:nvSpPr>
          <p:cNvPr id="1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70098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0" y="0"/>
            <a:ext cx="6099859" cy="6858000"/>
          </a:xfrm>
          <a:prstGeom prst="rect">
            <a:avLst/>
          </a:prstGeom>
          <a:solidFill>
            <a:schemeClr val="bg1">
              <a:lumMod val="95000"/>
            </a:schemeClr>
          </a:solidFill>
        </p:spPr>
        <p:txBody>
          <a:bodyPr bIns="365760" anchor="b"/>
          <a:lstStyle>
            <a:lvl1pPr marL="0" indent="0" algn="ctr">
              <a:buFontTx/>
              <a:buNone/>
              <a:defRPr sz="2000">
                <a:solidFill>
                  <a:schemeClr val="bg1">
                    <a:lumMod val="65000"/>
                  </a:schemeClr>
                </a:solidFill>
              </a:defRPr>
            </a:lvl1pPr>
          </a:lstStyle>
          <a:p>
            <a:r>
              <a:rPr lang="en-US" dirty="0"/>
              <a:t>Click icon to add picture</a:t>
            </a:r>
          </a:p>
        </p:txBody>
      </p:sp>
    </p:spTree>
    <p:extLst>
      <p:ext uri="{BB962C8B-B14F-4D97-AF65-F5344CB8AC3E}">
        <p14:creationId xmlns:p14="http://schemas.microsoft.com/office/powerpoint/2010/main" val="228963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ic09">
    <p:spTree>
      <p:nvGrpSpPr>
        <p:cNvPr id="1" name=""/>
        <p:cNvGrpSpPr/>
        <p:nvPr/>
      </p:nvGrpSpPr>
      <p:grpSpPr>
        <a:xfrm>
          <a:off x="0" y="0"/>
          <a:ext cx="0" cy="0"/>
          <a:chOff x="0" y="0"/>
          <a:chExt cx="0" cy="0"/>
        </a:xfrm>
      </p:grpSpPr>
      <p:sp>
        <p:nvSpPr>
          <p:cNvPr id="7" name="Picture Placeholder 7"/>
          <p:cNvSpPr>
            <a:spLocks noGrp="1"/>
          </p:cNvSpPr>
          <p:nvPr>
            <p:ph type="pic" sz="quarter" idx="15" hasCustomPrompt="1"/>
          </p:nvPr>
        </p:nvSpPr>
        <p:spPr>
          <a:xfrm>
            <a:off x="508003" y="1955546"/>
            <a:ext cx="5280760" cy="4301321"/>
          </a:xfrm>
          <a:prstGeom prst="rect">
            <a:avLst/>
          </a:prstGeom>
          <a:solidFill>
            <a:schemeClr val="bg1">
              <a:lumMod val="95000"/>
            </a:schemeClr>
          </a:solidFill>
          <a:ln>
            <a:noFill/>
          </a:ln>
        </p:spPr>
        <p:txBody>
          <a:bodyPr bIns="274320" anchor="b"/>
          <a:lstStyle>
            <a:lvl1pPr algn="ctr">
              <a:buNone/>
              <a:defRPr sz="1600">
                <a:solidFill>
                  <a:schemeClr val="tx1">
                    <a:lumMod val="50000"/>
                    <a:lumOff val="50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7281070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Pic09">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5" name="Picture Placeholder 2"/>
          <p:cNvSpPr>
            <a:spLocks noGrp="1"/>
          </p:cNvSpPr>
          <p:nvPr>
            <p:ph type="pic" sz="quarter" idx="10"/>
          </p:nvPr>
        </p:nvSpPr>
        <p:spPr>
          <a:xfrm>
            <a:off x="540842" y="1847851"/>
            <a:ext cx="5059860" cy="4546600"/>
          </a:xfrm>
          <a:prstGeom prst="rect">
            <a:avLst/>
          </a:prstGeom>
          <a:solidFill>
            <a:schemeClr val="tx1">
              <a:lumMod val="10000"/>
              <a:lumOff val="90000"/>
            </a:schemeClr>
          </a:solidFill>
        </p:spPr>
        <p:txBody>
          <a:bodyPr tIns="1548000" anchor="ctr"/>
          <a:lstStyle>
            <a:lvl1pPr marL="0" indent="0" algn="ctr">
              <a:buNone/>
              <a:defRPr sz="2667">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38861562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ic11">
    <p:spTree>
      <p:nvGrpSpPr>
        <p:cNvPr id="1" name=""/>
        <p:cNvGrpSpPr/>
        <p:nvPr/>
      </p:nvGrpSpPr>
      <p:grpSpPr>
        <a:xfrm>
          <a:off x="0" y="0"/>
          <a:ext cx="0" cy="0"/>
          <a:chOff x="0" y="0"/>
          <a:chExt cx="0" cy="0"/>
        </a:xfrm>
      </p:grpSpPr>
      <p:sp>
        <p:nvSpPr>
          <p:cNvPr id="7" name="Picture Placeholder 7"/>
          <p:cNvSpPr>
            <a:spLocks noGrp="1"/>
          </p:cNvSpPr>
          <p:nvPr>
            <p:ph type="pic" sz="quarter" idx="15" hasCustomPrompt="1"/>
          </p:nvPr>
        </p:nvSpPr>
        <p:spPr>
          <a:xfrm>
            <a:off x="6385124" y="1955546"/>
            <a:ext cx="5280696" cy="4301321"/>
          </a:xfrm>
          <a:prstGeom prst="rect">
            <a:avLst/>
          </a:prstGeom>
          <a:solidFill>
            <a:schemeClr val="bg1">
              <a:lumMod val="95000"/>
            </a:schemeClr>
          </a:solidFill>
          <a:ln>
            <a:noFill/>
          </a:ln>
        </p:spPr>
        <p:txBody>
          <a:bodyPr bIns="274320" anchor="b"/>
          <a:lstStyle>
            <a:lvl1pPr algn="ctr">
              <a:buNone/>
              <a:defRPr sz="1600">
                <a:solidFill>
                  <a:schemeClr val="tx1">
                    <a:lumMod val="50000"/>
                    <a:lumOff val="50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2130828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2_IMG">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4575425" y="1693333"/>
            <a:ext cx="7099484" cy="4798411"/>
          </a:xfrm>
          <a:custGeom>
            <a:avLst/>
            <a:gdLst>
              <a:gd name="connsiteX0" fmla="*/ 0 w 3107872"/>
              <a:gd name="connsiteY0" fmla="*/ 0 h 3771900"/>
              <a:gd name="connsiteX1" fmla="*/ 3107872 w 3107872"/>
              <a:gd name="connsiteY1" fmla="*/ 0 h 3771900"/>
              <a:gd name="connsiteX2" fmla="*/ 3107872 w 3107872"/>
              <a:gd name="connsiteY2" fmla="*/ 3771900 h 3771900"/>
              <a:gd name="connsiteX3" fmla="*/ 0 w 3107872"/>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3107872" h="3771900">
                <a:moveTo>
                  <a:pt x="0" y="0"/>
                </a:moveTo>
                <a:lnTo>
                  <a:pt x="3107872" y="0"/>
                </a:lnTo>
                <a:lnTo>
                  <a:pt x="3107872" y="3771900"/>
                </a:lnTo>
                <a:lnTo>
                  <a:pt x="0" y="377190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5272246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3_IMG">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517091" y="1534272"/>
            <a:ext cx="5505807" cy="3095947"/>
          </a:xfrm>
          <a:custGeom>
            <a:avLst/>
            <a:gdLst>
              <a:gd name="connsiteX0" fmla="*/ 0 w 4129355"/>
              <a:gd name="connsiteY0" fmla="*/ 0 h 2321960"/>
              <a:gd name="connsiteX1" fmla="*/ 4129355 w 4129355"/>
              <a:gd name="connsiteY1" fmla="*/ 0 h 2321960"/>
              <a:gd name="connsiteX2" fmla="*/ 4129355 w 4129355"/>
              <a:gd name="connsiteY2" fmla="*/ 2321960 h 2321960"/>
              <a:gd name="connsiteX3" fmla="*/ 0 w 4129355"/>
              <a:gd name="connsiteY3" fmla="*/ 2321960 h 2321960"/>
            </a:gdLst>
            <a:ahLst/>
            <a:cxnLst>
              <a:cxn ang="0">
                <a:pos x="connsiteX0" y="connsiteY0"/>
              </a:cxn>
              <a:cxn ang="0">
                <a:pos x="connsiteX1" y="connsiteY1"/>
              </a:cxn>
              <a:cxn ang="0">
                <a:pos x="connsiteX2" y="connsiteY2"/>
              </a:cxn>
              <a:cxn ang="0">
                <a:pos x="connsiteX3" y="connsiteY3"/>
              </a:cxn>
            </a:cxnLst>
            <a:rect l="l" t="t" r="r" b="b"/>
            <a:pathLst>
              <a:path w="4129355" h="2321960">
                <a:moveTo>
                  <a:pt x="0" y="0"/>
                </a:moveTo>
                <a:lnTo>
                  <a:pt x="4129355" y="0"/>
                </a:lnTo>
                <a:lnTo>
                  <a:pt x="4129355" y="2321960"/>
                </a:lnTo>
                <a:lnTo>
                  <a:pt x="0" y="232196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1" name="Picture Placeholder 10"/>
          <p:cNvSpPr>
            <a:spLocks noGrp="1"/>
          </p:cNvSpPr>
          <p:nvPr>
            <p:ph type="pic" sz="quarter" idx="13"/>
          </p:nvPr>
        </p:nvSpPr>
        <p:spPr>
          <a:xfrm>
            <a:off x="6169105" y="1534272"/>
            <a:ext cx="5505807" cy="3095947"/>
          </a:xfrm>
          <a:custGeom>
            <a:avLst/>
            <a:gdLst>
              <a:gd name="connsiteX0" fmla="*/ 0 w 4129355"/>
              <a:gd name="connsiteY0" fmla="*/ 0 h 2321960"/>
              <a:gd name="connsiteX1" fmla="*/ 4129355 w 4129355"/>
              <a:gd name="connsiteY1" fmla="*/ 0 h 2321960"/>
              <a:gd name="connsiteX2" fmla="*/ 4129355 w 4129355"/>
              <a:gd name="connsiteY2" fmla="*/ 2321960 h 2321960"/>
              <a:gd name="connsiteX3" fmla="*/ 0 w 4129355"/>
              <a:gd name="connsiteY3" fmla="*/ 2321960 h 2321960"/>
            </a:gdLst>
            <a:ahLst/>
            <a:cxnLst>
              <a:cxn ang="0">
                <a:pos x="connsiteX0" y="connsiteY0"/>
              </a:cxn>
              <a:cxn ang="0">
                <a:pos x="connsiteX1" y="connsiteY1"/>
              </a:cxn>
              <a:cxn ang="0">
                <a:pos x="connsiteX2" y="connsiteY2"/>
              </a:cxn>
              <a:cxn ang="0">
                <a:pos x="connsiteX3" y="connsiteY3"/>
              </a:cxn>
            </a:cxnLst>
            <a:rect l="l" t="t" r="r" b="b"/>
            <a:pathLst>
              <a:path w="4129355" h="2321960">
                <a:moveTo>
                  <a:pt x="0" y="0"/>
                </a:moveTo>
                <a:lnTo>
                  <a:pt x="4129355" y="0"/>
                </a:lnTo>
                <a:lnTo>
                  <a:pt x="4129355" y="2321960"/>
                </a:lnTo>
                <a:lnTo>
                  <a:pt x="0" y="232196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4526639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4_IM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517091" y="1523997"/>
            <a:ext cx="3695700" cy="3403603"/>
          </a:xfrm>
          <a:custGeom>
            <a:avLst/>
            <a:gdLst>
              <a:gd name="connsiteX0" fmla="*/ 0 w 2771775"/>
              <a:gd name="connsiteY0" fmla="*/ 0 h 1874646"/>
              <a:gd name="connsiteX1" fmla="*/ 2771775 w 2771775"/>
              <a:gd name="connsiteY1" fmla="*/ 0 h 1874646"/>
              <a:gd name="connsiteX2" fmla="*/ 2771775 w 2771775"/>
              <a:gd name="connsiteY2" fmla="*/ 1874646 h 1874646"/>
              <a:gd name="connsiteX3" fmla="*/ 0 w 2771775"/>
              <a:gd name="connsiteY3" fmla="*/ 1874646 h 1874646"/>
            </a:gdLst>
            <a:ahLst/>
            <a:cxnLst>
              <a:cxn ang="0">
                <a:pos x="connsiteX0" y="connsiteY0"/>
              </a:cxn>
              <a:cxn ang="0">
                <a:pos x="connsiteX1" y="connsiteY1"/>
              </a:cxn>
              <a:cxn ang="0">
                <a:pos x="connsiteX2" y="connsiteY2"/>
              </a:cxn>
              <a:cxn ang="0">
                <a:pos x="connsiteX3" y="connsiteY3"/>
              </a:cxn>
            </a:cxnLst>
            <a:rect l="l" t="t" r="r" b="b"/>
            <a:pathLst>
              <a:path w="2771775" h="1874646">
                <a:moveTo>
                  <a:pt x="0" y="0"/>
                </a:moveTo>
                <a:lnTo>
                  <a:pt x="2771775" y="0"/>
                </a:lnTo>
                <a:lnTo>
                  <a:pt x="2771775" y="1874646"/>
                </a:lnTo>
                <a:lnTo>
                  <a:pt x="0" y="187464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6" name="Picture Placeholder 15"/>
          <p:cNvSpPr>
            <a:spLocks noGrp="1"/>
          </p:cNvSpPr>
          <p:nvPr>
            <p:ph type="pic" sz="quarter" idx="14"/>
          </p:nvPr>
        </p:nvSpPr>
        <p:spPr>
          <a:xfrm>
            <a:off x="4248150" y="1523997"/>
            <a:ext cx="3695700" cy="3403603"/>
          </a:xfrm>
          <a:custGeom>
            <a:avLst/>
            <a:gdLst>
              <a:gd name="connsiteX0" fmla="*/ 0 w 2771775"/>
              <a:gd name="connsiteY0" fmla="*/ 0 h 1874646"/>
              <a:gd name="connsiteX1" fmla="*/ 2771775 w 2771775"/>
              <a:gd name="connsiteY1" fmla="*/ 0 h 1874646"/>
              <a:gd name="connsiteX2" fmla="*/ 2771775 w 2771775"/>
              <a:gd name="connsiteY2" fmla="*/ 1874646 h 1874646"/>
              <a:gd name="connsiteX3" fmla="*/ 0 w 2771775"/>
              <a:gd name="connsiteY3" fmla="*/ 1874646 h 1874646"/>
            </a:gdLst>
            <a:ahLst/>
            <a:cxnLst>
              <a:cxn ang="0">
                <a:pos x="connsiteX0" y="connsiteY0"/>
              </a:cxn>
              <a:cxn ang="0">
                <a:pos x="connsiteX1" y="connsiteY1"/>
              </a:cxn>
              <a:cxn ang="0">
                <a:pos x="connsiteX2" y="connsiteY2"/>
              </a:cxn>
              <a:cxn ang="0">
                <a:pos x="connsiteX3" y="connsiteY3"/>
              </a:cxn>
            </a:cxnLst>
            <a:rect l="l" t="t" r="r" b="b"/>
            <a:pathLst>
              <a:path w="2771775" h="1874646">
                <a:moveTo>
                  <a:pt x="0" y="0"/>
                </a:moveTo>
                <a:lnTo>
                  <a:pt x="2771775" y="0"/>
                </a:lnTo>
                <a:lnTo>
                  <a:pt x="2771775" y="1874646"/>
                </a:lnTo>
                <a:lnTo>
                  <a:pt x="0" y="187464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5" name="Picture Placeholder 14"/>
          <p:cNvSpPr>
            <a:spLocks noGrp="1"/>
          </p:cNvSpPr>
          <p:nvPr>
            <p:ph type="pic" sz="quarter" idx="15"/>
          </p:nvPr>
        </p:nvSpPr>
        <p:spPr>
          <a:xfrm>
            <a:off x="7979210" y="1523997"/>
            <a:ext cx="3695700" cy="3403603"/>
          </a:xfrm>
          <a:custGeom>
            <a:avLst/>
            <a:gdLst>
              <a:gd name="connsiteX0" fmla="*/ 0 w 2771775"/>
              <a:gd name="connsiteY0" fmla="*/ 0 h 1874646"/>
              <a:gd name="connsiteX1" fmla="*/ 2771775 w 2771775"/>
              <a:gd name="connsiteY1" fmla="*/ 0 h 1874646"/>
              <a:gd name="connsiteX2" fmla="*/ 2771775 w 2771775"/>
              <a:gd name="connsiteY2" fmla="*/ 1874646 h 1874646"/>
              <a:gd name="connsiteX3" fmla="*/ 0 w 2771775"/>
              <a:gd name="connsiteY3" fmla="*/ 1874646 h 1874646"/>
            </a:gdLst>
            <a:ahLst/>
            <a:cxnLst>
              <a:cxn ang="0">
                <a:pos x="connsiteX0" y="connsiteY0"/>
              </a:cxn>
              <a:cxn ang="0">
                <a:pos x="connsiteX1" y="connsiteY1"/>
              </a:cxn>
              <a:cxn ang="0">
                <a:pos x="connsiteX2" y="connsiteY2"/>
              </a:cxn>
              <a:cxn ang="0">
                <a:pos x="connsiteX3" y="connsiteY3"/>
              </a:cxn>
            </a:cxnLst>
            <a:rect l="l" t="t" r="r" b="b"/>
            <a:pathLst>
              <a:path w="2771775" h="1874646">
                <a:moveTo>
                  <a:pt x="0" y="0"/>
                </a:moveTo>
                <a:lnTo>
                  <a:pt x="2771775" y="0"/>
                </a:lnTo>
                <a:lnTo>
                  <a:pt x="2771775" y="1874646"/>
                </a:lnTo>
                <a:lnTo>
                  <a:pt x="0" y="187464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7"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42716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A1FC9-3642-4F36-A39E-5F12E263AC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DDABB7-52C3-480A-B676-55B134C628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F0AEB-FAA3-455B-8FCA-15D71F40E51B}"/>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5" name="Footer Placeholder 4">
            <a:extLst>
              <a:ext uri="{FF2B5EF4-FFF2-40B4-BE49-F238E27FC236}">
                <a16:creationId xmlns:a16="http://schemas.microsoft.com/office/drawing/2014/main" id="{211A558B-78EC-4D33-B95C-05F99A59C0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08F0C3-1F42-41A8-8F08-A4316357A95C}"/>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36542550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5_IMG">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508002"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0" name="Picture Placeholder 7"/>
          <p:cNvSpPr>
            <a:spLocks noGrp="1"/>
          </p:cNvSpPr>
          <p:nvPr>
            <p:ph type="pic" sz="quarter" idx="11"/>
          </p:nvPr>
        </p:nvSpPr>
        <p:spPr>
          <a:xfrm>
            <a:off x="8990354"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1" name="Picture Placeholder 7"/>
          <p:cNvSpPr>
            <a:spLocks noGrp="1"/>
          </p:cNvSpPr>
          <p:nvPr>
            <p:ph type="pic" sz="quarter" idx="12"/>
          </p:nvPr>
        </p:nvSpPr>
        <p:spPr>
          <a:xfrm>
            <a:off x="6162904"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2" name="Picture Placeholder 7"/>
          <p:cNvSpPr>
            <a:spLocks noGrp="1"/>
          </p:cNvSpPr>
          <p:nvPr>
            <p:ph type="pic" sz="quarter" idx="13"/>
          </p:nvPr>
        </p:nvSpPr>
        <p:spPr>
          <a:xfrm>
            <a:off x="3335453"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8"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5122727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6_IMG">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1"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25" name="Picture Placeholder 24"/>
          <p:cNvSpPr>
            <a:spLocks noGrp="1"/>
          </p:cNvSpPr>
          <p:nvPr>
            <p:ph type="pic" sz="quarter" idx="11"/>
          </p:nvPr>
        </p:nvSpPr>
        <p:spPr>
          <a:xfrm>
            <a:off x="2444495"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28" name="Picture Placeholder 27"/>
          <p:cNvSpPr>
            <a:spLocks noGrp="1"/>
          </p:cNvSpPr>
          <p:nvPr>
            <p:ph type="pic" sz="quarter" idx="12"/>
          </p:nvPr>
        </p:nvSpPr>
        <p:spPr>
          <a:xfrm>
            <a:off x="4888991"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rtl="0">
              <a:buNone/>
              <a:defRPr sz="1467">
                <a:solidFill>
                  <a:schemeClr val="tx1">
                    <a:lumMod val="75000"/>
                    <a:lumOff val="25000"/>
                  </a:schemeClr>
                </a:solidFill>
              </a:defRPr>
            </a:lvl1pPr>
          </a:lstStyle>
          <a:p>
            <a:r>
              <a:rPr lang="en-US" dirty="0"/>
              <a:t>Click icon to add picture</a:t>
            </a:r>
          </a:p>
        </p:txBody>
      </p:sp>
      <p:sp>
        <p:nvSpPr>
          <p:cNvPr id="29" name="Picture Placeholder 28"/>
          <p:cNvSpPr>
            <a:spLocks noGrp="1"/>
          </p:cNvSpPr>
          <p:nvPr>
            <p:ph type="pic" sz="quarter" idx="13"/>
          </p:nvPr>
        </p:nvSpPr>
        <p:spPr>
          <a:xfrm>
            <a:off x="7333487"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rtl="0">
              <a:buNone/>
              <a:defRPr sz="1467">
                <a:solidFill>
                  <a:schemeClr val="tx1">
                    <a:lumMod val="75000"/>
                    <a:lumOff val="25000"/>
                  </a:schemeClr>
                </a:solidFill>
              </a:defRPr>
            </a:lvl1pPr>
          </a:lstStyle>
          <a:p>
            <a:r>
              <a:rPr lang="en-US" dirty="0"/>
              <a:t>Click icon to add picture</a:t>
            </a:r>
          </a:p>
        </p:txBody>
      </p:sp>
      <p:sp>
        <p:nvSpPr>
          <p:cNvPr id="30" name="Picture Placeholder 29"/>
          <p:cNvSpPr>
            <a:spLocks noGrp="1"/>
          </p:cNvSpPr>
          <p:nvPr>
            <p:ph type="pic" sz="quarter" idx="14"/>
          </p:nvPr>
        </p:nvSpPr>
        <p:spPr>
          <a:xfrm>
            <a:off x="9777983"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rtl="0">
              <a:buNone/>
              <a:defRPr sz="1467">
                <a:solidFill>
                  <a:schemeClr val="tx1">
                    <a:lumMod val="75000"/>
                    <a:lumOff val="25000"/>
                  </a:schemeClr>
                </a:solidFill>
              </a:defRPr>
            </a:lvl1pPr>
          </a:lstStyle>
          <a:p>
            <a:r>
              <a:rPr lang="en-US" dirty="0"/>
              <a:t>Click icon to add picture</a:t>
            </a:r>
          </a:p>
        </p:txBody>
      </p:sp>
      <p:sp>
        <p:nvSpPr>
          <p:cNvPr id="9"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193819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7_IMG">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3400" y="548640"/>
            <a:ext cx="5598160" cy="5760720"/>
          </a:xfrm>
          <a:custGeom>
            <a:avLst/>
            <a:gdLst>
              <a:gd name="connsiteX0" fmla="*/ 0 w 4198620"/>
              <a:gd name="connsiteY0" fmla="*/ 0 h 4320540"/>
              <a:gd name="connsiteX1" fmla="*/ 4198620 w 4198620"/>
              <a:gd name="connsiteY1" fmla="*/ 0 h 4320540"/>
              <a:gd name="connsiteX2" fmla="*/ 4198620 w 4198620"/>
              <a:gd name="connsiteY2" fmla="*/ 4320540 h 4320540"/>
              <a:gd name="connsiteX3" fmla="*/ 0 w 4198620"/>
              <a:gd name="connsiteY3" fmla="*/ 4320540 h 4320540"/>
            </a:gdLst>
            <a:ahLst/>
            <a:cxnLst>
              <a:cxn ang="0">
                <a:pos x="connsiteX0" y="connsiteY0"/>
              </a:cxn>
              <a:cxn ang="0">
                <a:pos x="connsiteX1" y="connsiteY1"/>
              </a:cxn>
              <a:cxn ang="0">
                <a:pos x="connsiteX2" y="connsiteY2"/>
              </a:cxn>
              <a:cxn ang="0">
                <a:pos x="connsiteX3" y="connsiteY3"/>
              </a:cxn>
            </a:cxnLst>
            <a:rect l="l" t="t" r="r" b="b"/>
            <a:pathLst>
              <a:path w="4198620" h="4320540">
                <a:moveTo>
                  <a:pt x="0" y="0"/>
                </a:moveTo>
                <a:lnTo>
                  <a:pt x="4198620" y="0"/>
                </a:lnTo>
                <a:lnTo>
                  <a:pt x="4198620" y="4320540"/>
                </a:lnTo>
                <a:lnTo>
                  <a:pt x="0" y="4320540"/>
                </a:lnTo>
                <a:close/>
              </a:path>
            </a:pathLst>
          </a:custGeom>
          <a:solidFill>
            <a:schemeClr val="tx1">
              <a:lumMod val="10000"/>
              <a:lumOff val="90000"/>
            </a:schemeClr>
          </a:solidFill>
        </p:spPr>
        <p:txBody>
          <a:bodyPr wrap="square" tIns="91440" bIns="640080" anchor="b">
            <a:noAutofit/>
          </a:bodyPr>
          <a:lstStyle>
            <a:lvl1pPr marL="0" indent="0" algn="ctr">
              <a:buNone/>
              <a:defRPr sz="1867">
                <a:solidFill>
                  <a:schemeClr val="tx1">
                    <a:lumMod val="75000"/>
                    <a:lumOff val="25000"/>
                  </a:schemeClr>
                </a:solidFill>
              </a:defRPr>
            </a:lvl1pPr>
          </a:lstStyle>
          <a:p>
            <a:r>
              <a:rPr lang="en-US" dirty="0"/>
              <a:t>Click icon to add picture</a:t>
            </a:r>
          </a:p>
        </p:txBody>
      </p:sp>
      <p:sp>
        <p:nvSpPr>
          <p:cNvPr id="17" name="Picture Placeholder 16"/>
          <p:cNvSpPr>
            <a:spLocks noGrp="1"/>
          </p:cNvSpPr>
          <p:nvPr>
            <p:ph type="pic" sz="quarter" idx="11"/>
          </p:nvPr>
        </p:nvSpPr>
        <p:spPr>
          <a:xfrm>
            <a:off x="8998857" y="548641"/>
            <a:ext cx="2649583" cy="2818675"/>
          </a:xfrm>
          <a:custGeom>
            <a:avLst/>
            <a:gdLst>
              <a:gd name="connsiteX0" fmla="*/ 0 w 1987187"/>
              <a:gd name="connsiteY0" fmla="*/ 0 h 2114006"/>
              <a:gd name="connsiteX1" fmla="*/ 1987187 w 1987187"/>
              <a:gd name="connsiteY1" fmla="*/ 0 h 2114006"/>
              <a:gd name="connsiteX2" fmla="*/ 1987187 w 1987187"/>
              <a:gd name="connsiteY2" fmla="*/ 2114006 h 2114006"/>
              <a:gd name="connsiteX3" fmla="*/ 0 w 1987187"/>
              <a:gd name="connsiteY3" fmla="*/ 2114006 h 2114006"/>
            </a:gdLst>
            <a:ahLst/>
            <a:cxnLst>
              <a:cxn ang="0">
                <a:pos x="connsiteX0" y="connsiteY0"/>
              </a:cxn>
              <a:cxn ang="0">
                <a:pos x="connsiteX1" y="connsiteY1"/>
              </a:cxn>
              <a:cxn ang="0">
                <a:pos x="connsiteX2" y="connsiteY2"/>
              </a:cxn>
              <a:cxn ang="0">
                <a:pos x="connsiteX3" y="connsiteY3"/>
              </a:cxn>
            </a:cxnLst>
            <a:rect l="l" t="t" r="r" b="b"/>
            <a:pathLst>
              <a:path w="1987187" h="2114006">
                <a:moveTo>
                  <a:pt x="0" y="0"/>
                </a:moveTo>
                <a:lnTo>
                  <a:pt x="1987187" y="0"/>
                </a:lnTo>
                <a:lnTo>
                  <a:pt x="1987187" y="2114006"/>
                </a:lnTo>
                <a:lnTo>
                  <a:pt x="0" y="211400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6" name="Picture Placeholder 15"/>
          <p:cNvSpPr>
            <a:spLocks noGrp="1"/>
          </p:cNvSpPr>
          <p:nvPr>
            <p:ph type="pic" sz="quarter" idx="12"/>
          </p:nvPr>
        </p:nvSpPr>
        <p:spPr>
          <a:xfrm>
            <a:off x="6240418" y="3490445"/>
            <a:ext cx="2649583" cy="2818675"/>
          </a:xfrm>
          <a:custGeom>
            <a:avLst/>
            <a:gdLst>
              <a:gd name="connsiteX0" fmla="*/ 0 w 1987187"/>
              <a:gd name="connsiteY0" fmla="*/ 0 h 2114006"/>
              <a:gd name="connsiteX1" fmla="*/ 1987187 w 1987187"/>
              <a:gd name="connsiteY1" fmla="*/ 0 h 2114006"/>
              <a:gd name="connsiteX2" fmla="*/ 1987187 w 1987187"/>
              <a:gd name="connsiteY2" fmla="*/ 2114006 h 2114006"/>
              <a:gd name="connsiteX3" fmla="*/ 0 w 1987187"/>
              <a:gd name="connsiteY3" fmla="*/ 2114006 h 2114006"/>
            </a:gdLst>
            <a:ahLst/>
            <a:cxnLst>
              <a:cxn ang="0">
                <a:pos x="connsiteX0" y="connsiteY0"/>
              </a:cxn>
              <a:cxn ang="0">
                <a:pos x="connsiteX1" y="connsiteY1"/>
              </a:cxn>
              <a:cxn ang="0">
                <a:pos x="connsiteX2" y="connsiteY2"/>
              </a:cxn>
              <a:cxn ang="0">
                <a:pos x="connsiteX3" y="connsiteY3"/>
              </a:cxn>
            </a:cxnLst>
            <a:rect l="l" t="t" r="r" b="b"/>
            <a:pathLst>
              <a:path w="1987187" h="2114006">
                <a:moveTo>
                  <a:pt x="0" y="0"/>
                </a:moveTo>
                <a:lnTo>
                  <a:pt x="1987187" y="0"/>
                </a:lnTo>
                <a:lnTo>
                  <a:pt x="1987187" y="2114006"/>
                </a:lnTo>
                <a:lnTo>
                  <a:pt x="0" y="211400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2123927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36800" y="2130426"/>
            <a:ext cx="89408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5400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69D7508D-31AA-4F0A-B2A0-1E9D0D50162F}" type="slidenum">
              <a:rPr lang="en-US"/>
              <a:pPr>
                <a:defRPr/>
              </a:pPr>
              <a:t>‹#›</a:t>
            </a:fld>
            <a:endParaRPr lang="en-US" dirty="0"/>
          </a:p>
        </p:txBody>
      </p:sp>
    </p:spTree>
    <p:extLst>
      <p:ext uri="{BB962C8B-B14F-4D97-AF65-F5344CB8AC3E}">
        <p14:creationId xmlns:p14="http://schemas.microsoft.com/office/powerpoint/2010/main" val="3545636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381000"/>
            <a:ext cx="9245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336800" y="1600200"/>
            <a:ext cx="9245600"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5B73F288-119C-4A61-BAB7-6805DB4CCA32}" type="slidenum">
              <a:rPr lang="en-US"/>
              <a:pPr>
                <a:defRPr/>
              </a:pPr>
              <a:t>‹#›</a:t>
            </a:fld>
            <a:endParaRPr lang="en-US" dirty="0"/>
          </a:p>
        </p:txBody>
      </p:sp>
    </p:spTree>
    <p:extLst>
      <p:ext uri="{BB962C8B-B14F-4D97-AF65-F5344CB8AC3E}">
        <p14:creationId xmlns:p14="http://schemas.microsoft.com/office/powerpoint/2010/main" val="4815408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52AD8-BE70-4A23-BB69-052979A566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D9637-C2E4-4F0B-B853-76D6FC6E7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D523CE-5A66-436C-AEA8-6DD0D169ACE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F783BD8-D041-4F3D-899E-5F64806AE2E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F35B11E-FF1E-4A9D-B429-3292D2B6E3E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3086013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0A626-C0A9-4262-A436-9110EB5A8F65}"/>
              </a:ext>
            </a:extLst>
          </p:cNvPr>
          <p:cNvSpPr>
            <a:spLocks noGrp="1"/>
          </p:cNvSpPr>
          <p:nvPr>
            <p:ph type="title"/>
          </p:nvPr>
        </p:nvSpPr>
        <p:spPr/>
        <p:txBody>
          <a:bodyPr>
            <a:normAutofit/>
          </a:bodyPr>
          <a:lstStyle>
            <a:lvl1pPr>
              <a:defRPr sz="4000">
                <a:solidFill>
                  <a:srgbClr val="0020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5C74889-9140-4F4D-ABBF-17F292640B0D}"/>
              </a:ext>
            </a:extLst>
          </p:cNvPr>
          <p:cNvSpPr>
            <a:spLocks noGrp="1"/>
          </p:cNvSpPr>
          <p:nvPr>
            <p:ph idx="1"/>
          </p:nvPr>
        </p:nvSpPr>
        <p:spPr/>
        <p:txBody>
          <a:bodyPr/>
          <a:lstStyle>
            <a:lvl1pPr marL="2286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1pPr>
            <a:lvl2pPr marL="6858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2pPr>
            <a:lvl3pPr marL="11430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3pPr>
            <a:lvl4pPr marL="16002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4pPr>
            <a:lvl5pPr marL="20574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9F00A28-9A50-49B1-A899-2C4BAA7F1D84}"/>
              </a:ext>
            </a:extLst>
          </p:cNvPr>
          <p:cNvSpPr>
            <a:spLocks noGrp="1"/>
          </p:cNvSpPr>
          <p:nvPr>
            <p:ph type="sldNum" sz="quarter" idx="12"/>
          </p:nvPr>
        </p:nvSpPr>
        <p:spPr>
          <a:xfrm>
            <a:off x="4933950" y="6311900"/>
            <a:ext cx="2743200" cy="365125"/>
          </a:xfrm>
        </p:spPr>
        <p:txBody>
          <a:bodyPr/>
          <a:lstStyle>
            <a:lvl1pPr algn="ctr">
              <a:defRPr>
                <a:solidFill>
                  <a:schemeClr val="bg2">
                    <a:lumMod val="25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
        <p:nvSpPr>
          <p:cNvPr id="7" name="Right Triangle 6">
            <a:extLst>
              <a:ext uri="{FF2B5EF4-FFF2-40B4-BE49-F238E27FC236}">
                <a16:creationId xmlns:a16="http://schemas.microsoft.com/office/drawing/2014/main" id="{6E3FFF91-6306-4747-BD22-E413B0EB454A}"/>
              </a:ext>
            </a:extLst>
          </p:cNvPr>
          <p:cNvSpPr/>
          <p:nvPr/>
        </p:nvSpPr>
        <p:spPr bwMode="auto">
          <a:xfrm rot="5400000">
            <a:off x="221948" y="207033"/>
            <a:ext cx="1219200" cy="1219200"/>
          </a:xfrm>
          <a:prstGeom prst="rtTriangle">
            <a:avLst/>
          </a:prstGeom>
          <a:solidFill>
            <a:srgbClr val="00206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8" name="Right Triangle 7">
            <a:extLst>
              <a:ext uri="{FF2B5EF4-FFF2-40B4-BE49-F238E27FC236}">
                <a16:creationId xmlns:a16="http://schemas.microsoft.com/office/drawing/2014/main" id="{DD5BC363-F88F-4EE7-B28F-A86FED7FAD33}"/>
              </a:ext>
            </a:extLst>
          </p:cNvPr>
          <p:cNvSpPr/>
          <p:nvPr/>
        </p:nvSpPr>
        <p:spPr bwMode="auto">
          <a:xfrm rot="16200000">
            <a:off x="10668000" y="5431768"/>
            <a:ext cx="1219200" cy="1219200"/>
          </a:xfrm>
          <a:prstGeom prst="rtTriangle">
            <a:avLst/>
          </a:prstGeom>
          <a:solidFill>
            <a:srgbClr val="C0000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Tree>
    <p:extLst>
      <p:ext uri="{BB962C8B-B14F-4D97-AF65-F5344CB8AC3E}">
        <p14:creationId xmlns:p14="http://schemas.microsoft.com/office/powerpoint/2010/main" val="13228096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9FEE-E5F0-430D-9DF5-CE3F8F1DC6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771CFCC-603C-4D60-9915-764157AA8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1093DB-D652-41B1-AE16-0ECCEECD123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832A24C7-B87B-44CD-AE1D-67FC4CCCBC0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8C14D43-F290-4F36-93B0-A37E825F762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0960577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BE08-BB6D-48F2-A5DF-B99214F8B0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D5C3EB-7F21-4B1D-8598-52F01DAC78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34AC22-93B2-47A2-84FA-39C05C8E51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64E2DE-7095-4BB4-86DB-99DCCF297EF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242C6CF2-F3C8-4C41-B05B-3826F1B4ADF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704731F-E9C2-4C4B-8E47-94FA0AC6774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7755079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8DE1-CBF8-48C3-869E-B02F697401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EE8928-6C8B-43D3-B0FF-F2A490D3B3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7EF25-0F30-4768-9BD1-5B7042E529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76DBD7-8492-44B4-BD5F-B86DFEE57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72BF7-DB5C-4C1A-AD2C-21E615648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DB5A98-7485-4DAC-9419-1D2533452A1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97FEABD5-BED3-4C44-A782-B845480C4A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AA7D89E-8B70-4804-AE82-0B4CD28FC56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74166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52AD8-BE70-4A23-BB69-052979A566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D9637-C2E4-4F0B-B853-76D6FC6E7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D523CE-5A66-436C-AEA8-6DD0D169ACE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F783BD8-D041-4F3D-899E-5F64806AE2E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F35B11E-FF1E-4A9D-B429-3292D2B6E3E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0088771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9BD9-90B8-4E7A-97AD-33BC86EAD5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62C7D8-67D3-4E79-B264-A5244094246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66C9E4B6-E97C-42F2-B256-FE8F82E9443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BB106597-BBD3-4E58-8892-DF635DB8DF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2303798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709A6-D613-4B6B-A620-07E103039EA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E351614-0F26-45E6-9A1D-B91FF1DC84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C49C831-7913-4C3E-AAE3-B7DA5D4759E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6111315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1BD8-C6F9-4509-BAF0-E03C7FE46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C72DA3-B546-4E29-A7A4-AF7432A3D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733508-C8B7-43A0-9014-5EB59F7AE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D6748-7057-4443-AACA-81DF1038CBA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33A84F76-9EDB-44B9-B0FB-765109F2AAF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1FEB8EB-664A-44F2-ACDD-C158C3EFD33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2861810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28A3-CAA1-46BF-B3A9-FDEE20AAC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BF6BF9-86E0-4E23-B542-822D90AFA5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2BA4E68-E2EE-4CDC-98BF-0729C15D92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A04995-8A0B-49AF-9B47-A10074496F6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3E97AD1E-0833-4BE7-8ADB-2D3E8B5B933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DF383B9-9377-433D-83AF-8A96FAA1C5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1005901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68-603A-4393-B899-5A7977212C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9A4768-2A70-43CE-8225-59A8B0CE1D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168BD-C1CC-4E6B-856A-A3FF9E4A2FC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55B92DA7-5689-45D6-8C36-141904E941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35EBD81-8EA2-4A6C-A6B9-ACC560CCD0F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8857372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5180E-76E8-4AC5-ADAC-62A59DFD17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FA6CAE-A0BB-4023-AF7D-577EA30E4D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F144A-C586-4494-8ED5-743E8497A9D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E2EAE6E4-5854-423F-AC42-1968A7DF9F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9F38DC4-8A97-4964-8A01-1CE99391D8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881944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3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
        <p:nvSpPr>
          <p:cNvPr id="3" name="Picture Placeholder 7"/>
          <p:cNvSpPr>
            <a:spLocks noGrp="1"/>
          </p:cNvSpPr>
          <p:nvPr>
            <p:ph type="pic" sz="quarter" idx="11" hasCustomPrompt="1"/>
          </p:nvPr>
        </p:nvSpPr>
        <p:spPr>
          <a:xfrm>
            <a:off x="1016000" y="1957010"/>
            <a:ext cx="3386667"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35999204"/>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4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829649953"/>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L 31">
    <p:spTree>
      <p:nvGrpSpPr>
        <p:cNvPr id="1" name=""/>
        <p:cNvGrpSpPr/>
        <p:nvPr/>
      </p:nvGrpSpPr>
      <p:grpSpPr>
        <a:xfrm>
          <a:off x="0" y="0"/>
          <a:ext cx="0" cy="0"/>
          <a:chOff x="0" y="0"/>
          <a:chExt cx="0" cy="0"/>
        </a:xfrm>
      </p:grpSpPr>
      <p:sp>
        <p:nvSpPr>
          <p:cNvPr id="22" name="Picture Placeholder 7"/>
          <p:cNvSpPr>
            <a:spLocks noGrp="1"/>
          </p:cNvSpPr>
          <p:nvPr>
            <p:ph type="pic" sz="quarter" idx="31" hasCustomPrompt="1"/>
          </p:nvPr>
        </p:nvSpPr>
        <p:spPr>
          <a:xfrm>
            <a:off x="914400" y="1198641"/>
            <a:ext cx="4460725" cy="4460720"/>
          </a:xfrm>
          <a:prstGeom prst="ellipse">
            <a:avLst/>
          </a:prstGeom>
          <a:solidFill>
            <a:schemeClr val="bg1">
              <a:lumMod val="95000"/>
            </a:schemeClr>
          </a:solidFill>
          <a:ln>
            <a:noFill/>
          </a:ln>
        </p:spPr>
        <p:style>
          <a:lnRef idx="2">
            <a:schemeClr val="accent1"/>
          </a:lnRef>
          <a:fillRef idx="1">
            <a:schemeClr val="lt1"/>
          </a:fillRef>
          <a:effectRef idx="0">
            <a:schemeClr val="accent1"/>
          </a:effectRef>
          <a:fontRef idx="none"/>
        </p:style>
        <p:txBody>
          <a:bodyPr bIns="91440" anchor="b"/>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822446877"/>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C_6">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533399" y="476251"/>
            <a:ext cx="5624512" cy="3024188"/>
          </a:xfrm>
          <a:prstGeom prst="rect">
            <a:avLst/>
          </a:prstGeom>
          <a:solidFill>
            <a:schemeClr val="tx1">
              <a:lumMod val="10000"/>
              <a:lumOff val="90000"/>
            </a:schemeClr>
          </a:solidFill>
        </p:spPr>
        <p:txBody>
          <a:bodyPr tIns="1548000" anchor="ctr"/>
          <a:lstStyle>
            <a:lvl1pPr marL="0" indent="0" algn="ctr">
              <a:buNone/>
              <a:defRPr sz="3200">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41699359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0A626-C0A9-4262-A436-9110EB5A8F65}"/>
              </a:ext>
            </a:extLst>
          </p:cNvPr>
          <p:cNvSpPr>
            <a:spLocks noGrp="1"/>
          </p:cNvSpPr>
          <p:nvPr>
            <p:ph type="title"/>
          </p:nvPr>
        </p:nvSpPr>
        <p:spPr/>
        <p:txBody>
          <a:bodyPr>
            <a:normAutofit/>
          </a:bodyPr>
          <a:lstStyle>
            <a:lvl1pPr>
              <a:defRPr sz="4000">
                <a:solidFill>
                  <a:srgbClr val="0020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5C74889-9140-4F4D-ABBF-17F292640B0D}"/>
              </a:ext>
            </a:extLst>
          </p:cNvPr>
          <p:cNvSpPr>
            <a:spLocks noGrp="1"/>
          </p:cNvSpPr>
          <p:nvPr>
            <p:ph idx="1"/>
          </p:nvPr>
        </p:nvSpPr>
        <p:spPr/>
        <p:txBody>
          <a:bodyPr/>
          <a:lstStyle>
            <a:lvl1pPr marL="2286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1pPr>
            <a:lvl2pPr marL="6858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2pPr>
            <a:lvl3pPr marL="11430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3pPr>
            <a:lvl4pPr marL="16002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4pPr>
            <a:lvl5pPr marL="20574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9F00A28-9A50-49B1-A899-2C4BAA7F1D84}"/>
              </a:ext>
            </a:extLst>
          </p:cNvPr>
          <p:cNvSpPr>
            <a:spLocks noGrp="1"/>
          </p:cNvSpPr>
          <p:nvPr>
            <p:ph type="sldNum" sz="quarter" idx="12"/>
          </p:nvPr>
        </p:nvSpPr>
        <p:spPr>
          <a:xfrm>
            <a:off x="4933950" y="6311900"/>
            <a:ext cx="2743200" cy="365125"/>
          </a:xfrm>
        </p:spPr>
        <p:txBody>
          <a:bodyPr/>
          <a:lstStyle>
            <a:lvl1pPr algn="ctr">
              <a:defRPr>
                <a:solidFill>
                  <a:schemeClr val="bg2">
                    <a:lumMod val="25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
        <p:nvSpPr>
          <p:cNvPr id="7" name="Right Triangle 6">
            <a:extLst>
              <a:ext uri="{FF2B5EF4-FFF2-40B4-BE49-F238E27FC236}">
                <a16:creationId xmlns:a16="http://schemas.microsoft.com/office/drawing/2014/main" id="{6E3FFF91-6306-4747-BD22-E413B0EB454A}"/>
              </a:ext>
            </a:extLst>
          </p:cNvPr>
          <p:cNvSpPr/>
          <p:nvPr/>
        </p:nvSpPr>
        <p:spPr bwMode="auto">
          <a:xfrm rot="5400000">
            <a:off x="221948" y="207033"/>
            <a:ext cx="1219200" cy="1219200"/>
          </a:xfrm>
          <a:prstGeom prst="rtTriangle">
            <a:avLst/>
          </a:prstGeom>
          <a:solidFill>
            <a:srgbClr val="00206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8" name="Right Triangle 7">
            <a:extLst>
              <a:ext uri="{FF2B5EF4-FFF2-40B4-BE49-F238E27FC236}">
                <a16:creationId xmlns:a16="http://schemas.microsoft.com/office/drawing/2014/main" id="{DD5BC363-F88F-4EE7-B28F-A86FED7FAD33}"/>
              </a:ext>
            </a:extLst>
          </p:cNvPr>
          <p:cNvSpPr/>
          <p:nvPr/>
        </p:nvSpPr>
        <p:spPr bwMode="auto">
          <a:xfrm rot="16200000">
            <a:off x="10668000" y="5431768"/>
            <a:ext cx="1219200" cy="1219200"/>
          </a:xfrm>
          <a:prstGeom prst="rtTriangle">
            <a:avLst/>
          </a:prstGeom>
          <a:solidFill>
            <a:srgbClr val="C0000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Tree>
    <p:extLst>
      <p:ext uri="{BB962C8B-B14F-4D97-AF65-F5344CB8AC3E}">
        <p14:creationId xmlns:p14="http://schemas.microsoft.com/office/powerpoint/2010/main" val="8338812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_C_6">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5384800" cy="6858000"/>
          </a:xfrm>
          <a:prstGeom prst="rect">
            <a:avLst/>
          </a:prstGeom>
          <a:solidFill>
            <a:schemeClr val="tx1">
              <a:lumMod val="10000"/>
              <a:lumOff val="90000"/>
            </a:schemeClr>
          </a:solidFill>
        </p:spPr>
        <p:txBody>
          <a:bodyPr tIns="1548000" anchor="ctr"/>
          <a:lstStyle>
            <a:lvl1pPr marL="0" indent="0" algn="ctr">
              <a:buNone/>
              <a:defRPr sz="2667">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2772395555"/>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7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3" y="0"/>
            <a:ext cx="5079997"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508556179"/>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2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477035"/>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099652606"/>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9_Tea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320941" y="1799326"/>
            <a:ext cx="4426147" cy="2468540"/>
          </a:xfrm>
          <a:custGeom>
            <a:avLst/>
            <a:gdLst>
              <a:gd name="connsiteX0" fmla="*/ 0 w 3319610"/>
              <a:gd name="connsiteY0" fmla="*/ 0 h 1851405"/>
              <a:gd name="connsiteX1" fmla="*/ 3319610 w 3319610"/>
              <a:gd name="connsiteY1" fmla="*/ 0 h 1851405"/>
              <a:gd name="connsiteX2" fmla="*/ 3319610 w 3319610"/>
              <a:gd name="connsiteY2" fmla="*/ 1851405 h 1851405"/>
              <a:gd name="connsiteX3" fmla="*/ 0 w 331961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3319610" h="1851405">
                <a:moveTo>
                  <a:pt x="0" y="0"/>
                </a:moveTo>
                <a:lnTo>
                  <a:pt x="3319610" y="0"/>
                </a:lnTo>
                <a:lnTo>
                  <a:pt x="3319610" y="1851405"/>
                </a:lnTo>
                <a:lnTo>
                  <a:pt x="0" y="1851405"/>
                </a:lnTo>
                <a:close/>
              </a:path>
            </a:pathLst>
          </a:custGeom>
          <a:solidFill>
            <a:schemeClr val="tx1">
              <a:lumMod val="10000"/>
              <a:lumOff val="90000"/>
            </a:schemeClr>
          </a:solidFill>
          <a:ln w="28575">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9" name="Picture Placeholder 8"/>
          <p:cNvSpPr>
            <a:spLocks noGrp="1"/>
          </p:cNvSpPr>
          <p:nvPr>
            <p:ph type="pic" sz="quarter" idx="12"/>
          </p:nvPr>
        </p:nvSpPr>
        <p:spPr>
          <a:xfrm>
            <a:off x="6445055" y="1799326"/>
            <a:ext cx="4426147" cy="2468540"/>
          </a:xfrm>
          <a:custGeom>
            <a:avLst/>
            <a:gdLst>
              <a:gd name="connsiteX0" fmla="*/ 0 w 3319610"/>
              <a:gd name="connsiteY0" fmla="*/ 0 h 1851405"/>
              <a:gd name="connsiteX1" fmla="*/ 3319610 w 3319610"/>
              <a:gd name="connsiteY1" fmla="*/ 0 h 1851405"/>
              <a:gd name="connsiteX2" fmla="*/ 3319610 w 3319610"/>
              <a:gd name="connsiteY2" fmla="*/ 1851405 h 1851405"/>
              <a:gd name="connsiteX3" fmla="*/ 0 w 331961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3319610" h="1851405">
                <a:moveTo>
                  <a:pt x="0" y="0"/>
                </a:moveTo>
                <a:lnTo>
                  <a:pt x="3319610" y="0"/>
                </a:lnTo>
                <a:lnTo>
                  <a:pt x="3319610" y="1851405"/>
                </a:lnTo>
                <a:lnTo>
                  <a:pt x="0" y="1851405"/>
                </a:lnTo>
                <a:close/>
              </a:path>
            </a:pathLst>
          </a:custGeom>
          <a:solidFill>
            <a:schemeClr val="tx1">
              <a:lumMod val="10000"/>
              <a:lumOff val="90000"/>
            </a:schemeClr>
          </a:solidFill>
          <a:ln w="28575">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855859010"/>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3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1" baseline="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rgbClr val="002060"/>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8873E41F-9AD6-4D75-9E22-907C26EF3189}"/>
              </a:ext>
            </a:extLst>
          </p:cNvPr>
          <p:cNvSpPr>
            <a:spLocks noGrp="1"/>
          </p:cNvSpPr>
          <p:nvPr>
            <p:ph type="sldNum" sz="quarter" idx="4"/>
          </p:nvPr>
        </p:nvSpPr>
        <p:spPr>
          <a:xfrm>
            <a:off x="8922617" y="6273801"/>
            <a:ext cx="2743200" cy="366183"/>
          </a:xfrm>
          <a:prstGeom prst="rect">
            <a:avLst/>
          </a:prstGeom>
        </p:spPr>
        <p:txBody>
          <a:bodyPr vert="horz" lIns="91440" tIns="45720" rIns="91440" bIns="45720" rtlCol="0" anchor="ctr"/>
          <a:lstStyle>
            <a:lvl1pPr algn="r">
              <a:defRPr sz="1600">
                <a:solidFill>
                  <a:srgbClr val="C00000"/>
                </a:solidFill>
                <a:latin typeface="Calibri Light" panose="020F0302020204030204" pitchFamily="34" charset="0"/>
                <a:cs typeface="Calibri Light" panose="020F0302020204030204" pitchFamily="34" charset="0"/>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953141143"/>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32_IMG">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4575425" y="1693333"/>
            <a:ext cx="7099484" cy="4798411"/>
          </a:xfrm>
          <a:custGeom>
            <a:avLst/>
            <a:gdLst>
              <a:gd name="connsiteX0" fmla="*/ 0 w 3107872"/>
              <a:gd name="connsiteY0" fmla="*/ 0 h 3771900"/>
              <a:gd name="connsiteX1" fmla="*/ 3107872 w 3107872"/>
              <a:gd name="connsiteY1" fmla="*/ 0 h 3771900"/>
              <a:gd name="connsiteX2" fmla="*/ 3107872 w 3107872"/>
              <a:gd name="connsiteY2" fmla="*/ 3771900 h 3771900"/>
              <a:gd name="connsiteX3" fmla="*/ 0 w 3107872"/>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3107872" h="3771900">
                <a:moveTo>
                  <a:pt x="0" y="0"/>
                </a:moveTo>
                <a:lnTo>
                  <a:pt x="3107872" y="0"/>
                </a:lnTo>
                <a:lnTo>
                  <a:pt x="3107872" y="3771900"/>
                </a:lnTo>
                <a:lnTo>
                  <a:pt x="0" y="377190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773187201"/>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2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20" name="Picture Placeholder 19"/>
          <p:cNvSpPr>
            <a:spLocks noGrp="1"/>
          </p:cNvSpPr>
          <p:nvPr>
            <p:ph type="pic" sz="quarter" idx="25" hasCustomPrompt="1"/>
          </p:nvPr>
        </p:nvSpPr>
        <p:spPr>
          <a:xfrm>
            <a:off x="2979936" y="3053437"/>
            <a:ext cx="2100064" cy="2100064"/>
          </a:xfrm>
          <a:custGeom>
            <a:avLst/>
            <a:gdLst>
              <a:gd name="connsiteX0" fmla="*/ 785486 w 1575048"/>
              <a:gd name="connsiteY0" fmla="*/ 0 h 1575048"/>
              <a:gd name="connsiteX1" fmla="*/ 1010322 w 1575048"/>
              <a:gd name="connsiteY1" fmla="*/ 316908 h 1575048"/>
              <a:gd name="connsiteX2" fmla="*/ 1125437 w 1575048"/>
              <a:gd name="connsiteY2" fmla="*/ 236371 h 1575048"/>
              <a:gd name="connsiteX3" fmla="*/ 1327006 w 1575048"/>
              <a:gd name="connsiteY3" fmla="*/ 248043 h 1575048"/>
              <a:gd name="connsiteX4" fmla="*/ 1338677 w 1575048"/>
              <a:gd name="connsiteY4" fmla="*/ 449611 h 1575048"/>
              <a:gd name="connsiteX5" fmla="*/ 1258141 w 1575048"/>
              <a:gd name="connsiteY5" fmla="*/ 564727 h 1575048"/>
              <a:gd name="connsiteX6" fmla="*/ 1575048 w 1575048"/>
              <a:gd name="connsiteY6" fmla="*/ 789563 h 1575048"/>
              <a:gd name="connsiteX7" fmla="*/ 1353571 w 1575048"/>
              <a:gd name="connsiteY7" fmla="*/ 1103252 h 1575048"/>
              <a:gd name="connsiteX8" fmla="*/ 1238333 w 1575048"/>
              <a:gd name="connsiteY8" fmla="*/ 1022540 h 1575048"/>
              <a:gd name="connsiteX9" fmla="*/ 1036782 w 1575048"/>
              <a:gd name="connsiteY9" fmla="*/ 1033905 h 1575048"/>
              <a:gd name="connsiteX10" fmla="*/ 1025418 w 1575048"/>
              <a:gd name="connsiteY10" fmla="*/ 1235456 h 1575048"/>
              <a:gd name="connsiteX11" fmla="*/ 1103252 w 1575048"/>
              <a:gd name="connsiteY11" fmla="*/ 1353571 h 1575048"/>
              <a:gd name="connsiteX12" fmla="*/ 789563 w 1575048"/>
              <a:gd name="connsiteY12" fmla="*/ 1575048 h 1575048"/>
              <a:gd name="connsiteX13" fmla="*/ 567604 w 1575048"/>
              <a:gd name="connsiteY13" fmla="*/ 1255263 h 1575048"/>
              <a:gd name="connsiteX14" fmla="*/ 452489 w 1575048"/>
              <a:gd name="connsiteY14" fmla="*/ 1335800 h 1575048"/>
              <a:gd name="connsiteX15" fmla="*/ 250920 w 1575048"/>
              <a:gd name="connsiteY15" fmla="*/ 1324128 h 1575048"/>
              <a:gd name="connsiteX16" fmla="*/ 239249 w 1575048"/>
              <a:gd name="connsiteY16" fmla="*/ 1122560 h 1575048"/>
              <a:gd name="connsiteX17" fmla="*/ 319785 w 1575048"/>
              <a:gd name="connsiteY17" fmla="*/ 1007444 h 1575048"/>
              <a:gd name="connsiteX18" fmla="*/ 0 w 1575048"/>
              <a:gd name="connsiteY18" fmla="*/ 785485 h 1575048"/>
              <a:gd name="connsiteX19" fmla="*/ 218596 w 1575048"/>
              <a:gd name="connsiteY19" fmla="*/ 468915 h 1575048"/>
              <a:gd name="connsiteX20" fmla="*/ 339593 w 1575048"/>
              <a:gd name="connsiteY20" fmla="*/ 549631 h 1575048"/>
              <a:gd name="connsiteX21" fmla="*/ 538263 w 1575048"/>
              <a:gd name="connsiteY21" fmla="*/ 535385 h 1575048"/>
              <a:gd name="connsiteX22" fmla="*/ 552509 w 1575048"/>
              <a:gd name="connsiteY22" fmla="*/ 336716 h 1575048"/>
              <a:gd name="connsiteX23" fmla="*/ 468915 w 1575048"/>
              <a:gd name="connsiteY23" fmla="*/ 218595 h 1575048"/>
              <a:gd name="connsiteX24" fmla="*/ 785486 w 1575048"/>
              <a:gd name="connsiteY24" fmla="*/ 0 h 15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5048" h="1575048">
                <a:moveTo>
                  <a:pt x="785486" y="0"/>
                </a:moveTo>
                <a:cubicBezTo>
                  <a:pt x="785486" y="0"/>
                  <a:pt x="866267" y="207380"/>
                  <a:pt x="1010322" y="316908"/>
                </a:cubicBezTo>
                <a:cubicBezTo>
                  <a:pt x="1088112" y="377435"/>
                  <a:pt x="1102455" y="305460"/>
                  <a:pt x="1125437" y="236371"/>
                </a:cubicBezTo>
                <a:cubicBezTo>
                  <a:pt x="1148425" y="173042"/>
                  <a:pt x="1226149" y="147186"/>
                  <a:pt x="1327006" y="248043"/>
                </a:cubicBezTo>
                <a:cubicBezTo>
                  <a:pt x="1427863" y="348899"/>
                  <a:pt x="1402007" y="426624"/>
                  <a:pt x="1338677" y="449611"/>
                </a:cubicBezTo>
                <a:cubicBezTo>
                  <a:pt x="1269588" y="472594"/>
                  <a:pt x="1197614" y="486936"/>
                  <a:pt x="1258141" y="564727"/>
                </a:cubicBezTo>
                <a:cubicBezTo>
                  <a:pt x="1367668" y="708781"/>
                  <a:pt x="1575048" y="789563"/>
                  <a:pt x="1575048" y="789563"/>
                </a:cubicBezTo>
                <a:cubicBezTo>
                  <a:pt x="1575048" y="789563"/>
                  <a:pt x="1497459" y="993943"/>
                  <a:pt x="1353571" y="1103252"/>
                </a:cubicBezTo>
                <a:cubicBezTo>
                  <a:pt x="1275873" y="1163661"/>
                  <a:pt x="1261421" y="1091664"/>
                  <a:pt x="1238333" y="1022540"/>
                </a:cubicBezTo>
                <a:cubicBezTo>
                  <a:pt x="1215249" y="959175"/>
                  <a:pt x="1137485" y="933201"/>
                  <a:pt x="1036782" y="1033905"/>
                </a:cubicBezTo>
                <a:cubicBezTo>
                  <a:pt x="936079" y="1134608"/>
                  <a:pt x="959176" y="1215249"/>
                  <a:pt x="1025418" y="1235456"/>
                </a:cubicBezTo>
                <a:cubicBezTo>
                  <a:pt x="1094541" y="1258544"/>
                  <a:pt x="1166538" y="1272995"/>
                  <a:pt x="1103252" y="1353571"/>
                </a:cubicBezTo>
                <a:cubicBezTo>
                  <a:pt x="996821" y="1494582"/>
                  <a:pt x="789563" y="1575048"/>
                  <a:pt x="789563" y="1575048"/>
                </a:cubicBezTo>
                <a:cubicBezTo>
                  <a:pt x="789563" y="1575048"/>
                  <a:pt x="711659" y="1364791"/>
                  <a:pt x="567604" y="1255263"/>
                </a:cubicBezTo>
                <a:cubicBezTo>
                  <a:pt x="489814" y="1194736"/>
                  <a:pt x="472594" y="1269588"/>
                  <a:pt x="452489" y="1335800"/>
                </a:cubicBezTo>
                <a:cubicBezTo>
                  <a:pt x="429502" y="1399129"/>
                  <a:pt x="351777" y="1424985"/>
                  <a:pt x="250920" y="1324128"/>
                </a:cubicBezTo>
                <a:cubicBezTo>
                  <a:pt x="150063" y="1223272"/>
                  <a:pt x="175919" y="1145547"/>
                  <a:pt x="239249" y="1122560"/>
                </a:cubicBezTo>
                <a:cubicBezTo>
                  <a:pt x="305460" y="1102454"/>
                  <a:pt x="380313" y="1085235"/>
                  <a:pt x="319785" y="1007444"/>
                </a:cubicBezTo>
                <a:cubicBezTo>
                  <a:pt x="210258" y="863390"/>
                  <a:pt x="0" y="785485"/>
                  <a:pt x="0" y="785485"/>
                </a:cubicBezTo>
                <a:cubicBezTo>
                  <a:pt x="0" y="785485"/>
                  <a:pt x="80467" y="578228"/>
                  <a:pt x="218596" y="468915"/>
                </a:cubicBezTo>
                <a:cubicBezTo>
                  <a:pt x="302053" y="408511"/>
                  <a:pt x="316505" y="480507"/>
                  <a:pt x="339593" y="549631"/>
                </a:cubicBezTo>
                <a:cubicBezTo>
                  <a:pt x="359799" y="615873"/>
                  <a:pt x="437559" y="636088"/>
                  <a:pt x="538263" y="535385"/>
                </a:cubicBezTo>
                <a:cubicBezTo>
                  <a:pt x="638966" y="434682"/>
                  <a:pt x="615873" y="359799"/>
                  <a:pt x="552509" y="336716"/>
                </a:cubicBezTo>
                <a:cubicBezTo>
                  <a:pt x="483385" y="313628"/>
                  <a:pt x="411388" y="299176"/>
                  <a:pt x="468915" y="218595"/>
                </a:cubicBezTo>
                <a:cubicBezTo>
                  <a:pt x="581106" y="77589"/>
                  <a:pt x="785486" y="0"/>
                  <a:pt x="785486" y="0"/>
                </a:cubicBezTo>
                <a:close/>
              </a:path>
            </a:pathLst>
          </a:custGeom>
          <a:solidFill>
            <a:schemeClr val="tx2">
              <a:lumMod val="10000"/>
              <a:lumOff val="90000"/>
            </a:schemeClr>
          </a:solidFill>
          <a:ln w="12700">
            <a:solidFill>
              <a:schemeClr val="accent2"/>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26" hasCustomPrompt="1"/>
          </p:nvPr>
        </p:nvSpPr>
        <p:spPr>
          <a:xfrm>
            <a:off x="508001" y="3053194"/>
            <a:ext cx="2095132" cy="2095132"/>
          </a:xfrm>
          <a:custGeom>
            <a:avLst/>
            <a:gdLst>
              <a:gd name="connsiteX0" fmla="*/ 784257 w 1571349"/>
              <a:gd name="connsiteY0" fmla="*/ 0 h 1571349"/>
              <a:gd name="connsiteX1" fmla="*/ 1003551 w 1571349"/>
              <a:gd name="connsiteY1" fmla="*/ 316966 h 1571349"/>
              <a:gd name="connsiteX2" fmla="*/ 1124278 w 1571349"/>
              <a:gd name="connsiteY2" fmla="*/ 236603 h 1571349"/>
              <a:gd name="connsiteX3" fmla="*/ 1319998 w 1571349"/>
              <a:gd name="connsiteY3" fmla="*/ 248467 h 1571349"/>
              <a:gd name="connsiteX4" fmla="*/ 1334746 w 1571349"/>
              <a:gd name="connsiteY4" fmla="*/ 447071 h 1571349"/>
              <a:gd name="connsiteX5" fmla="*/ 1254383 w 1571349"/>
              <a:gd name="connsiteY5" fmla="*/ 567798 h 1571349"/>
              <a:gd name="connsiteX6" fmla="*/ 1571349 w 1571349"/>
              <a:gd name="connsiteY6" fmla="*/ 787092 h 1571349"/>
              <a:gd name="connsiteX7" fmla="*/ 1353198 w 1571349"/>
              <a:gd name="connsiteY7" fmla="*/ 1103270 h 1571349"/>
              <a:gd name="connsiteX8" fmla="*/ 1235063 w 1571349"/>
              <a:gd name="connsiteY8" fmla="*/ 1025353 h 1571349"/>
              <a:gd name="connsiteX9" fmla="*/ 1033629 w 1571349"/>
              <a:gd name="connsiteY9" fmla="*/ 1036501 h 1571349"/>
              <a:gd name="connsiteX10" fmla="*/ 1025353 w 1571349"/>
              <a:gd name="connsiteY10" fmla="*/ 1235062 h 1571349"/>
              <a:gd name="connsiteX11" fmla="*/ 1103270 w 1571349"/>
              <a:gd name="connsiteY11" fmla="*/ 1353198 h 1571349"/>
              <a:gd name="connsiteX12" fmla="*/ 787093 w 1571349"/>
              <a:gd name="connsiteY12" fmla="*/ 1571349 h 1571349"/>
              <a:gd name="connsiteX13" fmla="*/ 567799 w 1571349"/>
              <a:gd name="connsiteY13" fmla="*/ 1254382 h 1571349"/>
              <a:gd name="connsiteX14" fmla="*/ 447071 w 1571349"/>
              <a:gd name="connsiteY14" fmla="*/ 1334746 h 1571349"/>
              <a:gd name="connsiteX15" fmla="*/ 245595 w 1571349"/>
              <a:gd name="connsiteY15" fmla="*/ 1322870 h 1571349"/>
              <a:gd name="connsiteX16" fmla="*/ 236603 w 1571349"/>
              <a:gd name="connsiteY16" fmla="*/ 1124278 h 1571349"/>
              <a:gd name="connsiteX17" fmla="*/ 316967 w 1571349"/>
              <a:gd name="connsiteY17" fmla="*/ 1003550 h 1571349"/>
              <a:gd name="connsiteX18" fmla="*/ 0 w 1571349"/>
              <a:gd name="connsiteY18" fmla="*/ 784256 h 1571349"/>
              <a:gd name="connsiteX19" fmla="*/ 218152 w 1571349"/>
              <a:gd name="connsiteY19" fmla="*/ 468079 h 1571349"/>
              <a:gd name="connsiteX20" fmla="*/ 336287 w 1571349"/>
              <a:gd name="connsiteY20" fmla="*/ 545996 h 1571349"/>
              <a:gd name="connsiteX21" fmla="*/ 534848 w 1571349"/>
              <a:gd name="connsiteY21" fmla="*/ 537721 h 1571349"/>
              <a:gd name="connsiteX22" fmla="*/ 545997 w 1571349"/>
              <a:gd name="connsiteY22" fmla="*/ 336286 h 1571349"/>
              <a:gd name="connsiteX23" fmla="*/ 468080 w 1571349"/>
              <a:gd name="connsiteY23" fmla="*/ 218151 h 1571349"/>
              <a:gd name="connsiteX24" fmla="*/ 784257 w 1571349"/>
              <a:gd name="connsiteY24" fmla="*/ 0 h 157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1349" h="1571349">
                <a:moveTo>
                  <a:pt x="784257" y="0"/>
                </a:moveTo>
                <a:cubicBezTo>
                  <a:pt x="784257" y="0"/>
                  <a:pt x="859457" y="207345"/>
                  <a:pt x="1003551" y="316966"/>
                </a:cubicBezTo>
                <a:cubicBezTo>
                  <a:pt x="1081364" y="377543"/>
                  <a:pt x="1101380" y="305631"/>
                  <a:pt x="1124278" y="236603"/>
                </a:cubicBezTo>
                <a:cubicBezTo>
                  <a:pt x="1144305" y="170447"/>
                  <a:pt x="1221972" y="150441"/>
                  <a:pt x="1319998" y="248467"/>
                </a:cubicBezTo>
                <a:cubicBezTo>
                  <a:pt x="1420908" y="349377"/>
                  <a:pt x="1400902" y="427045"/>
                  <a:pt x="1334746" y="447071"/>
                </a:cubicBezTo>
                <a:cubicBezTo>
                  <a:pt x="1265718" y="469969"/>
                  <a:pt x="1193806" y="489985"/>
                  <a:pt x="1254383" y="567798"/>
                </a:cubicBezTo>
                <a:cubicBezTo>
                  <a:pt x="1364004" y="711892"/>
                  <a:pt x="1571349" y="787092"/>
                  <a:pt x="1571349" y="787092"/>
                </a:cubicBezTo>
                <a:cubicBezTo>
                  <a:pt x="1571349" y="787092"/>
                  <a:pt x="1494025" y="997041"/>
                  <a:pt x="1353198" y="1103270"/>
                </a:cubicBezTo>
                <a:cubicBezTo>
                  <a:pt x="1275603" y="1163566"/>
                  <a:pt x="1258211" y="1094464"/>
                  <a:pt x="1235063" y="1025353"/>
                </a:cubicBezTo>
                <a:cubicBezTo>
                  <a:pt x="1214798" y="959124"/>
                  <a:pt x="1134174" y="935955"/>
                  <a:pt x="1033629" y="1036501"/>
                </a:cubicBezTo>
                <a:cubicBezTo>
                  <a:pt x="935956" y="1134174"/>
                  <a:pt x="959125" y="1214797"/>
                  <a:pt x="1025353" y="1235062"/>
                </a:cubicBezTo>
                <a:cubicBezTo>
                  <a:pt x="1091592" y="1261083"/>
                  <a:pt x="1163567" y="1275603"/>
                  <a:pt x="1103270" y="1353198"/>
                </a:cubicBezTo>
                <a:cubicBezTo>
                  <a:pt x="994169" y="1496897"/>
                  <a:pt x="787093" y="1571349"/>
                  <a:pt x="787093" y="1571349"/>
                </a:cubicBezTo>
                <a:cubicBezTo>
                  <a:pt x="787093" y="1571349"/>
                  <a:pt x="709020" y="1366876"/>
                  <a:pt x="567799" y="1254382"/>
                </a:cubicBezTo>
                <a:cubicBezTo>
                  <a:pt x="487113" y="1196678"/>
                  <a:pt x="469970" y="1265717"/>
                  <a:pt x="447071" y="1334746"/>
                </a:cubicBezTo>
                <a:cubicBezTo>
                  <a:pt x="427045" y="1400902"/>
                  <a:pt x="346505" y="1423780"/>
                  <a:pt x="245595" y="1322870"/>
                </a:cubicBezTo>
                <a:cubicBezTo>
                  <a:pt x="147569" y="1224844"/>
                  <a:pt x="170447" y="1144304"/>
                  <a:pt x="236603" y="1124278"/>
                </a:cubicBezTo>
                <a:cubicBezTo>
                  <a:pt x="305632" y="1101379"/>
                  <a:pt x="374671" y="1084236"/>
                  <a:pt x="316967" y="1003550"/>
                </a:cubicBezTo>
                <a:cubicBezTo>
                  <a:pt x="204473" y="862329"/>
                  <a:pt x="0" y="784256"/>
                  <a:pt x="0" y="784256"/>
                </a:cubicBezTo>
                <a:cubicBezTo>
                  <a:pt x="0" y="784256"/>
                  <a:pt x="74452" y="577181"/>
                  <a:pt x="218152" y="468079"/>
                </a:cubicBezTo>
                <a:cubicBezTo>
                  <a:pt x="295747" y="407783"/>
                  <a:pt x="310266" y="479757"/>
                  <a:pt x="336287" y="545996"/>
                </a:cubicBezTo>
                <a:cubicBezTo>
                  <a:pt x="356552" y="612225"/>
                  <a:pt x="437175" y="635393"/>
                  <a:pt x="534848" y="537721"/>
                </a:cubicBezTo>
                <a:cubicBezTo>
                  <a:pt x="635394" y="437175"/>
                  <a:pt x="612225" y="356551"/>
                  <a:pt x="545997" y="336286"/>
                </a:cubicBezTo>
                <a:cubicBezTo>
                  <a:pt x="476885" y="313138"/>
                  <a:pt x="407783" y="295746"/>
                  <a:pt x="468080" y="218151"/>
                </a:cubicBezTo>
                <a:cubicBezTo>
                  <a:pt x="574308" y="77324"/>
                  <a:pt x="784257" y="0"/>
                  <a:pt x="784257" y="0"/>
                </a:cubicBezTo>
                <a:close/>
              </a:path>
            </a:pathLst>
          </a:custGeom>
          <a:solidFill>
            <a:schemeClr val="tx2">
              <a:lumMod val="10000"/>
              <a:lumOff val="90000"/>
            </a:schemeClr>
          </a:solidFill>
          <a:ln w="12700">
            <a:solidFill>
              <a:schemeClr val="accent4"/>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27" hasCustomPrompt="1"/>
          </p:nvPr>
        </p:nvSpPr>
        <p:spPr>
          <a:xfrm>
            <a:off x="1729252" y="1803400"/>
            <a:ext cx="2096017" cy="2096019"/>
          </a:xfrm>
          <a:custGeom>
            <a:avLst/>
            <a:gdLst>
              <a:gd name="connsiteX0" fmla="*/ 785653 w 1572013"/>
              <a:gd name="connsiteY0" fmla="*/ 0 h 1572014"/>
              <a:gd name="connsiteX1" fmla="*/ 1102457 w 1572013"/>
              <a:gd name="connsiteY1" fmla="*/ 218958 h 1572014"/>
              <a:gd name="connsiteX2" fmla="*/ 1024774 w 1572013"/>
              <a:gd name="connsiteY2" fmla="*/ 336968 h 1572014"/>
              <a:gd name="connsiteX3" fmla="*/ 1033500 w 1572013"/>
              <a:gd name="connsiteY3" fmla="*/ 535633 h 1572014"/>
              <a:gd name="connsiteX4" fmla="*/ 1235046 w 1572013"/>
              <a:gd name="connsiteY4" fmla="*/ 547240 h 1572014"/>
              <a:gd name="connsiteX5" fmla="*/ 1353056 w 1572013"/>
              <a:gd name="connsiteY5" fmla="*/ 469556 h 1572014"/>
              <a:gd name="connsiteX6" fmla="*/ 1572013 w 1572013"/>
              <a:gd name="connsiteY6" fmla="*/ 786361 h 1572014"/>
              <a:gd name="connsiteX7" fmla="*/ 1255406 w 1572013"/>
              <a:gd name="connsiteY7" fmla="*/ 1005033 h 1572014"/>
              <a:gd name="connsiteX8" fmla="*/ 1338954 w 1572013"/>
              <a:gd name="connsiteY8" fmla="*/ 1123116 h 1572014"/>
              <a:gd name="connsiteX9" fmla="*/ 1324648 w 1572013"/>
              <a:gd name="connsiteY9" fmla="*/ 1321770 h 1572014"/>
              <a:gd name="connsiteX10" fmla="*/ 1125993 w 1572013"/>
              <a:gd name="connsiteY10" fmla="*/ 1336077 h 1572014"/>
              <a:gd name="connsiteX11" fmla="*/ 1005033 w 1572013"/>
              <a:gd name="connsiteY11" fmla="*/ 1255406 h 1572014"/>
              <a:gd name="connsiteX12" fmla="*/ 786360 w 1572013"/>
              <a:gd name="connsiteY12" fmla="*/ 1572014 h 1572014"/>
              <a:gd name="connsiteX13" fmla="*/ 469556 w 1572013"/>
              <a:gd name="connsiteY13" fmla="*/ 1353056 h 1572014"/>
              <a:gd name="connsiteX14" fmla="*/ 550118 w 1572013"/>
              <a:gd name="connsiteY14" fmla="*/ 1232168 h 1572014"/>
              <a:gd name="connsiteX15" fmla="*/ 535632 w 1572013"/>
              <a:gd name="connsiteY15" fmla="*/ 1033501 h 1572014"/>
              <a:gd name="connsiteX16" fmla="*/ 339845 w 1572013"/>
              <a:gd name="connsiteY16" fmla="*/ 1021896 h 1572014"/>
              <a:gd name="connsiteX17" fmla="*/ 218957 w 1572013"/>
              <a:gd name="connsiteY17" fmla="*/ 1102458 h 1572014"/>
              <a:gd name="connsiteX18" fmla="*/ 0 w 1572013"/>
              <a:gd name="connsiteY18" fmla="*/ 785653 h 1572014"/>
              <a:gd name="connsiteX19" fmla="*/ 316607 w 1572013"/>
              <a:gd name="connsiteY19" fmla="*/ 566981 h 1572014"/>
              <a:gd name="connsiteX20" fmla="*/ 235937 w 1572013"/>
              <a:gd name="connsiteY20" fmla="*/ 446021 h 1572014"/>
              <a:gd name="connsiteX21" fmla="*/ 250243 w 1572013"/>
              <a:gd name="connsiteY21" fmla="*/ 247366 h 1572014"/>
              <a:gd name="connsiteX22" fmla="*/ 448898 w 1572013"/>
              <a:gd name="connsiteY22" fmla="*/ 233060 h 1572014"/>
              <a:gd name="connsiteX23" fmla="*/ 566980 w 1572013"/>
              <a:gd name="connsiteY23" fmla="*/ 316608 h 1572014"/>
              <a:gd name="connsiteX24" fmla="*/ 785653 w 1572013"/>
              <a:gd name="connsiteY24" fmla="*/ 0 h 15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2013" h="1572014">
                <a:moveTo>
                  <a:pt x="785653" y="0"/>
                </a:moveTo>
                <a:cubicBezTo>
                  <a:pt x="785653" y="0"/>
                  <a:pt x="992985" y="74951"/>
                  <a:pt x="1102457" y="218958"/>
                </a:cubicBezTo>
                <a:cubicBezTo>
                  <a:pt x="1162954" y="296722"/>
                  <a:pt x="1093863" y="313966"/>
                  <a:pt x="1024774" y="336968"/>
                </a:cubicBezTo>
                <a:cubicBezTo>
                  <a:pt x="958562" y="357092"/>
                  <a:pt x="935565" y="437698"/>
                  <a:pt x="1033500" y="535633"/>
                </a:cubicBezTo>
                <a:cubicBezTo>
                  <a:pt x="1134316" y="636448"/>
                  <a:pt x="1214921" y="613451"/>
                  <a:pt x="1235046" y="547240"/>
                </a:cubicBezTo>
                <a:cubicBezTo>
                  <a:pt x="1258048" y="478151"/>
                  <a:pt x="1275292" y="409059"/>
                  <a:pt x="1353056" y="469556"/>
                </a:cubicBezTo>
                <a:cubicBezTo>
                  <a:pt x="1497062" y="579029"/>
                  <a:pt x="1572013" y="786361"/>
                  <a:pt x="1572013" y="786361"/>
                </a:cubicBezTo>
                <a:cubicBezTo>
                  <a:pt x="1572013" y="786361"/>
                  <a:pt x="1367629" y="864006"/>
                  <a:pt x="1255406" y="1005033"/>
                </a:cubicBezTo>
                <a:cubicBezTo>
                  <a:pt x="1197859" y="1085623"/>
                  <a:pt x="1269844" y="1100052"/>
                  <a:pt x="1338954" y="1123116"/>
                </a:cubicBezTo>
                <a:cubicBezTo>
                  <a:pt x="1402306" y="1146177"/>
                  <a:pt x="1425372" y="1221046"/>
                  <a:pt x="1324648" y="1321770"/>
                </a:cubicBezTo>
                <a:cubicBezTo>
                  <a:pt x="1223923" y="1422495"/>
                  <a:pt x="1146177" y="1402306"/>
                  <a:pt x="1125993" y="1336077"/>
                </a:cubicBezTo>
                <a:cubicBezTo>
                  <a:pt x="1102929" y="1266967"/>
                  <a:pt x="1088501" y="1194982"/>
                  <a:pt x="1005033" y="1255406"/>
                </a:cubicBezTo>
                <a:cubicBezTo>
                  <a:pt x="866883" y="1364751"/>
                  <a:pt x="786360" y="1572014"/>
                  <a:pt x="786360" y="1572014"/>
                </a:cubicBezTo>
                <a:cubicBezTo>
                  <a:pt x="786360" y="1572014"/>
                  <a:pt x="579028" y="1497063"/>
                  <a:pt x="469556" y="1353056"/>
                </a:cubicBezTo>
                <a:cubicBezTo>
                  <a:pt x="409059" y="1275292"/>
                  <a:pt x="481028" y="1255170"/>
                  <a:pt x="550118" y="1232168"/>
                </a:cubicBezTo>
                <a:cubicBezTo>
                  <a:pt x="616329" y="1212044"/>
                  <a:pt x="636448" y="1134316"/>
                  <a:pt x="535632" y="1033501"/>
                </a:cubicBezTo>
                <a:cubicBezTo>
                  <a:pt x="437697" y="935566"/>
                  <a:pt x="359970" y="955685"/>
                  <a:pt x="339845" y="1021896"/>
                </a:cubicBezTo>
                <a:cubicBezTo>
                  <a:pt x="316843" y="1090985"/>
                  <a:pt x="296722" y="1162955"/>
                  <a:pt x="218957" y="1102458"/>
                </a:cubicBezTo>
                <a:cubicBezTo>
                  <a:pt x="74951" y="992986"/>
                  <a:pt x="0" y="785653"/>
                  <a:pt x="0" y="785653"/>
                </a:cubicBezTo>
                <a:cubicBezTo>
                  <a:pt x="0" y="785653"/>
                  <a:pt x="207262" y="705131"/>
                  <a:pt x="316607" y="566981"/>
                </a:cubicBezTo>
                <a:cubicBezTo>
                  <a:pt x="377032" y="483513"/>
                  <a:pt x="305047" y="469085"/>
                  <a:pt x="235937" y="446021"/>
                </a:cubicBezTo>
                <a:cubicBezTo>
                  <a:pt x="169708" y="425837"/>
                  <a:pt x="149519" y="348091"/>
                  <a:pt x="250243" y="247366"/>
                </a:cubicBezTo>
                <a:cubicBezTo>
                  <a:pt x="350968" y="146641"/>
                  <a:pt x="425836" y="169708"/>
                  <a:pt x="448898" y="233060"/>
                </a:cubicBezTo>
                <a:cubicBezTo>
                  <a:pt x="471962" y="302169"/>
                  <a:pt x="486390" y="374155"/>
                  <a:pt x="566980" y="316608"/>
                </a:cubicBezTo>
                <a:cubicBezTo>
                  <a:pt x="708008" y="204385"/>
                  <a:pt x="785653" y="0"/>
                  <a:pt x="785653" y="0"/>
                </a:cubicBezTo>
                <a:close/>
              </a:path>
            </a:pathLst>
          </a:custGeom>
          <a:solidFill>
            <a:schemeClr val="tx2">
              <a:lumMod val="10000"/>
              <a:lumOff val="90000"/>
            </a:schemeClr>
          </a:solidFill>
          <a:ln w="12700">
            <a:solidFill>
              <a:schemeClr val="accent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28" hasCustomPrompt="1"/>
          </p:nvPr>
        </p:nvSpPr>
        <p:spPr>
          <a:xfrm>
            <a:off x="1731419" y="4276989"/>
            <a:ext cx="2098411" cy="2098412"/>
          </a:xfrm>
          <a:custGeom>
            <a:avLst/>
            <a:gdLst>
              <a:gd name="connsiteX0" fmla="*/ 784215 w 1573808"/>
              <a:gd name="connsiteY0" fmla="*/ 0 h 1573809"/>
              <a:gd name="connsiteX1" fmla="*/ 1103931 w 1573808"/>
              <a:gd name="connsiteY1" fmla="*/ 222049 h 1573809"/>
              <a:gd name="connsiteX2" fmla="*/ 1023553 w 1573808"/>
              <a:gd name="connsiteY2" fmla="*/ 337007 h 1573809"/>
              <a:gd name="connsiteX3" fmla="*/ 1035382 w 1573808"/>
              <a:gd name="connsiteY3" fmla="*/ 538426 h 1573809"/>
              <a:gd name="connsiteX4" fmla="*/ 1236801 w 1573808"/>
              <a:gd name="connsiteY4" fmla="*/ 550255 h 1573809"/>
              <a:gd name="connsiteX5" fmla="*/ 1351760 w 1573808"/>
              <a:gd name="connsiteY5" fmla="*/ 469878 h 1573809"/>
              <a:gd name="connsiteX6" fmla="*/ 1573808 w 1573808"/>
              <a:gd name="connsiteY6" fmla="*/ 789594 h 1573809"/>
              <a:gd name="connsiteX7" fmla="*/ 1257669 w 1573808"/>
              <a:gd name="connsiteY7" fmla="*/ 1007755 h 1573809"/>
              <a:gd name="connsiteX8" fmla="*/ 1335540 w 1573808"/>
              <a:gd name="connsiteY8" fmla="*/ 1125842 h 1573809"/>
              <a:gd name="connsiteX9" fmla="*/ 1324351 w 1573808"/>
              <a:gd name="connsiteY9" fmla="*/ 1327224 h 1573809"/>
              <a:gd name="connsiteX10" fmla="*/ 1125841 w 1573808"/>
              <a:gd name="connsiteY10" fmla="*/ 1335540 h 1573809"/>
              <a:gd name="connsiteX11" fmla="*/ 1007754 w 1573808"/>
              <a:gd name="connsiteY11" fmla="*/ 1257669 h 1573809"/>
              <a:gd name="connsiteX12" fmla="*/ 789594 w 1573808"/>
              <a:gd name="connsiteY12" fmla="*/ 1573809 h 1573809"/>
              <a:gd name="connsiteX13" fmla="*/ 469877 w 1573808"/>
              <a:gd name="connsiteY13" fmla="*/ 1351760 h 1573809"/>
              <a:gd name="connsiteX14" fmla="*/ 550255 w 1573808"/>
              <a:gd name="connsiteY14" fmla="*/ 1236802 h 1573809"/>
              <a:gd name="connsiteX15" fmla="*/ 538426 w 1573808"/>
              <a:gd name="connsiteY15" fmla="*/ 1035383 h 1573809"/>
              <a:gd name="connsiteX16" fmla="*/ 337007 w 1573808"/>
              <a:gd name="connsiteY16" fmla="*/ 1023554 h 1573809"/>
              <a:gd name="connsiteX17" fmla="*/ 222049 w 1573808"/>
              <a:gd name="connsiteY17" fmla="*/ 1103931 h 1573809"/>
              <a:gd name="connsiteX18" fmla="*/ 0 w 1573808"/>
              <a:gd name="connsiteY18" fmla="*/ 784215 h 1573809"/>
              <a:gd name="connsiteX19" fmla="*/ 316139 w 1573808"/>
              <a:gd name="connsiteY19" fmla="*/ 566054 h 1573809"/>
              <a:gd name="connsiteX20" fmla="*/ 238269 w 1573808"/>
              <a:gd name="connsiteY20" fmla="*/ 447968 h 1573809"/>
              <a:gd name="connsiteX21" fmla="*/ 246584 w 1573808"/>
              <a:gd name="connsiteY21" fmla="*/ 249457 h 1573809"/>
              <a:gd name="connsiteX22" fmla="*/ 447967 w 1573808"/>
              <a:gd name="connsiteY22" fmla="*/ 238269 h 1573809"/>
              <a:gd name="connsiteX23" fmla="*/ 566054 w 1573808"/>
              <a:gd name="connsiteY23" fmla="*/ 316140 h 1573809"/>
              <a:gd name="connsiteX24" fmla="*/ 784215 w 1573808"/>
              <a:gd name="connsiteY24" fmla="*/ 0 h 157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3808" h="1573809">
                <a:moveTo>
                  <a:pt x="784215" y="0"/>
                </a:moveTo>
                <a:cubicBezTo>
                  <a:pt x="784215" y="0"/>
                  <a:pt x="994370" y="78017"/>
                  <a:pt x="1103931" y="222049"/>
                </a:cubicBezTo>
                <a:cubicBezTo>
                  <a:pt x="1164475" y="299828"/>
                  <a:pt x="1089696" y="316972"/>
                  <a:pt x="1023553" y="337007"/>
                </a:cubicBezTo>
                <a:cubicBezTo>
                  <a:pt x="960293" y="359924"/>
                  <a:pt x="934522" y="437566"/>
                  <a:pt x="1035382" y="538426"/>
                </a:cubicBezTo>
                <a:cubicBezTo>
                  <a:pt x="1136243" y="639287"/>
                  <a:pt x="1213885" y="613516"/>
                  <a:pt x="1236801" y="550255"/>
                </a:cubicBezTo>
                <a:cubicBezTo>
                  <a:pt x="1256836" y="484113"/>
                  <a:pt x="1273980" y="409334"/>
                  <a:pt x="1351760" y="469878"/>
                </a:cubicBezTo>
                <a:cubicBezTo>
                  <a:pt x="1495791" y="579438"/>
                  <a:pt x="1573808" y="789594"/>
                  <a:pt x="1573808" y="789594"/>
                </a:cubicBezTo>
                <a:cubicBezTo>
                  <a:pt x="1573808" y="789594"/>
                  <a:pt x="1363899" y="866943"/>
                  <a:pt x="1257669" y="1007755"/>
                </a:cubicBezTo>
                <a:cubicBezTo>
                  <a:pt x="1197372" y="1085342"/>
                  <a:pt x="1266451" y="1102715"/>
                  <a:pt x="1335540" y="1125842"/>
                </a:cubicBezTo>
                <a:cubicBezTo>
                  <a:pt x="1401746" y="1146087"/>
                  <a:pt x="1424891" y="1226684"/>
                  <a:pt x="1324351" y="1327224"/>
                </a:cubicBezTo>
                <a:cubicBezTo>
                  <a:pt x="1226683" y="1424892"/>
                  <a:pt x="1146086" y="1401747"/>
                  <a:pt x="1125841" y="1335540"/>
                </a:cubicBezTo>
                <a:cubicBezTo>
                  <a:pt x="1099842" y="1269324"/>
                  <a:pt x="1085341" y="1197373"/>
                  <a:pt x="1007754" y="1257669"/>
                </a:cubicBezTo>
                <a:cubicBezTo>
                  <a:pt x="864070" y="1366773"/>
                  <a:pt x="789594" y="1573809"/>
                  <a:pt x="789594" y="1573809"/>
                </a:cubicBezTo>
                <a:cubicBezTo>
                  <a:pt x="789594" y="1573809"/>
                  <a:pt x="579438" y="1495792"/>
                  <a:pt x="469877" y="1351760"/>
                </a:cubicBezTo>
                <a:cubicBezTo>
                  <a:pt x="409334" y="1273981"/>
                  <a:pt x="481240" y="1259709"/>
                  <a:pt x="550255" y="1236802"/>
                </a:cubicBezTo>
                <a:cubicBezTo>
                  <a:pt x="613515" y="1213885"/>
                  <a:pt x="639286" y="1136243"/>
                  <a:pt x="538426" y="1035383"/>
                </a:cubicBezTo>
                <a:cubicBezTo>
                  <a:pt x="437565" y="934522"/>
                  <a:pt x="359923" y="960293"/>
                  <a:pt x="337007" y="1023554"/>
                </a:cubicBezTo>
                <a:cubicBezTo>
                  <a:pt x="314099" y="1092569"/>
                  <a:pt x="299828" y="1164475"/>
                  <a:pt x="222049" y="1103931"/>
                </a:cubicBezTo>
                <a:cubicBezTo>
                  <a:pt x="78017" y="994371"/>
                  <a:pt x="0" y="784215"/>
                  <a:pt x="0" y="784215"/>
                </a:cubicBezTo>
                <a:cubicBezTo>
                  <a:pt x="0" y="784215"/>
                  <a:pt x="207036" y="709738"/>
                  <a:pt x="316139" y="566054"/>
                </a:cubicBezTo>
                <a:cubicBezTo>
                  <a:pt x="376436" y="488467"/>
                  <a:pt x="304484" y="473967"/>
                  <a:pt x="238269" y="447968"/>
                </a:cubicBezTo>
                <a:cubicBezTo>
                  <a:pt x="172062" y="427722"/>
                  <a:pt x="148917" y="347125"/>
                  <a:pt x="246584" y="249457"/>
                </a:cubicBezTo>
                <a:cubicBezTo>
                  <a:pt x="347125" y="148917"/>
                  <a:pt x="427722" y="172062"/>
                  <a:pt x="447967" y="238269"/>
                </a:cubicBezTo>
                <a:cubicBezTo>
                  <a:pt x="471094" y="307357"/>
                  <a:pt x="488467" y="376437"/>
                  <a:pt x="566054" y="316140"/>
                </a:cubicBezTo>
                <a:cubicBezTo>
                  <a:pt x="706865" y="209909"/>
                  <a:pt x="784215" y="0"/>
                  <a:pt x="784215" y="0"/>
                </a:cubicBezTo>
                <a:close/>
              </a:path>
            </a:pathLst>
          </a:custGeom>
          <a:solidFill>
            <a:schemeClr val="tx2">
              <a:lumMod val="10000"/>
              <a:lumOff val="90000"/>
            </a:schemeClr>
          </a:solidFill>
          <a:ln w="12700">
            <a:solidFill>
              <a:schemeClr val="accent3"/>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28035010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9FEE-E5F0-430D-9DF5-CE3F8F1DC6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771CFCC-603C-4D60-9915-764157AA8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1093DB-D652-41B1-AE16-0ECCEECD123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832A24C7-B87B-44CD-AE1D-67FC4CCCBC0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8C14D43-F290-4F36-93B0-A37E825F762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24914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BE08-BB6D-48F2-A5DF-B99214F8B0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D5C3EB-7F21-4B1D-8598-52F01DAC78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34AC22-93B2-47A2-84FA-39C05C8E51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64E2DE-7095-4BB4-86DB-99DCCF297EF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242C6CF2-F3C8-4C41-B05B-3826F1B4ADF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704731F-E9C2-4C4B-8E47-94FA0AC6774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0261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8DE1-CBF8-48C3-869E-B02F697401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EE8928-6C8B-43D3-B0FF-F2A490D3B3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7EF25-0F30-4768-9BD1-5B7042E529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76DBD7-8492-44B4-BD5F-B86DFEE57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72BF7-DB5C-4C1A-AD2C-21E615648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DB5A98-7485-4DAC-9419-1D2533452A1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97FEABD5-BED3-4C44-A782-B845480C4A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AA7D89E-8B70-4804-AE82-0B4CD28FC56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511481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9BD9-90B8-4E7A-97AD-33BC86EAD5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62C7D8-67D3-4E79-B264-A5244094246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66C9E4B6-E97C-42F2-B256-FE8F82E9443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BB106597-BBD3-4E58-8892-DF635DB8DF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712101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709A6-D613-4B6B-A620-07E103039EA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E351614-0F26-45E6-9A1D-B91FF1DC84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C49C831-7913-4C3E-AAE3-B7DA5D4759E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346585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1BD8-C6F9-4509-BAF0-E03C7FE46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C72DA3-B546-4E29-A7A4-AF7432A3D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733508-C8B7-43A0-9014-5EB59F7AE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D6748-7057-4443-AACA-81DF1038CBA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33A84F76-9EDB-44B9-B0FB-765109F2AAF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1FEB8EB-664A-44F2-ACDD-C158C3EFD33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50959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D3A0-C838-4DB4-B5E0-CC3590BDD4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99BBE-3C62-4DCB-A414-2A69964473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24FAC-747D-4E23-8203-1FE158AD789E}"/>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5" name="Footer Placeholder 4">
            <a:extLst>
              <a:ext uri="{FF2B5EF4-FFF2-40B4-BE49-F238E27FC236}">
                <a16:creationId xmlns:a16="http://schemas.microsoft.com/office/drawing/2014/main" id="{B16FA4B8-9227-43F4-AB8F-B67F50B34B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C2AF66-0CE4-4DE2-90AC-C0E1C2D52471}"/>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491605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28A3-CAA1-46BF-B3A9-FDEE20AAC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BF6BF9-86E0-4E23-B542-822D90AFA5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2BA4E68-E2EE-4CDC-98BF-0729C15D92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A04995-8A0B-49AF-9B47-A10074496F6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3E97AD1E-0833-4BE7-8ADB-2D3E8B5B933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DF383B9-9377-433D-83AF-8A96FAA1C5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832052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68-603A-4393-B899-5A7977212C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9A4768-2A70-43CE-8225-59A8B0CE1D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168BD-C1CC-4E6B-856A-A3FF9E4A2FC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55B92DA7-5689-45D6-8C36-141904E941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35EBD81-8EA2-4A6C-A6B9-ACC560CCD0F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61507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5180E-76E8-4AC5-ADAC-62A59DFD17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FA6CAE-A0BB-4023-AF7D-577EA30E4D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F144A-C586-4494-8ED5-743E8497A9D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E2EAE6E4-5854-423F-AC42-1968A7DF9F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9F38DC4-8A97-4964-8A01-1CE99391D8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232363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5289387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_6">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533399" y="476251"/>
            <a:ext cx="5624512" cy="3024188"/>
          </a:xfrm>
          <a:prstGeom prst="rect">
            <a:avLst/>
          </a:prstGeom>
          <a:solidFill>
            <a:schemeClr val="tx1">
              <a:lumMod val="10000"/>
              <a:lumOff val="90000"/>
            </a:schemeClr>
          </a:solidFill>
        </p:spPr>
        <p:txBody>
          <a:bodyPr tIns="1548000" anchor="ctr"/>
          <a:lstStyle>
            <a:lvl1pPr marL="0" indent="0" algn="ctr">
              <a:buNone/>
              <a:defRPr sz="3200">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184687038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7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3" y="0"/>
            <a:ext cx="5079997"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405602525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1" baseline="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rgbClr val="002060"/>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8873E41F-9AD6-4D75-9E22-907C26EF3189}"/>
              </a:ext>
            </a:extLst>
          </p:cNvPr>
          <p:cNvSpPr>
            <a:spLocks noGrp="1"/>
          </p:cNvSpPr>
          <p:nvPr>
            <p:ph type="sldNum" sz="quarter" idx="4"/>
          </p:nvPr>
        </p:nvSpPr>
        <p:spPr>
          <a:xfrm>
            <a:off x="8922617" y="6273801"/>
            <a:ext cx="2743200" cy="366183"/>
          </a:xfrm>
          <a:prstGeom prst="rect">
            <a:avLst/>
          </a:prstGeom>
        </p:spPr>
        <p:txBody>
          <a:bodyPr vert="horz" lIns="91440" tIns="45720" rIns="91440" bIns="45720" rtlCol="0" anchor="ctr"/>
          <a:lstStyle>
            <a:lvl1pPr algn="r">
              <a:defRPr sz="1600">
                <a:solidFill>
                  <a:srgbClr val="C00000"/>
                </a:solidFill>
                <a:latin typeface="Calibri Light" panose="020F0302020204030204" pitchFamily="34" charset="0"/>
                <a:cs typeface="Calibri Light" panose="020F0302020204030204" pitchFamily="34" charset="0"/>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40938209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2_IMG">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4575425" y="1693333"/>
            <a:ext cx="7099484" cy="4798411"/>
          </a:xfrm>
          <a:custGeom>
            <a:avLst/>
            <a:gdLst>
              <a:gd name="connsiteX0" fmla="*/ 0 w 3107872"/>
              <a:gd name="connsiteY0" fmla="*/ 0 h 3771900"/>
              <a:gd name="connsiteX1" fmla="*/ 3107872 w 3107872"/>
              <a:gd name="connsiteY1" fmla="*/ 0 h 3771900"/>
              <a:gd name="connsiteX2" fmla="*/ 3107872 w 3107872"/>
              <a:gd name="connsiteY2" fmla="*/ 3771900 h 3771900"/>
              <a:gd name="connsiteX3" fmla="*/ 0 w 3107872"/>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3107872" h="3771900">
                <a:moveTo>
                  <a:pt x="0" y="0"/>
                </a:moveTo>
                <a:lnTo>
                  <a:pt x="3107872" y="0"/>
                </a:lnTo>
                <a:lnTo>
                  <a:pt x="3107872" y="3771900"/>
                </a:lnTo>
                <a:lnTo>
                  <a:pt x="0" y="377190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76982618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9C15-95D3-40D9-8F02-7D38F88EE3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1B387E-1137-44EB-BA1C-165ED8254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4B38A-74D6-4696-9A4D-50FDFC6AC2AE}"/>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5" name="Footer Placeholder 4">
            <a:extLst>
              <a:ext uri="{FF2B5EF4-FFF2-40B4-BE49-F238E27FC236}">
                <a16:creationId xmlns:a16="http://schemas.microsoft.com/office/drawing/2014/main" id="{28CC4CD7-8DD0-4FFB-9DC9-12DFD0C1AC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DEC14D-DE42-47CF-81C0-ADC73F652502}"/>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1731193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7BC1-250F-4501-BF78-9E39F0CE97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17F147-F9EF-4052-8494-9D4D027980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8CA60-DE20-45B0-B83C-CE92A002F9F5}"/>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5" name="Footer Placeholder 4">
            <a:extLst>
              <a:ext uri="{FF2B5EF4-FFF2-40B4-BE49-F238E27FC236}">
                <a16:creationId xmlns:a16="http://schemas.microsoft.com/office/drawing/2014/main" id="{6279FDA8-EC09-4B46-8214-CB02E6C4A2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DBC683-2365-4F47-82ED-494D2B3C3369}"/>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425160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F0E4-1022-4237-B96D-6330237359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EAC23-ECB2-486C-8AE4-8D7BA179DB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1F68D-C99B-4616-A19F-900334979FAC}"/>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5" name="Footer Placeholder 4">
            <a:extLst>
              <a:ext uri="{FF2B5EF4-FFF2-40B4-BE49-F238E27FC236}">
                <a16:creationId xmlns:a16="http://schemas.microsoft.com/office/drawing/2014/main" id="{EB86CA08-4DE3-4D74-86E4-D34337D2CF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FF0C8D-750F-4089-89F5-16E2B0FDBDE5}"/>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3407264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C9A6-B67D-4AE0-A9BC-1981AE1ECA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374261-C20A-4A87-8A81-9287B49FD3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9223A8-3B68-4707-A407-0D9AEBFE598E}"/>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5" name="Footer Placeholder 4">
            <a:extLst>
              <a:ext uri="{FF2B5EF4-FFF2-40B4-BE49-F238E27FC236}">
                <a16:creationId xmlns:a16="http://schemas.microsoft.com/office/drawing/2014/main" id="{4EF9BC7B-9EE7-4A04-BE1A-3176A301A3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76DC77-AA6C-4A90-A76C-E759C702F45A}"/>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3099033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F062-106C-4D23-9DFD-0DE6EACE1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3B8719-9315-4859-B8E9-C1F73D913D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934B9-45D2-43A0-8E0F-ED4A3F8CB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F1CFCF-C113-4284-8A21-C0B037BF0253}"/>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6" name="Footer Placeholder 5">
            <a:extLst>
              <a:ext uri="{FF2B5EF4-FFF2-40B4-BE49-F238E27FC236}">
                <a16:creationId xmlns:a16="http://schemas.microsoft.com/office/drawing/2014/main" id="{59AABD6B-8300-481C-8770-2EEC316224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333518-18B6-4EFB-A2EA-75D5A5E5F097}"/>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3062359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6D354-75D9-40BD-8A3D-DB0AB130E2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A23BFE-953E-41A6-8B2E-E377DC682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CAB289-487C-4556-83A3-E4D25EBA71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BE1C72-1825-41CD-B5CB-3283266DDC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4A219E-DB61-4F14-B304-4EFFA53131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6C3B4E-042D-4900-BDD5-FF51470B29D5}"/>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8" name="Footer Placeholder 7">
            <a:extLst>
              <a:ext uri="{FF2B5EF4-FFF2-40B4-BE49-F238E27FC236}">
                <a16:creationId xmlns:a16="http://schemas.microsoft.com/office/drawing/2014/main" id="{70AD3B4C-F752-4157-BF81-08D6D9E1413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D54C3AB-05EA-4AEC-812A-551C2C948F25}"/>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3175758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B83C-2A39-4A65-8899-17048D8FCE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07B067-7FCC-491F-8409-7D66C4228EF5}"/>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4" name="Footer Placeholder 3">
            <a:extLst>
              <a:ext uri="{FF2B5EF4-FFF2-40B4-BE49-F238E27FC236}">
                <a16:creationId xmlns:a16="http://schemas.microsoft.com/office/drawing/2014/main" id="{11B79509-FAD3-41C0-8B5C-235D150A5D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FBCBB15-16C2-4842-A0EF-F9F3808B6BC2}"/>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4022699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DE3B0A-1FEF-484B-AC95-4869EEE1231B}"/>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3" name="Footer Placeholder 2">
            <a:extLst>
              <a:ext uri="{FF2B5EF4-FFF2-40B4-BE49-F238E27FC236}">
                <a16:creationId xmlns:a16="http://schemas.microsoft.com/office/drawing/2014/main" id="{E3AA948C-4225-437A-98C9-1A1634DF4BB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8019D05-0C9F-4975-9428-EC711C588952}"/>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2763536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92422-A4D7-41B2-A39B-EADD9B6F1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7ADA89-6CCE-46DC-A976-64A0269AA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A9C2C7-EF4E-45FC-9EBF-0A6AE23FC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EE25D2-19DE-4EB7-AD9D-EEB3BBA00C46}"/>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6" name="Footer Placeholder 5">
            <a:extLst>
              <a:ext uri="{FF2B5EF4-FFF2-40B4-BE49-F238E27FC236}">
                <a16:creationId xmlns:a16="http://schemas.microsoft.com/office/drawing/2014/main" id="{285E94D1-650C-4F57-A612-811C3B32CB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E7A7FF-B8C1-4769-9818-1DE96414286A}"/>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1481284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A4BB-EBF3-4384-A760-52A7E33F0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C60185-FB44-4AFF-8742-005331AD49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A28F18C-4D15-47E6-8A1A-D973ADC15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54C288-2786-450B-805F-FE835DC08034}"/>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6" name="Footer Placeholder 5">
            <a:extLst>
              <a:ext uri="{FF2B5EF4-FFF2-40B4-BE49-F238E27FC236}">
                <a16:creationId xmlns:a16="http://schemas.microsoft.com/office/drawing/2014/main" id="{2C74402A-A16E-4B68-8592-6C121F2FDC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3011D4B-B902-4119-9142-1C49E3D2CEDA}"/>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412663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C7131-FFAE-466C-AE4A-1703C01726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A611AD-2B32-41C3-ABAA-925CBF2838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3173D-7D98-4286-9D95-49E65B099F2E}"/>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5" name="Footer Placeholder 4">
            <a:extLst>
              <a:ext uri="{FF2B5EF4-FFF2-40B4-BE49-F238E27FC236}">
                <a16:creationId xmlns:a16="http://schemas.microsoft.com/office/drawing/2014/main" id="{31D7DD25-C229-411F-AAD2-BB62319B57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A6B141-08AE-49DF-9BB2-1C97AFD0E9BF}"/>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1164334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BB10B-68EC-41D6-8D6B-3EA9A7882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F1787-044B-4E24-ADBB-4B4E705DAF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13ACC-5D25-437E-A849-0368B2ABDED8}"/>
              </a:ext>
            </a:extLst>
          </p:cNvPr>
          <p:cNvSpPr>
            <a:spLocks noGrp="1"/>
          </p:cNvSpPr>
          <p:nvPr>
            <p:ph type="dt" sz="half" idx="10"/>
          </p:nvPr>
        </p:nvSpPr>
        <p:spPr/>
        <p:txBody>
          <a:bodyPr/>
          <a:lstStyle/>
          <a:p>
            <a:fld id="{D04D571B-8B49-4B0D-A6E3-D46D3BF0F1F0}" type="datetimeFigureOut">
              <a:rPr lang="en-US" smtClean="0"/>
              <a:t>12/14/2020</a:t>
            </a:fld>
            <a:endParaRPr lang="en-US" dirty="0"/>
          </a:p>
        </p:txBody>
      </p:sp>
      <p:sp>
        <p:nvSpPr>
          <p:cNvPr id="5" name="Footer Placeholder 4">
            <a:extLst>
              <a:ext uri="{FF2B5EF4-FFF2-40B4-BE49-F238E27FC236}">
                <a16:creationId xmlns:a16="http://schemas.microsoft.com/office/drawing/2014/main" id="{6AC94AD8-48E4-4135-AEEE-DDC731DDAB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2ED863-A245-4787-8B1E-30F7788C1E08}"/>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979266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EF9D7B2C-1941-944E-AE76-0177C84B91E3}" type="datetime1">
              <a:rPr lang="en-US" smtClean="0"/>
              <a:pPr/>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83DE77-2D9F-EB47-B5E8-6845EC00EFBB}" type="slidenum">
              <a:rPr lang="en-US" smtClean="0"/>
              <a:pPr/>
              <a:t>‹#›</a:t>
            </a:fld>
            <a:endParaRPr lang="en-US" dirty="0"/>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90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D3ECF-E4F2-49DB-A3C3-D5972C761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A3CCB-06CE-404D-8BCC-BEBB3DAFC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B09886-388B-49AD-B71D-8C792003BB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CF735A-1DC4-46A9-9496-4DACABC57279}"/>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6" name="Footer Placeholder 5">
            <a:extLst>
              <a:ext uri="{FF2B5EF4-FFF2-40B4-BE49-F238E27FC236}">
                <a16:creationId xmlns:a16="http://schemas.microsoft.com/office/drawing/2014/main" id="{5E05E060-5CC3-45B4-A400-CAA5C93E1D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4C84C4-7844-4811-B154-D2085B5B6F57}"/>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335135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3" y="0"/>
            <a:ext cx="5079997"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34460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80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1" baseline="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rgbClr val="002060"/>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8873E41F-9AD6-4D75-9E22-907C26EF3189}"/>
              </a:ext>
            </a:extLst>
          </p:cNvPr>
          <p:cNvSpPr>
            <a:spLocks noGrp="1"/>
          </p:cNvSpPr>
          <p:nvPr>
            <p:ph type="sldNum" sz="quarter" idx="4"/>
          </p:nvPr>
        </p:nvSpPr>
        <p:spPr>
          <a:xfrm>
            <a:off x="8922617" y="6273801"/>
            <a:ext cx="2743200" cy="366183"/>
          </a:xfrm>
          <a:prstGeom prst="rect">
            <a:avLst/>
          </a:prstGeom>
        </p:spPr>
        <p:txBody>
          <a:bodyPr vert="horz" lIns="91440" tIns="45720" rIns="91440" bIns="45720" rtlCol="0" anchor="ctr"/>
          <a:lstStyle>
            <a:lvl1pPr algn="r">
              <a:defRPr sz="1600">
                <a:solidFill>
                  <a:srgbClr val="C00000"/>
                </a:solidFill>
                <a:latin typeface="Calibri Light" panose="020F0302020204030204" pitchFamily="34" charset="0"/>
                <a:cs typeface="Calibri Light" panose="020F0302020204030204" pitchFamily="34" charset="0"/>
              </a:defRPr>
            </a:lvl1pPr>
          </a:lstStyle>
          <a:p>
            <a:pPr>
              <a:defRPr/>
            </a:pPr>
            <a:fld id="{CB0C49B8-DDFA-44D2-95AF-B563D6BE7587}" type="slidenum">
              <a:rPr lang="en-US" smtClean="0"/>
              <a:pPr>
                <a:defRPr/>
              </a:pPr>
              <a:t>‹#›</a:t>
            </a:fld>
            <a:endParaRPr lang="en-US" dirty="0"/>
          </a:p>
        </p:txBody>
      </p:sp>
    </p:spTree>
    <p:extLst>
      <p:ext uri="{BB962C8B-B14F-4D97-AF65-F5344CB8AC3E}">
        <p14:creationId xmlns:p14="http://schemas.microsoft.com/office/powerpoint/2010/main" val="2460027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5">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24760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8_S14">
    <p:spTree>
      <p:nvGrpSpPr>
        <p:cNvPr id="1" name=""/>
        <p:cNvGrpSpPr/>
        <p:nvPr/>
      </p:nvGrpSpPr>
      <p:grpSpPr>
        <a:xfrm>
          <a:off x="0" y="0"/>
          <a:ext cx="0" cy="0"/>
          <a:chOff x="0" y="0"/>
          <a:chExt cx="0" cy="0"/>
        </a:xfrm>
      </p:grpSpPr>
      <p:sp>
        <p:nvSpPr>
          <p:cNvPr id="37" name="Picture Placeholder 36"/>
          <p:cNvSpPr>
            <a:spLocks noGrp="1"/>
          </p:cNvSpPr>
          <p:nvPr>
            <p:ph type="pic" sz="quarter" idx="12" hasCustomPrompt="1"/>
          </p:nvPr>
        </p:nvSpPr>
        <p:spPr>
          <a:xfrm>
            <a:off x="508000" y="2918462"/>
            <a:ext cx="3048000" cy="1966805"/>
          </a:xfrm>
          <a:custGeom>
            <a:avLst/>
            <a:gdLst>
              <a:gd name="connsiteX0" fmla="*/ 0 w 3552168"/>
              <a:gd name="connsiteY0" fmla="*/ 0 h 1886454"/>
              <a:gd name="connsiteX1" fmla="*/ 3552168 w 3552168"/>
              <a:gd name="connsiteY1" fmla="*/ 0 h 1886454"/>
              <a:gd name="connsiteX2" fmla="*/ 3552168 w 3552168"/>
              <a:gd name="connsiteY2" fmla="*/ 1854875 h 1886454"/>
              <a:gd name="connsiteX3" fmla="*/ 3520589 w 3552168"/>
              <a:gd name="connsiteY3" fmla="*/ 1886454 h 1886454"/>
              <a:gd name="connsiteX4" fmla="*/ 31579 w 3552168"/>
              <a:gd name="connsiteY4" fmla="*/ 1886454 h 1886454"/>
              <a:gd name="connsiteX5" fmla="*/ 0 w 3552168"/>
              <a:gd name="connsiteY5" fmla="*/ 1854875 h 18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2168" h="1886454">
                <a:moveTo>
                  <a:pt x="0" y="0"/>
                </a:moveTo>
                <a:lnTo>
                  <a:pt x="3552168" y="0"/>
                </a:lnTo>
                <a:lnTo>
                  <a:pt x="3552168" y="1854875"/>
                </a:lnTo>
                <a:cubicBezTo>
                  <a:pt x="3552168" y="1872316"/>
                  <a:pt x="3538030" y="1886454"/>
                  <a:pt x="3520589" y="1886454"/>
                </a:cubicBezTo>
                <a:lnTo>
                  <a:pt x="31579" y="1886454"/>
                </a:lnTo>
                <a:cubicBezTo>
                  <a:pt x="14138" y="1886454"/>
                  <a:pt x="0" y="1872316"/>
                  <a:pt x="0" y="1854875"/>
                </a:cubicBezTo>
                <a:close/>
              </a:path>
            </a:pathLst>
          </a:custGeom>
          <a:solidFill>
            <a:schemeClr val="bg1">
              <a:lumMod val="95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11" name="Picture Placeholder 10"/>
          <p:cNvSpPr>
            <a:spLocks noGrp="1"/>
          </p:cNvSpPr>
          <p:nvPr>
            <p:ph type="pic" sz="quarter" idx="15"/>
          </p:nvPr>
        </p:nvSpPr>
        <p:spPr>
          <a:xfrm>
            <a:off x="2718976" y="3127761"/>
            <a:ext cx="6944277" cy="3549051"/>
          </a:xfrm>
          <a:custGeom>
            <a:avLst/>
            <a:gdLst>
              <a:gd name="connsiteX0" fmla="*/ 0 w 5208208"/>
              <a:gd name="connsiteY0" fmla="*/ 0 h 2661788"/>
              <a:gd name="connsiteX1" fmla="*/ 5208208 w 5208208"/>
              <a:gd name="connsiteY1" fmla="*/ 0 h 2661788"/>
              <a:gd name="connsiteX2" fmla="*/ 5208208 w 5208208"/>
              <a:gd name="connsiteY2" fmla="*/ 2617229 h 2661788"/>
              <a:gd name="connsiteX3" fmla="*/ 5161906 w 5208208"/>
              <a:gd name="connsiteY3" fmla="*/ 2661788 h 2661788"/>
              <a:gd name="connsiteX4" fmla="*/ 3804458 w 5208208"/>
              <a:gd name="connsiteY4" fmla="*/ 2661788 h 2661788"/>
              <a:gd name="connsiteX5" fmla="*/ 1184878 w 5208208"/>
              <a:gd name="connsiteY5" fmla="*/ 2661788 h 2661788"/>
              <a:gd name="connsiteX6" fmla="*/ 46302 w 5208208"/>
              <a:gd name="connsiteY6" fmla="*/ 2661788 h 2661788"/>
              <a:gd name="connsiteX7" fmla="*/ 0 w 5208208"/>
              <a:gd name="connsiteY7" fmla="*/ 2617229 h 26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8208" h="2661788">
                <a:moveTo>
                  <a:pt x="0" y="0"/>
                </a:moveTo>
                <a:lnTo>
                  <a:pt x="5208208" y="0"/>
                </a:lnTo>
                <a:lnTo>
                  <a:pt x="5208208" y="2617229"/>
                </a:lnTo>
                <a:cubicBezTo>
                  <a:pt x="5208208" y="2641839"/>
                  <a:pt x="5187478" y="2661788"/>
                  <a:pt x="5161906" y="2661788"/>
                </a:cubicBezTo>
                <a:lnTo>
                  <a:pt x="3804458" y="2661788"/>
                </a:lnTo>
                <a:lnTo>
                  <a:pt x="1184878" y="2661788"/>
                </a:lnTo>
                <a:lnTo>
                  <a:pt x="46302" y="2661788"/>
                </a:lnTo>
                <a:cubicBezTo>
                  <a:pt x="20730" y="2661788"/>
                  <a:pt x="0" y="2641839"/>
                  <a:pt x="0" y="2617229"/>
                </a:cubicBezTo>
                <a:close/>
              </a:path>
            </a:pathLst>
          </a:custGeom>
          <a:solidFill>
            <a:schemeClr val="tx1">
              <a:lumMod val="10000"/>
              <a:lumOff val="90000"/>
            </a:schemeClr>
          </a:solidFill>
          <a:ln>
            <a:solidFill>
              <a:schemeClr val="bg1"/>
            </a:solidFill>
          </a:ln>
        </p:spPr>
        <p:txBody>
          <a:bodyPr wrap="square"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38" name="Picture Placeholder 37"/>
          <p:cNvSpPr>
            <a:spLocks noGrp="1"/>
          </p:cNvSpPr>
          <p:nvPr>
            <p:ph type="pic" sz="quarter" idx="13" hasCustomPrompt="1"/>
          </p:nvPr>
        </p:nvSpPr>
        <p:spPr>
          <a:xfrm>
            <a:off x="8636000" y="4443645"/>
            <a:ext cx="3556000" cy="2233169"/>
          </a:xfrm>
          <a:custGeom>
            <a:avLst/>
            <a:gdLst>
              <a:gd name="connsiteX0" fmla="*/ 0 w 3552168"/>
              <a:gd name="connsiteY0" fmla="*/ 0 h 1886454"/>
              <a:gd name="connsiteX1" fmla="*/ 3552168 w 3552168"/>
              <a:gd name="connsiteY1" fmla="*/ 0 h 1886454"/>
              <a:gd name="connsiteX2" fmla="*/ 3552168 w 3552168"/>
              <a:gd name="connsiteY2" fmla="*/ 1854875 h 1886454"/>
              <a:gd name="connsiteX3" fmla="*/ 3520589 w 3552168"/>
              <a:gd name="connsiteY3" fmla="*/ 1886454 h 1886454"/>
              <a:gd name="connsiteX4" fmla="*/ 31579 w 3552168"/>
              <a:gd name="connsiteY4" fmla="*/ 1886454 h 1886454"/>
              <a:gd name="connsiteX5" fmla="*/ 0 w 3552168"/>
              <a:gd name="connsiteY5" fmla="*/ 1854875 h 18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2168" h="1886454">
                <a:moveTo>
                  <a:pt x="0" y="0"/>
                </a:moveTo>
                <a:lnTo>
                  <a:pt x="3552168" y="0"/>
                </a:lnTo>
                <a:lnTo>
                  <a:pt x="3552168" y="1854875"/>
                </a:lnTo>
                <a:cubicBezTo>
                  <a:pt x="3552168" y="1872316"/>
                  <a:pt x="3538030" y="1886454"/>
                  <a:pt x="3520589" y="1886454"/>
                </a:cubicBezTo>
                <a:lnTo>
                  <a:pt x="31579" y="1886454"/>
                </a:lnTo>
                <a:cubicBezTo>
                  <a:pt x="14138" y="1886454"/>
                  <a:pt x="0" y="1872316"/>
                  <a:pt x="0" y="1854875"/>
                </a:cubicBezTo>
                <a:close/>
              </a:path>
            </a:pathLst>
          </a:custGeom>
          <a:solidFill>
            <a:schemeClr val="bg1">
              <a:lumMod val="95000"/>
            </a:schemeClr>
          </a:solidFill>
          <a:ln w="19050">
            <a:solidFill>
              <a:schemeClr val="bg1"/>
            </a:solid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084275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9_S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6" name="Picture Placeholder 5"/>
          <p:cNvSpPr>
            <a:spLocks noGrp="1"/>
          </p:cNvSpPr>
          <p:nvPr>
            <p:ph type="pic" sz="quarter" idx="13" hasCustomPrompt="1"/>
          </p:nvPr>
        </p:nvSpPr>
        <p:spPr>
          <a:xfrm>
            <a:off x="6096000" y="1893572"/>
            <a:ext cx="6096001" cy="4470400"/>
          </a:xfrm>
          <a:custGeom>
            <a:avLst/>
            <a:gdLst>
              <a:gd name="connsiteX0" fmla="*/ 0 w 4572001"/>
              <a:gd name="connsiteY0" fmla="*/ 0 h 3352800"/>
              <a:gd name="connsiteX1" fmla="*/ 4572001 w 4572001"/>
              <a:gd name="connsiteY1" fmla="*/ 0 h 3352800"/>
              <a:gd name="connsiteX2" fmla="*/ 4572001 w 4572001"/>
              <a:gd name="connsiteY2" fmla="*/ 3352800 h 3352800"/>
              <a:gd name="connsiteX3" fmla="*/ 0 w 4572001"/>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4572001" h="3352800">
                <a:moveTo>
                  <a:pt x="0" y="0"/>
                </a:moveTo>
                <a:lnTo>
                  <a:pt x="4572001" y="0"/>
                </a:lnTo>
                <a:lnTo>
                  <a:pt x="4572001" y="3352800"/>
                </a:lnTo>
                <a:lnTo>
                  <a:pt x="0" y="33528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065284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8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7" name="Picture Placeholder 7"/>
          <p:cNvSpPr>
            <a:spLocks noGrp="1"/>
          </p:cNvSpPr>
          <p:nvPr>
            <p:ph type="pic" sz="quarter" idx="12" hasCustomPrompt="1"/>
          </p:nvPr>
        </p:nvSpPr>
        <p:spPr>
          <a:xfrm>
            <a:off x="6248401" y="1866900"/>
            <a:ext cx="5417417"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dirty="0"/>
              <a:t>Image Holder</a:t>
            </a:r>
          </a:p>
        </p:txBody>
      </p:sp>
      <p:sp>
        <p:nvSpPr>
          <p:cNvPr id="6" name="Picture Placeholder 7"/>
          <p:cNvSpPr>
            <a:spLocks noGrp="1"/>
          </p:cNvSpPr>
          <p:nvPr>
            <p:ph type="pic" sz="quarter" idx="13" hasCustomPrompt="1"/>
          </p:nvPr>
        </p:nvSpPr>
        <p:spPr>
          <a:xfrm>
            <a:off x="508000" y="1866900"/>
            <a:ext cx="54192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24902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S14">
    <p:spTree>
      <p:nvGrpSpPr>
        <p:cNvPr id="1" name=""/>
        <p:cNvGrpSpPr/>
        <p:nvPr/>
      </p:nvGrpSpPr>
      <p:grpSpPr>
        <a:xfrm>
          <a:off x="0" y="0"/>
          <a:ext cx="0" cy="0"/>
          <a:chOff x="0" y="0"/>
          <a:chExt cx="0" cy="0"/>
        </a:xfrm>
      </p:grpSpPr>
      <p:sp>
        <p:nvSpPr>
          <p:cNvPr id="18" name="Picture Placeholder 17"/>
          <p:cNvSpPr>
            <a:spLocks noGrp="1"/>
          </p:cNvSpPr>
          <p:nvPr>
            <p:ph type="pic" sz="quarter" idx="11" hasCustomPrompt="1"/>
          </p:nvPr>
        </p:nvSpPr>
        <p:spPr>
          <a:xfrm>
            <a:off x="517093" y="1867710"/>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19" name="Picture Placeholder 18"/>
          <p:cNvSpPr>
            <a:spLocks noGrp="1"/>
          </p:cNvSpPr>
          <p:nvPr>
            <p:ph type="pic" sz="quarter" idx="12" hasCustomPrompt="1"/>
          </p:nvPr>
        </p:nvSpPr>
        <p:spPr>
          <a:xfrm>
            <a:off x="3306547" y="4137498"/>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3" hasCustomPrompt="1"/>
          </p:nvPr>
        </p:nvSpPr>
        <p:spPr>
          <a:xfrm>
            <a:off x="8885455" y="4137498"/>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20" name="Picture Placeholder 19"/>
          <p:cNvSpPr>
            <a:spLocks noGrp="1"/>
          </p:cNvSpPr>
          <p:nvPr>
            <p:ph type="pic" sz="quarter" idx="14" hasCustomPrompt="1"/>
          </p:nvPr>
        </p:nvSpPr>
        <p:spPr>
          <a:xfrm>
            <a:off x="6096001" y="1867710"/>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2202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5" name="Picture Placeholder 4"/>
          <p:cNvSpPr>
            <a:spLocks noGrp="1"/>
          </p:cNvSpPr>
          <p:nvPr>
            <p:ph type="pic" sz="quarter" idx="11" hasCustomPrompt="1"/>
          </p:nvPr>
        </p:nvSpPr>
        <p:spPr>
          <a:xfrm>
            <a:off x="508000" y="1866900"/>
            <a:ext cx="3556001" cy="4508499"/>
          </a:xfrm>
          <a:custGeom>
            <a:avLst/>
            <a:gdLst>
              <a:gd name="connsiteX0" fmla="*/ 0 w 2789454"/>
              <a:gd name="connsiteY0" fmla="*/ 0 h 2057400"/>
              <a:gd name="connsiteX1" fmla="*/ 2789454 w 2789454"/>
              <a:gd name="connsiteY1" fmla="*/ 0 h 2057400"/>
              <a:gd name="connsiteX2" fmla="*/ 2789454 w 2789454"/>
              <a:gd name="connsiteY2" fmla="*/ 2057400 h 2057400"/>
              <a:gd name="connsiteX3" fmla="*/ 0 w 278945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789454" h="2057400">
                <a:moveTo>
                  <a:pt x="0" y="0"/>
                </a:moveTo>
                <a:lnTo>
                  <a:pt x="2789454" y="0"/>
                </a:lnTo>
                <a:lnTo>
                  <a:pt x="2789454" y="2057400"/>
                </a:lnTo>
                <a:lnTo>
                  <a:pt x="0" y="20574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5" name="Picture Placeholder 14"/>
          <p:cNvSpPr>
            <a:spLocks noGrp="1"/>
          </p:cNvSpPr>
          <p:nvPr>
            <p:ph type="pic" sz="quarter" idx="10" hasCustomPrompt="1"/>
          </p:nvPr>
        </p:nvSpPr>
        <p:spPr>
          <a:xfrm>
            <a:off x="4270808" y="1866901"/>
            <a:ext cx="3632201"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Picture Placeholder 4"/>
          <p:cNvSpPr>
            <a:spLocks noGrp="1"/>
          </p:cNvSpPr>
          <p:nvPr>
            <p:ph type="pic" sz="quarter" idx="12" hasCustomPrompt="1"/>
          </p:nvPr>
        </p:nvSpPr>
        <p:spPr>
          <a:xfrm>
            <a:off x="8109817" y="1866900"/>
            <a:ext cx="3556001" cy="4508499"/>
          </a:xfrm>
          <a:custGeom>
            <a:avLst/>
            <a:gdLst>
              <a:gd name="connsiteX0" fmla="*/ 0 w 2789454"/>
              <a:gd name="connsiteY0" fmla="*/ 0 h 2057400"/>
              <a:gd name="connsiteX1" fmla="*/ 2789454 w 2789454"/>
              <a:gd name="connsiteY1" fmla="*/ 0 h 2057400"/>
              <a:gd name="connsiteX2" fmla="*/ 2789454 w 2789454"/>
              <a:gd name="connsiteY2" fmla="*/ 2057400 h 2057400"/>
              <a:gd name="connsiteX3" fmla="*/ 0 w 278945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789454" h="2057400">
                <a:moveTo>
                  <a:pt x="0" y="0"/>
                </a:moveTo>
                <a:lnTo>
                  <a:pt x="2789454" y="0"/>
                </a:lnTo>
                <a:lnTo>
                  <a:pt x="2789454" y="2057400"/>
                </a:lnTo>
                <a:lnTo>
                  <a:pt x="0" y="20574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680040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7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3" y="0"/>
            <a:ext cx="5079997"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91003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11A1-2ED5-4F09-95C7-BC1E1897B6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4FBAAB-4451-4412-B3D2-9AC6DC6FA4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0F2965-E94D-44BF-95A7-1FB6A72E2B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65C9D8-F605-4336-A9B1-1ED154510E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0EB4B9-0C58-4AE7-96D0-8ECE334515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F0E9A1-95CB-4B43-94D9-107CDBC8E6B0}"/>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8" name="Footer Placeholder 7">
            <a:extLst>
              <a:ext uri="{FF2B5EF4-FFF2-40B4-BE49-F238E27FC236}">
                <a16:creationId xmlns:a16="http://schemas.microsoft.com/office/drawing/2014/main" id="{462AD0D0-2636-45B4-8E3F-A3402E6020A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E2E8878-C344-4F54-AF60-84A5ED9AB294}"/>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1134099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6096000" y="0"/>
            <a:ext cx="6096000"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bg1">
              <a:lumMod val="95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hasCustomPrompt="1"/>
          </p:nvPr>
        </p:nvSpPr>
        <p:spPr>
          <a:xfrm>
            <a:off x="508001" y="455085"/>
            <a:ext cx="11157817" cy="660511"/>
          </a:xfrm>
          <a:prstGeom prst="rect">
            <a:avLst/>
          </a:prstGeom>
        </p:spPr>
        <p:txBody>
          <a:bodyPr lIns="0" tIns="0" rIns="0" bIns="0" anchor="ctr"/>
          <a:lstStyle>
            <a:lvl1pPr algn="l">
              <a:defRPr sz="4800">
                <a:solidFill>
                  <a:schemeClr val="bg1"/>
                </a:solidFill>
              </a:defRPr>
            </a:lvl1pPr>
          </a:lstStyle>
          <a:p>
            <a:r>
              <a:rPr lang="en-US" dirty="0"/>
              <a:t>Click to edit title style</a:t>
            </a:r>
          </a:p>
        </p:txBody>
      </p:sp>
    </p:spTree>
    <p:extLst>
      <p:ext uri="{BB962C8B-B14F-4D97-AF65-F5344CB8AC3E}">
        <p14:creationId xmlns:p14="http://schemas.microsoft.com/office/powerpoint/2010/main" val="124468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S56">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6096000" y="1178427"/>
            <a:ext cx="5569819"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4" name="Title 2"/>
          <p:cNvSpPr>
            <a:spLocks noGrp="1"/>
          </p:cNvSpPr>
          <p:nvPr>
            <p:ph type="title" hasCustomPrompt="1"/>
          </p:nvPr>
        </p:nvSpPr>
        <p:spPr>
          <a:xfrm>
            <a:off x="6096000" y="455085"/>
            <a:ext cx="5569819" cy="660511"/>
          </a:xfrm>
          <a:prstGeom prst="rect">
            <a:avLst/>
          </a:prstGeom>
        </p:spPr>
        <p:txBody>
          <a:bodyPr lIns="0" tIns="0" rIns="0" bIns="0" anchor="ctr"/>
          <a:lstStyle>
            <a:lvl1pPr algn="l">
              <a:defRPr sz="3733">
                <a:solidFill>
                  <a:schemeClr val="bg1">
                    <a:lumMod val="65000"/>
                  </a:schemeClr>
                </a:solidFill>
              </a:defRPr>
            </a:lvl1pPr>
          </a:lstStyle>
          <a:p>
            <a:r>
              <a:rPr lang="en-US" dirty="0"/>
              <a:t>Click to edit title style</a:t>
            </a:r>
          </a:p>
        </p:txBody>
      </p:sp>
      <p:sp>
        <p:nvSpPr>
          <p:cNvPr id="32" name="Picture Placeholder 31"/>
          <p:cNvSpPr>
            <a:spLocks noGrp="1"/>
          </p:cNvSpPr>
          <p:nvPr>
            <p:ph type="pic" sz="quarter" idx="25" hasCustomPrompt="1"/>
          </p:nvPr>
        </p:nvSpPr>
        <p:spPr>
          <a:xfrm>
            <a:off x="4204147" y="2220961"/>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8" name="Picture Placeholder 31"/>
          <p:cNvSpPr>
            <a:spLocks noGrp="1"/>
          </p:cNvSpPr>
          <p:nvPr>
            <p:ph type="pic" sz="quarter" idx="26" hasCustomPrompt="1"/>
          </p:nvPr>
        </p:nvSpPr>
        <p:spPr>
          <a:xfrm>
            <a:off x="203200" y="2220961"/>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9" name="Picture Placeholder 31"/>
          <p:cNvSpPr>
            <a:spLocks noGrp="1"/>
          </p:cNvSpPr>
          <p:nvPr>
            <p:ph type="pic" sz="quarter" idx="27" hasCustomPrompt="1"/>
          </p:nvPr>
        </p:nvSpPr>
        <p:spPr>
          <a:xfrm>
            <a:off x="2203673" y="177800"/>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10" name="Picture Placeholder 31"/>
          <p:cNvSpPr>
            <a:spLocks noGrp="1"/>
          </p:cNvSpPr>
          <p:nvPr>
            <p:ph type="pic" sz="quarter" idx="28" hasCustomPrompt="1"/>
          </p:nvPr>
        </p:nvSpPr>
        <p:spPr>
          <a:xfrm>
            <a:off x="2203673" y="3530600"/>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547966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S56">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6096000" y="1178427"/>
            <a:ext cx="5569819"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4" name="Title 2"/>
          <p:cNvSpPr>
            <a:spLocks noGrp="1"/>
          </p:cNvSpPr>
          <p:nvPr>
            <p:ph type="title" hasCustomPrompt="1"/>
          </p:nvPr>
        </p:nvSpPr>
        <p:spPr>
          <a:xfrm>
            <a:off x="6096000" y="455085"/>
            <a:ext cx="5569819" cy="660511"/>
          </a:xfrm>
          <a:prstGeom prst="rect">
            <a:avLst/>
          </a:prstGeom>
        </p:spPr>
        <p:txBody>
          <a:bodyPr lIns="0" tIns="0" rIns="0" bIns="0" anchor="ctr"/>
          <a:lstStyle>
            <a:lvl1pPr algn="l">
              <a:defRPr sz="3733">
                <a:solidFill>
                  <a:schemeClr val="bg1">
                    <a:lumMod val="65000"/>
                  </a:schemeClr>
                </a:solidFill>
              </a:defRPr>
            </a:lvl1pPr>
          </a:lstStyle>
          <a:p>
            <a:r>
              <a:rPr lang="en-US" dirty="0"/>
              <a:t>Click to edit title style</a:t>
            </a:r>
          </a:p>
        </p:txBody>
      </p:sp>
      <p:sp>
        <p:nvSpPr>
          <p:cNvPr id="84" name="Picture Placeholder 83"/>
          <p:cNvSpPr>
            <a:spLocks noGrp="1"/>
          </p:cNvSpPr>
          <p:nvPr>
            <p:ph type="pic" sz="quarter" idx="24" hasCustomPrompt="1"/>
          </p:nvPr>
        </p:nvSpPr>
        <p:spPr>
          <a:xfrm>
            <a:off x="0" y="545083"/>
            <a:ext cx="4081080" cy="2382424"/>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83" name="Picture Placeholder 82"/>
          <p:cNvSpPr>
            <a:spLocks noGrp="1"/>
          </p:cNvSpPr>
          <p:nvPr>
            <p:ph type="pic" sz="quarter" idx="25" hasCustomPrompt="1"/>
          </p:nvPr>
        </p:nvSpPr>
        <p:spPr>
          <a:xfrm>
            <a:off x="1794860" y="2247863"/>
            <a:ext cx="4081080" cy="2382424"/>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82" name="Picture Placeholder 81"/>
          <p:cNvSpPr>
            <a:spLocks noGrp="1"/>
          </p:cNvSpPr>
          <p:nvPr>
            <p:ph type="pic" sz="quarter" idx="26" hasCustomPrompt="1"/>
          </p:nvPr>
        </p:nvSpPr>
        <p:spPr>
          <a:xfrm>
            <a:off x="3589720" y="3950643"/>
            <a:ext cx="4081080" cy="2382424"/>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9426462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477035"/>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48794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
        <p:nvSpPr>
          <p:cNvPr id="3" name="Picture Placeholder 7"/>
          <p:cNvSpPr>
            <a:spLocks noGrp="1"/>
          </p:cNvSpPr>
          <p:nvPr>
            <p:ph type="pic" sz="quarter" idx="11" hasCustomPrompt="1"/>
          </p:nvPr>
        </p:nvSpPr>
        <p:spPr>
          <a:xfrm>
            <a:off x="1016000" y="1957010"/>
            <a:ext cx="3386667"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32402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_6">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533399" y="476251"/>
            <a:ext cx="5624512" cy="3024188"/>
          </a:xfrm>
          <a:prstGeom prst="rect">
            <a:avLst/>
          </a:prstGeom>
          <a:solidFill>
            <a:schemeClr val="tx1">
              <a:lumMod val="10000"/>
              <a:lumOff val="90000"/>
            </a:schemeClr>
          </a:solidFill>
        </p:spPr>
        <p:txBody>
          <a:bodyPr tIns="1548000" anchor="ctr"/>
          <a:lstStyle>
            <a:lvl1pPr marL="0" indent="0" algn="ctr">
              <a:buNone/>
              <a:defRPr sz="3200">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4640256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C_6">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5384800" cy="6858000"/>
          </a:xfrm>
          <a:prstGeom prst="rect">
            <a:avLst/>
          </a:prstGeom>
          <a:solidFill>
            <a:schemeClr val="tx1">
              <a:lumMod val="10000"/>
              <a:lumOff val="90000"/>
            </a:schemeClr>
          </a:solidFill>
        </p:spPr>
        <p:txBody>
          <a:bodyPr tIns="1548000" anchor="ctr"/>
          <a:lstStyle>
            <a:lvl1pPr marL="0" indent="0" algn="ctr">
              <a:buNone/>
              <a:defRPr sz="2667">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2125391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46542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1_S2">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0" y="508654"/>
            <a:ext cx="12192000" cy="5840693"/>
          </a:xfrm>
          <a:custGeom>
            <a:avLst/>
            <a:gdLst>
              <a:gd name="connsiteX0" fmla="*/ 0 w 9144000"/>
              <a:gd name="connsiteY0" fmla="*/ 0 h 3390900"/>
              <a:gd name="connsiteX1" fmla="*/ 9144000 w 9144000"/>
              <a:gd name="connsiteY1" fmla="*/ 0 h 3390900"/>
              <a:gd name="connsiteX2" fmla="*/ 9144000 w 9144000"/>
              <a:gd name="connsiteY2" fmla="*/ 419518 h 3390900"/>
              <a:gd name="connsiteX3" fmla="*/ 9144000 w 9144000"/>
              <a:gd name="connsiteY3" fmla="*/ 2971383 h 3390900"/>
              <a:gd name="connsiteX4" fmla="*/ 9144000 w 9144000"/>
              <a:gd name="connsiteY4" fmla="*/ 3390900 h 3390900"/>
              <a:gd name="connsiteX5" fmla="*/ 0 w 9144000"/>
              <a:gd name="connsiteY5" fmla="*/ 3390900 h 3390900"/>
              <a:gd name="connsiteX6" fmla="*/ 0 w 9144000"/>
              <a:gd name="connsiteY6" fmla="*/ 2971383 h 3390900"/>
              <a:gd name="connsiteX7" fmla="*/ 0 w 9144000"/>
              <a:gd name="connsiteY7" fmla="*/ 419518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390900">
                <a:moveTo>
                  <a:pt x="0" y="0"/>
                </a:moveTo>
                <a:lnTo>
                  <a:pt x="9144000" y="0"/>
                </a:lnTo>
                <a:lnTo>
                  <a:pt x="9144000" y="419518"/>
                </a:lnTo>
                <a:lnTo>
                  <a:pt x="9144000" y="2971383"/>
                </a:lnTo>
                <a:lnTo>
                  <a:pt x="9144000" y="3390900"/>
                </a:lnTo>
                <a:lnTo>
                  <a:pt x="0" y="3390900"/>
                </a:lnTo>
                <a:lnTo>
                  <a:pt x="0" y="2971383"/>
                </a:lnTo>
                <a:lnTo>
                  <a:pt x="0" y="419518"/>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34059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2_S2">
    <p:spTree>
      <p:nvGrpSpPr>
        <p:cNvPr id="1" name=""/>
        <p:cNvGrpSpPr/>
        <p:nvPr/>
      </p:nvGrpSpPr>
      <p:grpSpPr>
        <a:xfrm>
          <a:off x="0" y="0"/>
          <a:ext cx="0" cy="0"/>
          <a:chOff x="0" y="0"/>
          <a:chExt cx="0" cy="0"/>
        </a:xfrm>
      </p:grpSpPr>
      <p:sp>
        <p:nvSpPr>
          <p:cNvPr id="13" name="Picture Placeholder 7"/>
          <p:cNvSpPr>
            <a:spLocks noGrp="1"/>
          </p:cNvSpPr>
          <p:nvPr>
            <p:ph type="pic" sz="quarter" idx="13" hasCustomPrompt="1"/>
          </p:nvPr>
        </p:nvSpPr>
        <p:spPr>
          <a:xfrm>
            <a:off x="0" y="1"/>
            <a:ext cx="12192000" cy="6858000"/>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99229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3A73-5436-4744-820C-BAC241AFD6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E4F4F5-B121-496C-9526-0B40B5480520}"/>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4" name="Footer Placeholder 3">
            <a:extLst>
              <a:ext uri="{FF2B5EF4-FFF2-40B4-BE49-F238E27FC236}">
                <a16:creationId xmlns:a16="http://schemas.microsoft.com/office/drawing/2014/main" id="{63F1E6B4-45FF-4754-9B85-FDD20AEC17A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284FA0-32C7-4121-8728-E6ACF49C7646}"/>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32882989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0" y="1"/>
            <a:ext cx="60960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1" hasCustomPrompt="1"/>
          </p:nvPr>
        </p:nvSpPr>
        <p:spPr>
          <a:xfrm>
            <a:off x="4562544" y="1895544"/>
            <a:ext cx="3066912" cy="3066912"/>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13263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5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0" y="1"/>
            <a:ext cx="70104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338168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9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6096000" y="1"/>
            <a:ext cx="60960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1" hasCustomPrompt="1"/>
          </p:nvPr>
        </p:nvSpPr>
        <p:spPr>
          <a:xfrm>
            <a:off x="4562544" y="1895544"/>
            <a:ext cx="3066912" cy="3066912"/>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71683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4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6096000" y="1"/>
            <a:ext cx="60960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2667">
                <a:solidFill>
                  <a:schemeClr val="tx1">
                    <a:lumMod val="75000"/>
                    <a:lumOff val="25000"/>
                  </a:schemeClr>
                </a:solidFill>
              </a:defRPr>
            </a:lvl1pPr>
          </a:lstStyle>
          <a:p>
            <a:r>
              <a:rPr lang="en-US" dirty="0"/>
              <a:t>Image Holder</a:t>
            </a:r>
          </a:p>
        </p:txBody>
      </p:sp>
      <p:sp>
        <p:nvSpPr>
          <p:cNvPr id="32" name="Picture Placeholder 31"/>
          <p:cNvSpPr>
            <a:spLocks noGrp="1"/>
          </p:cNvSpPr>
          <p:nvPr>
            <p:ph type="pic" sz="quarter" idx="23" hasCustomPrompt="1"/>
          </p:nvPr>
        </p:nvSpPr>
        <p:spPr>
          <a:xfrm>
            <a:off x="7247467" y="1532465"/>
            <a:ext cx="3793067" cy="3793067"/>
          </a:xfrm>
          <a:custGeom>
            <a:avLst/>
            <a:gdLst>
              <a:gd name="connsiteX0" fmla="*/ 925204 w 1850408"/>
              <a:gd name="connsiteY0" fmla="*/ 0 h 1850408"/>
              <a:gd name="connsiteX1" fmla="*/ 1850408 w 1850408"/>
              <a:gd name="connsiteY1" fmla="*/ 925204 h 1850408"/>
              <a:gd name="connsiteX2" fmla="*/ 925204 w 1850408"/>
              <a:gd name="connsiteY2" fmla="*/ 1850408 h 1850408"/>
              <a:gd name="connsiteX3" fmla="*/ 0 w 1850408"/>
              <a:gd name="connsiteY3" fmla="*/ 925204 h 1850408"/>
            </a:gdLst>
            <a:ahLst/>
            <a:cxnLst>
              <a:cxn ang="0">
                <a:pos x="connsiteX0" y="connsiteY0"/>
              </a:cxn>
              <a:cxn ang="0">
                <a:pos x="connsiteX1" y="connsiteY1"/>
              </a:cxn>
              <a:cxn ang="0">
                <a:pos x="connsiteX2" y="connsiteY2"/>
              </a:cxn>
              <a:cxn ang="0">
                <a:pos x="connsiteX3" y="connsiteY3"/>
              </a:cxn>
            </a:cxnLst>
            <a:rect l="l" t="t" r="r" b="b"/>
            <a:pathLst>
              <a:path w="1850408" h="1850408">
                <a:moveTo>
                  <a:pt x="925204" y="0"/>
                </a:moveTo>
                <a:lnTo>
                  <a:pt x="1850408" y="925204"/>
                </a:lnTo>
                <a:lnTo>
                  <a:pt x="925204" y="1850408"/>
                </a:lnTo>
                <a:lnTo>
                  <a:pt x="0" y="925204"/>
                </a:lnTo>
                <a:close/>
              </a:path>
            </a:pathLst>
          </a:custGeom>
          <a:solidFill>
            <a:schemeClr val="tx2">
              <a:lumMod val="10000"/>
              <a:lumOff val="90000"/>
            </a:schemeClr>
          </a:solidFill>
          <a:ln w="38100">
            <a:solidFill>
              <a:schemeClr val="bg1"/>
            </a:solidFill>
          </a:ln>
          <a:effectLst/>
        </p:spPr>
        <p:txBody>
          <a:bodyPr wrap="square" lIns="0" tIns="0" rIns="0" bIns="54000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296390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0_S2">
    <p:spTree>
      <p:nvGrpSpPr>
        <p:cNvPr id="1" name=""/>
        <p:cNvGrpSpPr/>
        <p:nvPr/>
      </p:nvGrpSpPr>
      <p:grpSpPr>
        <a:xfrm>
          <a:off x="0" y="0"/>
          <a:ext cx="0" cy="0"/>
          <a:chOff x="0" y="0"/>
          <a:chExt cx="0" cy="0"/>
        </a:xfrm>
      </p:grpSpPr>
      <p:sp>
        <p:nvSpPr>
          <p:cNvPr id="45" name="Picture Placeholder 44"/>
          <p:cNvSpPr>
            <a:spLocks noGrp="1"/>
          </p:cNvSpPr>
          <p:nvPr>
            <p:ph type="pic" sz="quarter" idx="26" hasCustomPrompt="1"/>
          </p:nvPr>
        </p:nvSpPr>
        <p:spPr>
          <a:xfrm>
            <a:off x="0" y="2330557"/>
            <a:ext cx="6197600" cy="3536844"/>
          </a:xfrm>
          <a:custGeom>
            <a:avLst/>
            <a:gdLst>
              <a:gd name="connsiteX0" fmla="*/ 375521 w 4648200"/>
              <a:gd name="connsiteY0" fmla="*/ 2146403 h 2652633"/>
              <a:gd name="connsiteX1" fmla="*/ 4114800 w 4648200"/>
              <a:gd name="connsiteY1" fmla="*/ 2146403 h 2652633"/>
              <a:gd name="connsiteX2" fmla="*/ 3739279 w 4648200"/>
              <a:gd name="connsiteY2" fmla="*/ 2652633 h 2652633"/>
              <a:gd name="connsiteX3" fmla="*/ 0 w 4648200"/>
              <a:gd name="connsiteY3" fmla="*/ 2652633 h 2652633"/>
              <a:gd name="connsiteX4" fmla="*/ 375521 w 4648200"/>
              <a:gd name="connsiteY4" fmla="*/ 1609803 h 2652633"/>
              <a:gd name="connsiteX5" fmla="*/ 4419600 w 4648200"/>
              <a:gd name="connsiteY5" fmla="*/ 1609803 h 2652633"/>
              <a:gd name="connsiteX6" fmla="*/ 4044079 w 4648200"/>
              <a:gd name="connsiteY6" fmla="*/ 2116033 h 2652633"/>
              <a:gd name="connsiteX7" fmla="*/ 0 w 4648200"/>
              <a:gd name="connsiteY7" fmla="*/ 2116033 h 2652633"/>
              <a:gd name="connsiteX8" fmla="*/ 375521 w 4648200"/>
              <a:gd name="connsiteY8" fmla="*/ 1073202 h 2652633"/>
              <a:gd name="connsiteX9" fmla="*/ 4648200 w 4648200"/>
              <a:gd name="connsiteY9" fmla="*/ 1073202 h 2652633"/>
              <a:gd name="connsiteX10" fmla="*/ 4272679 w 4648200"/>
              <a:gd name="connsiteY10" fmla="*/ 1579432 h 2652633"/>
              <a:gd name="connsiteX11" fmla="*/ 0 w 4648200"/>
              <a:gd name="connsiteY11" fmla="*/ 1579432 h 2652633"/>
              <a:gd name="connsiteX12" fmla="*/ 375522 w 4648200"/>
              <a:gd name="connsiteY12" fmla="*/ 536601 h 2652633"/>
              <a:gd name="connsiteX13" fmla="*/ 4419600 w 4648200"/>
              <a:gd name="connsiteY13" fmla="*/ 536601 h 2652633"/>
              <a:gd name="connsiteX14" fmla="*/ 4044079 w 4648200"/>
              <a:gd name="connsiteY14" fmla="*/ 1042831 h 2652633"/>
              <a:gd name="connsiteX15" fmla="*/ 1 w 4648200"/>
              <a:gd name="connsiteY15" fmla="*/ 1042831 h 2652633"/>
              <a:gd name="connsiteX16" fmla="*/ 375521 w 4648200"/>
              <a:gd name="connsiteY16" fmla="*/ 0 h 2652633"/>
              <a:gd name="connsiteX17" fmla="*/ 4114800 w 4648200"/>
              <a:gd name="connsiteY17" fmla="*/ 0 h 2652633"/>
              <a:gd name="connsiteX18" fmla="*/ 3739279 w 4648200"/>
              <a:gd name="connsiteY18" fmla="*/ 506230 h 2652633"/>
              <a:gd name="connsiteX19" fmla="*/ 0 w 4648200"/>
              <a:gd name="connsiteY19" fmla="*/ 506230 h 265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48200" h="2652633">
                <a:moveTo>
                  <a:pt x="375521" y="2146403"/>
                </a:moveTo>
                <a:lnTo>
                  <a:pt x="4114800" y="2146403"/>
                </a:lnTo>
                <a:lnTo>
                  <a:pt x="3739279" y="2652633"/>
                </a:lnTo>
                <a:lnTo>
                  <a:pt x="0" y="2652633"/>
                </a:lnTo>
                <a:close/>
                <a:moveTo>
                  <a:pt x="375521" y="1609803"/>
                </a:moveTo>
                <a:lnTo>
                  <a:pt x="4419600" y="1609803"/>
                </a:lnTo>
                <a:lnTo>
                  <a:pt x="4044079" y="2116033"/>
                </a:lnTo>
                <a:lnTo>
                  <a:pt x="0" y="2116033"/>
                </a:lnTo>
                <a:close/>
                <a:moveTo>
                  <a:pt x="375521" y="1073202"/>
                </a:moveTo>
                <a:lnTo>
                  <a:pt x="4648200" y="1073202"/>
                </a:lnTo>
                <a:lnTo>
                  <a:pt x="4272679" y="1579432"/>
                </a:lnTo>
                <a:lnTo>
                  <a:pt x="0" y="1579432"/>
                </a:lnTo>
                <a:close/>
                <a:moveTo>
                  <a:pt x="375522" y="536601"/>
                </a:moveTo>
                <a:lnTo>
                  <a:pt x="4419600" y="536601"/>
                </a:lnTo>
                <a:lnTo>
                  <a:pt x="4044079" y="1042831"/>
                </a:lnTo>
                <a:lnTo>
                  <a:pt x="1" y="1042831"/>
                </a:lnTo>
                <a:close/>
                <a:moveTo>
                  <a:pt x="375521" y="0"/>
                </a:moveTo>
                <a:lnTo>
                  <a:pt x="4114800" y="0"/>
                </a:lnTo>
                <a:lnTo>
                  <a:pt x="3739279" y="506230"/>
                </a:lnTo>
                <a:lnTo>
                  <a:pt x="0" y="506230"/>
                </a:ln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2667">
                <a:solidFill>
                  <a:schemeClr val="tx1">
                    <a:lumMod val="75000"/>
                    <a:lumOff val="25000"/>
                  </a:schemeClr>
                </a:solidFill>
              </a:defRPr>
            </a:lvl1pPr>
          </a:lstStyle>
          <a:p>
            <a:r>
              <a:rPr lang="en-US" dirty="0"/>
              <a:t>Image Holder</a:t>
            </a:r>
          </a:p>
        </p:txBody>
      </p:sp>
      <p:sp>
        <p:nvSpPr>
          <p:cNvPr id="38" name="Picture Placeholder 28"/>
          <p:cNvSpPr>
            <a:spLocks noGrp="1"/>
          </p:cNvSpPr>
          <p:nvPr>
            <p:ph type="pic" sz="quarter" idx="21" hasCustomPrompt="1"/>
          </p:nvPr>
        </p:nvSpPr>
        <p:spPr>
          <a:xfrm>
            <a:off x="1608111" y="2608288"/>
            <a:ext cx="2981379" cy="2981379"/>
          </a:xfrm>
          <a:custGeom>
            <a:avLst/>
            <a:gdLst>
              <a:gd name="connsiteX0" fmla="*/ 925204 w 1850408"/>
              <a:gd name="connsiteY0" fmla="*/ 0 h 1850408"/>
              <a:gd name="connsiteX1" fmla="*/ 1850408 w 1850408"/>
              <a:gd name="connsiteY1" fmla="*/ 925204 h 1850408"/>
              <a:gd name="connsiteX2" fmla="*/ 925204 w 1850408"/>
              <a:gd name="connsiteY2" fmla="*/ 1850408 h 1850408"/>
              <a:gd name="connsiteX3" fmla="*/ 0 w 1850408"/>
              <a:gd name="connsiteY3" fmla="*/ 925204 h 1850408"/>
            </a:gdLst>
            <a:ahLst/>
            <a:cxnLst>
              <a:cxn ang="0">
                <a:pos x="connsiteX0" y="connsiteY0"/>
              </a:cxn>
              <a:cxn ang="0">
                <a:pos x="connsiteX1" y="connsiteY1"/>
              </a:cxn>
              <a:cxn ang="0">
                <a:pos x="connsiteX2" y="connsiteY2"/>
              </a:cxn>
              <a:cxn ang="0">
                <a:pos x="connsiteX3" y="connsiteY3"/>
              </a:cxn>
            </a:cxnLst>
            <a:rect l="l" t="t" r="r" b="b"/>
            <a:pathLst>
              <a:path w="1850408" h="1850408">
                <a:moveTo>
                  <a:pt x="925204" y="0"/>
                </a:moveTo>
                <a:lnTo>
                  <a:pt x="1850408" y="925204"/>
                </a:lnTo>
                <a:lnTo>
                  <a:pt x="925204" y="1850408"/>
                </a:lnTo>
                <a:lnTo>
                  <a:pt x="0" y="925204"/>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4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47"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9808812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5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10" name="Picture Placeholder 9"/>
          <p:cNvSpPr>
            <a:spLocks noGrp="1"/>
          </p:cNvSpPr>
          <p:nvPr>
            <p:ph type="pic" sz="quarter" idx="12" hasCustomPrompt="1"/>
          </p:nvPr>
        </p:nvSpPr>
        <p:spPr>
          <a:xfrm>
            <a:off x="0" y="3835400"/>
            <a:ext cx="12192000" cy="3022600"/>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5" name="Picture Placeholder 4"/>
          <p:cNvSpPr>
            <a:spLocks noGrp="1"/>
          </p:cNvSpPr>
          <p:nvPr>
            <p:ph type="pic" sz="quarter" idx="21" hasCustomPrompt="1"/>
          </p:nvPr>
        </p:nvSpPr>
        <p:spPr>
          <a:xfrm>
            <a:off x="508000" y="1496181"/>
            <a:ext cx="4707467" cy="4707467"/>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060767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6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6" name="Picture Placeholder 9"/>
          <p:cNvSpPr>
            <a:spLocks noGrp="1"/>
          </p:cNvSpPr>
          <p:nvPr>
            <p:ph type="pic" sz="quarter" idx="22" hasCustomPrompt="1"/>
          </p:nvPr>
        </p:nvSpPr>
        <p:spPr>
          <a:xfrm>
            <a:off x="5569817" y="2717800"/>
            <a:ext cx="6622183" cy="2745619"/>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Picture Placeholder 6"/>
          <p:cNvSpPr>
            <a:spLocks noGrp="1"/>
          </p:cNvSpPr>
          <p:nvPr>
            <p:ph type="pic" sz="quarter" idx="23" hasCustomPrompt="1"/>
          </p:nvPr>
        </p:nvSpPr>
        <p:spPr>
          <a:xfrm>
            <a:off x="7612600" y="1409434"/>
            <a:ext cx="2536613" cy="2536613"/>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4" hasCustomPrompt="1"/>
          </p:nvPr>
        </p:nvSpPr>
        <p:spPr>
          <a:xfrm>
            <a:off x="7612600" y="3986107"/>
            <a:ext cx="2536613" cy="2536613"/>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0321310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7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55" name="Picture Placeholder 54"/>
          <p:cNvSpPr>
            <a:spLocks noGrp="1"/>
          </p:cNvSpPr>
          <p:nvPr>
            <p:ph type="pic" sz="quarter" idx="26" hasCustomPrompt="1"/>
          </p:nvPr>
        </p:nvSpPr>
        <p:spPr>
          <a:xfrm>
            <a:off x="508000" y="1940560"/>
            <a:ext cx="4350701" cy="4344024"/>
          </a:xfrm>
          <a:custGeom>
            <a:avLst/>
            <a:gdLst>
              <a:gd name="connsiteX0" fmla="*/ 1787563 w 3496317"/>
              <a:gd name="connsiteY0" fmla="*/ 1613138 h 3158968"/>
              <a:gd name="connsiteX1" fmla="*/ 2636265 w 3496317"/>
              <a:gd name="connsiteY1" fmla="*/ 1619161 h 3158968"/>
              <a:gd name="connsiteX2" fmla="*/ 3479505 w 3496317"/>
              <a:gd name="connsiteY2" fmla="*/ 2395075 h 3158968"/>
              <a:gd name="connsiteX3" fmla="*/ 3479506 w 3496317"/>
              <a:gd name="connsiteY3" fmla="*/ 2395075 h 3158968"/>
              <a:gd name="connsiteX4" fmla="*/ 2625340 w 3496317"/>
              <a:gd name="connsiteY4" fmla="*/ 3158944 h 3158968"/>
              <a:gd name="connsiteX5" fmla="*/ 1782100 w 3496317"/>
              <a:gd name="connsiteY5" fmla="*/ 2383030 h 3158968"/>
              <a:gd name="connsiteX6" fmla="*/ 854183 w 3496317"/>
              <a:gd name="connsiteY6" fmla="*/ 1609146 h 3158968"/>
              <a:gd name="connsiteX7" fmla="*/ 1702885 w 3496317"/>
              <a:gd name="connsiteY7" fmla="*/ 1615168 h 3158968"/>
              <a:gd name="connsiteX8" fmla="*/ 1697422 w 3496317"/>
              <a:gd name="connsiteY8" fmla="*/ 2385060 h 3158968"/>
              <a:gd name="connsiteX9" fmla="*/ 843256 w 3496317"/>
              <a:gd name="connsiteY9" fmla="*/ 3148929 h 3158968"/>
              <a:gd name="connsiteX10" fmla="*/ 17 w 3496317"/>
              <a:gd name="connsiteY10" fmla="*/ 2373015 h 3158968"/>
              <a:gd name="connsiteX11" fmla="*/ 854183 w 3496317"/>
              <a:gd name="connsiteY11" fmla="*/ 1609146 h 3158968"/>
              <a:gd name="connsiteX12" fmla="*/ 2653061 w 3496317"/>
              <a:gd name="connsiteY12" fmla="*/ 10039 h 3158968"/>
              <a:gd name="connsiteX13" fmla="*/ 3496300 w 3496317"/>
              <a:gd name="connsiteY13" fmla="*/ 785953 h 3158968"/>
              <a:gd name="connsiteX14" fmla="*/ 2642134 w 3496317"/>
              <a:gd name="connsiteY14" fmla="*/ 1549822 h 3158968"/>
              <a:gd name="connsiteX15" fmla="*/ 1793432 w 3496317"/>
              <a:gd name="connsiteY15" fmla="*/ 1543800 h 3158968"/>
              <a:gd name="connsiteX16" fmla="*/ 1798895 w 3496317"/>
              <a:gd name="connsiteY16" fmla="*/ 773908 h 3158968"/>
              <a:gd name="connsiteX17" fmla="*/ 2653061 w 3496317"/>
              <a:gd name="connsiteY17" fmla="*/ 10039 h 3158968"/>
              <a:gd name="connsiteX18" fmla="*/ 870977 w 3496317"/>
              <a:gd name="connsiteY18" fmla="*/ 24 h 3158968"/>
              <a:gd name="connsiteX19" fmla="*/ 1714217 w 3496317"/>
              <a:gd name="connsiteY19" fmla="*/ 775939 h 3158968"/>
              <a:gd name="connsiteX20" fmla="*/ 1708754 w 3496317"/>
              <a:gd name="connsiteY20" fmla="*/ 1545830 h 3158968"/>
              <a:gd name="connsiteX21" fmla="*/ 860052 w 3496317"/>
              <a:gd name="connsiteY21" fmla="*/ 1539808 h 3158968"/>
              <a:gd name="connsiteX22" fmla="*/ 16813 w 3496317"/>
              <a:gd name="connsiteY22" fmla="*/ 763894 h 3158968"/>
              <a:gd name="connsiteX23" fmla="*/ 16812 w 3496317"/>
              <a:gd name="connsiteY23" fmla="*/ 763894 h 3158968"/>
              <a:gd name="connsiteX24" fmla="*/ 870977 w 3496317"/>
              <a:gd name="connsiteY24" fmla="*/ 24 h 315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317" h="3158968">
                <a:moveTo>
                  <a:pt x="1787563" y="1613138"/>
                </a:moveTo>
                <a:lnTo>
                  <a:pt x="2636265" y="1619161"/>
                </a:lnTo>
                <a:cubicBezTo>
                  <a:pt x="3104991" y="1622487"/>
                  <a:pt x="3482522" y="1969875"/>
                  <a:pt x="3479505" y="2395075"/>
                </a:cubicBezTo>
                <a:lnTo>
                  <a:pt x="3479506" y="2395075"/>
                </a:lnTo>
                <a:cubicBezTo>
                  <a:pt x="3476489" y="2820274"/>
                  <a:pt x="3094065" y="3162270"/>
                  <a:pt x="2625340" y="3158944"/>
                </a:cubicBezTo>
                <a:cubicBezTo>
                  <a:pt x="2156615" y="3155618"/>
                  <a:pt x="1779083" y="2808229"/>
                  <a:pt x="1782100" y="2383030"/>
                </a:cubicBezTo>
                <a:close/>
                <a:moveTo>
                  <a:pt x="854183" y="1609146"/>
                </a:moveTo>
                <a:lnTo>
                  <a:pt x="1702885" y="1615168"/>
                </a:lnTo>
                <a:lnTo>
                  <a:pt x="1697422" y="2385060"/>
                </a:lnTo>
                <a:cubicBezTo>
                  <a:pt x="1694405" y="2810259"/>
                  <a:pt x="1311981" y="3152255"/>
                  <a:pt x="843256" y="3148929"/>
                </a:cubicBezTo>
                <a:cubicBezTo>
                  <a:pt x="374531" y="3145603"/>
                  <a:pt x="-3000" y="2798215"/>
                  <a:pt x="17" y="2373015"/>
                </a:cubicBezTo>
                <a:cubicBezTo>
                  <a:pt x="3034" y="1947816"/>
                  <a:pt x="385457" y="1605820"/>
                  <a:pt x="854183" y="1609146"/>
                </a:cubicBezTo>
                <a:close/>
                <a:moveTo>
                  <a:pt x="2653061" y="10039"/>
                </a:moveTo>
                <a:cubicBezTo>
                  <a:pt x="3121786" y="13365"/>
                  <a:pt x="3499317" y="360754"/>
                  <a:pt x="3496300" y="785953"/>
                </a:cubicBezTo>
                <a:cubicBezTo>
                  <a:pt x="3493283" y="1211152"/>
                  <a:pt x="3110860" y="1553148"/>
                  <a:pt x="2642134" y="1549822"/>
                </a:cubicBezTo>
                <a:lnTo>
                  <a:pt x="1793432" y="1543800"/>
                </a:lnTo>
                <a:lnTo>
                  <a:pt x="1798895" y="773908"/>
                </a:lnTo>
                <a:cubicBezTo>
                  <a:pt x="1801912" y="348709"/>
                  <a:pt x="2184336" y="6713"/>
                  <a:pt x="2653061" y="10039"/>
                </a:cubicBezTo>
                <a:close/>
                <a:moveTo>
                  <a:pt x="870977" y="24"/>
                </a:moveTo>
                <a:cubicBezTo>
                  <a:pt x="1339703" y="3351"/>
                  <a:pt x="1717234" y="350739"/>
                  <a:pt x="1714217" y="775939"/>
                </a:cubicBezTo>
                <a:lnTo>
                  <a:pt x="1708754" y="1545830"/>
                </a:lnTo>
                <a:lnTo>
                  <a:pt x="860052" y="1539808"/>
                </a:lnTo>
                <a:cubicBezTo>
                  <a:pt x="391327" y="1536482"/>
                  <a:pt x="13795" y="1189093"/>
                  <a:pt x="16813" y="763894"/>
                </a:cubicBezTo>
                <a:lnTo>
                  <a:pt x="16812" y="763894"/>
                </a:lnTo>
                <a:cubicBezTo>
                  <a:pt x="19829" y="338694"/>
                  <a:pt x="402252" y="-3302"/>
                  <a:pt x="870977" y="24"/>
                </a:cubicBez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266586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2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21" name="Picture Placeholder 20"/>
          <p:cNvSpPr>
            <a:spLocks noGrp="1"/>
          </p:cNvSpPr>
          <p:nvPr>
            <p:ph type="pic" sz="quarter" idx="21" hasCustomPrompt="1"/>
          </p:nvPr>
        </p:nvSpPr>
        <p:spPr>
          <a:xfrm flipH="1">
            <a:off x="507999"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22" hasCustomPrompt="1"/>
          </p:nvPr>
        </p:nvSpPr>
        <p:spPr>
          <a:xfrm>
            <a:off x="3445381"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23" hasCustomPrompt="1"/>
          </p:nvPr>
        </p:nvSpPr>
        <p:spPr>
          <a:xfrm>
            <a:off x="6382761"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24" hasCustomPrompt="1"/>
          </p:nvPr>
        </p:nvSpPr>
        <p:spPr>
          <a:xfrm>
            <a:off x="9320142"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600010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8_S2">
    <p:spTree>
      <p:nvGrpSpPr>
        <p:cNvPr id="1" name=""/>
        <p:cNvGrpSpPr/>
        <p:nvPr/>
      </p:nvGrpSpPr>
      <p:grpSpPr>
        <a:xfrm>
          <a:off x="0" y="0"/>
          <a:ext cx="0" cy="0"/>
          <a:chOff x="0" y="0"/>
          <a:chExt cx="0" cy="0"/>
        </a:xfrm>
      </p:grpSpPr>
      <p:sp>
        <p:nvSpPr>
          <p:cNvPr id="77" name="Picture Placeholder 9"/>
          <p:cNvSpPr>
            <a:spLocks noGrp="1"/>
          </p:cNvSpPr>
          <p:nvPr>
            <p:ph type="pic" sz="quarter" idx="29" hasCustomPrompt="1"/>
          </p:nvPr>
        </p:nvSpPr>
        <p:spPr>
          <a:xfrm>
            <a:off x="0" y="3421211"/>
            <a:ext cx="6096000" cy="3436789"/>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9" name="Picture Placeholder 9"/>
          <p:cNvSpPr>
            <a:spLocks noGrp="1"/>
          </p:cNvSpPr>
          <p:nvPr>
            <p:ph type="pic" sz="quarter" idx="30" hasCustomPrompt="1"/>
          </p:nvPr>
        </p:nvSpPr>
        <p:spPr>
          <a:xfrm>
            <a:off x="6096000" y="0"/>
            <a:ext cx="6096000" cy="3436789"/>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210350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2D8CF3-C73B-4F69-BE98-3780C776CD09}"/>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3" name="Footer Placeholder 2">
            <a:extLst>
              <a:ext uri="{FF2B5EF4-FFF2-40B4-BE49-F238E27FC236}">
                <a16:creationId xmlns:a16="http://schemas.microsoft.com/office/drawing/2014/main" id="{E97F6C9B-BEB8-4BF6-86E2-DC0F648EFD8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E470314-C89B-4533-B24E-15A2D7CC655A}"/>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1595557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51" name="Picture Placeholder 50"/>
          <p:cNvSpPr>
            <a:spLocks noGrp="1"/>
          </p:cNvSpPr>
          <p:nvPr>
            <p:ph type="pic" sz="quarter" idx="26" hasCustomPrompt="1"/>
          </p:nvPr>
        </p:nvSpPr>
        <p:spPr>
          <a:xfrm>
            <a:off x="4983983" y="2050975"/>
            <a:ext cx="2224035" cy="4142264"/>
          </a:xfrm>
          <a:custGeom>
            <a:avLst/>
            <a:gdLst>
              <a:gd name="connsiteX0" fmla="*/ 1004163 w 1758534"/>
              <a:gd name="connsiteY0" fmla="*/ 2894362 h 3356140"/>
              <a:gd name="connsiteX1" fmla="*/ 1004163 w 1758534"/>
              <a:gd name="connsiteY1" fmla="*/ 2895932 h 3356140"/>
              <a:gd name="connsiteX2" fmla="*/ 1080327 w 1758534"/>
              <a:gd name="connsiteY2" fmla="*/ 2895932 h 3356140"/>
              <a:gd name="connsiteX3" fmla="*/ 754376 w 1758534"/>
              <a:gd name="connsiteY3" fmla="*/ 2894362 h 3356140"/>
              <a:gd name="connsiteX4" fmla="*/ 678210 w 1758534"/>
              <a:gd name="connsiteY4" fmla="*/ 2895932 h 3356140"/>
              <a:gd name="connsiteX5" fmla="*/ 754376 w 1758534"/>
              <a:gd name="connsiteY5" fmla="*/ 2895932 h 3356140"/>
              <a:gd name="connsiteX6" fmla="*/ 1154013 w 1758534"/>
              <a:gd name="connsiteY6" fmla="*/ 1464226 h 3356140"/>
              <a:gd name="connsiteX7" fmla="*/ 629037 w 1758534"/>
              <a:gd name="connsiteY7" fmla="*/ 1604893 h 3356140"/>
              <a:gd name="connsiteX8" fmla="*/ 629037 w 1758534"/>
              <a:gd name="connsiteY8" fmla="*/ 1801170 h 3356140"/>
              <a:gd name="connsiteX9" fmla="*/ 1154013 w 1758534"/>
              <a:gd name="connsiteY9" fmla="*/ 1801170 h 3356140"/>
              <a:gd name="connsiteX10" fmla="*/ 1626826 w 1758534"/>
              <a:gd name="connsiteY10" fmla="*/ 1033862 h 3356140"/>
              <a:gd name="connsiteX11" fmla="*/ 1753295 w 1758534"/>
              <a:gd name="connsiteY11" fmla="*/ 1145602 h 3356140"/>
              <a:gd name="connsiteX12" fmla="*/ 1645347 w 1758534"/>
              <a:gd name="connsiteY12" fmla="*/ 1332574 h 3356140"/>
              <a:gd name="connsiteX13" fmla="*/ 1403800 w 1758534"/>
              <a:gd name="connsiteY13" fmla="*/ 1397296 h 3356140"/>
              <a:gd name="connsiteX14" fmla="*/ 1403800 w 1758534"/>
              <a:gd name="connsiteY14" fmla="*/ 1801170 h 3356140"/>
              <a:gd name="connsiteX15" fmla="*/ 1505182 w 1758534"/>
              <a:gd name="connsiteY15" fmla="*/ 1801170 h 3356140"/>
              <a:gd name="connsiteX16" fmla="*/ 1658265 w 1758534"/>
              <a:gd name="connsiteY16" fmla="*/ 1954253 h 3356140"/>
              <a:gd name="connsiteX17" fmla="*/ 1658265 w 1758534"/>
              <a:gd name="connsiteY17" fmla="*/ 2212573 h 3356140"/>
              <a:gd name="connsiteX18" fmla="*/ 1613428 w 1758534"/>
              <a:gd name="connsiteY18" fmla="*/ 2320819 h 3356140"/>
              <a:gd name="connsiteX19" fmla="*/ 1570186 w 1758534"/>
              <a:gd name="connsiteY19" fmla="*/ 2349974 h 3356140"/>
              <a:gd name="connsiteX20" fmla="*/ 1580164 w 1758534"/>
              <a:gd name="connsiteY20" fmla="*/ 2349780 h 3356140"/>
              <a:gd name="connsiteX21" fmla="*/ 1395999 w 1758534"/>
              <a:gd name="connsiteY21" fmla="*/ 2603802 h 3356140"/>
              <a:gd name="connsiteX22" fmla="*/ 1380122 w 1758534"/>
              <a:gd name="connsiteY22" fmla="*/ 2854648 h 3356140"/>
              <a:gd name="connsiteX23" fmla="*/ 1316617 w 1758534"/>
              <a:gd name="connsiteY23" fmla="*/ 2902277 h 3356140"/>
              <a:gd name="connsiteX24" fmla="*/ 1234060 w 1758534"/>
              <a:gd name="connsiteY24" fmla="*/ 2899102 h 3356140"/>
              <a:gd name="connsiteX25" fmla="*/ 1222423 w 1758534"/>
              <a:gd name="connsiteY25" fmla="*/ 2898862 h 3356140"/>
              <a:gd name="connsiteX26" fmla="*/ 1240662 w 1758534"/>
              <a:gd name="connsiteY26" fmla="*/ 2902544 h 3356140"/>
              <a:gd name="connsiteX27" fmla="*/ 1292051 w 1758534"/>
              <a:gd name="connsiteY27" fmla="*/ 2980073 h 3356140"/>
              <a:gd name="connsiteX28" fmla="*/ 1207910 w 1758534"/>
              <a:gd name="connsiteY28" fmla="*/ 3064214 h 3356140"/>
              <a:gd name="connsiteX29" fmla="*/ 1292051 w 1758534"/>
              <a:gd name="connsiteY29" fmla="*/ 3148355 h 3356140"/>
              <a:gd name="connsiteX30" fmla="*/ 1207910 w 1758534"/>
              <a:gd name="connsiteY30" fmla="*/ 3232496 h 3356140"/>
              <a:gd name="connsiteX31" fmla="*/ 1047633 w 1758534"/>
              <a:gd name="connsiteY31" fmla="*/ 3232496 h 3356140"/>
              <a:gd name="connsiteX32" fmla="*/ 1109055 w 1758534"/>
              <a:gd name="connsiteY32" fmla="*/ 3293918 h 3356140"/>
              <a:gd name="connsiteX33" fmla="*/ 1109054 w 1758534"/>
              <a:gd name="connsiteY33" fmla="*/ 3293918 h 3356140"/>
              <a:gd name="connsiteX34" fmla="*/ 1047632 w 1758534"/>
              <a:gd name="connsiteY34" fmla="*/ 3355340 h 3356140"/>
              <a:gd name="connsiteX35" fmla="*/ 1004163 w 1758534"/>
              <a:gd name="connsiteY35" fmla="*/ 3355340 h 3356140"/>
              <a:gd name="connsiteX36" fmla="*/ 1004163 w 1758534"/>
              <a:gd name="connsiteY36" fmla="*/ 3356140 h 3356140"/>
              <a:gd name="connsiteX37" fmla="*/ 754376 w 1758534"/>
              <a:gd name="connsiteY37" fmla="*/ 3356140 h 3356140"/>
              <a:gd name="connsiteX38" fmla="*/ 754376 w 1758534"/>
              <a:gd name="connsiteY38" fmla="*/ 3355339 h 3356140"/>
              <a:gd name="connsiteX39" fmla="*/ 710899 w 1758534"/>
              <a:gd name="connsiteY39" fmla="*/ 3355339 h 3356140"/>
              <a:gd name="connsiteX40" fmla="*/ 654304 w 1758534"/>
              <a:gd name="connsiteY40" fmla="*/ 3317825 h 3356140"/>
              <a:gd name="connsiteX41" fmla="*/ 649477 w 1758534"/>
              <a:gd name="connsiteY41" fmla="*/ 3293918 h 3356140"/>
              <a:gd name="connsiteX42" fmla="*/ 654304 w 1758534"/>
              <a:gd name="connsiteY42" fmla="*/ 3270010 h 3356140"/>
              <a:gd name="connsiteX43" fmla="*/ 710899 w 1758534"/>
              <a:gd name="connsiteY43" fmla="*/ 3232496 h 3356140"/>
              <a:gd name="connsiteX44" fmla="*/ 550623 w 1758534"/>
              <a:gd name="connsiteY44" fmla="*/ 3232496 h 3356140"/>
              <a:gd name="connsiteX45" fmla="*/ 466482 w 1758534"/>
              <a:gd name="connsiteY45" fmla="*/ 3148355 h 3356140"/>
              <a:gd name="connsiteX46" fmla="*/ 550623 w 1758534"/>
              <a:gd name="connsiteY46" fmla="*/ 3064214 h 3356140"/>
              <a:gd name="connsiteX47" fmla="*/ 466482 w 1758534"/>
              <a:gd name="connsiteY47" fmla="*/ 2980073 h 3356140"/>
              <a:gd name="connsiteX48" fmla="*/ 517872 w 1758534"/>
              <a:gd name="connsiteY48" fmla="*/ 2902544 h 3356140"/>
              <a:gd name="connsiteX49" fmla="*/ 536110 w 1758534"/>
              <a:gd name="connsiteY49" fmla="*/ 2898862 h 3356140"/>
              <a:gd name="connsiteX50" fmla="*/ 524474 w 1758534"/>
              <a:gd name="connsiteY50" fmla="*/ 2899102 h 3356140"/>
              <a:gd name="connsiteX51" fmla="*/ 441917 w 1758534"/>
              <a:gd name="connsiteY51" fmla="*/ 2902277 h 3356140"/>
              <a:gd name="connsiteX52" fmla="*/ 378412 w 1758534"/>
              <a:gd name="connsiteY52" fmla="*/ 2854648 h 3356140"/>
              <a:gd name="connsiteX53" fmla="*/ 362535 w 1758534"/>
              <a:gd name="connsiteY53" fmla="*/ 2603802 h 3356140"/>
              <a:gd name="connsiteX54" fmla="*/ 178370 w 1758534"/>
              <a:gd name="connsiteY54" fmla="*/ 2349780 h 3356140"/>
              <a:gd name="connsiteX55" fmla="*/ 188347 w 1758534"/>
              <a:gd name="connsiteY55" fmla="*/ 2349974 h 3356140"/>
              <a:gd name="connsiteX56" fmla="*/ 145105 w 1758534"/>
              <a:gd name="connsiteY56" fmla="*/ 2320819 h 3356140"/>
              <a:gd name="connsiteX57" fmla="*/ 100268 w 1758534"/>
              <a:gd name="connsiteY57" fmla="*/ 2212573 h 3356140"/>
              <a:gd name="connsiteX58" fmla="*/ 100268 w 1758534"/>
              <a:gd name="connsiteY58" fmla="*/ 1954253 h 3356140"/>
              <a:gd name="connsiteX59" fmla="*/ 253351 w 1758534"/>
              <a:gd name="connsiteY59" fmla="*/ 1801170 h 3356140"/>
              <a:gd name="connsiteX60" fmla="*/ 379250 w 1758534"/>
              <a:gd name="connsiteY60" fmla="*/ 1801170 h 3356140"/>
              <a:gd name="connsiteX61" fmla="*/ 379250 w 1758534"/>
              <a:gd name="connsiteY61" fmla="*/ 1671823 h 3356140"/>
              <a:gd name="connsiteX62" fmla="*/ 192211 w 1758534"/>
              <a:gd name="connsiteY62" fmla="*/ 1721940 h 3356140"/>
              <a:gd name="connsiteX63" fmla="*/ 5239 w 1758534"/>
              <a:gd name="connsiteY63" fmla="*/ 1613992 h 3356140"/>
              <a:gd name="connsiteX64" fmla="*/ 113187 w 1758534"/>
              <a:gd name="connsiteY64" fmla="*/ 1427020 h 3356140"/>
              <a:gd name="connsiteX65" fmla="*/ 1566323 w 1758534"/>
              <a:gd name="connsiteY65" fmla="*/ 1037654 h 3356140"/>
              <a:gd name="connsiteX66" fmla="*/ 1626826 w 1758534"/>
              <a:gd name="connsiteY66" fmla="*/ 1033862 h 3356140"/>
              <a:gd name="connsiteX67" fmla="*/ 1626826 w 1758534"/>
              <a:gd name="connsiteY67" fmla="*/ 631379 h 3356140"/>
              <a:gd name="connsiteX68" fmla="*/ 1753295 w 1758534"/>
              <a:gd name="connsiteY68" fmla="*/ 743119 h 3356140"/>
              <a:gd name="connsiteX69" fmla="*/ 1645347 w 1758534"/>
              <a:gd name="connsiteY69" fmla="*/ 930091 h 3356140"/>
              <a:gd name="connsiteX70" fmla="*/ 192211 w 1758534"/>
              <a:gd name="connsiteY70" fmla="*/ 1319457 h 3356140"/>
              <a:gd name="connsiteX71" fmla="*/ 5239 w 1758534"/>
              <a:gd name="connsiteY71" fmla="*/ 1211509 h 3356140"/>
              <a:gd name="connsiteX72" fmla="*/ 113187 w 1758534"/>
              <a:gd name="connsiteY72" fmla="*/ 1024537 h 3356140"/>
              <a:gd name="connsiteX73" fmla="*/ 1566323 w 1758534"/>
              <a:gd name="connsiteY73" fmla="*/ 635171 h 3356140"/>
              <a:gd name="connsiteX74" fmla="*/ 1626826 w 1758534"/>
              <a:gd name="connsiteY74" fmla="*/ 631379 h 3356140"/>
              <a:gd name="connsiteX75" fmla="*/ 1626826 w 1758534"/>
              <a:gd name="connsiteY75" fmla="*/ 214961 h 3356140"/>
              <a:gd name="connsiteX76" fmla="*/ 1753295 w 1758534"/>
              <a:gd name="connsiteY76" fmla="*/ 326701 h 3356140"/>
              <a:gd name="connsiteX77" fmla="*/ 1645347 w 1758534"/>
              <a:gd name="connsiteY77" fmla="*/ 513673 h 3356140"/>
              <a:gd name="connsiteX78" fmla="*/ 192211 w 1758534"/>
              <a:gd name="connsiteY78" fmla="*/ 903039 h 3356140"/>
              <a:gd name="connsiteX79" fmla="*/ 5239 w 1758534"/>
              <a:gd name="connsiteY79" fmla="*/ 795091 h 3356140"/>
              <a:gd name="connsiteX80" fmla="*/ 113187 w 1758534"/>
              <a:gd name="connsiteY80" fmla="*/ 608119 h 3356140"/>
              <a:gd name="connsiteX81" fmla="*/ 1566323 w 1758534"/>
              <a:gd name="connsiteY81" fmla="*/ 218753 h 3356140"/>
              <a:gd name="connsiteX82" fmla="*/ 1626826 w 1758534"/>
              <a:gd name="connsiteY82" fmla="*/ 214961 h 3356140"/>
              <a:gd name="connsiteX83" fmla="*/ 921576 w 1758534"/>
              <a:gd name="connsiteY83" fmla="*/ 1448 h 3356140"/>
              <a:gd name="connsiteX84" fmla="*/ 1048045 w 1758534"/>
              <a:gd name="connsiteY84" fmla="*/ 113188 h 3356140"/>
              <a:gd name="connsiteX85" fmla="*/ 940097 w 1758534"/>
              <a:gd name="connsiteY85" fmla="*/ 300160 h 3356140"/>
              <a:gd name="connsiteX86" fmla="*/ 192213 w 1758534"/>
              <a:gd name="connsiteY86" fmla="*/ 500554 h 3356140"/>
              <a:gd name="connsiteX87" fmla="*/ 5241 w 1758534"/>
              <a:gd name="connsiteY87" fmla="*/ 392606 h 3356140"/>
              <a:gd name="connsiteX88" fmla="*/ 113189 w 1758534"/>
              <a:gd name="connsiteY88" fmla="*/ 205634 h 3356140"/>
              <a:gd name="connsiteX89" fmla="*/ 861073 w 1758534"/>
              <a:gd name="connsiteY89" fmla="*/ 5239 h 3356140"/>
              <a:gd name="connsiteX90" fmla="*/ 921576 w 1758534"/>
              <a:gd name="connsiteY90" fmla="*/ 1448 h 335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758534" h="3356140">
                <a:moveTo>
                  <a:pt x="1004163" y="2894362"/>
                </a:moveTo>
                <a:lnTo>
                  <a:pt x="1004163" y="2895932"/>
                </a:lnTo>
                <a:lnTo>
                  <a:pt x="1080327" y="2895932"/>
                </a:lnTo>
                <a:close/>
                <a:moveTo>
                  <a:pt x="754376" y="2894362"/>
                </a:moveTo>
                <a:lnTo>
                  <a:pt x="678210" y="2895932"/>
                </a:lnTo>
                <a:lnTo>
                  <a:pt x="754376" y="2895932"/>
                </a:lnTo>
                <a:close/>
                <a:moveTo>
                  <a:pt x="1154013" y="1464226"/>
                </a:moveTo>
                <a:lnTo>
                  <a:pt x="629037" y="1604893"/>
                </a:lnTo>
                <a:lnTo>
                  <a:pt x="629037" y="1801170"/>
                </a:lnTo>
                <a:lnTo>
                  <a:pt x="1154013" y="1801170"/>
                </a:lnTo>
                <a:close/>
                <a:moveTo>
                  <a:pt x="1626826" y="1033862"/>
                </a:moveTo>
                <a:cubicBezTo>
                  <a:pt x="1685750" y="1042066"/>
                  <a:pt x="1736929" y="1084522"/>
                  <a:pt x="1753295" y="1145602"/>
                </a:cubicBezTo>
                <a:cubicBezTo>
                  <a:pt x="1775117" y="1227042"/>
                  <a:pt x="1726787" y="1310752"/>
                  <a:pt x="1645347" y="1332574"/>
                </a:cubicBezTo>
                <a:lnTo>
                  <a:pt x="1403800" y="1397296"/>
                </a:lnTo>
                <a:lnTo>
                  <a:pt x="1403800" y="1801170"/>
                </a:lnTo>
                <a:lnTo>
                  <a:pt x="1505182" y="1801170"/>
                </a:lnTo>
                <a:cubicBezTo>
                  <a:pt x="1589727" y="1801170"/>
                  <a:pt x="1658265" y="1869708"/>
                  <a:pt x="1658265" y="1954253"/>
                </a:cubicBezTo>
                <a:lnTo>
                  <a:pt x="1658265" y="2212573"/>
                </a:lnTo>
                <a:cubicBezTo>
                  <a:pt x="1658265" y="2254846"/>
                  <a:pt x="1641131" y="2293116"/>
                  <a:pt x="1613428" y="2320819"/>
                </a:cubicBezTo>
                <a:lnTo>
                  <a:pt x="1570186" y="2349974"/>
                </a:lnTo>
                <a:lnTo>
                  <a:pt x="1580164" y="2349780"/>
                </a:lnTo>
                <a:lnTo>
                  <a:pt x="1395999" y="2603802"/>
                </a:lnTo>
                <a:lnTo>
                  <a:pt x="1380122" y="2854648"/>
                </a:lnTo>
                <a:lnTo>
                  <a:pt x="1316617" y="2902277"/>
                </a:lnTo>
                <a:lnTo>
                  <a:pt x="1234060" y="2899102"/>
                </a:lnTo>
                <a:lnTo>
                  <a:pt x="1222423" y="2898862"/>
                </a:lnTo>
                <a:lnTo>
                  <a:pt x="1240662" y="2902544"/>
                </a:lnTo>
                <a:cubicBezTo>
                  <a:pt x="1270861" y="2915318"/>
                  <a:pt x="1292051" y="2945221"/>
                  <a:pt x="1292051" y="2980073"/>
                </a:cubicBezTo>
                <a:cubicBezTo>
                  <a:pt x="1292051" y="3026543"/>
                  <a:pt x="1254380" y="3064214"/>
                  <a:pt x="1207910" y="3064214"/>
                </a:cubicBezTo>
                <a:cubicBezTo>
                  <a:pt x="1254380" y="3064214"/>
                  <a:pt x="1292051" y="3101885"/>
                  <a:pt x="1292051" y="3148355"/>
                </a:cubicBezTo>
                <a:cubicBezTo>
                  <a:pt x="1292051" y="3194825"/>
                  <a:pt x="1254380" y="3232496"/>
                  <a:pt x="1207910" y="3232496"/>
                </a:cubicBezTo>
                <a:lnTo>
                  <a:pt x="1047633" y="3232496"/>
                </a:lnTo>
                <a:cubicBezTo>
                  <a:pt x="1081555" y="3232496"/>
                  <a:pt x="1109055" y="3259996"/>
                  <a:pt x="1109055" y="3293918"/>
                </a:cubicBezTo>
                <a:lnTo>
                  <a:pt x="1109054" y="3293918"/>
                </a:lnTo>
                <a:cubicBezTo>
                  <a:pt x="1109054" y="3327840"/>
                  <a:pt x="1081554" y="3355340"/>
                  <a:pt x="1047632" y="3355340"/>
                </a:cubicBezTo>
                <a:lnTo>
                  <a:pt x="1004163" y="3355340"/>
                </a:lnTo>
                <a:lnTo>
                  <a:pt x="1004163" y="3356140"/>
                </a:lnTo>
                <a:lnTo>
                  <a:pt x="754376" y="3356140"/>
                </a:lnTo>
                <a:lnTo>
                  <a:pt x="754376" y="3355339"/>
                </a:lnTo>
                <a:lnTo>
                  <a:pt x="710899" y="3355339"/>
                </a:lnTo>
                <a:cubicBezTo>
                  <a:pt x="685458" y="3355339"/>
                  <a:pt x="663629" y="3339870"/>
                  <a:pt x="654304" y="3317825"/>
                </a:cubicBezTo>
                <a:lnTo>
                  <a:pt x="649477" y="3293918"/>
                </a:lnTo>
                <a:lnTo>
                  <a:pt x="654304" y="3270010"/>
                </a:lnTo>
                <a:cubicBezTo>
                  <a:pt x="663629" y="3247965"/>
                  <a:pt x="685458" y="3232496"/>
                  <a:pt x="710899" y="3232496"/>
                </a:cubicBezTo>
                <a:lnTo>
                  <a:pt x="550623" y="3232496"/>
                </a:lnTo>
                <a:cubicBezTo>
                  <a:pt x="504153" y="3232496"/>
                  <a:pt x="466482" y="3194825"/>
                  <a:pt x="466482" y="3148355"/>
                </a:cubicBezTo>
                <a:cubicBezTo>
                  <a:pt x="466482" y="3101885"/>
                  <a:pt x="504153" y="3064214"/>
                  <a:pt x="550623" y="3064214"/>
                </a:cubicBezTo>
                <a:cubicBezTo>
                  <a:pt x="504153" y="3064214"/>
                  <a:pt x="466482" y="3026543"/>
                  <a:pt x="466482" y="2980073"/>
                </a:cubicBezTo>
                <a:cubicBezTo>
                  <a:pt x="466482" y="2945221"/>
                  <a:pt x="487672" y="2915318"/>
                  <a:pt x="517872" y="2902544"/>
                </a:cubicBezTo>
                <a:lnTo>
                  <a:pt x="536110" y="2898862"/>
                </a:lnTo>
                <a:lnTo>
                  <a:pt x="524474" y="2899102"/>
                </a:lnTo>
                <a:lnTo>
                  <a:pt x="441917" y="2902277"/>
                </a:lnTo>
                <a:lnTo>
                  <a:pt x="378412" y="2854648"/>
                </a:lnTo>
                <a:lnTo>
                  <a:pt x="362535" y="2603802"/>
                </a:lnTo>
                <a:lnTo>
                  <a:pt x="178370" y="2349780"/>
                </a:lnTo>
                <a:lnTo>
                  <a:pt x="188347" y="2349974"/>
                </a:lnTo>
                <a:lnTo>
                  <a:pt x="145105" y="2320819"/>
                </a:lnTo>
                <a:cubicBezTo>
                  <a:pt x="117402" y="2293116"/>
                  <a:pt x="100268" y="2254846"/>
                  <a:pt x="100268" y="2212573"/>
                </a:cubicBezTo>
                <a:lnTo>
                  <a:pt x="100268" y="1954253"/>
                </a:lnTo>
                <a:cubicBezTo>
                  <a:pt x="100268" y="1869708"/>
                  <a:pt x="168806" y="1801170"/>
                  <a:pt x="253351" y="1801170"/>
                </a:cubicBezTo>
                <a:lnTo>
                  <a:pt x="379250" y="1801170"/>
                </a:lnTo>
                <a:lnTo>
                  <a:pt x="379250" y="1671823"/>
                </a:lnTo>
                <a:lnTo>
                  <a:pt x="192211" y="1721940"/>
                </a:lnTo>
                <a:cubicBezTo>
                  <a:pt x="110771" y="1743762"/>
                  <a:pt x="27061" y="1695432"/>
                  <a:pt x="5239" y="1613992"/>
                </a:cubicBezTo>
                <a:cubicBezTo>
                  <a:pt x="-16583" y="1532552"/>
                  <a:pt x="31747" y="1448842"/>
                  <a:pt x="113187" y="1427020"/>
                </a:cubicBezTo>
                <a:lnTo>
                  <a:pt x="1566323" y="1037654"/>
                </a:lnTo>
                <a:cubicBezTo>
                  <a:pt x="1586683" y="1032198"/>
                  <a:pt x="1607185" y="1031127"/>
                  <a:pt x="1626826" y="1033862"/>
                </a:cubicBezTo>
                <a:close/>
                <a:moveTo>
                  <a:pt x="1626826" y="631379"/>
                </a:moveTo>
                <a:cubicBezTo>
                  <a:pt x="1685750" y="639583"/>
                  <a:pt x="1736929" y="682039"/>
                  <a:pt x="1753295" y="743119"/>
                </a:cubicBezTo>
                <a:cubicBezTo>
                  <a:pt x="1775117" y="824559"/>
                  <a:pt x="1726787" y="908269"/>
                  <a:pt x="1645347" y="930091"/>
                </a:cubicBezTo>
                <a:lnTo>
                  <a:pt x="192211" y="1319457"/>
                </a:lnTo>
                <a:cubicBezTo>
                  <a:pt x="110771" y="1341279"/>
                  <a:pt x="27061" y="1292949"/>
                  <a:pt x="5239" y="1211509"/>
                </a:cubicBezTo>
                <a:cubicBezTo>
                  <a:pt x="-16583" y="1130069"/>
                  <a:pt x="31747" y="1046359"/>
                  <a:pt x="113187" y="1024537"/>
                </a:cubicBezTo>
                <a:lnTo>
                  <a:pt x="1566323" y="635171"/>
                </a:lnTo>
                <a:cubicBezTo>
                  <a:pt x="1586683" y="629715"/>
                  <a:pt x="1607185" y="628644"/>
                  <a:pt x="1626826" y="631379"/>
                </a:cubicBezTo>
                <a:close/>
                <a:moveTo>
                  <a:pt x="1626826" y="214961"/>
                </a:moveTo>
                <a:cubicBezTo>
                  <a:pt x="1685750" y="223165"/>
                  <a:pt x="1736929" y="265621"/>
                  <a:pt x="1753295" y="326701"/>
                </a:cubicBezTo>
                <a:cubicBezTo>
                  <a:pt x="1775117" y="408141"/>
                  <a:pt x="1726787" y="491851"/>
                  <a:pt x="1645347" y="513673"/>
                </a:cubicBezTo>
                <a:lnTo>
                  <a:pt x="192211" y="903039"/>
                </a:lnTo>
                <a:cubicBezTo>
                  <a:pt x="110771" y="924861"/>
                  <a:pt x="27061" y="876531"/>
                  <a:pt x="5239" y="795091"/>
                </a:cubicBezTo>
                <a:cubicBezTo>
                  <a:pt x="-16583" y="713651"/>
                  <a:pt x="31747" y="629941"/>
                  <a:pt x="113187" y="608119"/>
                </a:cubicBezTo>
                <a:lnTo>
                  <a:pt x="1566323" y="218753"/>
                </a:lnTo>
                <a:cubicBezTo>
                  <a:pt x="1586683" y="213297"/>
                  <a:pt x="1607185" y="212226"/>
                  <a:pt x="1626826" y="214961"/>
                </a:cubicBezTo>
                <a:close/>
                <a:moveTo>
                  <a:pt x="921576" y="1448"/>
                </a:moveTo>
                <a:cubicBezTo>
                  <a:pt x="980500" y="9652"/>
                  <a:pt x="1031679" y="52108"/>
                  <a:pt x="1048045" y="113188"/>
                </a:cubicBezTo>
                <a:cubicBezTo>
                  <a:pt x="1069867" y="194628"/>
                  <a:pt x="1021537" y="278338"/>
                  <a:pt x="940097" y="300160"/>
                </a:cubicBezTo>
                <a:lnTo>
                  <a:pt x="192213" y="500554"/>
                </a:lnTo>
                <a:cubicBezTo>
                  <a:pt x="110773" y="522376"/>
                  <a:pt x="27063" y="474046"/>
                  <a:pt x="5241" y="392606"/>
                </a:cubicBezTo>
                <a:cubicBezTo>
                  <a:pt x="-16581" y="311166"/>
                  <a:pt x="31749" y="227456"/>
                  <a:pt x="113189" y="205634"/>
                </a:cubicBezTo>
                <a:lnTo>
                  <a:pt x="861073" y="5239"/>
                </a:lnTo>
                <a:cubicBezTo>
                  <a:pt x="881433" y="-216"/>
                  <a:pt x="901935" y="-1287"/>
                  <a:pt x="921576" y="1448"/>
                </a:cubicBez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9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181871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0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15" name="Picture Placeholder 14"/>
          <p:cNvSpPr>
            <a:spLocks noGrp="1"/>
          </p:cNvSpPr>
          <p:nvPr>
            <p:ph type="pic" sz="quarter" idx="22" hasCustomPrompt="1"/>
          </p:nvPr>
        </p:nvSpPr>
        <p:spPr>
          <a:xfrm>
            <a:off x="7772151" y="1608668"/>
            <a:ext cx="3893667" cy="4996877"/>
          </a:xfrm>
          <a:custGeom>
            <a:avLst/>
            <a:gdLst>
              <a:gd name="connsiteX0" fmla="*/ 685800 w 3225049"/>
              <a:gd name="connsiteY0" fmla="*/ 2819179 h 3554841"/>
              <a:gd name="connsiteX1" fmla="*/ 2708622 w 3225049"/>
              <a:gd name="connsiteY1" fmla="*/ 2819179 h 3554841"/>
              <a:gd name="connsiteX2" fmla="*/ 2776300 w 3225049"/>
              <a:gd name="connsiteY2" fmla="*/ 2952527 h 3554841"/>
              <a:gd name="connsiteX3" fmla="*/ 3052652 w 3225049"/>
              <a:gd name="connsiteY3" fmla="*/ 3554841 h 3554841"/>
              <a:gd name="connsiteX4" fmla="*/ 1232864 w 3225049"/>
              <a:gd name="connsiteY4" fmla="*/ 3554841 h 3554841"/>
              <a:gd name="connsiteX5" fmla="*/ 1484777 w 3225049"/>
              <a:gd name="connsiteY5" fmla="*/ 3124831 h 3554841"/>
              <a:gd name="connsiteX6" fmla="*/ 1390780 w 3225049"/>
              <a:gd name="connsiteY6" fmla="*/ 2828169 h 3554841"/>
              <a:gd name="connsiteX7" fmla="*/ 1012911 w 3225049"/>
              <a:gd name="connsiteY7" fmla="*/ 2871619 h 3554841"/>
              <a:gd name="connsiteX8" fmla="*/ 685800 w 3225049"/>
              <a:gd name="connsiteY8" fmla="*/ 2819179 h 3554841"/>
              <a:gd name="connsiteX9" fmla="*/ 124918 w 3225049"/>
              <a:gd name="connsiteY9" fmla="*/ 1871932 h 3554841"/>
              <a:gd name="connsiteX10" fmla="*/ 2971800 w 3225049"/>
              <a:gd name="connsiteY10" fmla="*/ 1871932 h 3554841"/>
              <a:gd name="connsiteX11" fmla="*/ 2598628 w 3225049"/>
              <a:gd name="connsiteY11" fmla="*/ 2288631 h 3554841"/>
              <a:gd name="connsiteX12" fmla="*/ 2648641 w 3225049"/>
              <a:gd name="connsiteY12" fmla="*/ 2610899 h 3554841"/>
              <a:gd name="connsiteX13" fmla="*/ 578880 w 3225049"/>
              <a:gd name="connsiteY13" fmla="*/ 2610899 h 3554841"/>
              <a:gd name="connsiteX14" fmla="*/ 575033 w 3225049"/>
              <a:gd name="connsiteY14" fmla="*/ 2607901 h 3554841"/>
              <a:gd name="connsiteX15" fmla="*/ 557721 w 3225049"/>
              <a:gd name="connsiteY15" fmla="*/ 2375569 h 3554841"/>
              <a:gd name="connsiteX16" fmla="*/ 461543 w 3225049"/>
              <a:gd name="connsiteY16" fmla="*/ 2315612 h 3554841"/>
              <a:gd name="connsiteX17" fmla="*/ 488473 w 3225049"/>
              <a:gd name="connsiteY17" fmla="*/ 2237668 h 3554841"/>
              <a:gd name="connsiteX18" fmla="*/ 403836 w 3225049"/>
              <a:gd name="connsiteY18" fmla="*/ 2182208 h 3554841"/>
              <a:gd name="connsiteX19" fmla="*/ 450001 w 3225049"/>
              <a:gd name="connsiteY19" fmla="*/ 2053301 h 3554841"/>
              <a:gd name="connsiteX20" fmla="*/ 415377 w 3225049"/>
              <a:gd name="connsiteY20" fmla="*/ 1996342 h 3554841"/>
              <a:gd name="connsiteX21" fmla="*/ 115300 w 3225049"/>
              <a:gd name="connsiteY21" fmla="*/ 1924394 h 3554841"/>
              <a:gd name="connsiteX22" fmla="*/ 124918 w 3225049"/>
              <a:gd name="connsiteY22" fmla="*/ 1871932 h 3554841"/>
              <a:gd name="connsiteX23" fmla="*/ 336693 w 3225049"/>
              <a:gd name="connsiteY23" fmla="*/ 934502 h 3554841"/>
              <a:gd name="connsiteX24" fmla="*/ 3173950 w 3225049"/>
              <a:gd name="connsiteY24" fmla="*/ 934502 h 3554841"/>
              <a:gd name="connsiteX25" fmla="*/ 3038451 w 3225049"/>
              <a:gd name="connsiteY25" fmla="*/ 1675639 h 3554841"/>
              <a:gd name="connsiteX26" fmla="*/ 0 w 3225049"/>
              <a:gd name="connsiteY26" fmla="*/ 1675639 h 3554841"/>
              <a:gd name="connsiteX27" fmla="*/ 353117 w 3225049"/>
              <a:gd name="connsiteY27" fmla="*/ 1276565 h 3554841"/>
              <a:gd name="connsiteX28" fmla="*/ 336693 w 3225049"/>
              <a:gd name="connsiteY28" fmla="*/ 934502 h 3554841"/>
              <a:gd name="connsiteX29" fmla="*/ 1672271 w 3225049"/>
              <a:gd name="connsiteY29" fmla="*/ 2365 h 3554841"/>
              <a:gd name="connsiteX30" fmla="*/ 2814260 w 3225049"/>
              <a:gd name="connsiteY30" fmla="*/ 369442 h 3554841"/>
              <a:gd name="connsiteX31" fmla="*/ 3098991 w 3225049"/>
              <a:gd name="connsiteY31" fmla="*/ 738209 h 3554841"/>
              <a:gd name="connsiteX32" fmla="*/ 366359 w 3225049"/>
              <a:gd name="connsiteY32" fmla="*/ 738209 h 3554841"/>
              <a:gd name="connsiteX33" fmla="*/ 929890 w 3225049"/>
              <a:gd name="connsiteY33" fmla="*/ 134091 h 3554841"/>
              <a:gd name="connsiteX34" fmla="*/ 1672271 w 3225049"/>
              <a:gd name="connsiteY34" fmla="*/ 2365 h 35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25049" h="3554841">
                <a:moveTo>
                  <a:pt x="685800" y="2819179"/>
                </a:moveTo>
                <a:cubicBezTo>
                  <a:pt x="685800" y="2819179"/>
                  <a:pt x="685800" y="2819179"/>
                  <a:pt x="2708622" y="2819179"/>
                </a:cubicBezTo>
                <a:cubicBezTo>
                  <a:pt x="2725542" y="2859633"/>
                  <a:pt x="2748101" y="2904582"/>
                  <a:pt x="2776300" y="2952527"/>
                </a:cubicBezTo>
                <a:cubicBezTo>
                  <a:pt x="2962415" y="3267169"/>
                  <a:pt x="3052652" y="3554841"/>
                  <a:pt x="3052652" y="3554841"/>
                </a:cubicBezTo>
                <a:cubicBezTo>
                  <a:pt x="3052652" y="3554841"/>
                  <a:pt x="3052652" y="3554841"/>
                  <a:pt x="1232864" y="3554841"/>
                </a:cubicBezTo>
                <a:cubicBezTo>
                  <a:pt x="1232864" y="3554841"/>
                  <a:pt x="1232864" y="3554841"/>
                  <a:pt x="1484777" y="3124831"/>
                </a:cubicBezTo>
                <a:cubicBezTo>
                  <a:pt x="1484777" y="3124831"/>
                  <a:pt x="1430258" y="2850643"/>
                  <a:pt x="1390780" y="2828169"/>
                </a:cubicBezTo>
                <a:cubicBezTo>
                  <a:pt x="1351301" y="2807193"/>
                  <a:pt x="1148267" y="2858135"/>
                  <a:pt x="1012911" y="2871619"/>
                </a:cubicBezTo>
                <a:cubicBezTo>
                  <a:pt x="881314" y="2883606"/>
                  <a:pt x="747838" y="2904582"/>
                  <a:pt x="685800" y="2819179"/>
                </a:cubicBezTo>
                <a:close/>
                <a:moveTo>
                  <a:pt x="124918" y="1871932"/>
                </a:moveTo>
                <a:cubicBezTo>
                  <a:pt x="124918" y="1871932"/>
                  <a:pt x="124918" y="1871932"/>
                  <a:pt x="2971800" y="1871932"/>
                </a:cubicBezTo>
                <a:cubicBezTo>
                  <a:pt x="2879469" y="2009832"/>
                  <a:pt x="2754437" y="2147733"/>
                  <a:pt x="2598628" y="2288631"/>
                </a:cubicBezTo>
                <a:cubicBezTo>
                  <a:pt x="2598628" y="2288631"/>
                  <a:pt x="2548615" y="2390558"/>
                  <a:pt x="2648641" y="2610899"/>
                </a:cubicBezTo>
                <a:cubicBezTo>
                  <a:pt x="2648641" y="2610899"/>
                  <a:pt x="2648641" y="2610899"/>
                  <a:pt x="578880" y="2610899"/>
                </a:cubicBezTo>
                <a:cubicBezTo>
                  <a:pt x="576957" y="2609400"/>
                  <a:pt x="576957" y="2609400"/>
                  <a:pt x="575033" y="2607901"/>
                </a:cubicBezTo>
                <a:cubicBezTo>
                  <a:pt x="511555" y="2516467"/>
                  <a:pt x="546180" y="2422035"/>
                  <a:pt x="557721" y="2375569"/>
                </a:cubicBezTo>
                <a:cubicBezTo>
                  <a:pt x="557721" y="2375569"/>
                  <a:pt x="557721" y="2375569"/>
                  <a:pt x="461543" y="2315612"/>
                </a:cubicBezTo>
                <a:cubicBezTo>
                  <a:pt x="461543" y="2315612"/>
                  <a:pt x="438460" y="2258653"/>
                  <a:pt x="488473" y="2237668"/>
                </a:cubicBezTo>
                <a:cubicBezTo>
                  <a:pt x="488473" y="2237668"/>
                  <a:pt x="455772" y="2207690"/>
                  <a:pt x="403836" y="2182208"/>
                </a:cubicBezTo>
                <a:cubicBezTo>
                  <a:pt x="351899" y="2156726"/>
                  <a:pt x="421148" y="2078783"/>
                  <a:pt x="450001" y="2053301"/>
                </a:cubicBezTo>
                <a:cubicBezTo>
                  <a:pt x="450001" y="2053301"/>
                  <a:pt x="450001" y="2053301"/>
                  <a:pt x="415377" y="1996342"/>
                </a:cubicBezTo>
                <a:cubicBezTo>
                  <a:pt x="415377" y="1996342"/>
                  <a:pt x="178778" y="1988848"/>
                  <a:pt x="115300" y="1924394"/>
                </a:cubicBezTo>
                <a:cubicBezTo>
                  <a:pt x="103759" y="1912403"/>
                  <a:pt x="109530" y="1894416"/>
                  <a:pt x="124918" y="1871932"/>
                </a:cubicBezTo>
                <a:close/>
                <a:moveTo>
                  <a:pt x="336693" y="934502"/>
                </a:moveTo>
                <a:cubicBezTo>
                  <a:pt x="336693" y="934502"/>
                  <a:pt x="336693" y="934502"/>
                  <a:pt x="3173950" y="934502"/>
                </a:cubicBezTo>
                <a:cubicBezTo>
                  <a:pt x="3276600" y="1173046"/>
                  <a:pt x="3221169" y="1420592"/>
                  <a:pt x="3038451" y="1675639"/>
                </a:cubicBezTo>
                <a:cubicBezTo>
                  <a:pt x="3038451" y="1675639"/>
                  <a:pt x="3038451" y="1675639"/>
                  <a:pt x="0" y="1675639"/>
                </a:cubicBezTo>
                <a:cubicBezTo>
                  <a:pt x="75961" y="1575120"/>
                  <a:pt x="388018" y="1381585"/>
                  <a:pt x="353117" y="1276565"/>
                </a:cubicBezTo>
                <a:cubicBezTo>
                  <a:pt x="334640" y="1224055"/>
                  <a:pt x="312057" y="1089030"/>
                  <a:pt x="336693" y="934502"/>
                </a:cubicBezTo>
                <a:close/>
                <a:moveTo>
                  <a:pt x="1672271" y="2365"/>
                </a:moveTo>
                <a:cubicBezTo>
                  <a:pt x="2079259" y="-16447"/>
                  <a:pt x="2470703" y="74316"/>
                  <a:pt x="2814260" y="369442"/>
                </a:cubicBezTo>
                <a:cubicBezTo>
                  <a:pt x="2954648" y="490865"/>
                  <a:pt x="3047581" y="613788"/>
                  <a:pt x="3098991" y="738209"/>
                </a:cubicBezTo>
                <a:cubicBezTo>
                  <a:pt x="3098991" y="738209"/>
                  <a:pt x="3098991" y="738209"/>
                  <a:pt x="366359" y="738209"/>
                </a:cubicBezTo>
                <a:cubicBezTo>
                  <a:pt x="401950" y="511852"/>
                  <a:pt x="536407" y="243522"/>
                  <a:pt x="929890" y="134091"/>
                </a:cubicBezTo>
                <a:cubicBezTo>
                  <a:pt x="1178289" y="64385"/>
                  <a:pt x="1428078" y="13652"/>
                  <a:pt x="1672271" y="2365"/>
                </a:cubicBezTo>
                <a:close/>
              </a:path>
            </a:pathLst>
          </a:custGeom>
          <a:solidFill>
            <a:schemeClr val="tx2">
              <a:lumMod val="10000"/>
              <a:lumOff val="90000"/>
            </a:schemeClr>
          </a:solidFill>
          <a:ln w="38100">
            <a:noFill/>
          </a:ln>
          <a:effectLst/>
        </p:spPr>
        <p:txBody>
          <a:bodyPr wrap="square" lIns="0" tIns="1008000" rIns="0" bIns="274320" anchor="ctr">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417295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70" name="Picture Placeholder 69"/>
          <p:cNvSpPr>
            <a:spLocks noGrp="1"/>
          </p:cNvSpPr>
          <p:nvPr>
            <p:ph type="pic" sz="quarter" idx="26" hasCustomPrompt="1"/>
          </p:nvPr>
        </p:nvSpPr>
        <p:spPr>
          <a:xfrm>
            <a:off x="504669" y="1845735"/>
            <a:ext cx="4881912" cy="4538128"/>
          </a:xfrm>
          <a:prstGeom prst="rect">
            <a:avLst/>
          </a:prstGeom>
          <a:solidFill>
            <a:schemeClr val="tx2">
              <a:lumMod val="10000"/>
              <a:lumOff val="90000"/>
            </a:schemeClr>
          </a:solidFill>
          <a:ln w="38100">
            <a:noFill/>
          </a:ln>
          <a:effectLst/>
        </p:spPr>
        <p:txBody>
          <a:bodyPr wrap="square" lIns="0" tIns="0" rIns="0" bIns="274320" anchor="b">
            <a:noAutofit/>
          </a:bodyPr>
          <a:lstStyle>
            <a:lvl1pPr algn="ctr" rtl="0">
              <a:buNone/>
              <a:defRPr sz="3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064863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20" name="Picture Placeholder 19"/>
          <p:cNvSpPr>
            <a:spLocks noGrp="1"/>
          </p:cNvSpPr>
          <p:nvPr>
            <p:ph type="pic" sz="quarter" idx="25" hasCustomPrompt="1"/>
          </p:nvPr>
        </p:nvSpPr>
        <p:spPr>
          <a:xfrm>
            <a:off x="2979936" y="3053437"/>
            <a:ext cx="2100064" cy="2100064"/>
          </a:xfrm>
          <a:custGeom>
            <a:avLst/>
            <a:gdLst>
              <a:gd name="connsiteX0" fmla="*/ 785486 w 1575048"/>
              <a:gd name="connsiteY0" fmla="*/ 0 h 1575048"/>
              <a:gd name="connsiteX1" fmla="*/ 1010322 w 1575048"/>
              <a:gd name="connsiteY1" fmla="*/ 316908 h 1575048"/>
              <a:gd name="connsiteX2" fmla="*/ 1125437 w 1575048"/>
              <a:gd name="connsiteY2" fmla="*/ 236371 h 1575048"/>
              <a:gd name="connsiteX3" fmla="*/ 1327006 w 1575048"/>
              <a:gd name="connsiteY3" fmla="*/ 248043 h 1575048"/>
              <a:gd name="connsiteX4" fmla="*/ 1338677 w 1575048"/>
              <a:gd name="connsiteY4" fmla="*/ 449611 h 1575048"/>
              <a:gd name="connsiteX5" fmla="*/ 1258141 w 1575048"/>
              <a:gd name="connsiteY5" fmla="*/ 564727 h 1575048"/>
              <a:gd name="connsiteX6" fmla="*/ 1575048 w 1575048"/>
              <a:gd name="connsiteY6" fmla="*/ 789563 h 1575048"/>
              <a:gd name="connsiteX7" fmla="*/ 1353571 w 1575048"/>
              <a:gd name="connsiteY7" fmla="*/ 1103252 h 1575048"/>
              <a:gd name="connsiteX8" fmla="*/ 1238333 w 1575048"/>
              <a:gd name="connsiteY8" fmla="*/ 1022540 h 1575048"/>
              <a:gd name="connsiteX9" fmla="*/ 1036782 w 1575048"/>
              <a:gd name="connsiteY9" fmla="*/ 1033905 h 1575048"/>
              <a:gd name="connsiteX10" fmla="*/ 1025418 w 1575048"/>
              <a:gd name="connsiteY10" fmla="*/ 1235456 h 1575048"/>
              <a:gd name="connsiteX11" fmla="*/ 1103252 w 1575048"/>
              <a:gd name="connsiteY11" fmla="*/ 1353571 h 1575048"/>
              <a:gd name="connsiteX12" fmla="*/ 789563 w 1575048"/>
              <a:gd name="connsiteY12" fmla="*/ 1575048 h 1575048"/>
              <a:gd name="connsiteX13" fmla="*/ 567604 w 1575048"/>
              <a:gd name="connsiteY13" fmla="*/ 1255263 h 1575048"/>
              <a:gd name="connsiteX14" fmla="*/ 452489 w 1575048"/>
              <a:gd name="connsiteY14" fmla="*/ 1335800 h 1575048"/>
              <a:gd name="connsiteX15" fmla="*/ 250920 w 1575048"/>
              <a:gd name="connsiteY15" fmla="*/ 1324128 h 1575048"/>
              <a:gd name="connsiteX16" fmla="*/ 239249 w 1575048"/>
              <a:gd name="connsiteY16" fmla="*/ 1122560 h 1575048"/>
              <a:gd name="connsiteX17" fmla="*/ 319785 w 1575048"/>
              <a:gd name="connsiteY17" fmla="*/ 1007444 h 1575048"/>
              <a:gd name="connsiteX18" fmla="*/ 0 w 1575048"/>
              <a:gd name="connsiteY18" fmla="*/ 785485 h 1575048"/>
              <a:gd name="connsiteX19" fmla="*/ 218596 w 1575048"/>
              <a:gd name="connsiteY19" fmla="*/ 468915 h 1575048"/>
              <a:gd name="connsiteX20" fmla="*/ 339593 w 1575048"/>
              <a:gd name="connsiteY20" fmla="*/ 549631 h 1575048"/>
              <a:gd name="connsiteX21" fmla="*/ 538263 w 1575048"/>
              <a:gd name="connsiteY21" fmla="*/ 535385 h 1575048"/>
              <a:gd name="connsiteX22" fmla="*/ 552509 w 1575048"/>
              <a:gd name="connsiteY22" fmla="*/ 336716 h 1575048"/>
              <a:gd name="connsiteX23" fmla="*/ 468915 w 1575048"/>
              <a:gd name="connsiteY23" fmla="*/ 218595 h 1575048"/>
              <a:gd name="connsiteX24" fmla="*/ 785486 w 1575048"/>
              <a:gd name="connsiteY24" fmla="*/ 0 h 15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5048" h="1575048">
                <a:moveTo>
                  <a:pt x="785486" y="0"/>
                </a:moveTo>
                <a:cubicBezTo>
                  <a:pt x="785486" y="0"/>
                  <a:pt x="866267" y="207380"/>
                  <a:pt x="1010322" y="316908"/>
                </a:cubicBezTo>
                <a:cubicBezTo>
                  <a:pt x="1088112" y="377435"/>
                  <a:pt x="1102455" y="305460"/>
                  <a:pt x="1125437" y="236371"/>
                </a:cubicBezTo>
                <a:cubicBezTo>
                  <a:pt x="1148425" y="173042"/>
                  <a:pt x="1226149" y="147186"/>
                  <a:pt x="1327006" y="248043"/>
                </a:cubicBezTo>
                <a:cubicBezTo>
                  <a:pt x="1427863" y="348899"/>
                  <a:pt x="1402007" y="426624"/>
                  <a:pt x="1338677" y="449611"/>
                </a:cubicBezTo>
                <a:cubicBezTo>
                  <a:pt x="1269588" y="472594"/>
                  <a:pt x="1197614" y="486936"/>
                  <a:pt x="1258141" y="564727"/>
                </a:cubicBezTo>
                <a:cubicBezTo>
                  <a:pt x="1367668" y="708781"/>
                  <a:pt x="1575048" y="789563"/>
                  <a:pt x="1575048" y="789563"/>
                </a:cubicBezTo>
                <a:cubicBezTo>
                  <a:pt x="1575048" y="789563"/>
                  <a:pt x="1497459" y="993943"/>
                  <a:pt x="1353571" y="1103252"/>
                </a:cubicBezTo>
                <a:cubicBezTo>
                  <a:pt x="1275873" y="1163661"/>
                  <a:pt x="1261421" y="1091664"/>
                  <a:pt x="1238333" y="1022540"/>
                </a:cubicBezTo>
                <a:cubicBezTo>
                  <a:pt x="1215249" y="959175"/>
                  <a:pt x="1137485" y="933201"/>
                  <a:pt x="1036782" y="1033905"/>
                </a:cubicBezTo>
                <a:cubicBezTo>
                  <a:pt x="936079" y="1134608"/>
                  <a:pt x="959176" y="1215249"/>
                  <a:pt x="1025418" y="1235456"/>
                </a:cubicBezTo>
                <a:cubicBezTo>
                  <a:pt x="1094541" y="1258544"/>
                  <a:pt x="1166538" y="1272995"/>
                  <a:pt x="1103252" y="1353571"/>
                </a:cubicBezTo>
                <a:cubicBezTo>
                  <a:pt x="996821" y="1494582"/>
                  <a:pt x="789563" y="1575048"/>
                  <a:pt x="789563" y="1575048"/>
                </a:cubicBezTo>
                <a:cubicBezTo>
                  <a:pt x="789563" y="1575048"/>
                  <a:pt x="711659" y="1364791"/>
                  <a:pt x="567604" y="1255263"/>
                </a:cubicBezTo>
                <a:cubicBezTo>
                  <a:pt x="489814" y="1194736"/>
                  <a:pt x="472594" y="1269588"/>
                  <a:pt x="452489" y="1335800"/>
                </a:cubicBezTo>
                <a:cubicBezTo>
                  <a:pt x="429502" y="1399129"/>
                  <a:pt x="351777" y="1424985"/>
                  <a:pt x="250920" y="1324128"/>
                </a:cubicBezTo>
                <a:cubicBezTo>
                  <a:pt x="150063" y="1223272"/>
                  <a:pt x="175919" y="1145547"/>
                  <a:pt x="239249" y="1122560"/>
                </a:cubicBezTo>
                <a:cubicBezTo>
                  <a:pt x="305460" y="1102454"/>
                  <a:pt x="380313" y="1085235"/>
                  <a:pt x="319785" y="1007444"/>
                </a:cubicBezTo>
                <a:cubicBezTo>
                  <a:pt x="210258" y="863390"/>
                  <a:pt x="0" y="785485"/>
                  <a:pt x="0" y="785485"/>
                </a:cubicBezTo>
                <a:cubicBezTo>
                  <a:pt x="0" y="785485"/>
                  <a:pt x="80467" y="578228"/>
                  <a:pt x="218596" y="468915"/>
                </a:cubicBezTo>
                <a:cubicBezTo>
                  <a:pt x="302053" y="408511"/>
                  <a:pt x="316505" y="480507"/>
                  <a:pt x="339593" y="549631"/>
                </a:cubicBezTo>
                <a:cubicBezTo>
                  <a:pt x="359799" y="615873"/>
                  <a:pt x="437559" y="636088"/>
                  <a:pt x="538263" y="535385"/>
                </a:cubicBezTo>
                <a:cubicBezTo>
                  <a:pt x="638966" y="434682"/>
                  <a:pt x="615873" y="359799"/>
                  <a:pt x="552509" y="336716"/>
                </a:cubicBezTo>
                <a:cubicBezTo>
                  <a:pt x="483385" y="313628"/>
                  <a:pt x="411388" y="299176"/>
                  <a:pt x="468915" y="218595"/>
                </a:cubicBezTo>
                <a:cubicBezTo>
                  <a:pt x="581106" y="77589"/>
                  <a:pt x="785486" y="0"/>
                  <a:pt x="785486" y="0"/>
                </a:cubicBezTo>
                <a:close/>
              </a:path>
            </a:pathLst>
          </a:custGeom>
          <a:solidFill>
            <a:schemeClr val="tx2">
              <a:lumMod val="10000"/>
              <a:lumOff val="90000"/>
            </a:schemeClr>
          </a:solidFill>
          <a:ln w="12700">
            <a:solidFill>
              <a:schemeClr val="accent2"/>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26" hasCustomPrompt="1"/>
          </p:nvPr>
        </p:nvSpPr>
        <p:spPr>
          <a:xfrm>
            <a:off x="508001" y="3053194"/>
            <a:ext cx="2095132" cy="2095132"/>
          </a:xfrm>
          <a:custGeom>
            <a:avLst/>
            <a:gdLst>
              <a:gd name="connsiteX0" fmla="*/ 784257 w 1571349"/>
              <a:gd name="connsiteY0" fmla="*/ 0 h 1571349"/>
              <a:gd name="connsiteX1" fmla="*/ 1003551 w 1571349"/>
              <a:gd name="connsiteY1" fmla="*/ 316966 h 1571349"/>
              <a:gd name="connsiteX2" fmla="*/ 1124278 w 1571349"/>
              <a:gd name="connsiteY2" fmla="*/ 236603 h 1571349"/>
              <a:gd name="connsiteX3" fmla="*/ 1319998 w 1571349"/>
              <a:gd name="connsiteY3" fmla="*/ 248467 h 1571349"/>
              <a:gd name="connsiteX4" fmla="*/ 1334746 w 1571349"/>
              <a:gd name="connsiteY4" fmla="*/ 447071 h 1571349"/>
              <a:gd name="connsiteX5" fmla="*/ 1254383 w 1571349"/>
              <a:gd name="connsiteY5" fmla="*/ 567798 h 1571349"/>
              <a:gd name="connsiteX6" fmla="*/ 1571349 w 1571349"/>
              <a:gd name="connsiteY6" fmla="*/ 787092 h 1571349"/>
              <a:gd name="connsiteX7" fmla="*/ 1353198 w 1571349"/>
              <a:gd name="connsiteY7" fmla="*/ 1103270 h 1571349"/>
              <a:gd name="connsiteX8" fmla="*/ 1235063 w 1571349"/>
              <a:gd name="connsiteY8" fmla="*/ 1025353 h 1571349"/>
              <a:gd name="connsiteX9" fmla="*/ 1033629 w 1571349"/>
              <a:gd name="connsiteY9" fmla="*/ 1036501 h 1571349"/>
              <a:gd name="connsiteX10" fmla="*/ 1025353 w 1571349"/>
              <a:gd name="connsiteY10" fmla="*/ 1235062 h 1571349"/>
              <a:gd name="connsiteX11" fmla="*/ 1103270 w 1571349"/>
              <a:gd name="connsiteY11" fmla="*/ 1353198 h 1571349"/>
              <a:gd name="connsiteX12" fmla="*/ 787093 w 1571349"/>
              <a:gd name="connsiteY12" fmla="*/ 1571349 h 1571349"/>
              <a:gd name="connsiteX13" fmla="*/ 567799 w 1571349"/>
              <a:gd name="connsiteY13" fmla="*/ 1254382 h 1571349"/>
              <a:gd name="connsiteX14" fmla="*/ 447071 w 1571349"/>
              <a:gd name="connsiteY14" fmla="*/ 1334746 h 1571349"/>
              <a:gd name="connsiteX15" fmla="*/ 245595 w 1571349"/>
              <a:gd name="connsiteY15" fmla="*/ 1322870 h 1571349"/>
              <a:gd name="connsiteX16" fmla="*/ 236603 w 1571349"/>
              <a:gd name="connsiteY16" fmla="*/ 1124278 h 1571349"/>
              <a:gd name="connsiteX17" fmla="*/ 316967 w 1571349"/>
              <a:gd name="connsiteY17" fmla="*/ 1003550 h 1571349"/>
              <a:gd name="connsiteX18" fmla="*/ 0 w 1571349"/>
              <a:gd name="connsiteY18" fmla="*/ 784256 h 1571349"/>
              <a:gd name="connsiteX19" fmla="*/ 218152 w 1571349"/>
              <a:gd name="connsiteY19" fmla="*/ 468079 h 1571349"/>
              <a:gd name="connsiteX20" fmla="*/ 336287 w 1571349"/>
              <a:gd name="connsiteY20" fmla="*/ 545996 h 1571349"/>
              <a:gd name="connsiteX21" fmla="*/ 534848 w 1571349"/>
              <a:gd name="connsiteY21" fmla="*/ 537721 h 1571349"/>
              <a:gd name="connsiteX22" fmla="*/ 545997 w 1571349"/>
              <a:gd name="connsiteY22" fmla="*/ 336286 h 1571349"/>
              <a:gd name="connsiteX23" fmla="*/ 468080 w 1571349"/>
              <a:gd name="connsiteY23" fmla="*/ 218151 h 1571349"/>
              <a:gd name="connsiteX24" fmla="*/ 784257 w 1571349"/>
              <a:gd name="connsiteY24" fmla="*/ 0 h 157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1349" h="1571349">
                <a:moveTo>
                  <a:pt x="784257" y="0"/>
                </a:moveTo>
                <a:cubicBezTo>
                  <a:pt x="784257" y="0"/>
                  <a:pt x="859457" y="207345"/>
                  <a:pt x="1003551" y="316966"/>
                </a:cubicBezTo>
                <a:cubicBezTo>
                  <a:pt x="1081364" y="377543"/>
                  <a:pt x="1101380" y="305631"/>
                  <a:pt x="1124278" y="236603"/>
                </a:cubicBezTo>
                <a:cubicBezTo>
                  <a:pt x="1144305" y="170447"/>
                  <a:pt x="1221972" y="150441"/>
                  <a:pt x="1319998" y="248467"/>
                </a:cubicBezTo>
                <a:cubicBezTo>
                  <a:pt x="1420908" y="349377"/>
                  <a:pt x="1400902" y="427045"/>
                  <a:pt x="1334746" y="447071"/>
                </a:cubicBezTo>
                <a:cubicBezTo>
                  <a:pt x="1265718" y="469969"/>
                  <a:pt x="1193806" y="489985"/>
                  <a:pt x="1254383" y="567798"/>
                </a:cubicBezTo>
                <a:cubicBezTo>
                  <a:pt x="1364004" y="711892"/>
                  <a:pt x="1571349" y="787092"/>
                  <a:pt x="1571349" y="787092"/>
                </a:cubicBezTo>
                <a:cubicBezTo>
                  <a:pt x="1571349" y="787092"/>
                  <a:pt x="1494025" y="997041"/>
                  <a:pt x="1353198" y="1103270"/>
                </a:cubicBezTo>
                <a:cubicBezTo>
                  <a:pt x="1275603" y="1163566"/>
                  <a:pt x="1258211" y="1094464"/>
                  <a:pt x="1235063" y="1025353"/>
                </a:cubicBezTo>
                <a:cubicBezTo>
                  <a:pt x="1214798" y="959124"/>
                  <a:pt x="1134174" y="935955"/>
                  <a:pt x="1033629" y="1036501"/>
                </a:cubicBezTo>
                <a:cubicBezTo>
                  <a:pt x="935956" y="1134174"/>
                  <a:pt x="959125" y="1214797"/>
                  <a:pt x="1025353" y="1235062"/>
                </a:cubicBezTo>
                <a:cubicBezTo>
                  <a:pt x="1091592" y="1261083"/>
                  <a:pt x="1163567" y="1275603"/>
                  <a:pt x="1103270" y="1353198"/>
                </a:cubicBezTo>
                <a:cubicBezTo>
                  <a:pt x="994169" y="1496897"/>
                  <a:pt x="787093" y="1571349"/>
                  <a:pt x="787093" y="1571349"/>
                </a:cubicBezTo>
                <a:cubicBezTo>
                  <a:pt x="787093" y="1571349"/>
                  <a:pt x="709020" y="1366876"/>
                  <a:pt x="567799" y="1254382"/>
                </a:cubicBezTo>
                <a:cubicBezTo>
                  <a:pt x="487113" y="1196678"/>
                  <a:pt x="469970" y="1265717"/>
                  <a:pt x="447071" y="1334746"/>
                </a:cubicBezTo>
                <a:cubicBezTo>
                  <a:pt x="427045" y="1400902"/>
                  <a:pt x="346505" y="1423780"/>
                  <a:pt x="245595" y="1322870"/>
                </a:cubicBezTo>
                <a:cubicBezTo>
                  <a:pt x="147569" y="1224844"/>
                  <a:pt x="170447" y="1144304"/>
                  <a:pt x="236603" y="1124278"/>
                </a:cubicBezTo>
                <a:cubicBezTo>
                  <a:pt x="305632" y="1101379"/>
                  <a:pt x="374671" y="1084236"/>
                  <a:pt x="316967" y="1003550"/>
                </a:cubicBezTo>
                <a:cubicBezTo>
                  <a:pt x="204473" y="862329"/>
                  <a:pt x="0" y="784256"/>
                  <a:pt x="0" y="784256"/>
                </a:cubicBezTo>
                <a:cubicBezTo>
                  <a:pt x="0" y="784256"/>
                  <a:pt x="74452" y="577181"/>
                  <a:pt x="218152" y="468079"/>
                </a:cubicBezTo>
                <a:cubicBezTo>
                  <a:pt x="295747" y="407783"/>
                  <a:pt x="310266" y="479757"/>
                  <a:pt x="336287" y="545996"/>
                </a:cubicBezTo>
                <a:cubicBezTo>
                  <a:pt x="356552" y="612225"/>
                  <a:pt x="437175" y="635393"/>
                  <a:pt x="534848" y="537721"/>
                </a:cubicBezTo>
                <a:cubicBezTo>
                  <a:pt x="635394" y="437175"/>
                  <a:pt x="612225" y="356551"/>
                  <a:pt x="545997" y="336286"/>
                </a:cubicBezTo>
                <a:cubicBezTo>
                  <a:pt x="476885" y="313138"/>
                  <a:pt x="407783" y="295746"/>
                  <a:pt x="468080" y="218151"/>
                </a:cubicBezTo>
                <a:cubicBezTo>
                  <a:pt x="574308" y="77324"/>
                  <a:pt x="784257" y="0"/>
                  <a:pt x="784257" y="0"/>
                </a:cubicBezTo>
                <a:close/>
              </a:path>
            </a:pathLst>
          </a:custGeom>
          <a:solidFill>
            <a:schemeClr val="tx2">
              <a:lumMod val="10000"/>
              <a:lumOff val="90000"/>
            </a:schemeClr>
          </a:solidFill>
          <a:ln w="12700">
            <a:solidFill>
              <a:schemeClr val="accent4"/>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27" hasCustomPrompt="1"/>
          </p:nvPr>
        </p:nvSpPr>
        <p:spPr>
          <a:xfrm>
            <a:off x="1729252" y="1803400"/>
            <a:ext cx="2096017" cy="2096019"/>
          </a:xfrm>
          <a:custGeom>
            <a:avLst/>
            <a:gdLst>
              <a:gd name="connsiteX0" fmla="*/ 785653 w 1572013"/>
              <a:gd name="connsiteY0" fmla="*/ 0 h 1572014"/>
              <a:gd name="connsiteX1" fmla="*/ 1102457 w 1572013"/>
              <a:gd name="connsiteY1" fmla="*/ 218958 h 1572014"/>
              <a:gd name="connsiteX2" fmla="*/ 1024774 w 1572013"/>
              <a:gd name="connsiteY2" fmla="*/ 336968 h 1572014"/>
              <a:gd name="connsiteX3" fmla="*/ 1033500 w 1572013"/>
              <a:gd name="connsiteY3" fmla="*/ 535633 h 1572014"/>
              <a:gd name="connsiteX4" fmla="*/ 1235046 w 1572013"/>
              <a:gd name="connsiteY4" fmla="*/ 547240 h 1572014"/>
              <a:gd name="connsiteX5" fmla="*/ 1353056 w 1572013"/>
              <a:gd name="connsiteY5" fmla="*/ 469556 h 1572014"/>
              <a:gd name="connsiteX6" fmla="*/ 1572013 w 1572013"/>
              <a:gd name="connsiteY6" fmla="*/ 786361 h 1572014"/>
              <a:gd name="connsiteX7" fmla="*/ 1255406 w 1572013"/>
              <a:gd name="connsiteY7" fmla="*/ 1005033 h 1572014"/>
              <a:gd name="connsiteX8" fmla="*/ 1338954 w 1572013"/>
              <a:gd name="connsiteY8" fmla="*/ 1123116 h 1572014"/>
              <a:gd name="connsiteX9" fmla="*/ 1324648 w 1572013"/>
              <a:gd name="connsiteY9" fmla="*/ 1321770 h 1572014"/>
              <a:gd name="connsiteX10" fmla="*/ 1125993 w 1572013"/>
              <a:gd name="connsiteY10" fmla="*/ 1336077 h 1572014"/>
              <a:gd name="connsiteX11" fmla="*/ 1005033 w 1572013"/>
              <a:gd name="connsiteY11" fmla="*/ 1255406 h 1572014"/>
              <a:gd name="connsiteX12" fmla="*/ 786360 w 1572013"/>
              <a:gd name="connsiteY12" fmla="*/ 1572014 h 1572014"/>
              <a:gd name="connsiteX13" fmla="*/ 469556 w 1572013"/>
              <a:gd name="connsiteY13" fmla="*/ 1353056 h 1572014"/>
              <a:gd name="connsiteX14" fmla="*/ 550118 w 1572013"/>
              <a:gd name="connsiteY14" fmla="*/ 1232168 h 1572014"/>
              <a:gd name="connsiteX15" fmla="*/ 535632 w 1572013"/>
              <a:gd name="connsiteY15" fmla="*/ 1033501 h 1572014"/>
              <a:gd name="connsiteX16" fmla="*/ 339845 w 1572013"/>
              <a:gd name="connsiteY16" fmla="*/ 1021896 h 1572014"/>
              <a:gd name="connsiteX17" fmla="*/ 218957 w 1572013"/>
              <a:gd name="connsiteY17" fmla="*/ 1102458 h 1572014"/>
              <a:gd name="connsiteX18" fmla="*/ 0 w 1572013"/>
              <a:gd name="connsiteY18" fmla="*/ 785653 h 1572014"/>
              <a:gd name="connsiteX19" fmla="*/ 316607 w 1572013"/>
              <a:gd name="connsiteY19" fmla="*/ 566981 h 1572014"/>
              <a:gd name="connsiteX20" fmla="*/ 235937 w 1572013"/>
              <a:gd name="connsiteY20" fmla="*/ 446021 h 1572014"/>
              <a:gd name="connsiteX21" fmla="*/ 250243 w 1572013"/>
              <a:gd name="connsiteY21" fmla="*/ 247366 h 1572014"/>
              <a:gd name="connsiteX22" fmla="*/ 448898 w 1572013"/>
              <a:gd name="connsiteY22" fmla="*/ 233060 h 1572014"/>
              <a:gd name="connsiteX23" fmla="*/ 566980 w 1572013"/>
              <a:gd name="connsiteY23" fmla="*/ 316608 h 1572014"/>
              <a:gd name="connsiteX24" fmla="*/ 785653 w 1572013"/>
              <a:gd name="connsiteY24" fmla="*/ 0 h 15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2013" h="1572014">
                <a:moveTo>
                  <a:pt x="785653" y="0"/>
                </a:moveTo>
                <a:cubicBezTo>
                  <a:pt x="785653" y="0"/>
                  <a:pt x="992985" y="74951"/>
                  <a:pt x="1102457" y="218958"/>
                </a:cubicBezTo>
                <a:cubicBezTo>
                  <a:pt x="1162954" y="296722"/>
                  <a:pt x="1093863" y="313966"/>
                  <a:pt x="1024774" y="336968"/>
                </a:cubicBezTo>
                <a:cubicBezTo>
                  <a:pt x="958562" y="357092"/>
                  <a:pt x="935565" y="437698"/>
                  <a:pt x="1033500" y="535633"/>
                </a:cubicBezTo>
                <a:cubicBezTo>
                  <a:pt x="1134316" y="636448"/>
                  <a:pt x="1214921" y="613451"/>
                  <a:pt x="1235046" y="547240"/>
                </a:cubicBezTo>
                <a:cubicBezTo>
                  <a:pt x="1258048" y="478151"/>
                  <a:pt x="1275292" y="409059"/>
                  <a:pt x="1353056" y="469556"/>
                </a:cubicBezTo>
                <a:cubicBezTo>
                  <a:pt x="1497062" y="579029"/>
                  <a:pt x="1572013" y="786361"/>
                  <a:pt x="1572013" y="786361"/>
                </a:cubicBezTo>
                <a:cubicBezTo>
                  <a:pt x="1572013" y="786361"/>
                  <a:pt x="1367629" y="864006"/>
                  <a:pt x="1255406" y="1005033"/>
                </a:cubicBezTo>
                <a:cubicBezTo>
                  <a:pt x="1197859" y="1085623"/>
                  <a:pt x="1269844" y="1100052"/>
                  <a:pt x="1338954" y="1123116"/>
                </a:cubicBezTo>
                <a:cubicBezTo>
                  <a:pt x="1402306" y="1146177"/>
                  <a:pt x="1425372" y="1221046"/>
                  <a:pt x="1324648" y="1321770"/>
                </a:cubicBezTo>
                <a:cubicBezTo>
                  <a:pt x="1223923" y="1422495"/>
                  <a:pt x="1146177" y="1402306"/>
                  <a:pt x="1125993" y="1336077"/>
                </a:cubicBezTo>
                <a:cubicBezTo>
                  <a:pt x="1102929" y="1266967"/>
                  <a:pt x="1088501" y="1194982"/>
                  <a:pt x="1005033" y="1255406"/>
                </a:cubicBezTo>
                <a:cubicBezTo>
                  <a:pt x="866883" y="1364751"/>
                  <a:pt x="786360" y="1572014"/>
                  <a:pt x="786360" y="1572014"/>
                </a:cubicBezTo>
                <a:cubicBezTo>
                  <a:pt x="786360" y="1572014"/>
                  <a:pt x="579028" y="1497063"/>
                  <a:pt x="469556" y="1353056"/>
                </a:cubicBezTo>
                <a:cubicBezTo>
                  <a:pt x="409059" y="1275292"/>
                  <a:pt x="481028" y="1255170"/>
                  <a:pt x="550118" y="1232168"/>
                </a:cubicBezTo>
                <a:cubicBezTo>
                  <a:pt x="616329" y="1212044"/>
                  <a:pt x="636448" y="1134316"/>
                  <a:pt x="535632" y="1033501"/>
                </a:cubicBezTo>
                <a:cubicBezTo>
                  <a:pt x="437697" y="935566"/>
                  <a:pt x="359970" y="955685"/>
                  <a:pt x="339845" y="1021896"/>
                </a:cubicBezTo>
                <a:cubicBezTo>
                  <a:pt x="316843" y="1090985"/>
                  <a:pt x="296722" y="1162955"/>
                  <a:pt x="218957" y="1102458"/>
                </a:cubicBezTo>
                <a:cubicBezTo>
                  <a:pt x="74951" y="992986"/>
                  <a:pt x="0" y="785653"/>
                  <a:pt x="0" y="785653"/>
                </a:cubicBezTo>
                <a:cubicBezTo>
                  <a:pt x="0" y="785653"/>
                  <a:pt x="207262" y="705131"/>
                  <a:pt x="316607" y="566981"/>
                </a:cubicBezTo>
                <a:cubicBezTo>
                  <a:pt x="377032" y="483513"/>
                  <a:pt x="305047" y="469085"/>
                  <a:pt x="235937" y="446021"/>
                </a:cubicBezTo>
                <a:cubicBezTo>
                  <a:pt x="169708" y="425837"/>
                  <a:pt x="149519" y="348091"/>
                  <a:pt x="250243" y="247366"/>
                </a:cubicBezTo>
                <a:cubicBezTo>
                  <a:pt x="350968" y="146641"/>
                  <a:pt x="425836" y="169708"/>
                  <a:pt x="448898" y="233060"/>
                </a:cubicBezTo>
                <a:cubicBezTo>
                  <a:pt x="471962" y="302169"/>
                  <a:pt x="486390" y="374155"/>
                  <a:pt x="566980" y="316608"/>
                </a:cubicBezTo>
                <a:cubicBezTo>
                  <a:pt x="708008" y="204385"/>
                  <a:pt x="785653" y="0"/>
                  <a:pt x="785653" y="0"/>
                </a:cubicBezTo>
                <a:close/>
              </a:path>
            </a:pathLst>
          </a:custGeom>
          <a:solidFill>
            <a:schemeClr val="tx2">
              <a:lumMod val="10000"/>
              <a:lumOff val="90000"/>
            </a:schemeClr>
          </a:solidFill>
          <a:ln w="12700">
            <a:solidFill>
              <a:schemeClr val="accent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28" hasCustomPrompt="1"/>
          </p:nvPr>
        </p:nvSpPr>
        <p:spPr>
          <a:xfrm>
            <a:off x="1731419" y="4276989"/>
            <a:ext cx="2098411" cy="2098412"/>
          </a:xfrm>
          <a:custGeom>
            <a:avLst/>
            <a:gdLst>
              <a:gd name="connsiteX0" fmla="*/ 784215 w 1573808"/>
              <a:gd name="connsiteY0" fmla="*/ 0 h 1573809"/>
              <a:gd name="connsiteX1" fmla="*/ 1103931 w 1573808"/>
              <a:gd name="connsiteY1" fmla="*/ 222049 h 1573809"/>
              <a:gd name="connsiteX2" fmla="*/ 1023553 w 1573808"/>
              <a:gd name="connsiteY2" fmla="*/ 337007 h 1573809"/>
              <a:gd name="connsiteX3" fmla="*/ 1035382 w 1573808"/>
              <a:gd name="connsiteY3" fmla="*/ 538426 h 1573809"/>
              <a:gd name="connsiteX4" fmla="*/ 1236801 w 1573808"/>
              <a:gd name="connsiteY4" fmla="*/ 550255 h 1573809"/>
              <a:gd name="connsiteX5" fmla="*/ 1351760 w 1573808"/>
              <a:gd name="connsiteY5" fmla="*/ 469878 h 1573809"/>
              <a:gd name="connsiteX6" fmla="*/ 1573808 w 1573808"/>
              <a:gd name="connsiteY6" fmla="*/ 789594 h 1573809"/>
              <a:gd name="connsiteX7" fmla="*/ 1257669 w 1573808"/>
              <a:gd name="connsiteY7" fmla="*/ 1007755 h 1573809"/>
              <a:gd name="connsiteX8" fmla="*/ 1335540 w 1573808"/>
              <a:gd name="connsiteY8" fmla="*/ 1125842 h 1573809"/>
              <a:gd name="connsiteX9" fmla="*/ 1324351 w 1573808"/>
              <a:gd name="connsiteY9" fmla="*/ 1327224 h 1573809"/>
              <a:gd name="connsiteX10" fmla="*/ 1125841 w 1573808"/>
              <a:gd name="connsiteY10" fmla="*/ 1335540 h 1573809"/>
              <a:gd name="connsiteX11" fmla="*/ 1007754 w 1573808"/>
              <a:gd name="connsiteY11" fmla="*/ 1257669 h 1573809"/>
              <a:gd name="connsiteX12" fmla="*/ 789594 w 1573808"/>
              <a:gd name="connsiteY12" fmla="*/ 1573809 h 1573809"/>
              <a:gd name="connsiteX13" fmla="*/ 469877 w 1573808"/>
              <a:gd name="connsiteY13" fmla="*/ 1351760 h 1573809"/>
              <a:gd name="connsiteX14" fmla="*/ 550255 w 1573808"/>
              <a:gd name="connsiteY14" fmla="*/ 1236802 h 1573809"/>
              <a:gd name="connsiteX15" fmla="*/ 538426 w 1573808"/>
              <a:gd name="connsiteY15" fmla="*/ 1035383 h 1573809"/>
              <a:gd name="connsiteX16" fmla="*/ 337007 w 1573808"/>
              <a:gd name="connsiteY16" fmla="*/ 1023554 h 1573809"/>
              <a:gd name="connsiteX17" fmla="*/ 222049 w 1573808"/>
              <a:gd name="connsiteY17" fmla="*/ 1103931 h 1573809"/>
              <a:gd name="connsiteX18" fmla="*/ 0 w 1573808"/>
              <a:gd name="connsiteY18" fmla="*/ 784215 h 1573809"/>
              <a:gd name="connsiteX19" fmla="*/ 316139 w 1573808"/>
              <a:gd name="connsiteY19" fmla="*/ 566054 h 1573809"/>
              <a:gd name="connsiteX20" fmla="*/ 238269 w 1573808"/>
              <a:gd name="connsiteY20" fmla="*/ 447968 h 1573809"/>
              <a:gd name="connsiteX21" fmla="*/ 246584 w 1573808"/>
              <a:gd name="connsiteY21" fmla="*/ 249457 h 1573809"/>
              <a:gd name="connsiteX22" fmla="*/ 447967 w 1573808"/>
              <a:gd name="connsiteY22" fmla="*/ 238269 h 1573809"/>
              <a:gd name="connsiteX23" fmla="*/ 566054 w 1573808"/>
              <a:gd name="connsiteY23" fmla="*/ 316140 h 1573809"/>
              <a:gd name="connsiteX24" fmla="*/ 784215 w 1573808"/>
              <a:gd name="connsiteY24" fmla="*/ 0 h 157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3808" h="1573809">
                <a:moveTo>
                  <a:pt x="784215" y="0"/>
                </a:moveTo>
                <a:cubicBezTo>
                  <a:pt x="784215" y="0"/>
                  <a:pt x="994370" y="78017"/>
                  <a:pt x="1103931" y="222049"/>
                </a:cubicBezTo>
                <a:cubicBezTo>
                  <a:pt x="1164475" y="299828"/>
                  <a:pt x="1089696" y="316972"/>
                  <a:pt x="1023553" y="337007"/>
                </a:cubicBezTo>
                <a:cubicBezTo>
                  <a:pt x="960293" y="359924"/>
                  <a:pt x="934522" y="437566"/>
                  <a:pt x="1035382" y="538426"/>
                </a:cubicBezTo>
                <a:cubicBezTo>
                  <a:pt x="1136243" y="639287"/>
                  <a:pt x="1213885" y="613516"/>
                  <a:pt x="1236801" y="550255"/>
                </a:cubicBezTo>
                <a:cubicBezTo>
                  <a:pt x="1256836" y="484113"/>
                  <a:pt x="1273980" y="409334"/>
                  <a:pt x="1351760" y="469878"/>
                </a:cubicBezTo>
                <a:cubicBezTo>
                  <a:pt x="1495791" y="579438"/>
                  <a:pt x="1573808" y="789594"/>
                  <a:pt x="1573808" y="789594"/>
                </a:cubicBezTo>
                <a:cubicBezTo>
                  <a:pt x="1573808" y="789594"/>
                  <a:pt x="1363899" y="866943"/>
                  <a:pt x="1257669" y="1007755"/>
                </a:cubicBezTo>
                <a:cubicBezTo>
                  <a:pt x="1197372" y="1085342"/>
                  <a:pt x="1266451" y="1102715"/>
                  <a:pt x="1335540" y="1125842"/>
                </a:cubicBezTo>
                <a:cubicBezTo>
                  <a:pt x="1401746" y="1146087"/>
                  <a:pt x="1424891" y="1226684"/>
                  <a:pt x="1324351" y="1327224"/>
                </a:cubicBezTo>
                <a:cubicBezTo>
                  <a:pt x="1226683" y="1424892"/>
                  <a:pt x="1146086" y="1401747"/>
                  <a:pt x="1125841" y="1335540"/>
                </a:cubicBezTo>
                <a:cubicBezTo>
                  <a:pt x="1099842" y="1269324"/>
                  <a:pt x="1085341" y="1197373"/>
                  <a:pt x="1007754" y="1257669"/>
                </a:cubicBezTo>
                <a:cubicBezTo>
                  <a:pt x="864070" y="1366773"/>
                  <a:pt x="789594" y="1573809"/>
                  <a:pt x="789594" y="1573809"/>
                </a:cubicBezTo>
                <a:cubicBezTo>
                  <a:pt x="789594" y="1573809"/>
                  <a:pt x="579438" y="1495792"/>
                  <a:pt x="469877" y="1351760"/>
                </a:cubicBezTo>
                <a:cubicBezTo>
                  <a:pt x="409334" y="1273981"/>
                  <a:pt x="481240" y="1259709"/>
                  <a:pt x="550255" y="1236802"/>
                </a:cubicBezTo>
                <a:cubicBezTo>
                  <a:pt x="613515" y="1213885"/>
                  <a:pt x="639286" y="1136243"/>
                  <a:pt x="538426" y="1035383"/>
                </a:cubicBezTo>
                <a:cubicBezTo>
                  <a:pt x="437565" y="934522"/>
                  <a:pt x="359923" y="960293"/>
                  <a:pt x="337007" y="1023554"/>
                </a:cubicBezTo>
                <a:cubicBezTo>
                  <a:pt x="314099" y="1092569"/>
                  <a:pt x="299828" y="1164475"/>
                  <a:pt x="222049" y="1103931"/>
                </a:cubicBezTo>
                <a:cubicBezTo>
                  <a:pt x="78017" y="994371"/>
                  <a:pt x="0" y="784215"/>
                  <a:pt x="0" y="784215"/>
                </a:cubicBezTo>
                <a:cubicBezTo>
                  <a:pt x="0" y="784215"/>
                  <a:pt x="207036" y="709738"/>
                  <a:pt x="316139" y="566054"/>
                </a:cubicBezTo>
                <a:cubicBezTo>
                  <a:pt x="376436" y="488467"/>
                  <a:pt x="304484" y="473967"/>
                  <a:pt x="238269" y="447968"/>
                </a:cubicBezTo>
                <a:cubicBezTo>
                  <a:pt x="172062" y="427722"/>
                  <a:pt x="148917" y="347125"/>
                  <a:pt x="246584" y="249457"/>
                </a:cubicBezTo>
                <a:cubicBezTo>
                  <a:pt x="347125" y="148917"/>
                  <a:pt x="427722" y="172062"/>
                  <a:pt x="447967" y="238269"/>
                </a:cubicBezTo>
                <a:cubicBezTo>
                  <a:pt x="471094" y="307357"/>
                  <a:pt x="488467" y="376437"/>
                  <a:pt x="566054" y="316140"/>
                </a:cubicBezTo>
                <a:cubicBezTo>
                  <a:pt x="706865" y="209909"/>
                  <a:pt x="784215" y="0"/>
                  <a:pt x="784215" y="0"/>
                </a:cubicBezTo>
                <a:close/>
              </a:path>
            </a:pathLst>
          </a:custGeom>
          <a:solidFill>
            <a:schemeClr val="tx2">
              <a:lumMod val="10000"/>
              <a:lumOff val="90000"/>
            </a:schemeClr>
          </a:solidFill>
          <a:ln w="12700">
            <a:solidFill>
              <a:schemeClr val="accent3"/>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2775846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4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54" name="Picture Placeholder 53"/>
          <p:cNvSpPr>
            <a:spLocks noGrp="1"/>
          </p:cNvSpPr>
          <p:nvPr>
            <p:ph type="pic" sz="quarter" idx="14" hasCustomPrompt="1"/>
          </p:nvPr>
        </p:nvSpPr>
        <p:spPr>
          <a:xfrm>
            <a:off x="2540149" y="3079712"/>
            <a:ext cx="1814799" cy="2076488"/>
          </a:xfrm>
          <a:custGeom>
            <a:avLst/>
            <a:gdLst>
              <a:gd name="connsiteX0" fmla="*/ 678347 w 1361099"/>
              <a:gd name="connsiteY0" fmla="*/ 0 h 1557366"/>
              <a:gd name="connsiteX1" fmla="*/ 841328 w 1361099"/>
              <a:gd name="connsiteY1" fmla="*/ 133250 h 1557366"/>
              <a:gd name="connsiteX2" fmla="*/ 872163 w 1361099"/>
              <a:gd name="connsiteY2" fmla="*/ 278993 h 1557366"/>
              <a:gd name="connsiteX3" fmla="*/ 1281818 w 1361099"/>
              <a:gd name="connsiteY3" fmla="*/ 208204 h 1557366"/>
              <a:gd name="connsiteX4" fmla="*/ 1356701 w 1361099"/>
              <a:gd name="connsiteY4" fmla="*/ 595464 h 1557366"/>
              <a:gd name="connsiteX5" fmla="*/ 1206934 w 1361099"/>
              <a:gd name="connsiteY5" fmla="*/ 624612 h 1557366"/>
              <a:gd name="connsiteX6" fmla="*/ 1061573 w 1361099"/>
              <a:gd name="connsiteY6" fmla="*/ 778683 h 1557366"/>
              <a:gd name="connsiteX7" fmla="*/ 1206934 w 1361099"/>
              <a:gd name="connsiteY7" fmla="*/ 928590 h 1557366"/>
              <a:gd name="connsiteX8" fmla="*/ 1356701 w 1361099"/>
              <a:gd name="connsiteY8" fmla="*/ 957739 h 1557366"/>
              <a:gd name="connsiteX9" fmla="*/ 1281818 w 1361099"/>
              <a:gd name="connsiteY9" fmla="*/ 1344998 h 1557366"/>
              <a:gd name="connsiteX10" fmla="*/ 872163 w 1361099"/>
              <a:gd name="connsiteY10" fmla="*/ 1274209 h 1557366"/>
              <a:gd name="connsiteX11" fmla="*/ 841328 w 1361099"/>
              <a:gd name="connsiteY11" fmla="*/ 1419952 h 1557366"/>
              <a:gd name="connsiteX12" fmla="*/ 678347 w 1361099"/>
              <a:gd name="connsiteY12" fmla="*/ 1557366 h 1557366"/>
              <a:gd name="connsiteX13" fmla="*/ 519771 w 1361099"/>
              <a:gd name="connsiteY13" fmla="*/ 1419952 h 1557366"/>
              <a:gd name="connsiteX14" fmla="*/ 488937 w 1361099"/>
              <a:gd name="connsiteY14" fmla="*/ 1274209 h 1557366"/>
              <a:gd name="connsiteX15" fmla="*/ 79281 w 1361099"/>
              <a:gd name="connsiteY15" fmla="*/ 1344998 h 1557366"/>
              <a:gd name="connsiteX16" fmla="*/ 4398 w 1361099"/>
              <a:gd name="connsiteY16" fmla="*/ 957739 h 1557366"/>
              <a:gd name="connsiteX17" fmla="*/ 154165 w 1361099"/>
              <a:gd name="connsiteY17" fmla="*/ 928590 h 1557366"/>
              <a:gd name="connsiteX18" fmla="*/ 299526 w 1361099"/>
              <a:gd name="connsiteY18" fmla="*/ 778683 h 1557366"/>
              <a:gd name="connsiteX19" fmla="*/ 154165 w 1361099"/>
              <a:gd name="connsiteY19" fmla="*/ 624612 h 1557366"/>
              <a:gd name="connsiteX20" fmla="*/ 4398 w 1361099"/>
              <a:gd name="connsiteY20" fmla="*/ 595464 h 1557366"/>
              <a:gd name="connsiteX21" fmla="*/ 79281 w 1361099"/>
              <a:gd name="connsiteY21" fmla="*/ 208204 h 1557366"/>
              <a:gd name="connsiteX22" fmla="*/ 488937 w 1361099"/>
              <a:gd name="connsiteY22" fmla="*/ 278993 h 1557366"/>
              <a:gd name="connsiteX23" fmla="*/ 519771 w 1361099"/>
              <a:gd name="connsiteY23" fmla="*/ 133250 h 1557366"/>
              <a:gd name="connsiteX24" fmla="*/ 678347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78347" y="0"/>
                </a:moveTo>
                <a:cubicBezTo>
                  <a:pt x="832518" y="0"/>
                  <a:pt x="876567" y="70789"/>
                  <a:pt x="841328" y="133250"/>
                </a:cubicBezTo>
                <a:cubicBezTo>
                  <a:pt x="806089" y="199876"/>
                  <a:pt x="766445" y="266501"/>
                  <a:pt x="872163" y="278993"/>
                </a:cubicBezTo>
                <a:cubicBezTo>
                  <a:pt x="1065978" y="303978"/>
                  <a:pt x="1281818" y="208204"/>
                  <a:pt x="1281818" y="208204"/>
                </a:cubicBezTo>
                <a:cubicBezTo>
                  <a:pt x="1281818" y="208204"/>
                  <a:pt x="1383130" y="416408"/>
                  <a:pt x="1356701" y="595464"/>
                </a:cubicBezTo>
                <a:cubicBezTo>
                  <a:pt x="1343486" y="695402"/>
                  <a:pt x="1277413" y="657925"/>
                  <a:pt x="1206934" y="624612"/>
                </a:cubicBezTo>
                <a:cubicBezTo>
                  <a:pt x="1140861" y="591300"/>
                  <a:pt x="1061573" y="632940"/>
                  <a:pt x="1061573" y="778683"/>
                </a:cubicBezTo>
                <a:cubicBezTo>
                  <a:pt x="1061573" y="920262"/>
                  <a:pt x="1140861" y="961903"/>
                  <a:pt x="1206934" y="928590"/>
                </a:cubicBezTo>
                <a:cubicBezTo>
                  <a:pt x="1277413" y="899441"/>
                  <a:pt x="1343486" y="857801"/>
                  <a:pt x="1356701" y="957739"/>
                </a:cubicBezTo>
                <a:cubicBezTo>
                  <a:pt x="1383130" y="1140958"/>
                  <a:pt x="1281818" y="1344998"/>
                  <a:pt x="1281818" y="1344998"/>
                </a:cubicBezTo>
                <a:cubicBezTo>
                  <a:pt x="1281818" y="1344998"/>
                  <a:pt x="1065978" y="1253388"/>
                  <a:pt x="872163" y="1274209"/>
                </a:cubicBezTo>
                <a:cubicBezTo>
                  <a:pt x="766445" y="1290865"/>
                  <a:pt x="806089" y="1353326"/>
                  <a:pt x="841328" y="1419952"/>
                </a:cubicBezTo>
                <a:cubicBezTo>
                  <a:pt x="876567" y="1482413"/>
                  <a:pt x="832518" y="1557366"/>
                  <a:pt x="678347" y="1557366"/>
                </a:cubicBezTo>
                <a:cubicBezTo>
                  <a:pt x="528581" y="1557366"/>
                  <a:pt x="484532" y="1482413"/>
                  <a:pt x="519771" y="1419952"/>
                </a:cubicBezTo>
                <a:cubicBezTo>
                  <a:pt x="555010" y="1353326"/>
                  <a:pt x="594654" y="1290865"/>
                  <a:pt x="488937" y="1274209"/>
                </a:cubicBezTo>
                <a:cubicBezTo>
                  <a:pt x="295121" y="1253388"/>
                  <a:pt x="79281" y="1344998"/>
                  <a:pt x="79281" y="1344998"/>
                </a:cubicBezTo>
                <a:cubicBezTo>
                  <a:pt x="79281" y="1344998"/>
                  <a:pt x="-22031" y="1140958"/>
                  <a:pt x="4398" y="957739"/>
                </a:cubicBezTo>
                <a:cubicBezTo>
                  <a:pt x="17613" y="857801"/>
                  <a:pt x="83686" y="899441"/>
                  <a:pt x="154165" y="928590"/>
                </a:cubicBezTo>
                <a:cubicBezTo>
                  <a:pt x="220238" y="961903"/>
                  <a:pt x="299526" y="920262"/>
                  <a:pt x="299526" y="778683"/>
                </a:cubicBezTo>
                <a:cubicBezTo>
                  <a:pt x="299526" y="632940"/>
                  <a:pt x="220238" y="591300"/>
                  <a:pt x="154165" y="624612"/>
                </a:cubicBezTo>
                <a:cubicBezTo>
                  <a:pt x="83686" y="657925"/>
                  <a:pt x="17613" y="695402"/>
                  <a:pt x="4398" y="595464"/>
                </a:cubicBezTo>
                <a:cubicBezTo>
                  <a:pt x="-22031" y="416408"/>
                  <a:pt x="79281" y="208204"/>
                  <a:pt x="79281" y="208204"/>
                </a:cubicBezTo>
                <a:cubicBezTo>
                  <a:pt x="79281" y="208204"/>
                  <a:pt x="295121" y="303978"/>
                  <a:pt x="488937" y="278993"/>
                </a:cubicBezTo>
                <a:cubicBezTo>
                  <a:pt x="594654" y="266501"/>
                  <a:pt x="555010" y="199876"/>
                  <a:pt x="519771" y="133250"/>
                </a:cubicBezTo>
                <a:cubicBezTo>
                  <a:pt x="484532" y="70789"/>
                  <a:pt x="528581" y="0"/>
                  <a:pt x="678347" y="0"/>
                </a:cubicBezTo>
                <a:close/>
              </a:path>
            </a:pathLst>
          </a:custGeom>
          <a:solidFill>
            <a:schemeClr val="tx2">
              <a:lumMod val="10000"/>
              <a:lumOff val="90000"/>
            </a:schemeClr>
          </a:solidFill>
          <a:ln w="28575">
            <a:solidFill>
              <a:schemeClr val="accent1"/>
            </a:solidFill>
          </a:ln>
        </p:spPr>
        <p:txBody>
          <a:bodyPr wrap="square" lIns="0" tIns="0" rIns="0" bIns="182880" anchor="b">
            <a:noAutofit/>
          </a:bodyPr>
          <a:lstStyle>
            <a:lvl1pPr algn="ctr" rtl="0">
              <a:buNone/>
              <a:defRPr sz="667">
                <a:solidFill>
                  <a:schemeClr val="tx1">
                    <a:lumMod val="75000"/>
                    <a:lumOff val="25000"/>
                  </a:schemeClr>
                </a:solidFill>
              </a:defRPr>
            </a:lvl1pPr>
          </a:lstStyle>
          <a:p>
            <a:r>
              <a:rPr lang="en-US" dirty="0"/>
              <a:t>Image Holder</a:t>
            </a:r>
          </a:p>
        </p:txBody>
      </p:sp>
      <p:sp>
        <p:nvSpPr>
          <p:cNvPr id="52" name="Picture Placeholder 51"/>
          <p:cNvSpPr>
            <a:spLocks noGrp="1"/>
          </p:cNvSpPr>
          <p:nvPr>
            <p:ph type="pic" sz="quarter" idx="15" hasCustomPrompt="1"/>
          </p:nvPr>
        </p:nvSpPr>
        <p:spPr>
          <a:xfrm>
            <a:off x="6180898" y="3079712"/>
            <a:ext cx="1814799" cy="2076488"/>
          </a:xfrm>
          <a:custGeom>
            <a:avLst/>
            <a:gdLst>
              <a:gd name="connsiteX0" fmla="*/ 682752 w 1361099"/>
              <a:gd name="connsiteY0" fmla="*/ 0 h 1557366"/>
              <a:gd name="connsiteX1" fmla="*/ 841328 w 1361099"/>
              <a:gd name="connsiteY1" fmla="*/ 137414 h 1557366"/>
              <a:gd name="connsiteX2" fmla="*/ 872163 w 1361099"/>
              <a:gd name="connsiteY2" fmla="*/ 283157 h 1557366"/>
              <a:gd name="connsiteX3" fmla="*/ 1281818 w 1361099"/>
              <a:gd name="connsiteY3" fmla="*/ 212368 h 1557366"/>
              <a:gd name="connsiteX4" fmla="*/ 1356701 w 1361099"/>
              <a:gd name="connsiteY4" fmla="*/ 599628 h 1557366"/>
              <a:gd name="connsiteX5" fmla="*/ 1206935 w 1361099"/>
              <a:gd name="connsiteY5" fmla="*/ 628776 h 1557366"/>
              <a:gd name="connsiteX6" fmla="*/ 1061573 w 1361099"/>
              <a:gd name="connsiteY6" fmla="*/ 778683 h 1557366"/>
              <a:gd name="connsiteX7" fmla="*/ 1206935 w 1361099"/>
              <a:gd name="connsiteY7" fmla="*/ 932754 h 1557366"/>
              <a:gd name="connsiteX8" fmla="*/ 1356701 w 1361099"/>
              <a:gd name="connsiteY8" fmla="*/ 961903 h 1557366"/>
              <a:gd name="connsiteX9" fmla="*/ 1281818 w 1361099"/>
              <a:gd name="connsiteY9" fmla="*/ 1349162 h 1557366"/>
              <a:gd name="connsiteX10" fmla="*/ 872163 w 1361099"/>
              <a:gd name="connsiteY10" fmla="*/ 1278373 h 1557366"/>
              <a:gd name="connsiteX11" fmla="*/ 841328 w 1361099"/>
              <a:gd name="connsiteY11" fmla="*/ 1424116 h 1557366"/>
              <a:gd name="connsiteX12" fmla="*/ 682752 w 1361099"/>
              <a:gd name="connsiteY12" fmla="*/ 1557366 h 1557366"/>
              <a:gd name="connsiteX13" fmla="*/ 519771 w 1361099"/>
              <a:gd name="connsiteY13" fmla="*/ 1424116 h 1557366"/>
              <a:gd name="connsiteX14" fmla="*/ 488937 w 1361099"/>
              <a:gd name="connsiteY14" fmla="*/ 1278373 h 1557366"/>
              <a:gd name="connsiteX15" fmla="*/ 79281 w 1361099"/>
              <a:gd name="connsiteY15" fmla="*/ 1349162 h 1557366"/>
              <a:gd name="connsiteX16" fmla="*/ 4398 w 1361099"/>
              <a:gd name="connsiteY16" fmla="*/ 961903 h 1557366"/>
              <a:gd name="connsiteX17" fmla="*/ 154165 w 1361099"/>
              <a:gd name="connsiteY17" fmla="*/ 932754 h 1557366"/>
              <a:gd name="connsiteX18" fmla="*/ 299526 w 1361099"/>
              <a:gd name="connsiteY18" fmla="*/ 778683 h 1557366"/>
              <a:gd name="connsiteX19" fmla="*/ 154165 w 1361099"/>
              <a:gd name="connsiteY19" fmla="*/ 628776 h 1557366"/>
              <a:gd name="connsiteX20" fmla="*/ 4398 w 1361099"/>
              <a:gd name="connsiteY20" fmla="*/ 599628 h 1557366"/>
              <a:gd name="connsiteX21" fmla="*/ 79281 w 1361099"/>
              <a:gd name="connsiteY21" fmla="*/ 212368 h 1557366"/>
              <a:gd name="connsiteX22" fmla="*/ 488937 w 1361099"/>
              <a:gd name="connsiteY22" fmla="*/ 283157 h 1557366"/>
              <a:gd name="connsiteX23" fmla="*/ 519771 w 1361099"/>
              <a:gd name="connsiteY23" fmla="*/ 137414 h 1557366"/>
              <a:gd name="connsiteX24" fmla="*/ 682752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82752" y="0"/>
                </a:moveTo>
                <a:cubicBezTo>
                  <a:pt x="832519" y="0"/>
                  <a:pt x="876567" y="74953"/>
                  <a:pt x="841328" y="137414"/>
                </a:cubicBezTo>
                <a:cubicBezTo>
                  <a:pt x="806089" y="204040"/>
                  <a:pt x="766445" y="266501"/>
                  <a:pt x="872163" y="283157"/>
                </a:cubicBezTo>
                <a:cubicBezTo>
                  <a:pt x="1065978" y="303978"/>
                  <a:pt x="1281818" y="212368"/>
                  <a:pt x="1281818" y="212368"/>
                </a:cubicBezTo>
                <a:cubicBezTo>
                  <a:pt x="1281818" y="212368"/>
                  <a:pt x="1383130" y="416408"/>
                  <a:pt x="1356701" y="599628"/>
                </a:cubicBezTo>
                <a:cubicBezTo>
                  <a:pt x="1343486" y="699566"/>
                  <a:pt x="1277413" y="657925"/>
                  <a:pt x="1206935" y="628776"/>
                </a:cubicBezTo>
                <a:cubicBezTo>
                  <a:pt x="1140861" y="595464"/>
                  <a:pt x="1061573" y="637104"/>
                  <a:pt x="1061573" y="778683"/>
                </a:cubicBezTo>
                <a:cubicBezTo>
                  <a:pt x="1061573" y="924426"/>
                  <a:pt x="1140861" y="966067"/>
                  <a:pt x="1206935" y="932754"/>
                </a:cubicBezTo>
                <a:cubicBezTo>
                  <a:pt x="1277413" y="899441"/>
                  <a:pt x="1343486" y="861965"/>
                  <a:pt x="1356701" y="961903"/>
                </a:cubicBezTo>
                <a:cubicBezTo>
                  <a:pt x="1383130" y="1140958"/>
                  <a:pt x="1281818" y="1349162"/>
                  <a:pt x="1281818" y="1349162"/>
                </a:cubicBezTo>
                <a:cubicBezTo>
                  <a:pt x="1281818" y="1349162"/>
                  <a:pt x="1065978" y="1253388"/>
                  <a:pt x="872163" y="1278373"/>
                </a:cubicBezTo>
                <a:cubicBezTo>
                  <a:pt x="766445" y="1290865"/>
                  <a:pt x="806089" y="1357490"/>
                  <a:pt x="841328" y="1424116"/>
                </a:cubicBezTo>
                <a:cubicBezTo>
                  <a:pt x="876567" y="1486577"/>
                  <a:pt x="832519" y="1557366"/>
                  <a:pt x="682752" y="1557366"/>
                </a:cubicBezTo>
                <a:cubicBezTo>
                  <a:pt x="528581" y="1557366"/>
                  <a:pt x="484532" y="1486577"/>
                  <a:pt x="519771" y="1424116"/>
                </a:cubicBezTo>
                <a:cubicBezTo>
                  <a:pt x="555010" y="1357490"/>
                  <a:pt x="594654" y="1290865"/>
                  <a:pt x="488937" y="1278373"/>
                </a:cubicBezTo>
                <a:cubicBezTo>
                  <a:pt x="295121" y="1253388"/>
                  <a:pt x="79281" y="1349162"/>
                  <a:pt x="79281" y="1349162"/>
                </a:cubicBezTo>
                <a:cubicBezTo>
                  <a:pt x="79281" y="1349162"/>
                  <a:pt x="-22031" y="1140958"/>
                  <a:pt x="4398" y="961903"/>
                </a:cubicBezTo>
                <a:cubicBezTo>
                  <a:pt x="17613" y="861965"/>
                  <a:pt x="83686" y="899441"/>
                  <a:pt x="154165" y="932754"/>
                </a:cubicBezTo>
                <a:cubicBezTo>
                  <a:pt x="220238" y="966067"/>
                  <a:pt x="299526" y="924426"/>
                  <a:pt x="299526" y="778683"/>
                </a:cubicBezTo>
                <a:cubicBezTo>
                  <a:pt x="299526" y="637104"/>
                  <a:pt x="220238" y="595464"/>
                  <a:pt x="154165" y="628776"/>
                </a:cubicBezTo>
                <a:cubicBezTo>
                  <a:pt x="83686" y="657925"/>
                  <a:pt x="17613" y="699566"/>
                  <a:pt x="4398" y="599628"/>
                </a:cubicBezTo>
                <a:cubicBezTo>
                  <a:pt x="-22031" y="416408"/>
                  <a:pt x="79281" y="212368"/>
                  <a:pt x="79281" y="212368"/>
                </a:cubicBezTo>
                <a:cubicBezTo>
                  <a:pt x="79281" y="212368"/>
                  <a:pt x="295121" y="303978"/>
                  <a:pt x="488937" y="283157"/>
                </a:cubicBezTo>
                <a:cubicBezTo>
                  <a:pt x="594654" y="266501"/>
                  <a:pt x="555010" y="204040"/>
                  <a:pt x="519771" y="137414"/>
                </a:cubicBezTo>
                <a:cubicBezTo>
                  <a:pt x="484532" y="74953"/>
                  <a:pt x="528581" y="0"/>
                  <a:pt x="682752" y="0"/>
                </a:cubicBezTo>
                <a:close/>
              </a:path>
            </a:pathLst>
          </a:custGeom>
          <a:solidFill>
            <a:schemeClr val="tx2">
              <a:lumMod val="10000"/>
              <a:lumOff val="90000"/>
            </a:schemeClr>
          </a:solidFill>
          <a:ln w="28575">
            <a:solidFill>
              <a:schemeClr val="accent2"/>
            </a:solidFill>
          </a:ln>
        </p:spPr>
        <p:txBody>
          <a:bodyPr wrap="square" lIns="0" tIns="0" rIns="0" bIns="182880" anchor="b">
            <a:noAutofit/>
          </a:bodyPr>
          <a:lstStyle>
            <a:lvl1pPr algn="ctr" rtl="0">
              <a:buNone/>
              <a:defRPr sz="667">
                <a:solidFill>
                  <a:schemeClr val="tx1">
                    <a:lumMod val="75000"/>
                    <a:lumOff val="25000"/>
                  </a:schemeClr>
                </a:solidFill>
              </a:defRPr>
            </a:lvl1pPr>
          </a:lstStyle>
          <a:p>
            <a:r>
              <a:rPr lang="en-US" dirty="0"/>
              <a:t>Image Holder</a:t>
            </a:r>
          </a:p>
        </p:txBody>
      </p:sp>
      <p:sp>
        <p:nvSpPr>
          <p:cNvPr id="51" name="Picture Placeholder 50"/>
          <p:cNvSpPr>
            <a:spLocks noGrp="1"/>
          </p:cNvSpPr>
          <p:nvPr>
            <p:ph type="pic" sz="quarter" idx="16" hasCustomPrompt="1"/>
          </p:nvPr>
        </p:nvSpPr>
        <p:spPr>
          <a:xfrm>
            <a:off x="9821647" y="3079712"/>
            <a:ext cx="1814799" cy="2076488"/>
          </a:xfrm>
          <a:custGeom>
            <a:avLst/>
            <a:gdLst>
              <a:gd name="connsiteX0" fmla="*/ 682752 w 1361099"/>
              <a:gd name="connsiteY0" fmla="*/ 0 h 1557366"/>
              <a:gd name="connsiteX1" fmla="*/ 841328 w 1361099"/>
              <a:gd name="connsiteY1" fmla="*/ 137414 h 1557366"/>
              <a:gd name="connsiteX2" fmla="*/ 872163 w 1361099"/>
              <a:gd name="connsiteY2" fmla="*/ 283157 h 1557366"/>
              <a:gd name="connsiteX3" fmla="*/ 1281817 w 1361099"/>
              <a:gd name="connsiteY3" fmla="*/ 212368 h 1557366"/>
              <a:gd name="connsiteX4" fmla="*/ 1356701 w 1361099"/>
              <a:gd name="connsiteY4" fmla="*/ 599628 h 1557366"/>
              <a:gd name="connsiteX5" fmla="*/ 1206934 w 1361099"/>
              <a:gd name="connsiteY5" fmla="*/ 628776 h 1557366"/>
              <a:gd name="connsiteX6" fmla="*/ 1061573 w 1361099"/>
              <a:gd name="connsiteY6" fmla="*/ 778683 h 1557366"/>
              <a:gd name="connsiteX7" fmla="*/ 1206934 w 1361099"/>
              <a:gd name="connsiteY7" fmla="*/ 932754 h 1557366"/>
              <a:gd name="connsiteX8" fmla="*/ 1356701 w 1361099"/>
              <a:gd name="connsiteY8" fmla="*/ 961903 h 1557366"/>
              <a:gd name="connsiteX9" fmla="*/ 1281817 w 1361099"/>
              <a:gd name="connsiteY9" fmla="*/ 1349162 h 1557366"/>
              <a:gd name="connsiteX10" fmla="*/ 872163 w 1361099"/>
              <a:gd name="connsiteY10" fmla="*/ 1278373 h 1557366"/>
              <a:gd name="connsiteX11" fmla="*/ 841328 w 1361099"/>
              <a:gd name="connsiteY11" fmla="*/ 1424116 h 1557366"/>
              <a:gd name="connsiteX12" fmla="*/ 682752 w 1361099"/>
              <a:gd name="connsiteY12" fmla="*/ 1557366 h 1557366"/>
              <a:gd name="connsiteX13" fmla="*/ 519771 w 1361099"/>
              <a:gd name="connsiteY13" fmla="*/ 1424116 h 1557366"/>
              <a:gd name="connsiteX14" fmla="*/ 488936 w 1361099"/>
              <a:gd name="connsiteY14" fmla="*/ 1278373 h 1557366"/>
              <a:gd name="connsiteX15" fmla="*/ 79281 w 1361099"/>
              <a:gd name="connsiteY15" fmla="*/ 1349162 h 1557366"/>
              <a:gd name="connsiteX16" fmla="*/ 4398 w 1361099"/>
              <a:gd name="connsiteY16" fmla="*/ 961903 h 1557366"/>
              <a:gd name="connsiteX17" fmla="*/ 154165 w 1361099"/>
              <a:gd name="connsiteY17" fmla="*/ 932754 h 1557366"/>
              <a:gd name="connsiteX18" fmla="*/ 299526 w 1361099"/>
              <a:gd name="connsiteY18" fmla="*/ 778683 h 1557366"/>
              <a:gd name="connsiteX19" fmla="*/ 154165 w 1361099"/>
              <a:gd name="connsiteY19" fmla="*/ 628776 h 1557366"/>
              <a:gd name="connsiteX20" fmla="*/ 4398 w 1361099"/>
              <a:gd name="connsiteY20" fmla="*/ 599628 h 1557366"/>
              <a:gd name="connsiteX21" fmla="*/ 79281 w 1361099"/>
              <a:gd name="connsiteY21" fmla="*/ 212368 h 1557366"/>
              <a:gd name="connsiteX22" fmla="*/ 488936 w 1361099"/>
              <a:gd name="connsiteY22" fmla="*/ 283157 h 1557366"/>
              <a:gd name="connsiteX23" fmla="*/ 519771 w 1361099"/>
              <a:gd name="connsiteY23" fmla="*/ 137414 h 1557366"/>
              <a:gd name="connsiteX24" fmla="*/ 682752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82752" y="0"/>
                </a:moveTo>
                <a:cubicBezTo>
                  <a:pt x="832519" y="0"/>
                  <a:pt x="876567" y="74953"/>
                  <a:pt x="841328" y="137414"/>
                </a:cubicBezTo>
                <a:cubicBezTo>
                  <a:pt x="806089" y="204040"/>
                  <a:pt x="766445" y="266501"/>
                  <a:pt x="872163" y="283157"/>
                </a:cubicBezTo>
                <a:cubicBezTo>
                  <a:pt x="1065978" y="303978"/>
                  <a:pt x="1281817" y="212368"/>
                  <a:pt x="1281817" y="212368"/>
                </a:cubicBezTo>
                <a:cubicBezTo>
                  <a:pt x="1281817" y="212368"/>
                  <a:pt x="1383130" y="416408"/>
                  <a:pt x="1356701" y="599628"/>
                </a:cubicBezTo>
                <a:cubicBezTo>
                  <a:pt x="1343486" y="699566"/>
                  <a:pt x="1277413" y="657925"/>
                  <a:pt x="1206934" y="628776"/>
                </a:cubicBezTo>
                <a:cubicBezTo>
                  <a:pt x="1140861" y="595464"/>
                  <a:pt x="1061573" y="637104"/>
                  <a:pt x="1061573" y="778683"/>
                </a:cubicBezTo>
                <a:cubicBezTo>
                  <a:pt x="1061573" y="924426"/>
                  <a:pt x="1140861" y="966067"/>
                  <a:pt x="1206934" y="932754"/>
                </a:cubicBezTo>
                <a:cubicBezTo>
                  <a:pt x="1277413" y="899441"/>
                  <a:pt x="1343486" y="861965"/>
                  <a:pt x="1356701" y="961903"/>
                </a:cubicBezTo>
                <a:cubicBezTo>
                  <a:pt x="1383130" y="1140958"/>
                  <a:pt x="1281817" y="1349162"/>
                  <a:pt x="1281817" y="1349162"/>
                </a:cubicBezTo>
                <a:cubicBezTo>
                  <a:pt x="1281817" y="1349162"/>
                  <a:pt x="1065978" y="1253388"/>
                  <a:pt x="872163" y="1278373"/>
                </a:cubicBezTo>
                <a:cubicBezTo>
                  <a:pt x="766445" y="1290865"/>
                  <a:pt x="806089" y="1357490"/>
                  <a:pt x="841328" y="1424116"/>
                </a:cubicBezTo>
                <a:cubicBezTo>
                  <a:pt x="876567" y="1486577"/>
                  <a:pt x="832519" y="1557366"/>
                  <a:pt x="682752" y="1557366"/>
                </a:cubicBezTo>
                <a:cubicBezTo>
                  <a:pt x="528581" y="1557366"/>
                  <a:pt x="484532" y="1486577"/>
                  <a:pt x="519771" y="1424116"/>
                </a:cubicBezTo>
                <a:cubicBezTo>
                  <a:pt x="555010" y="1357490"/>
                  <a:pt x="594654" y="1290865"/>
                  <a:pt x="488936" y="1278373"/>
                </a:cubicBezTo>
                <a:cubicBezTo>
                  <a:pt x="295121" y="1253388"/>
                  <a:pt x="79281" y="1349162"/>
                  <a:pt x="79281" y="1349162"/>
                </a:cubicBezTo>
                <a:cubicBezTo>
                  <a:pt x="79281" y="1349162"/>
                  <a:pt x="-22031" y="1140958"/>
                  <a:pt x="4398" y="961903"/>
                </a:cubicBezTo>
                <a:cubicBezTo>
                  <a:pt x="17613" y="861965"/>
                  <a:pt x="83686" y="899441"/>
                  <a:pt x="154165" y="932754"/>
                </a:cubicBezTo>
                <a:cubicBezTo>
                  <a:pt x="220238" y="966067"/>
                  <a:pt x="299526" y="924426"/>
                  <a:pt x="299526" y="778683"/>
                </a:cubicBezTo>
                <a:cubicBezTo>
                  <a:pt x="299526" y="637104"/>
                  <a:pt x="220238" y="595464"/>
                  <a:pt x="154165" y="628776"/>
                </a:cubicBezTo>
                <a:cubicBezTo>
                  <a:pt x="83686" y="657925"/>
                  <a:pt x="17613" y="699566"/>
                  <a:pt x="4398" y="599628"/>
                </a:cubicBezTo>
                <a:cubicBezTo>
                  <a:pt x="-22031" y="416408"/>
                  <a:pt x="79281" y="212368"/>
                  <a:pt x="79281" y="212368"/>
                </a:cubicBezTo>
                <a:cubicBezTo>
                  <a:pt x="79281" y="212368"/>
                  <a:pt x="295121" y="303978"/>
                  <a:pt x="488936" y="283157"/>
                </a:cubicBezTo>
                <a:cubicBezTo>
                  <a:pt x="594654" y="266501"/>
                  <a:pt x="555010" y="204040"/>
                  <a:pt x="519771" y="137414"/>
                </a:cubicBezTo>
                <a:cubicBezTo>
                  <a:pt x="484532" y="74953"/>
                  <a:pt x="528581" y="0"/>
                  <a:pt x="682752" y="0"/>
                </a:cubicBezTo>
                <a:close/>
              </a:path>
            </a:pathLst>
          </a:custGeom>
          <a:solidFill>
            <a:schemeClr val="tx2">
              <a:lumMod val="10000"/>
              <a:lumOff val="90000"/>
            </a:schemeClr>
          </a:solidFill>
          <a:ln w="28575">
            <a:solidFill>
              <a:schemeClr val="accent3"/>
            </a:solidFill>
          </a:ln>
        </p:spPr>
        <p:txBody>
          <a:bodyPr wrap="square" lIns="0" tIns="0" rIns="0" bIns="182880" anchor="b">
            <a:noAutofit/>
          </a:bodyPr>
          <a:lstStyle>
            <a:lvl1pPr algn="ctr" rtl="0">
              <a:buNone/>
              <a:defRPr sz="6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550790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2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11" name="Picture Placeholder 10"/>
          <p:cNvSpPr>
            <a:spLocks noGrp="1"/>
          </p:cNvSpPr>
          <p:nvPr>
            <p:ph type="pic" sz="quarter" idx="19" hasCustomPrompt="1"/>
          </p:nvPr>
        </p:nvSpPr>
        <p:spPr>
          <a:xfrm>
            <a:off x="512298" y="1472266"/>
            <a:ext cx="4640657" cy="4965703"/>
          </a:xfrm>
          <a:custGeom>
            <a:avLst/>
            <a:gdLst>
              <a:gd name="connsiteX0" fmla="*/ 294443 w 3480493"/>
              <a:gd name="connsiteY0" fmla="*/ 2098440 h 2971800"/>
              <a:gd name="connsiteX1" fmla="*/ 710045 w 3480493"/>
              <a:gd name="connsiteY1" fmla="*/ 2099547 h 2971800"/>
              <a:gd name="connsiteX2" fmla="*/ 694548 w 3480493"/>
              <a:gd name="connsiteY2" fmla="*/ 2121685 h 2971800"/>
              <a:gd name="connsiteX3" fmla="*/ 684687 w 3480493"/>
              <a:gd name="connsiteY3" fmla="*/ 2146037 h 2971800"/>
              <a:gd name="connsiteX4" fmla="*/ 677643 w 3480493"/>
              <a:gd name="connsiteY4" fmla="*/ 2171497 h 2971800"/>
              <a:gd name="connsiteX5" fmla="*/ 674825 w 3480493"/>
              <a:gd name="connsiteY5" fmla="*/ 2198063 h 2971800"/>
              <a:gd name="connsiteX6" fmla="*/ 694548 w 3480493"/>
              <a:gd name="connsiteY6" fmla="*/ 2276654 h 2971800"/>
              <a:gd name="connsiteX7" fmla="*/ 748084 w 3480493"/>
              <a:gd name="connsiteY7" fmla="*/ 2340855 h 2971800"/>
              <a:gd name="connsiteX8" fmla="*/ 828386 w 3480493"/>
              <a:gd name="connsiteY8" fmla="*/ 2384025 h 2971800"/>
              <a:gd name="connsiteX9" fmla="*/ 927004 w 3480493"/>
              <a:gd name="connsiteY9" fmla="*/ 2399522 h 2971800"/>
              <a:gd name="connsiteX10" fmla="*/ 1025621 w 3480493"/>
              <a:gd name="connsiteY10" fmla="*/ 2384025 h 2971800"/>
              <a:gd name="connsiteX11" fmla="*/ 1107333 w 3480493"/>
              <a:gd name="connsiteY11" fmla="*/ 2340855 h 2971800"/>
              <a:gd name="connsiteX12" fmla="*/ 1162277 w 3480493"/>
              <a:gd name="connsiteY12" fmla="*/ 2277761 h 2971800"/>
              <a:gd name="connsiteX13" fmla="*/ 1182000 w 3480493"/>
              <a:gd name="connsiteY13" fmla="*/ 2199170 h 2971800"/>
              <a:gd name="connsiteX14" fmla="*/ 1180591 w 3480493"/>
              <a:gd name="connsiteY14" fmla="*/ 2172604 h 2971800"/>
              <a:gd name="connsiteX15" fmla="*/ 1173547 w 3480493"/>
              <a:gd name="connsiteY15" fmla="*/ 2147144 h 2971800"/>
              <a:gd name="connsiteX16" fmla="*/ 1163685 w 3480493"/>
              <a:gd name="connsiteY16" fmla="*/ 2122792 h 2971800"/>
              <a:gd name="connsiteX17" fmla="*/ 1149597 w 3480493"/>
              <a:gd name="connsiteY17" fmla="*/ 2099547 h 2971800"/>
              <a:gd name="connsiteX18" fmla="*/ 1740247 w 3480493"/>
              <a:gd name="connsiteY18" fmla="*/ 2100629 h 2971800"/>
              <a:gd name="connsiteX19" fmla="*/ 2330896 w 3480493"/>
              <a:gd name="connsiteY19" fmla="*/ 2099547 h 2971800"/>
              <a:gd name="connsiteX20" fmla="*/ 2316808 w 3480493"/>
              <a:gd name="connsiteY20" fmla="*/ 2122792 h 2971800"/>
              <a:gd name="connsiteX21" fmla="*/ 2306946 w 3480493"/>
              <a:gd name="connsiteY21" fmla="*/ 2147144 h 2971800"/>
              <a:gd name="connsiteX22" fmla="*/ 2299902 w 3480493"/>
              <a:gd name="connsiteY22" fmla="*/ 2172604 h 2971800"/>
              <a:gd name="connsiteX23" fmla="*/ 2298493 w 3480493"/>
              <a:gd name="connsiteY23" fmla="*/ 2199170 h 2971800"/>
              <a:gd name="connsiteX24" fmla="*/ 2318216 w 3480493"/>
              <a:gd name="connsiteY24" fmla="*/ 2277761 h 2971800"/>
              <a:gd name="connsiteX25" fmla="*/ 2373160 w 3480493"/>
              <a:gd name="connsiteY25" fmla="*/ 2340855 h 2971800"/>
              <a:gd name="connsiteX26" fmla="*/ 2454872 w 3480493"/>
              <a:gd name="connsiteY26" fmla="*/ 2384025 h 2971800"/>
              <a:gd name="connsiteX27" fmla="*/ 2553489 w 3480493"/>
              <a:gd name="connsiteY27" fmla="*/ 2399522 h 2971800"/>
              <a:gd name="connsiteX28" fmla="*/ 2652107 w 3480493"/>
              <a:gd name="connsiteY28" fmla="*/ 2384025 h 2971800"/>
              <a:gd name="connsiteX29" fmla="*/ 2732409 w 3480493"/>
              <a:gd name="connsiteY29" fmla="*/ 2340855 h 2971800"/>
              <a:gd name="connsiteX30" fmla="*/ 2785945 w 3480493"/>
              <a:gd name="connsiteY30" fmla="*/ 2276654 h 2971800"/>
              <a:gd name="connsiteX31" fmla="*/ 2805668 w 3480493"/>
              <a:gd name="connsiteY31" fmla="*/ 2198063 h 2971800"/>
              <a:gd name="connsiteX32" fmla="*/ 2802850 w 3480493"/>
              <a:gd name="connsiteY32" fmla="*/ 2171497 h 2971800"/>
              <a:gd name="connsiteX33" fmla="*/ 2795806 w 3480493"/>
              <a:gd name="connsiteY33" fmla="*/ 2146037 h 2971800"/>
              <a:gd name="connsiteX34" fmla="*/ 2785945 w 3480493"/>
              <a:gd name="connsiteY34" fmla="*/ 2121685 h 2971800"/>
              <a:gd name="connsiteX35" fmla="*/ 2770448 w 3480493"/>
              <a:gd name="connsiteY35" fmla="*/ 2099547 h 2971800"/>
              <a:gd name="connsiteX36" fmla="*/ 3186050 w 3480493"/>
              <a:gd name="connsiteY36" fmla="*/ 2098440 h 2971800"/>
              <a:gd name="connsiteX37" fmla="*/ 3350882 w 3480493"/>
              <a:gd name="connsiteY37" fmla="*/ 2201383 h 2971800"/>
              <a:gd name="connsiteX38" fmla="*/ 3436820 w 3480493"/>
              <a:gd name="connsiteY38" fmla="*/ 2295472 h 2971800"/>
              <a:gd name="connsiteX39" fmla="*/ 3469222 w 3480493"/>
              <a:gd name="connsiteY39" fmla="*/ 2366315 h 2971800"/>
              <a:gd name="connsiteX40" fmla="*/ 3473449 w 3480493"/>
              <a:gd name="connsiteY40" fmla="*/ 2397308 h 2971800"/>
              <a:gd name="connsiteX41" fmla="*/ 3480493 w 3480493"/>
              <a:gd name="connsiteY41" fmla="*/ 2971800 h 2971800"/>
              <a:gd name="connsiteX42" fmla="*/ 1885863 w 3480493"/>
              <a:gd name="connsiteY42" fmla="*/ 2971800 h 2971800"/>
              <a:gd name="connsiteX43" fmla="*/ 1753981 w 3480493"/>
              <a:gd name="connsiteY43" fmla="*/ 2971800 h 2971800"/>
              <a:gd name="connsiteX44" fmla="*/ 1726512 w 3480493"/>
              <a:gd name="connsiteY44" fmla="*/ 2971800 h 2971800"/>
              <a:gd name="connsiteX45" fmla="*/ 1594630 w 3480493"/>
              <a:gd name="connsiteY45" fmla="*/ 2971800 h 2971800"/>
              <a:gd name="connsiteX46" fmla="*/ 0 w 3480493"/>
              <a:gd name="connsiteY46" fmla="*/ 2971800 h 2971800"/>
              <a:gd name="connsiteX47" fmla="*/ 7044 w 3480493"/>
              <a:gd name="connsiteY47" fmla="*/ 2397308 h 2971800"/>
              <a:gd name="connsiteX48" fmla="*/ 11271 w 3480493"/>
              <a:gd name="connsiteY48" fmla="*/ 2366315 h 2971800"/>
              <a:gd name="connsiteX49" fmla="*/ 43673 w 3480493"/>
              <a:gd name="connsiteY49" fmla="*/ 2295472 h 2971800"/>
              <a:gd name="connsiteX50" fmla="*/ 129611 w 3480493"/>
              <a:gd name="connsiteY50" fmla="*/ 2201383 h 2971800"/>
              <a:gd name="connsiteX51" fmla="*/ 294443 w 3480493"/>
              <a:gd name="connsiteY51" fmla="*/ 2098440 h 2971800"/>
              <a:gd name="connsiteX52" fmla="*/ 1735453 w 3480493"/>
              <a:gd name="connsiteY52" fmla="*/ 0 h 2971800"/>
              <a:gd name="connsiteX53" fmla="*/ 1740247 w 3480493"/>
              <a:gd name="connsiteY53" fmla="*/ 318 h 2971800"/>
              <a:gd name="connsiteX54" fmla="*/ 1745040 w 3480493"/>
              <a:gd name="connsiteY54" fmla="*/ 0 h 2971800"/>
              <a:gd name="connsiteX55" fmla="*/ 1745040 w 3480493"/>
              <a:gd name="connsiteY55" fmla="*/ 637 h 2971800"/>
              <a:gd name="connsiteX56" fmla="*/ 1925601 w 3480493"/>
              <a:gd name="connsiteY56" fmla="*/ 12627 h 2971800"/>
              <a:gd name="connsiteX57" fmla="*/ 2324548 w 3480493"/>
              <a:gd name="connsiteY57" fmla="*/ 150549 h 2971800"/>
              <a:gd name="connsiteX58" fmla="*/ 2550039 w 3480493"/>
              <a:gd name="connsiteY58" fmla="*/ 472680 h 2971800"/>
              <a:gd name="connsiteX59" fmla="*/ 2558495 w 3480493"/>
              <a:gd name="connsiteY59" fmla="*/ 800345 h 2971800"/>
              <a:gd name="connsiteX60" fmla="*/ 2499304 w 3480493"/>
              <a:gd name="connsiteY60" fmla="*/ 968606 h 2971800"/>
              <a:gd name="connsiteX61" fmla="*/ 2511987 w 3480493"/>
              <a:gd name="connsiteY61" fmla="*/ 959750 h 2971800"/>
              <a:gd name="connsiteX62" fmla="*/ 2526081 w 3480493"/>
              <a:gd name="connsiteY62" fmla="*/ 948680 h 2971800"/>
              <a:gd name="connsiteX63" fmla="*/ 2541583 w 3480493"/>
              <a:gd name="connsiteY63" fmla="*/ 936504 h 2971800"/>
              <a:gd name="connsiteX64" fmla="*/ 2557086 w 3480493"/>
              <a:gd name="connsiteY64" fmla="*/ 924327 h 2971800"/>
              <a:gd name="connsiteX65" fmla="*/ 2566951 w 3480493"/>
              <a:gd name="connsiteY65" fmla="*/ 917685 h 2971800"/>
              <a:gd name="connsiteX66" fmla="*/ 2575407 w 3480493"/>
              <a:gd name="connsiteY66" fmla="*/ 913257 h 2971800"/>
              <a:gd name="connsiteX67" fmla="*/ 2585272 w 3480493"/>
              <a:gd name="connsiteY67" fmla="*/ 909936 h 2971800"/>
              <a:gd name="connsiteX68" fmla="*/ 2593728 w 3480493"/>
              <a:gd name="connsiteY68" fmla="*/ 909936 h 2971800"/>
              <a:gd name="connsiteX69" fmla="*/ 2619096 w 3480493"/>
              <a:gd name="connsiteY69" fmla="*/ 918792 h 2971800"/>
              <a:gd name="connsiteX70" fmla="*/ 2640235 w 3480493"/>
              <a:gd name="connsiteY70" fmla="*/ 942038 h 2971800"/>
              <a:gd name="connsiteX71" fmla="*/ 2654329 w 3480493"/>
              <a:gd name="connsiteY71" fmla="*/ 975248 h 2971800"/>
              <a:gd name="connsiteX72" fmla="*/ 2662785 w 3480493"/>
              <a:gd name="connsiteY72" fmla="*/ 1013992 h 2971800"/>
              <a:gd name="connsiteX73" fmla="*/ 2657147 w 3480493"/>
              <a:gd name="connsiteY73" fmla="*/ 1063806 h 2971800"/>
              <a:gd name="connsiteX74" fmla="*/ 2633189 w 3480493"/>
              <a:gd name="connsiteY74" fmla="*/ 1112513 h 2971800"/>
              <a:gd name="connsiteX75" fmla="*/ 2606412 w 3480493"/>
              <a:gd name="connsiteY75" fmla="*/ 1164541 h 2971800"/>
              <a:gd name="connsiteX76" fmla="*/ 2590909 w 3480493"/>
              <a:gd name="connsiteY76" fmla="*/ 1225425 h 2971800"/>
              <a:gd name="connsiteX77" fmla="*/ 2585272 w 3480493"/>
              <a:gd name="connsiteY77" fmla="*/ 1251992 h 2971800"/>
              <a:gd name="connsiteX78" fmla="*/ 2572588 w 3480493"/>
              <a:gd name="connsiteY78" fmla="*/ 1267490 h 2971800"/>
              <a:gd name="connsiteX79" fmla="*/ 2555676 w 3480493"/>
              <a:gd name="connsiteY79" fmla="*/ 1276346 h 2971800"/>
              <a:gd name="connsiteX80" fmla="*/ 2537355 w 3480493"/>
              <a:gd name="connsiteY80" fmla="*/ 1278560 h 2971800"/>
              <a:gd name="connsiteX81" fmla="*/ 2514806 w 3480493"/>
              <a:gd name="connsiteY81" fmla="*/ 1276346 h 2971800"/>
              <a:gd name="connsiteX82" fmla="*/ 2496485 w 3480493"/>
              <a:gd name="connsiteY82" fmla="*/ 1271918 h 2971800"/>
              <a:gd name="connsiteX83" fmla="*/ 2482392 w 3480493"/>
              <a:gd name="connsiteY83" fmla="*/ 1266383 h 2971800"/>
              <a:gd name="connsiteX84" fmla="*/ 2476754 w 3480493"/>
              <a:gd name="connsiteY84" fmla="*/ 1264169 h 2971800"/>
              <a:gd name="connsiteX85" fmla="*/ 2448568 w 3480493"/>
              <a:gd name="connsiteY85" fmla="*/ 1305127 h 2971800"/>
              <a:gd name="connsiteX86" fmla="*/ 2390786 w 3480493"/>
              <a:gd name="connsiteY86" fmla="*/ 1389258 h 2971800"/>
              <a:gd name="connsiteX87" fmla="*/ 2324548 w 3480493"/>
              <a:gd name="connsiteY87" fmla="*/ 1485565 h 2971800"/>
              <a:gd name="connsiteX88" fmla="*/ 2273813 w 3480493"/>
              <a:gd name="connsiteY88" fmla="*/ 1559732 h 2971800"/>
              <a:gd name="connsiteX89" fmla="*/ 2263947 w 3480493"/>
              <a:gd name="connsiteY89" fmla="*/ 1585193 h 2971800"/>
              <a:gd name="connsiteX90" fmla="*/ 2265357 w 3480493"/>
              <a:gd name="connsiteY90" fmla="*/ 1613974 h 2971800"/>
              <a:gd name="connsiteX91" fmla="*/ 2273813 w 3480493"/>
              <a:gd name="connsiteY91" fmla="*/ 1646077 h 2971800"/>
              <a:gd name="connsiteX92" fmla="*/ 2287906 w 3480493"/>
              <a:gd name="connsiteY92" fmla="*/ 1677072 h 2971800"/>
              <a:gd name="connsiteX93" fmla="*/ 2318911 w 3480493"/>
              <a:gd name="connsiteY93" fmla="*/ 1723565 h 2971800"/>
              <a:gd name="connsiteX94" fmla="*/ 2359781 w 3480493"/>
              <a:gd name="connsiteY94" fmla="*/ 1763416 h 2971800"/>
              <a:gd name="connsiteX95" fmla="*/ 2409107 w 3480493"/>
              <a:gd name="connsiteY95" fmla="*/ 1797733 h 2971800"/>
              <a:gd name="connsiteX96" fmla="*/ 2466889 w 3480493"/>
              <a:gd name="connsiteY96" fmla="*/ 1823193 h 2971800"/>
              <a:gd name="connsiteX97" fmla="*/ 2573997 w 3480493"/>
              <a:gd name="connsiteY97" fmla="*/ 1861938 h 2971800"/>
              <a:gd name="connsiteX98" fmla="*/ 2714929 w 3480493"/>
              <a:gd name="connsiteY98" fmla="*/ 1912859 h 2971800"/>
              <a:gd name="connsiteX99" fmla="*/ 2882638 w 3480493"/>
              <a:gd name="connsiteY99" fmla="*/ 1971528 h 2971800"/>
              <a:gd name="connsiteX100" fmla="*/ 3072896 w 3480493"/>
              <a:gd name="connsiteY100" fmla="*/ 2037947 h 2971800"/>
              <a:gd name="connsiteX101" fmla="*/ 3088399 w 3480493"/>
              <a:gd name="connsiteY101" fmla="*/ 2043482 h 2971800"/>
              <a:gd name="connsiteX102" fmla="*/ 3103901 w 3480493"/>
              <a:gd name="connsiteY102" fmla="*/ 2049017 h 2971800"/>
              <a:gd name="connsiteX103" fmla="*/ 3119404 w 3480493"/>
              <a:gd name="connsiteY103" fmla="*/ 2055659 h 2971800"/>
              <a:gd name="connsiteX104" fmla="*/ 3133497 w 3480493"/>
              <a:gd name="connsiteY104" fmla="*/ 2061194 h 2971800"/>
              <a:gd name="connsiteX105" fmla="*/ 2758618 w 3480493"/>
              <a:gd name="connsiteY105" fmla="*/ 2061194 h 2971800"/>
              <a:gd name="connsiteX106" fmla="*/ 2734660 w 3480493"/>
              <a:gd name="connsiteY106" fmla="*/ 2061194 h 2971800"/>
              <a:gd name="connsiteX107" fmla="*/ 2709292 w 3480493"/>
              <a:gd name="connsiteY107" fmla="*/ 2061194 h 2971800"/>
              <a:gd name="connsiteX108" fmla="*/ 2717748 w 3480493"/>
              <a:gd name="connsiteY108" fmla="*/ 2067836 h 2971800"/>
              <a:gd name="connsiteX109" fmla="*/ 2726204 w 3480493"/>
              <a:gd name="connsiteY109" fmla="*/ 2074477 h 2971800"/>
              <a:gd name="connsiteX110" fmla="*/ 2733250 w 3480493"/>
              <a:gd name="connsiteY110" fmla="*/ 2082226 h 2971800"/>
              <a:gd name="connsiteX111" fmla="*/ 2741706 w 3480493"/>
              <a:gd name="connsiteY111" fmla="*/ 2089975 h 2971800"/>
              <a:gd name="connsiteX112" fmla="*/ 2758618 w 3480493"/>
              <a:gd name="connsiteY112" fmla="*/ 2112115 h 2971800"/>
              <a:gd name="connsiteX113" fmla="*/ 2771302 w 3480493"/>
              <a:gd name="connsiteY113" fmla="*/ 2135361 h 2971800"/>
              <a:gd name="connsiteX114" fmla="*/ 2779758 w 3480493"/>
              <a:gd name="connsiteY114" fmla="*/ 2161929 h 2971800"/>
              <a:gd name="connsiteX115" fmla="*/ 2782577 w 3480493"/>
              <a:gd name="connsiteY115" fmla="*/ 2188496 h 2971800"/>
              <a:gd name="connsiteX116" fmla="*/ 2765665 w 3480493"/>
              <a:gd name="connsiteY116" fmla="*/ 2256022 h 2971800"/>
              <a:gd name="connsiteX117" fmla="*/ 2719157 w 3480493"/>
              <a:gd name="connsiteY117" fmla="*/ 2311371 h 2971800"/>
              <a:gd name="connsiteX118" fmla="*/ 2650101 w 3480493"/>
              <a:gd name="connsiteY118" fmla="*/ 2347901 h 2971800"/>
              <a:gd name="connsiteX119" fmla="*/ 2565542 w 3480493"/>
              <a:gd name="connsiteY119" fmla="*/ 2362292 h 2971800"/>
              <a:gd name="connsiteX120" fmla="*/ 2479573 w 3480493"/>
              <a:gd name="connsiteY120" fmla="*/ 2349008 h 2971800"/>
              <a:gd name="connsiteX121" fmla="*/ 2410516 w 3480493"/>
              <a:gd name="connsiteY121" fmla="*/ 2311371 h 2971800"/>
              <a:gd name="connsiteX122" fmla="*/ 2362600 w 3480493"/>
              <a:gd name="connsiteY122" fmla="*/ 2257129 h 2971800"/>
              <a:gd name="connsiteX123" fmla="*/ 2345688 w 3480493"/>
              <a:gd name="connsiteY123" fmla="*/ 2189603 h 2971800"/>
              <a:gd name="connsiteX124" fmla="*/ 2348506 w 3480493"/>
              <a:gd name="connsiteY124" fmla="*/ 2163036 h 2971800"/>
              <a:gd name="connsiteX125" fmla="*/ 2355553 w 3480493"/>
              <a:gd name="connsiteY125" fmla="*/ 2136468 h 2971800"/>
              <a:gd name="connsiteX126" fmla="*/ 2368237 w 3480493"/>
              <a:gd name="connsiteY126" fmla="*/ 2112115 h 2971800"/>
              <a:gd name="connsiteX127" fmla="*/ 2385149 w 3480493"/>
              <a:gd name="connsiteY127" fmla="*/ 2089975 h 2971800"/>
              <a:gd name="connsiteX128" fmla="*/ 2392195 w 3480493"/>
              <a:gd name="connsiteY128" fmla="*/ 2082226 h 2971800"/>
              <a:gd name="connsiteX129" fmla="*/ 2400651 w 3480493"/>
              <a:gd name="connsiteY129" fmla="*/ 2075584 h 2971800"/>
              <a:gd name="connsiteX130" fmla="*/ 2407698 w 3480493"/>
              <a:gd name="connsiteY130" fmla="*/ 2068943 h 2971800"/>
              <a:gd name="connsiteX131" fmla="*/ 2417563 w 3480493"/>
              <a:gd name="connsiteY131" fmla="*/ 2062301 h 2971800"/>
              <a:gd name="connsiteX132" fmla="*/ 2390786 w 3480493"/>
              <a:gd name="connsiteY132" fmla="*/ 2062301 h 2971800"/>
              <a:gd name="connsiteX133" fmla="*/ 2368237 w 3480493"/>
              <a:gd name="connsiteY133" fmla="*/ 2062301 h 2971800"/>
              <a:gd name="connsiteX134" fmla="*/ 1849161 w 3480493"/>
              <a:gd name="connsiteY134" fmla="*/ 2063213 h 2971800"/>
              <a:gd name="connsiteX135" fmla="*/ 1742222 w 3480493"/>
              <a:gd name="connsiteY135" fmla="*/ 2063401 h 2971800"/>
              <a:gd name="connsiteX136" fmla="*/ 1742222 w 3480493"/>
              <a:gd name="connsiteY136" fmla="*/ 2063408 h 2971800"/>
              <a:gd name="connsiteX137" fmla="*/ 1740247 w 3480493"/>
              <a:gd name="connsiteY137" fmla="*/ 2063405 h 2971800"/>
              <a:gd name="connsiteX138" fmla="*/ 1738271 w 3480493"/>
              <a:gd name="connsiteY138" fmla="*/ 2063408 h 2971800"/>
              <a:gd name="connsiteX139" fmla="*/ 1738271 w 3480493"/>
              <a:gd name="connsiteY139" fmla="*/ 2063401 h 2971800"/>
              <a:gd name="connsiteX140" fmla="*/ 1631332 w 3480493"/>
              <a:gd name="connsiteY140" fmla="*/ 2063213 h 2971800"/>
              <a:gd name="connsiteX141" fmla="*/ 1112256 w 3480493"/>
              <a:gd name="connsiteY141" fmla="*/ 2062301 h 2971800"/>
              <a:gd name="connsiteX142" fmla="*/ 1089707 w 3480493"/>
              <a:gd name="connsiteY142" fmla="*/ 2062301 h 2971800"/>
              <a:gd name="connsiteX143" fmla="*/ 1062930 w 3480493"/>
              <a:gd name="connsiteY143" fmla="*/ 2062301 h 2971800"/>
              <a:gd name="connsiteX144" fmla="*/ 1072795 w 3480493"/>
              <a:gd name="connsiteY144" fmla="*/ 2068943 h 2971800"/>
              <a:gd name="connsiteX145" fmla="*/ 1079842 w 3480493"/>
              <a:gd name="connsiteY145" fmla="*/ 2075584 h 2971800"/>
              <a:gd name="connsiteX146" fmla="*/ 1088298 w 3480493"/>
              <a:gd name="connsiteY146" fmla="*/ 2082226 h 2971800"/>
              <a:gd name="connsiteX147" fmla="*/ 1095344 w 3480493"/>
              <a:gd name="connsiteY147" fmla="*/ 2089975 h 2971800"/>
              <a:gd name="connsiteX148" fmla="*/ 1112256 w 3480493"/>
              <a:gd name="connsiteY148" fmla="*/ 2112115 h 2971800"/>
              <a:gd name="connsiteX149" fmla="*/ 1124940 w 3480493"/>
              <a:gd name="connsiteY149" fmla="*/ 2136468 h 2971800"/>
              <a:gd name="connsiteX150" fmla="*/ 1131987 w 3480493"/>
              <a:gd name="connsiteY150" fmla="*/ 2163036 h 2971800"/>
              <a:gd name="connsiteX151" fmla="*/ 1134805 w 3480493"/>
              <a:gd name="connsiteY151" fmla="*/ 2189603 h 2971800"/>
              <a:gd name="connsiteX152" fmla="*/ 1117893 w 3480493"/>
              <a:gd name="connsiteY152" fmla="*/ 2257129 h 2971800"/>
              <a:gd name="connsiteX153" fmla="*/ 1069977 w 3480493"/>
              <a:gd name="connsiteY153" fmla="*/ 2311371 h 2971800"/>
              <a:gd name="connsiteX154" fmla="*/ 1000920 w 3480493"/>
              <a:gd name="connsiteY154" fmla="*/ 2349008 h 2971800"/>
              <a:gd name="connsiteX155" fmla="*/ 914951 w 3480493"/>
              <a:gd name="connsiteY155" fmla="*/ 2362292 h 2971800"/>
              <a:gd name="connsiteX156" fmla="*/ 830392 w 3480493"/>
              <a:gd name="connsiteY156" fmla="*/ 2347901 h 2971800"/>
              <a:gd name="connsiteX157" fmla="*/ 761336 w 3480493"/>
              <a:gd name="connsiteY157" fmla="*/ 2311371 h 2971800"/>
              <a:gd name="connsiteX158" fmla="*/ 714828 w 3480493"/>
              <a:gd name="connsiteY158" fmla="*/ 2256022 h 2971800"/>
              <a:gd name="connsiteX159" fmla="*/ 697916 w 3480493"/>
              <a:gd name="connsiteY159" fmla="*/ 2188496 h 2971800"/>
              <a:gd name="connsiteX160" fmla="*/ 700735 w 3480493"/>
              <a:gd name="connsiteY160" fmla="*/ 2161929 h 2971800"/>
              <a:gd name="connsiteX161" fmla="*/ 709191 w 3480493"/>
              <a:gd name="connsiteY161" fmla="*/ 2135361 h 2971800"/>
              <a:gd name="connsiteX162" fmla="*/ 721875 w 3480493"/>
              <a:gd name="connsiteY162" fmla="*/ 2112115 h 2971800"/>
              <a:gd name="connsiteX163" fmla="*/ 738787 w 3480493"/>
              <a:gd name="connsiteY163" fmla="*/ 2089975 h 2971800"/>
              <a:gd name="connsiteX164" fmla="*/ 747243 w 3480493"/>
              <a:gd name="connsiteY164" fmla="*/ 2082226 h 2971800"/>
              <a:gd name="connsiteX165" fmla="*/ 754289 w 3480493"/>
              <a:gd name="connsiteY165" fmla="*/ 2074477 h 2971800"/>
              <a:gd name="connsiteX166" fmla="*/ 762745 w 3480493"/>
              <a:gd name="connsiteY166" fmla="*/ 2067836 h 2971800"/>
              <a:gd name="connsiteX167" fmla="*/ 771201 w 3480493"/>
              <a:gd name="connsiteY167" fmla="*/ 2061194 h 2971800"/>
              <a:gd name="connsiteX168" fmla="*/ 745833 w 3480493"/>
              <a:gd name="connsiteY168" fmla="*/ 2061194 h 2971800"/>
              <a:gd name="connsiteX169" fmla="*/ 721875 w 3480493"/>
              <a:gd name="connsiteY169" fmla="*/ 2061194 h 2971800"/>
              <a:gd name="connsiteX170" fmla="*/ 346996 w 3480493"/>
              <a:gd name="connsiteY170" fmla="*/ 2061194 h 2971800"/>
              <a:gd name="connsiteX171" fmla="*/ 361089 w 3480493"/>
              <a:gd name="connsiteY171" fmla="*/ 2055659 h 2971800"/>
              <a:gd name="connsiteX172" fmla="*/ 376592 w 3480493"/>
              <a:gd name="connsiteY172" fmla="*/ 2049017 h 2971800"/>
              <a:gd name="connsiteX173" fmla="*/ 392094 w 3480493"/>
              <a:gd name="connsiteY173" fmla="*/ 2043482 h 2971800"/>
              <a:gd name="connsiteX174" fmla="*/ 407597 w 3480493"/>
              <a:gd name="connsiteY174" fmla="*/ 2037947 h 2971800"/>
              <a:gd name="connsiteX175" fmla="*/ 597855 w 3480493"/>
              <a:gd name="connsiteY175" fmla="*/ 1971528 h 2971800"/>
              <a:gd name="connsiteX176" fmla="*/ 765564 w 3480493"/>
              <a:gd name="connsiteY176" fmla="*/ 1912859 h 2971800"/>
              <a:gd name="connsiteX177" fmla="*/ 906496 w 3480493"/>
              <a:gd name="connsiteY177" fmla="*/ 1861938 h 2971800"/>
              <a:gd name="connsiteX178" fmla="*/ 1013604 w 3480493"/>
              <a:gd name="connsiteY178" fmla="*/ 1823193 h 2971800"/>
              <a:gd name="connsiteX179" fmla="*/ 1071386 w 3480493"/>
              <a:gd name="connsiteY179" fmla="*/ 1797733 h 2971800"/>
              <a:gd name="connsiteX180" fmla="*/ 1120712 w 3480493"/>
              <a:gd name="connsiteY180" fmla="*/ 1763416 h 2971800"/>
              <a:gd name="connsiteX181" fmla="*/ 1161582 w 3480493"/>
              <a:gd name="connsiteY181" fmla="*/ 1723565 h 2971800"/>
              <a:gd name="connsiteX182" fmla="*/ 1192587 w 3480493"/>
              <a:gd name="connsiteY182" fmla="*/ 1677072 h 2971800"/>
              <a:gd name="connsiteX183" fmla="*/ 1206680 w 3480493"/>
              <a:gd name="connsiteY183" fmla="*/ 1646077 h 2971800"/>
              <a:gd name="connsiteX184" fmla="*/ 1215136 w 3480493"/>
              <a:gd name="connsiteY184" fmla="*/ 1613974 h 2971800"/>
              <a:gd name="connsiteX185" fmla="*/ 1216546 w 3480493"/>
              <a:gd name="connsiteY185" fmla="*/ 1585193 h 2971800"/>
              <a:gd name="connsiteX186" fmla="*/ 1206680 w 3480493"/>
              <a:gd name="connsiteY186" fmla="*/ 1559732 h 2971800"/>
              <a:gd name="connsiteX187" fmla="*/ 1155945 w 3480493"/>
              <a:gd name="connsiteY187" fmla="*/ 1485565 h 2971800"/>
              <a:gd name="connsiteX188" fmla="*/ 1089707 w 3480493"/>
              <a:gd name="connsiteY188" fmla="*/ 1389258 h 2971800"/>
              <a:gd name="connsiteX189" fmla="*/ 1031925 w 3480493"/>
              <a:gd name="connsiteY189" fmla="*/ 1305127 h 2971800"/>
              <a:gd name="connsiteX190" fmla="*/ 1003739 w 3480493"/>
              <a:gd name="connsiteY190" fmla="*/ 1264169 h 2971800"/>
              <a:gd name="connsiteX191" fmla="*/ 998101 w 3480493"/>
              <a:gd name="connsiteY191" fmla="*/ 1266383 h 2971800"/>
              <a:gd name="connsiteX192" fmla="*/ 984008 w 3480493"/>
              <a:gd name="connsiteY192" fmla="*/ 1271918 h 2971800"/>
              <a:gd name="connsiteX193" fmla="*/ 965687 w 3480493"/>
              <a:gd name="connsiteY193" fmla="*/ 1276346 h 2971800"/>
              <a:gd name="connsiteX194" fmla="*/ 943138 w 3480493"/>
              <a:gd name="connsiteY194" fmla="*/ 1278560 h 2971800"/>
              <a:gd name="connsiteX195" fmla="*/ 924817 w 3480493"/>
              <a:gd name="connsiteY195" fmla="*/ 1276346 h 2971800"/>
              <a:gd name="connsiteX196" fmla="*/ 907905 w 3480493"/>
              <a:gd name="connsiteY196" fmla="*/ 1267490 h 2971800"/>
              <a:gd name="connsiteX197" fmla="*/ 895221 w 3480493"/>
              <a:gd name="connsiteY197" fmla="*/ 1251992 h 2971800"/>
              <a:gd name="connsiteX198" fmla="*/ 889584 w 3480493"/>
              <a:gd name="connsiteY198" fmla="*/ 1225425 h 2971800"/>
              <a:gd name="connsiteX199" fmla="*/ 874081 w 3480493"/>
              <a:gd name="connsiteY199" fmla="*/ 1164541 h 2971800"/>
              <a:gd name="connsiteX200" fmla="*/ 847304 w 3480493"/>
              <a:gd name="connsiteY200" fmla="*/ 1112513 h 2971800"/>
              <a:gd name="connsiteX201" fmla="*/ 823346 w 3480493"/>
              <a:gd name="connsiteY201" fmla="*/ 1063806 h 2971800"/>
              <a:gd name="connsiteX202" fmla="*/ 817708 w 3480493"/>
              <a:gd name="connsiteY202" fmla="*/ 1013992 h 2971800"/>
              <a:gd name="connsiteX203" fmla="*/ 826164 w 3480493"/>
              <a:gd name="connsiteY203" fmla="*/ 975248 h 2971800"/>
              <a:gd name="connsiteX204" fmla="*/ 840258 w 3480493"/>
              <a:gd name="connsiteY204" fmla="*/ 942038 h 2971800"/>
              <a:gd name="connsiteX205" fmla="*/ 861397 w 3480493"/>
              <a:gd name="connsiteY205" fmla="*/ 918792 h 2971800"/>
              <a:gd name="connsiteX206" fmla="*/ 886765 w 3480493"/>
              <a:gd name="connsiteY206" fmla="*/ 909936 h 2971800"/>
              <a:gd name="connsiteX207" fmla="*/ 895221 w 3480493"/>
              <a:gd name="connsiteY207" fmla="*/ 909936 h 2971800"/>
              <a:gd name="connsiteX208" fmla="*/ 905086 w 3480493"/>
              <a:gd name="connsiteY208" fmla="*/ 913257 h 2971800"/>
              <a:gd name="connsiteX209" fmla="*/ 913542 w 3480493"/>
              <a:gd name="connsiteY209" fmla="*/ 917685 h 2971800"/>
              <a:gd name="connsiteX210" fmla="*/ 923407 w 3480493"/>
              <a:gd name="connsiteY210" fmla="*/ 924327 h 2971800"/>
              <a:gd name="connsiteX211" fmla="*/ 938910 w 3480493"/>
              <a:gd name="connsiteY211" fmla="*/ 936504 h 2971800"/>
              <a:gd name="connsiteX212" fmla="*/ 954412 w 3480493"/>
              <a:gd name="connsiteY212" fmla="*/ 948680 h 2971800"/>
              <a:gd name="connsiteX213" fmla="*/ 968506 w 3480493"/>
              <a:gd name="connsiteY213" fmla="*/ 959750 h 2971800"/>
              <a:gd name="connsiteX214" fmla="*/ 981189 w 3480493"/>
              <a:gd name="connsiteY214" fmla="*/ 968606 h 2971800"/>
              <a:gd name="connsiteX215" fmla="*/ 921998 w 3480493"/>
              <a:gd name="connsiteY215" fmla="*/ 800345 h 2971800"/>
              <a:gd name="connsiteX216" fmla="*/ 930454 w 3480493"/>
              <a:gd name="connsiteY216" fmla="*/ 472680 h 2971800"/>
              <a:gd name="connsiteX217" fmla="*/ 1155945 w 3480493"/>
              <a:gd name="connsiteY217" fmla="*/ 150549 h 2971800"/>
              <a:gd name="connsiteX218" fmla="*/ 1554892 w 3480493"/>
              <a:gd name="connsiteY218" fmla="*/ 12627 h 2971800"/>
              <a:gd name="connsiteX219" fmla="*/ 1735453 w 3480493"/>
              <a:gd name="connsiteY219" fmla="*/ 637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480493" h="2971800">
                <a:moveTo>
                  <a:pt x="294443" y="2098440"/>
                </a:moveTo>
                <a:cubicBezTo>
                  <a:pt x="710045" y="2099547"/>
                  <a:pt x="710045" y="2099547"/>
                  <a:pt x="710045" y="2099547"/>
                </a:cubicBezTo>
                <a:cubicBezTo>
                  <a:pt x="704410" y="2106188"/>
                  <a:pt x="698775" y="2113937"/>
                  <a:pt x="694548" y="2121685"/>
                </a:cubicBezTo>
                <a:cubicBezTo>
                  <a:pt x="690322" y="2129434"/>
                  <a:pt x="687504" y="2138289"/>
                  <a:pt x="684687" y="2146037"/>
                </a:cubicBezTo>
                <a:cubicBezTo>
                  <a:pt x="681869" y="2154893"/>
                  <a:pt x="679051" y="2162641"/>
                  <a:pt x="677643" y="2171497"/>
                </a:cubicBezTo>
                <a:cubicBezTo>
                  <a:pt x="676234" y="2180352"/>
                  <a:pt x="674825" y="2189207"/>
                  <a:pt x="674825" y="2198063"/>
                </a:cubicBezTo>
                <a:cubicBezTo>
                  <a:pt x="674825" y="2225736"/>
                  <a:pt x="681869" y="2252302"/>
                  <a:pt x="694548" y="2276654"/>
                </a:cubicBezTo>
                <a:cubicBezTo>
                  <a:pt x="707228" y="2301006"/>
                  <a:pt x="725542" y="2322038"/>
                  <a:pt x="748084" y="2340855"/>
                </a:cubicBezTo>
                <a:cubicBezTo>
                  <a:pt x="770625" y="2358566"/>
                  <a:pt x="798801" y="2372956"/>
                  <a:pt x="828386" y="2384025"/>
                </a:cubicBezTo>
                <a:cubicBezTo>
                  <a:pt x="859380" y="2393988"/>
                  <a:pt x="891783" y="2399522"/>
                  <a:pt x="927004" y="2399522"/>
                </a:cubicBezTo>
                <a:cubicBezTo>
                  <a:pt x="962224" y="2399522"/>
                  <a:pt x="996036" y="2393988"/>
                  <a:pt x="1025621" y="2384025"/>
                </a:cubicBezTo>
                <a:cubicBezTo>
                  <a:pt x="1056615" y="2374063"/>
                  <a:pt x="1083383" y="2359673"/>
                  <a:pt x="1107333" y="2340855"/>
                </a:cubicBezTo>
                <a:cubicBezTo>
                  <a:pt x="1129874" y="2323145"/>
                  <a:pt x="1149597" y="2301006"/>
                  <a:pt x="1162277" y="2277761"/>
                </a:cubicBezTo>
                <a:cubicBezTo>
                  <a:pt x="1174956" y="2253409"/>
                  <a:pt x="1182000" y="2226843"/>
                  <a:pt x="1182000" y="2199170"/>
                </a:cubicBezTo>
                <a:cubicBezTo>
                  <a:pt x="1182000" y="2190314"/>
                  <a:pt x="1182000" y="2181459"/>
                  <a:pt x="1180591" y="2172604"/>
                </a:cubicBezTo>
                <a:cubicBezTo>
                  <a:pt x="1179182" y="2163748"/>
                  <a:pt x="1176365" y="2154893"/>
                  <a:pt x="1173547" y="2147144"/>
                </a:cubicBezTo>
                <a:cubicBezTo>
                  <a:pt x="1170730" y="2138289"/>
                  <a:pt x="1167912" y="2130541"/>
                  <a:pt x="1163685" y="2122792"/>
                </a:cubicBezTo>
                <a:cubicBezTo>
                  <a:pt x="1159459" y="2115044"/>
                  <a:pt x="1153824" y="2107295"/>
                  <a:pt x="1149597" y="2099547"/>
                </a:cubicBezTo>
                <a:lnTo>
                  <a:pt x="1740247" y="2100629"/>
                </a:lnTo>
                <a:lnTo>
                  <a:pt x="2330896" y="2099547"/>
                </a:lnTo>
                <a:cubicBezTo>
                  <a:pt x="2326669" y="2107295"/>
                  <a:pt x="2321034" y="2115044"/>
                  <a:pt x="2316808" y="2122792"/>
                </a:cubicBezTo>
                <a:cubicBezTo>
                  <a:pt x="2312581" y="2130541"/>
                  <a:pt x="2309763" y="2138289"/>
                  <a:pt x="2306946" y="2147144"/>
                </a:cubicBezTo>
                <a:cubicBezTo>
                  <a:pt x="2304128" y="2154893"/>
                  <a:pt x="2301311" y="2163748"/>
                  <a:pt x="2299902" y="2172604"/>
                </a:cubicBezTo>
                <a:cubicBezTo>
                  <a:pt x="2298493" y="2181459"/>
                  <a:pt x="2298493" y="2190314"/>
                  <a:pt x="2298493" y="2199170"/>
                </a:cubicBezTo>
                <a:cubicBezTo>
                  <a:pt x="2298493" y="2226843"/>
                  <a:pt x="2305537" y="2253409"/>
                  <a:pt x="2318216" y="2277761"/>
                </a:cubicBezTo>
                <a:cubicBezTo>
                  <a:pt x="2330896" y="2301006"/>
                  <a:pt x="2350619" y="2323145"/>
                  <a:pt x="2373160" y="2340855"/>
                </a:cubicBezTo>
                <a:cubicBezTo>
                  <a:pt x="2397110" y="2359673"/>
                  <a:pt x="2423878" y="2374063"/>
                  <a:pt x="2454872" y="2384025"/>
                </a:cubicBezTo>
                <a:cubicBezTo>
                  <a:pt x="2484457" y="2393988"/>
                  <a:pt x="2518269" y="2399522"/>
                  <a:pt x="2553489" y="2399522"/>
                </a:cubicBezTo>
                <a:cubicBezTo>
                  <a:pt x="2588710" y="2399522"/>
                  <a:pt x="2621113" y="2393988"/>
                  <a:pt x="2652107" y="2384025"/>
                </a:cubicBezTo>
                <a:cubicBezTo>
                  <a:pt x="2681692" y="2372956"/>
                  <a:pt x="2709868" y="2358566"/>
                  <a:pt x="2732409" y="2340855"/>
                </a:cubicBezTo>
                <a:cubicBezTo>
                  <a:pt x="2754951" y="2322038"/>
                  <a:pt x="2773265" y="2301006"/>
                  <a:pt x="2785945" y="2276654"/>
                </a:cubicBezTo>
                <a:cubicBezTo>
                  <a:pt x="2798624" y="2252302"/>
                  <a:pt x="2805668" y="2225736"/>
                  <a:pt x="2805668" y="2198063"/>
                </a:cubicBezTo>
                <a:cubicBezTo>
                  <a:pt x="2805668" y="2189207"/>
                  <a:pt x="2804259" y="2180352"/>
                  <a:pt x="2802850" y="2171497"/>
                </a:cubicBezTo>
                <a:cubicBezTo>
                  <a:pt x="2801442" y="2162641"/>
                  <a:pt x="2798624" y="2154893"/>
                  <a:pt x="2795806" y="2146037"/>
                </a:cubicBezTo>
                <a:cubicBezTo>
                  <a:pt x="2792989" y="2138289"/>
                  <a:pt x="2790171" y="2129434"/>
                  <a:pt x="2785945" y="2121685"/>
                </a:cubicBezTo>
                <a:cubicBezTo>
                  <a:pt x="2781718" y="2113937"/>
                  <a:pt x="2776083" y="2106188"/>
                  <a:pt x="2770448" y="2099547"/>
                </a:cubicBezTo>
                <a:cubicBezTo>
                  <a:pt x="2770448" y="2099547"/>
                  <a:pt x="2770448" y="2099547"/>
                  <a:pt x="3186050" y="2098440"/>
                </a:cubicBezTo>
                <a:cubicBezTo>
                  <a:pt x="3256491" y="2132754"/>
                  <a:pt x="3311435" y="2167069"/>
                  <a:pt x="3350882" y="2201383"/>
                </a:cubicBezTo>
                <a:cubicBezTo>
                  <a:pt x="3391737" y="2234591"/>
                  <a:pt x="3418505" y="2267799"/>
                  <a:pt x="3436820" y="2295472"/>
                </a:cubicBezTo>
                <a:cubicBezTo>
                  <a:pt x="3455134" y="2324252"/>
                  <a:pt x="3464996" y="2348604"/>
                  <a:pt x="3469222" y="2366315"/>
                </a:cubicBezTo>
                <a:cubicBezTo>
                  <a:pt x="3473449" y="2384025"/>
                  <a:pt x="3473449" y="2395094"/>
                  <a:pt x="3473449" y="2397308"/>
                </a:cubicBezTo>
                <a:cubicBezTo>
                  <a:pt x="3473449" y="2397308"/>
                  <a:pt x="3473449" y="2397308"/>
                  <a:pt x="3480493" y="2971800"/>
                </a:cubicBezTo>
                <a:cubicBezTo>
                  <a:pt x="3480493" y="2971800"/>
                  <a:pt x="3480493" y="2971800"/>
                  <a:pt x="1885863" y="2971800"/>
                </a:cubicBezTo>
                <a:lnTo>
                  <a:pt x="1753981" y="2971800"/>
                </a:lnTo>
                <a:lnTo>
                  <a:pt x="1726512" y="2971800"/>
                </a:lnTo>
                <a:lnTo>
                  <a:pt x="1594630" y="2971800"/>
                </a:lnTo>
                <a:cubicBezTo>
                  <a:pt x="0" y="2971800"/>
                  <a:pt x="0" y="2971800"/>
                  <a:pt x="0" y="2971800"/>
                </a:cubicBezTo>
                <a:cubicBezTo>
                  <a:pt x="7044" y="2397308"/>
                  <a:pt x="7044" y="2397308"/>
                  <a:pt x="7044" y="2397308"/>
                </a:cubicBezTo>
                <a:cubicBezTo>
                  <a:pt x="7044" y="2395094"/>
                  <a:pt x="7044" y="2384025"/>
                  <a:pt x="11271" y="2366315"/>
                </a:cubicBezTo>
                <a:cubicBezTo>
                  <a:pt x="15497" y="2348604"/>
                  <a:pt x="25359" y="2324252"/>
                  <a:pt x="43673" y="2295472"/>
                </a:cubicBezTo>
                <a:cubicBezTo>
                  <a:pt x="61988" y="2267799"/>
                  <a:pt x="88756" y="2234591"/>
                  <a:pt x="129611" y="2201383"/>
                </a:cubicBezTo>
                <a:cubicBezTo>
                  <a:pt x="169058" y="2167069"/>
                  <a:pt x="224002" y="2132754"/>
                  <a:pt x="294443" y="2098440"/>
                </a:cubicBezTo>
                <a:close/>
                <a:moveTo>
                  <a:pt x="1735453" y="0"/>
                </a:moveTo>
                <a:lnTo>
                  <a:pt x="1740247" y="318"/>
                </a:lnTo>
                <a:lnTo>
                  <a:pt x="1745040" y="0"/>
                </a:lnTo>
                <a:lnTo>
                  <a:pt x="1745040" y="637"/>
                </a:lnTo>
                <a:lnTo>
                  <a:pt x="1925601" y="12627"/>
                </a:lnTo>
                <a:cubicBezTo>
                  <a:pt x="2100202" y="34939"/>
                  <a:pt x="2229419" y="84961"/>
                  <a:pt x="2324548" y="150549"/>
                </a:cubicBezTo>
                <a:cubicBezTo>
                  <a:pt x="2452796" y="239107"/>
                  <a:pt x="2519034" y="355340"/>
                  <a:pt x="2550039" y="472680"/>
                </a:cubicBezTo>
                <a:cubicBezTo>
                  <a:pt x="2581044" y="590019"/>
                  <a:pt x="2575407" y="708466"/>
                  <a:pt x="2558495" y="800345"/>
                </a:cubicBezTo>
                <a:cubicBezTo>
                  <a:pt x="2541583" y="892224"/>
                  <a:pt x="2513397" y="957536"/>
                  <a:pt x="2499304" y="968606"/>
                </a:cubicBezTo>
                <a:cubicBezTo>
                  <a:pt x="2503532" y="966392"/>
                  <a:pt x="2507759" y="963071"/>
                  <a:pt x="2511987" y="959750"/>
                </a:cubicBezTo>
                <a:cubicBezTo>
                  <a:pt x="2516215" y="955322"/>
                  <a:pt x="2521853" y="952001"/>
                  <a:pt x="2526081" y="948680"/>
                </a:cubicBezTo>
                <a:cubicBezTo>
                  <a:pt x="2531718" y="944252"/>
                  <a:pt x="2535946" y="940932"/>
                  <a:pt x="2541583" y="936504"/>
                </a:cubicBezTo>
                <a:cubicBezTo>
                  <a:pt x="2545811" y="932076"/>
                  <a:pt x="2551448" y="928755"/>
                  <a:pt x="2557086" y="924327"/>
                </a:cubicBezTo>
                <a:cubicBezTo>
                  <a:pt x="2559904" y="922113"/>
                  <a:pt x="2562723" y="919899"/>
                  <a:pt x="2566951" y="917685"/>
                </a:cubicBezTo>
                <a:cubicBezTo>
                  <a:pt x="2569769" y="915471"/>
                  <a:pt x="2572588" y="914364"/>
                  <a:pt x="2575407" y="913257"/>
                </a:cubicBezTo>
                <a:cubicBezTo>
                  <a:pt x="2578225" y="912150"/>
                  <a:pt x="2582453" y="911043"/>
                  <a:pt x="2585272" y="909936"/>
                </a:cubicBezTo>
                <a:cubicBezTo>
                  <a:pt x="2588091" y="909936"/>
                  <a:pt x="2590909" y="909936"/>
                  <a:pt x="2593728" y="909936"/>
                </a:cubicBezTo>
                <a:cubicBezTo>
                  <a:pt x="2602184" y="909936"/>
                  <a:pt x="2610640" y="913257"/>
                  <a:pt x="2619096" y="918792"/>
                </a:cubicBezTo>
                <a:cubicBezTo>
                  <a:pt x="2627552" y="924327"/>
                  <a:pt x="2634598" y="932076"/>
                  <a:pt x="2640235" y="942038"/>
                </a:cubicBezTo>
                <a:cubicBezTo>
                  <a:pt x="2645873" y="950894"/>
                  <a:pt x="2651510" y="963071"/>
                  <a:pt x="2654329" y="975248"/>
                </a:cubicBezTo>
                <a:cubicBezTo>
                  <a:pt x="2658557" y="987425"/>
                  <a:pt x="2661375" y="1000708"/>
                  <a:pt x="2662785" y="1013992"/>
                </a:cubicBezTo>
                <a:cubicBezTo>
                  <a:pt x="2665603" y="1031704"/>
                  <a:pt x="2662785" y="1048308"/>
                  <a:pt x="2657147" y="1063806"/>
                </a:cubicBezTo>
                <a:cubicBezTo>
                  <a:pt x="2651510" y="1080411"/>
                  <a:pt x="2643054" y="1095908"/>
                  <a:pt x="2633189" y="1112513"/>
                </a:cubicBezTo>
                <a:cubicBezTo>
                  <a:pt x="2624733" y="1129118"/>
                  <a:pt x="2614868" y="1145723"/>
                  <a:pt x="2606412" y="1164541"/>
                </a:cubicBezTo>
                <a:cubicBezTo>
                  <a:pt x="2599365" y="1183360"/>
                  <a:pt x="2593728" y="1203285"/>
                  <a:pt x="2590909" y="1225425"/>
                </a:cubicBezTo>
                <a:cubicBezTo>
                  <a:pt x="2590909" y="1236495"/>
                  <a:pt x="2588091" y="1244244"/>
                  <a:pt x="2585272" y="1251992"/>
                </a:cubicBezTo>
                <a:cubicBezTo>
                  <a:pt x="2582453" y="1258634"/>
                  <a:pt x="2576816" y="1264169"/>
                  <a:pt x="2572588" y="1267490"/>
                </a:cubicBezTo>
                <a:cubicBezTo>
                  <a:pt x="2566951" y="1271918"/>
                  <a:pt x="2561314" y="1274132"/>
                  <a:pt x="2555676" y="1276346"/>
                </a:cubicBezTo>
                <a:cubicBezTo>
                  <a:pt x="2550039" y="1278560"/>
                  <a:pt x="2542992" y="1278560"/>
                  <a:pt x="2537355" y="1278560"/>
                </a:cubicBezTo>
                <a:cubicBezTo>
                  <a:pt x="2528899" y="1278560"/>
                  <a:pt x="2521853" y="1277453"/>
                  <a:pt x="2514806" y="1276346"/>
                </a:cubicBezTo>
                <a:cubicBezTo>
                  <a:pt x="2507759" y="1275239"/>
                  <a:pt x="2502122" y="1273025"/>
                  <a:pt x="2496485" y="1271918"/>
                </a:cubicBezTo>
                <a:cubicBezTo>
                  <a:pt x="2490848" y="1269704"/>
                  <a:pt x="2486620" y="1268597"/>
                  <a:pt x="2482392" y="1266383"/>
                </a:cubicBezTo>
                <a:cubicBezTo>
                  <a:pt x="2479573" y="1265276"/>
                  <a:pt x="2476754" y="1264169"/>
                  <a:pt x="2476754" y="1264169"/>
                </a:cubicBezTo>
                <a:cubicBezTo>
                  <a:pt x="2475345" y="1266383"/>
                  <a:pt x="2464071" y="1281881"/>
                  <a:pt x="2448568" y="1305127"/>
                </a:cubicBezTo>
                <a:cubicBezTo>
                  <a:pt x="2433066" y="1327267"/>
                  <a:pt x="2413335" y="1358262"/>
                  <a:pt x="2390786" y="1389258"/>
                </a:cubicBezTo>
                <a:cubicBezTo>
                  <a:pt x="2369646" y="1421360"/>
                  <a:pt x="2345688" y="1455676"/>
                  <a:pt x="2324548" y="1485565"/>
                </a:cubicBezTo>
                <a:cubicBezTo>
                  <a:pt x="2304818" y="1515453"/>
                  <a:pt x="2286496" y="1542021"/>
                  <a:pt x="2273813" y="1559732"/>
                </a:cubicBezTo>
                <a:cubicBezTo>
                  <a:pt x="2268175" y="1567481"/>
                  <a:pt x="2265357" y="1576337"/>
                  <a:pt x="2263947" y="1585193"/>
                </a:cubicBezTo>
                <a:cubicBezTo>
                  <a:pt x="2262538" y="1594049"/>
                  <a:pt x="2263947" y="1604012"/>
                  <a:pt x="2265357" y="1613974"/>
                </a:cubicBezTo>
                <a:cubicBezTo>
                  <a:pt x="2266766" y="1623937"/>
                  <a:pt x="2269585" y="1635007"/>
                  <a:pt x="2273813" y="1646077"/>
                </a:cubicBezTo>
                <a:cubicBezTo>
                  <a:pt x="2278041" y="1656040"/>
                  <a:pt x="2282268" y="1667109"/>
                  <a:pt x="2287906" y="1677072"/>
                </a:cubicBezTo>
                <a:cubicBezTo>
                  <a:pt x="2296362" y="1693677"/>
                  <a:pt x="2307636" y="1709175"/>
                  <a:pt x="2318911" y="1723565"/>
                </a:cubicBezTo>
                <a:cubicBezTo>
                  <a:pt x="2331595" y="1737956"/>
                  <a:pt x="2344279" y="1751240"/>
                  <a:pt x="2359781" y="1763416"/>
                </a:cubicBezTo>
                <a:cubicBezTo>
                  <a:pt x="2375284" y="1775593"/>
                  <a:pt x="2392195" y="1787770"/>
                  <a:pt x="2409107" y="1797733"/>
                </a:cubicBezTo>
                <a:cubicBezTo>
                  <a:pt x="2427428" y="1807696"/>
                  <a:pt x="2445749" y="1816551"/>
                  <a:pt x="2466889" y="1823193"/>
                </a:cubicBezTo>
                <a:cubicBezTo>
                  <a:pt x="2496485" y="1834263"/>
                  <a:pt x="2533127" y="1847547"/>
                  <a:pt x="2573997" y="1861938"/>
                </a:cubicBezTo>
                <a:cubicBezTo>
                  <a:pt x="2616277" y="1877435"/>
                  <a:pt x="2662785" y="1894040"/>
                  <a:pt x="2714929" y="1912859"/>
                </a:cubicBezTo>
                <a:cubicBezTo>
                  <a:pt x="2765665" y="1930570"/>
                  <a:pt x="2822038" y="1950496"/>
                  <a:pt x="2882638" y="1971528"/>
                </a:cubicBezTo>
                <a:cubicBezTo>
                  <a:pt x="2941830" y="1992561"/>
                  <a:pt x="3005249" y="2014701"/>
                  <a:pt x="3072896" y="2037947"/>
                </a:cubicBezTo>
                <a:cubicBezTo>
                  <a:pt x="3078534" y="2040161"/>
                  <a:pt x="3082762" y="2042375"/>
                  <a:pt x="3088399" y="2043482"/>
                </a:cubicBezTo>
                <a:cubicBezTo>
                  <a:pt x="3094036" y="2045696"/>
                  <a:pt x="3099673" y="2047910"/>
                  <a:pt x="3103901" y="2049017"/>
                </a:cubicBezTo>
                <a:cubicBezTo>
                  <a:pt x="3109539" y="2051231"/>
                  <a:pt x="3113767" y="2053445"/>
                  <a:pt x="3119404" y="2055659"/>
                </a:cubicBezTo>
                <a:cubicBezTo>
                  <a:pt x="3123632" y="2056766"/>
                  <a:pt x="3129269" y="2058980"/>
                  <a:pt x="3133497" y="2061194"/>
                </a:cubicBezTo>
                <a:cubicBezTo>
                  <a:pt x="3133497" y="2061194"/>
                  <a:pt x="3133497" y="2061194"/>
                  <a:pt x="2758618" y="2061194"/>
                </a:cubicBezTo>
                <a:cubicBezTo>
                  <a:pt x="2758618" y="2061194"/>
                  <a:pt x="2758618" y="2061194"/>
                  <a:pt x="2734660" y="2061194"/>
                </a:cubicBezTo>
                <a:cubicBezTo>
                  <a:pt x="2734660" y="2061194"/>
                  <a:pt x="2734660" y="2061194"/>
                  <a:pt x="2709292" y="2061194"/>
                </a:cubicBezTo>
                <a:cubicBezTo>
                  <a:pt x="2712111" y="2063408"/>
                  <a:pt x="2714929" y="2065622"/>
                  <a:pt x="2717748" y="2067836"/>
                </a:cubicBezTo>
                <a:cubicBezTo>
                  <a:pt x="2720567" y="2070050"/>
                  <a:pt x="2723385" y="2072263"/>
                  <a:pt x="2726204" y="2074477"/>
                </a:cubicBezTo>
                <a:cubicBezTo>
                  <a:pt x="2729022" y="2076691"/>
                  <a:pt x="2731841" y="2080012"/>
                  <a:pt x="2733250" y="2082226"/>
                </a:cubicBezTo>
                <a:cubicBezTo>
                  <a:pt x="2736069" y="2084440"/>
                  <a:pt x="2738888" y="2086654"/>
                  <a:pt x="2741706" y="2089975"/>
                </a:cubicBezTo>
                <a:cubicBezTo>
                  <a:pt x="2747344" y="2096617"/>
                  <a:pt x="2752981" y="2104366"/>
                  <a:pt x="2758618" y="2112115"/>
                </a:cubicBezTo>
                <a:cubicBezTo>
                  <a:pt x="2762846" y="2119864"/>
                  <a:pt x="2767074" y="2127612"/>
                  <a:pt x="2771302" y="2135361"/>
                </a:cubicBezTo>
                <a:cubicBezTo>
                  <a:pt x="2774121" y="2144217"/>
                  <a:pt x="2776939" y="2153073"/>
                  <a:pt x="2779758" y="2161929"/>
                </a:cubicBezTo>
                <a:cubicBezTo>
                  <a:pt x="2781167" y="2170785"/>
                  <a:pt x="2782577" y="2179640"/>
                  <a:pt x="2782577" y="2188496"/>
                </a:cubicBezTo>
                <a:cubicBezTo>
                  <a:pt x="2782577" y="2212850"/>
                  <a:pt x="2776939" y="2234989"/>
                  <a:pt x="2765665" y="2256022"/>
                </a:cubicBezTo>
                <a:cubicBezTo>
                  <a:pt x="2754390" y="2277055"/>
                  <a:pt x="2738888" y="2295873"/>
                  <a:pt x="2719157" y="2311371"/>
                </a:cubicBezTo>
                <a:cubicBezTo>
                  <a:pt x="2699427" y="2326869"/>
                  <a:pt x="2675468" y="2339045"/>
                  <a:pt x="2650101" y="2347901"/>
                </a:cubicBezTo>
                <a:cubicBezTo>
                  <a:pt x="2623324" y="2356757"/>
                  <a:pt x="2595137" y="2362292"/>
                  <a:pt x="2565542" y="2362292"/>
                </a:cubicBezTo>
                <a:cubicBezTo>
                  <a:pt x="2534537" y="2362292"/>
                  <a:pt x="2506350" y="2357864"/>
                  <a:pt x="2479573" y="2349008"/>
                </a:cubicBezTo>
                <a:cubicBezTo>
                  <a:pt x="2454205" y="2340152"/>
                  <a:pt x="2430247" y="2326869"/>
                  <a:pt x="2410516" y="2311371"/>
                </a:cubicBezTo>
                <a:cubicBezTo>
                  <a:pt x="2390786" y="2295873"/>
                  <a:pt x="2373874" y="2277055"/>
                  <a:pt x="2362600" y="2257129"/>
                </a:cubicBezTo>
                <a:cubicBezTo>
                  <a:pt x="2351325" y="2236096"/>
                  <a:pt x="2345688" y="2213957"/>
                  <a:pt x="2345688" y="2189603"/>
                </a:cubicBezTo>
                <a:cubicBezTo>
                  <a:pt x="2345688" y="2180747"/>
                  <a:pt x="2345688" y="2171892"/>
                  <a:pt x="2348506" y="2163036"/>
                </a:cubicBezTo>
                <a:cubicBezTo>
                  <a:pt x="2349916" y="2153073"/>
                  <a:pt x="2352734" y="2145324"/>
                  <a:pt x="2355553" y="2136468"/>
                </a:cubicBezTo>
                <a:cubicBezTo>
                  <a:pt x="2359781" y="2128719"/>
                  <a:pt x="2364009" y="2119864"/>
                  <a:pt x="2368237" y="2112115"/>
                </a:cubicBezTo>
                <a:cubicBezTo>
                  <a:pt x="2373874" y="2104366"/>
                  <a:pt x="2379511" y="2096617"/>
                  <a:pt x="2385149" y="2089975"/>
                </a:cubicBezTo>
                <a:cubicBezTo>
                  <a:pt x="2387967" y="2087761"/>
                  <a:pt x="2390786" y="2084440"/>
                  <a:pt x="2392195" y="2082226"/>
                </a:cubicBezTo>
                <a:cubicBezTo>
                  <a:pt x="2395014" y="2080012"/>
                  <a:pt x="2397833" y="2077798"/>
                  <a:pt x="2400651" y="2075584"/>
                </a:cubicBezTo>
                <a:cubicBezTo>
                  <a:pt x="2403470" y="2073370"/>
                  <a:pt x="2404879" y="2071156"/>
                  <a:pt x="2407698" y="2068943"/>
                </a:cubicBezTo>
                <a:cubicBezTo>
                  <a:pt x="2410516" y="2066729"/>
                  <a:pt x="2413335" y="2064515"/>
                  <a:pt x="2417563" y="2062301"/>
                </a:cubicBezTo>
                <a:cubicBezTo>
                  <a:pt x="2417563" y="2062301"/>
                  <a:pt x="2417563" y="2062301"/>
                  <a:pt x="2390786" y="2062301"/>
                </a:cubicBezTo>
                <a:cubicBezTo>
                  <a:pt x="2390786" y="2062301"/>
                  <a:pt x="2390786" y="2062301"/>
                  <a:pt x="2368237" y="2062301"/>
                </a:cubicBezTo>
                <a:cubicBezTo>
                  <a:pt x="2368237" y="2062301"/>
                  <a:pt x="2368237" y="2062301"/>
                  <a:pt x="1849161" y="2063213"/>
                </a:cubicBezTo>
                <a:lnTo>
                  <a:pt x="1742222" y="2063401"/>
                </a:lnTo>
                <a:lnTo>
                  <a:pt x="1742222" y="2063408"/>
                </a:lnTo>
                <a:lnTo>
                  <a:pt x="1740247" y="2063405"/>
                </a:lnTo>
                <a:lnTo>
                  <a:pt x="1738271" y="2063408"/>
                </a:lnTo>
                <a:lnTo>
                  <a:pt x="1738271" y="2063401"/>
                </a:lnTo>
                <a:lnTo>
                  <a:pt x="1631332" y="2063213"/>
                </a:lnTo>
                <a:cubicBezTo>
                  <a:pt x="1112256" y="2062301"/>
                  <a:pt x="1112256" y="2062301"/>
                  <a:pt x="1112256" y="2062301"/>
                </a:cubicBezTo>
                <a:cubicBezTo>
                  <a:pt x="1089707" y="2062301"/>
                  <a:pt x="1089707" y="2062301"/>
                  <a:pt x="1089707" y="2062301"/>
                </a:cubicBezTo>
                <a:cubicBezTo>
                  <a:pt x="1062930" y="2062301"/>
                  <a:pt x="1062930" y="2062301"/>
                  <a:pt x="1062930" y="2062301"/>
                </a:cubicBezTo>
                <a:cubicBezTo>
                  <a:pt x="1067158" y="2064515"/>
                  <a:pt x="1069977" y="2066729"/>
                  <a:pt x="1072795" y="2068943"/>
                </a:cubicBezTo>
                <a:cubicBezTo>
                  <a:pt x="1075614" y="2071156"/>
                  <a:pt x="1077023" y="2073370"/>
                  <a:pt x="1079842" y="2075584"/>
                </a:cubicBezTo>
                <a:cubicBezTo>
                  <a:pt x="1082660" y="2077798"/>
                  <a:pt x="1085479" y="2080012"/>
                  <a:pt x="1088298" y="2082226"/>
                </a:cubicBezTo>
                <a:cubicBezTo>
                  <a:pt x="1089707" y="2084440"/>
                  <a:pt x="1092526" y="2087761"/>
                  <a:pt x="1095344" y="2089975"/>
                </a:cubicBezTo>
                <a:cubicBezTo>
                  <a:pt x="1100982" y="2096617"/>
                  <a:pt x="1106619" y="2104366"/>
                  <a:pt x="1112256" y="2112115"/>
                </a:cubicBezTo>
                <a:cubicBezTo>
                  <a:pt x="1116484" y="2119864"/>
                  <a:pt x="1120712" y="2128719"/>
                  <a:pt x="1124940" y="2136468"/>
                </a:cubicBezTo>
                <a:cubicBezTo>
                  <a:pt x="1127759" y="2145324"/>
                  <a:pt x="1130577" y="2153073"/>
                  <a:pt x="1131987" y="2163036"/>
                </a:cubicBezTo>
                <a:cubicBezTo>
                  <a:pt x="1134805" y="2171892"/>
                  <a:pt x="1134805" y="2180747"/>
                  <a:pt x="1134805" y="2189603"/>
                </a:cubicBezTo>
                <a:cubicBezTo>
                  <a:pt x="1134805" y="2213957"/>
                  <a:pt x="1129168" y="2236096"/>
                  <a:pt x="1117893" y="2257129"/>
                </a:cubicBezTo>
                <a:cubicBezTo>
                  <a:pt x="1106619" y="2277055"/>
                  <a:pt x="1089707" y="2295873"/>
                  <a:pt x="1069977" y="2311371"/>
                </a:cubicBezTo>
                <a:cubicBezTo>
                  <a:pt x="1050246" y="2326869"/>
                  <a:pt x="1026288" y="2340152"/>
                  <a:pt x="1000920" y="2349008"/>
                </a:cubicBezTo>
                <a:cubicBezTo>
                  <a:pt x="974143" y="2357864"/>
                  <a:pt x="945956" y="2362292"/>
                  <a:pt x="914951" y="2362292"/>
                </a:cubicBezTo>
                <a:cubicBezTo>
                  <a:pt x="885356" y="2362292"/>
                  <a:pt x="857169" y="2356757"/>
                  <a:pt x="830392" y="2347901"/>
                </a:cubicBezTo>
                <a:cubicBezTo>
                  <a:pt x="805025" y="2339045"/>
                  <a:pt x="781066" y="2326869"/>
                  <a:pt x="761336" y="2311371"/>
                </a:cubicBezTo>
                <a:cubicBezTo>
                  <a:pt x="741605" y="2295873"/>
                  <a:pt x="726103" y="2277055"/>
                  <a:pt x="714828" y="2256022"/>
                </a:cubicBezTo>
                <a:cubicBezTo>
                  <a:pt x="703554" y="2234989"/>
                  <a:pt x="697916" y="2212850"/>
                  <a:pt x="697916" y="2188496"/>
                </a:cubicBezTo>
                <a:cubicBezTo>
                  <a:pt x="697916" y="2179640"/>
                  <a:pt x="699326" y="2170785"/>
                  <a:pt x="700735" y="2161929"/>
                </a:cubicBezTo>
                <a:cubicBezTo>
                  <a:pt x="703554" y="2153073"/>
                  <a:pt x="706372" y="2144217"/>
                  <a:pt x="709191" y="2135361"/>
                </a:cubicBezTo>
                <a:cubicBezTo>
                  <a:pt x="713419" y="2127612"/>
                  <a:pt x="717647" y="2119864"/>
                  <a:pt x="721875" y="2112115"/>
                </a:cubicBezTo>
                <a:cubicBezTo>
                  <a:pt x="727512" y="2104366"/>
                  <a:pt x="733149" y="2096617"/>
                  <a:pt x="738787" y="2089975"/>
                </a:cubicBezTo>
                <a:cubicBezTo>
                  <a:pt x="741605" y="2086654"/>
                  <a:pt x="744424" y="2084440"/>
                  <a:pt x="747243" y="2082226"/>
                </a:cubicBezTo>
                <a:cubicBezTo>
                  <a:pt x="748652" y="2080012"/>
                  <a:pt x="751471" y="2076691"/>
                  <a:pt x="754289" y="2074477"/>
                </a:cubicBezTo>
                <a:cubicBezTo>
                  <a:pt x="757108" y="2072263"/>
                  <a:pt x="759926" y="2070050"/>
                  <a:pt x="762745" y="2067836"/>
                </a:cubicBezTo>
                <a:cubicBezTo>
                  <a:pt x="765564" y="2065622"/>
                  <a:pt x="768382" y="2063408"/>
                  <a:pt x="771201" y="2061194"/>
                </a:cubicBezTo>
                <a:cubicBezTo>
                  <a:pt x="745833" y="2061194"/>
                  <a:pt x="745833" y="2061194"/>
                  <a:pt x="745833" y="2061194"/>
                </a:cubicBezTo>
                <a:cubicBezTo>
                  <a:pt x="721875" y="2061194"/>
                  <a:pt x="721875" y="2061194"/>
                  <a:pt x="721875" y="2061194"/>
                </a:cubicBezTo>
                <a:cubicBezTo>
                  <a:pt x="346996" y="2061194"/>
                  <a:pt x="346996" y="2061194"/>
                  <a:pt x="346996" y="2061194"/>
                </a:cubicBezTo>
                <a:cubicBezTo>
                  <a:pt x="351224" y="2058980"/>
                  <a:pt x="356861" y="2056766"/>
                  <a:pt x="361089" y="2055659"/>
                </a:cubicBezTo>
                <a:cubicBezTo>
                  <a:pt x="366726" y="2053445"/>
                  <a:pt x="370954" y="2051231"/>
                  <a:pt x="376592" y="2049017"/>
                </a:cubicBezTo>
                <a:cubicBezTo>
                  <a:pt x="380820" y="2047910"/>
                  <a:pt x="386457" y="2045696"/>
                  <a:pt x="392094" y="2043482"/>
                </a:cubicBezTo>
                <a:cubicBezTo>
                  <a:pt x="397731" y="2042375"/>
                  <a:pt x="401959" y="2040161"/>
                  <a:pt x="407597" y="2037947"/>
                </a:cubicBezTo>
                <a:cubicBezTo>
                  <a:pt x="475244" y="2014701"/>
                  <a:pt x="538663" y="1992561"/>
                  <a:pt x="597855" y="1971528"/>
                </a:cubicBezTo>
                <a:cubicBezTo>
                  <a:pt x="658455" y="1950496"/>
                  <a:pt x="714828" y="1930570"/>
                  <a:pt x="765564" y="1912859"/>
                </a:cubicBezTo>
                <a:cubicBezTo>
                  <a:pt x="817708" y="1894040"/>
                  <a:pt x="864216" y="1877435"/>
                  <a:pt x="906496" y="1861938"/>
                </a:cubicBezTo>
                <a:cubicBezTo>
                  <a:pt x="947366" y="1847547"/>
                  <a:pt x="984008" y="1834263"/>
                  <a:pt x="1013604" y="1823193"/>
                </a:cubicBezTo>
                <a:cubicBezTo>
                  <a:pt x="1034744" y="1816551"/>
                  <a:pt x="1053065" y="1807696"/>
                  <a:pt x="1071386" y="1797733"/>
                </a:cubicBezTo>
                <a:cubicBezTo>
                  <a:pt x="1088298" y="1787770"/>
                  <a:pt x="1105209" y="1775593"/>
                  <a:pt x="1120712" y="1763416"/>
                </a:cubicBezTo>
                <a:cubicBezTo>
                  <a:pt x="1136214" y="1751240"/>
                  <a:pt x="1148898" y="1737956"/>
                  <a:pt x="1161582" y="1723565"/>
                </a:cubicBezTo>
                <a:cubicBezTo>
                  <a:pt x="1172857" y="1709175"/>
                  <a:pt x="1184131" y="1693677"/>
                  <a:pt x="1192587" y="1677072"/>
                </a:cubicBezTo>
                <a:cubicBezTo>
                  <a:pt x="1198225" y="1667109"/>
                  <a:pt x="1202452" y="1656040"/>
                  <a:pt x="1206680" y="1646077"/>
                </a:cubicBezTo>
                <a:cubicBezTo>
                  <a:pt x="1210908" y="1635007"/>
                  <a:pt x="1213727" y="1623937"/>
                  <a:pt x="1215136" y="1613974"/>
                </a:cubicBezTo>
                <a:cubicBezTo>
                  <a:pt x="1216546" y="1604012"/>
                  <a:pt x="1217955" y="1594049"/>
                  <a:pt x="1216546" y="1585193"/>
                </a:cubicBezTo>
                <a:cubicBezTo>
                  <a:pt x="1215136" y="1576337"/>
                  <a:pt x="1212318" y="1567481"/>
                  <a:pt x="1206680" y="1559732"/>
                </a:cubicBezTo>
                <a:cubicBezTo>
                  <a:pt x="1193997" y="1542021"/>
                  <a:pt x="1175675" y="1515453"/>
                  <a:pt x="1155945" y="1485565"/>
                </a:cubicBezTo>
                <a:cubicBezTo>
                  <a:pt x="1134805" y="1455676"/>
                  <a:pt x="1110847" y="1421360"/>
                  <a:pt x="1089707" y="1389258"/>
                </a:cubicBezTo>
                <a:cubicBezTo>
                  <a:pt x="1067158" y="1358262"/>
                  <a:pt x="1047427" y="1327267"/>
                  <a:pt x="1031925" y="1305127"/>
                </a:cubicBezTo>
                <a:cubicBezTo>
                  <a:pt x="1016422" y="1281881"/>
                  <a:pt x="1005148" y="1266383"/>
                  <a:pt x="1003739" y="1264169"/>
                </a:cubicBezTo>
                <a:cubicBezTo>
                  <a:pt x="1003739" y="1264169"/>
                  <a:pt x="1000920" y="1265276"/>
                  <a:pt x="998101" y="1266383"/>
                </a:cubicBezTo>
                <a:cubicBezTo>
                  <a:pt x="993873" y="1268597"/>
                  <a:pt x="989645" y="1269704"/>
                  <a:pt x="984008" y="1271918"/>
                </a:cubicBezTo>
                <a:cubicBezTo>
                  <a:pt x="978371" y="1273025"/>
                  <a:pt x="972734" y="1275239"/>
                  <a:pt x="965687" y="1276346"/>
                </a:cubicBezTo>
                <a:cubicBezTo>
                  <a:pt x="958640" y="1277453"/>
                  <a:pt x="951594" y="1278560"/>
                  <a:pt x="943138" y="1278560"/>
                </a:cubicBezTo>
                <a:cubicBezTo>
                  <a:pt x="937501" y="1278560"/>
                  <a:pt x="930454" y="1278560"/>
                  <a:pt x="924817" y="1276346"/>
                </a:cubicBezTo>
                <a:cubicBezTo>
                  <a:pt x="919179" y="1274132"/>
                  <a:pt x="913542" y="1271918"/>
                  <a:pt x="907905" y="1267490"/>
                </a:cubicBezTo>
                <a:cubicBezTo>
                  <a:pt x="903677" y="1264169"/>
                  <a:pt x="898040" y="1258634"/>
                  <a:pt x="895221" y="1251992"/>
                </a:cubicBezTo>
                <a:cubicBezTo>
                  <a:pt x="892402" y="1244244"/>
                  <a:pt x="889584" y="1236495"/>
                  <a:pt x="889584" y="1225425"/>
                </a:cubicBezTo>
                <a:cubicBezTo>
                  <a:pt x="886765" y="1203285"/>
                  <a:pt x="881128" y="1183360"/>
                  <a:pt x="874081" y="1164541"/>
                </a:cubicBezTo>
                <a:cubicBezTo>
                  <a:pt x="865625" y="1145723"/>
                  <a:pt x="855760" y="1129118"/>
                  <a:pt x="847304" y="1112513"/>
                </a:cubicBezTo>
                <a:cubicBezTo>
                  <a:pt x="837439" y="1095908"/>
                  <a:pt x="828983" y="1080411"/>
                  <a:pt x="823346" y="1063806"/>
                </a:cubicBezTo>
                <a:cubicBezTo>
                  <a:pt x="817708" y="1048308"/>
                  <a:pt x="814890" y="1031704"/>
                  <a:pt x="817708" y="1013992"/>
                </a:cubicBezTo>
                <a:cubicBezTo>
                  <a:pt x="819118" y="1000708"/>
                  <a:pt x="821936" y="987425"/>
                  <a:pt x="826164" y="975248"/>
                </a:cubicBezTo>
                <a:cubicBezTo>
                  <a:pt x="828983" y="963071"/>
                  <a:pt x="834620" y="950894"/>
                  <a:pt x="840258" y="942038"/>
                </a:cubicBezTo>
                <a:cubicBezTo>
                  <a:pt x="845895" y="932076"/>
                  <a:pt x="852941" y="924327"/>
                  <a:pt x="861397" y="918792"/>
                </a:cubicBezTo>
                <a:cubicBezTo>
                  <a:pt x="869853" y="913257"/>
                  <a:pt x="878309" y="909936"/>
                  <a:pt x="886765" y="909936"/>
                </a:cubicBezTo>
                <a:cubicBezTo>
                  <a:pt x="889584" y="909936"/>
                  <a:pt x="892402" y="909936"/>
                  <a:pt x="895221" y="909936"/>
                </a:cubicBezTo>
                <a:cubicBezTo>
                  <a:pt x="898040" y="911043"/>
                  <a:pt x="902268" y="912150"/>
                  <a:pt x="905086" y="913257"/>
                </a:cubicBezTo>
                <a:cubicBezTo>
                  <a:pt x="907905" y="914364"/>
                  <a:pt x="910724" y="915471"/>
                  <a:pt x="913542" y="917685"/>
                </a:cubicBezTo>
                <a:cubicBezTo>
                  <a:pt x="917770" y="919899"/>
                  <a:pt x="920589" y="922113"/>
                  <a:pt x="923407" y="924327"/>
                </a:cubicBezTo>
                <a:cubicBezTo>
                  <a:pt x="929045" y="928755"/>
                  <a:pt x="934682" y="932076"/>
                  <a:pt x="938910" y="936504"/>
                </a:cubicBezTo>
                <a:cubicBezTo>
                  <a:pt x="944547" y="940932"/>
                  <a:pt x="948775" y="944252"/>
                  <a:pt x="954412" y="948680"/>
                </a:cubicBezTo>
                <a:cubicBezTo>
                  <a:pt x="958640" y="952001"/>
                  <a:pt x="964278" y="955322"/>
                  <a:pt x="968506" y="959750"/>
                </a:cubicBezTo>
                <a:cubicBezTo>
                  <a:pt x="972734" y="963071"/>
                  <a:pt x="976961" y="966392"/>
                  <a:pt x="981189" y="968606"/>
                </a:cubicBezTo>
                <a:cubicBezTo>
                  <a:pt x="967096" y="957536"/>
                  <a:pt x="938910" y="892224"/>
                  <a:pt x="921998" y="800345"/>
                </a:cubicBezTo>
                <a:cubicBezTo>
                  <a:pt x="905086" y="708466"/>
                  <a:pt x="899449" y="590019"/>
                  <a:pt x="930454" y="472680"/>
                </a:cubicBezTo>
                <a:cubicBezTo>
                  <a:pt x="961459" y="355340"/>
                  <a:pt x="1027697" y="239107"/>
                  <a:pt x="1155945" y="150549"/>
                </a:cubicBezTo>
                <a:cubicBezTo>
                  <a:pt x="1251074" y="84961"/>
                  <a:pt x="1380291" y="34939"/>
                  <a:pt x="1554892" y="12627"/>
                </a:cubicBezTo>
                <a:lnTo>
                  <a:pt x="1735453" y="637"/>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139492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8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21" name="Picture Placeholder 20"/>
          <p:cNvSpPr>
            <a:spLocks noGrp="1"/>
          </p:cNvSpPr>
          <p:nvPr>
            <p:ph type="pic" sz="quarter" idx="18" hasCustomPrompt="1"/>
          </p:nvPr>
        </p:nvSpPr>
        <p:spPr>
          <a:xfrm>
            <a:off x="-961" y="4404743"/>
            <a:ext cx="2509327" cy="2452959"/>
          </a:xfrm>
          <a:custGeom>
            <a:avLst/>
            <a:gdLst>
              <a:gd name="connsiteX0" fmla="*/ 629301 w 1881995"/>
              <a:gd name="connsiteY0" fmla="*/ 0 h 1839719"/>
              <a:gd name="connsiteX1" fmla="*/ 1881995 w 1881995"/>
              <a:gd name="connsiteY1" fmla="*/ 1252693 h 1839719"/>
              <a:gd name="connsiteX2" fmla="*/ 1294968 w 1881995"/>
              <a:gd name="connsiteY2" fmla="*/ 1839719 h 1839719"/>
              <a:gd name="connsiteX3" fmla="*/ 0 w 1881995"/>
              <a:gd name="connsiteY3" fmla="*/ 1839719 h 1839719"/>
              <a:gd name="connsiteX4" fmla="*/ 0 w 1881995"/>
              <a:gd name="connsiteY4" fmla="*/ 629301 h 183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95" h="1839719">
                <a:moveTo>
                  <a:pt x="629301" y="0"/>
                </a:moveTo>
                <a:lnTo>
                  <a:pt x="1881995" y="1252693"/>
                </a:lnTo>
                <a:lnTo>
                  <a:pt x="1294968" y="1839719"/>
                </a:lnTo>
                <a:lnTo>
                  <a:pt x="0" y="1839719"/>
                </a:lnTo>
                <a:lnTo>
                  <a:pt x="0" y="629301"/>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067">
                <a:solidFill>
                  <a:schemeClr val="tx1">
                    <a:lumMod val="75000"/>
                    <a:lumOff val="25000"/>
                  </a:schemeClr>
                </a:solidFill>
              </a:defRPr>
            </a:lvl1pPr>
          </a:lstStyle>
          <a:p>
            <a:r>
              <a:rPr lang="en-US" dirty="0"/>
              <a:t>Image Holder</a:t>
            </a:r>
          </a:p>
        </p:txBody>
      </p:sp>
      <p:sp>
        <p:nvSpPr>
          <p:cNvPr id="33" name="Picture Placeholder 32"/>
          <p:cNvSpPr>
            <a:spLocks noGrp="1"/>
          </p:cNvSpPr>
          <p:nvPr>
            <p:ph type="pic" sz="quarter" idx="19" hasCustomPrompt="1"/>
          </p:nvPr>
        </p:nvSpPr>
        <p:spPr>
          <a:xfrm>
            <a:off x="8482133" y="1676057"/>
            <a:ext cx="3709868" cy="4902265"/>
          </a:xfrm>
          <a:custGeom>
            <a:avLst/>
            <a:gdLst>
              <a:gd name="connsiteX0" fmla="*/ 1838352 w 2782401"/>
              <a:gd name="connsiteY0" fmla="*/ 0 h 3676699"/>
              <a:gd name="connsiteX1" fmla="*/ 2782401 w 2782401"/>
              <a:gd name="connsiteY1" fmla="*/ 944049 h 3676699"/>
              <a:gd name="connsiteX2" fmla="*/ 2782401 w 2782401"/>
              <a:gd name="connsiteY2" fmla="*/ 2732651 h 3676699"/>
              <a:gd name="connsiteX3" fmla="*/ 1838352 w 2782401"/>
              <a:gd name="connsiteY3" fmla="*/ 3676699 h 3676699"/>
              <a:gd name="connsiteX4" fmla="*/ 0 w 2782401"/>
              <a:gd name="connsiteY4" fmla="*/ 1838350 h 367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01" h="3676699">
                <a:moveTo>
                  <a:pt x="1838352" y="0"/>
                </a:moveTo>
                <a:lnTo>
                  <a:pt x="2782401" y="944049"/>
                </a:lnTo>
                <a:lnTo>
                  <a:pt x="2782401" y="2732651"/>
                </a:lnTo>
                <a:lnTo>
                  <a:pt x="1838352" y="3676699"/>
                </a:lnTo>
                <a:lnTo>
                  <a:pt x="0" y="1838350"/>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42317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9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39" name="Picture Placeholder 38"/>
          <p:cNvSpPr>
            <a:spLocks noGrp="1"/>
          </p:cNvSpPr>
          <p:nvPr>
            <p:ph type="pic" sz="quarter" idx="13" hasCustomPrompt="1"/>
          </p:nvPr>
        </p:nvSpPr>
        <p:spPr>
          <a:xfrm rot="1109790">
            <a:off x="385073" y="4070329"/>
            <a:ext cx="2686113" cy="1808209"/>
          </a:xfrm>
          <a:custGeom>
            <a:avLst/>
            <a:gdLst>
              <a:gd name="connsiteX0" fmla="*/ 0 w 2014585"/>
              <a:gd name="connsiteY0" fmla="*/ 118473 h 1356157"/>
              <a:gd name="connsiteX1" fmla="*/ 1938961 w 2014585"/>
              <a:gd name="connsiteY1" fmla="*/ 0 h 1356157"/>
              <a:gd name="connsiteX2" fmla="*/ 2014585 w 2014585"/>
              <a:gd name="connsiteY2" fmla="*/ 1237684 h 1356157"/>
              <a:gd name="connsiteX3" fmla="*/ 75624 w 2014585"/>
              <a:gd name="connsiteY3" fmla="*/ 1356157 h 1356157"/>
            </a:gdLst>
            <a:ahLst/>
            <a:cxnLst>
              <a:cxn ang="0">
                <a:pos x="connsiteX0" y="connsiteY0"/>
              </a:cxn>
              <a:cxn ang="0">
                <a:pos x="connsiteX1" y="connsiteY1"/>
              </a:cxn>
              <a:cxn ang="0">
                <a:pos x="connsiteX2" y="connsiteY2"/>
              </a:cxn>
              <a:cxn ang="0">
                <a:pos x="connsiteX3" y="connsiteY3"/>
              </a:cxn>
            </a:cxnLst>
            <a:rect l="l" t="t" r="r" b="b"/>
            <a:pathLst>
              <a:path w="2014585" h="1356157">
                <a:moveTo>
                  <a:pt x="0" y="118473"/>
                </a:moveTo>
                <a:lnTo>
                  <a:pt x="1938961" y="0"/>
                </a:lnTo>
                <a:lnTo>
                  <a:pt x="2014585" y="1237684"/>
                </a:lnTo>
                <a:lnTo>
                  <a:pt x="75624" y="1356157"/>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40" name="Picture Placeholder 39"/>
          <p:cNvSpPr>
            <a:spLocks noGrp="1"/>
          </p:cNvSpPr>
          <p:nvPr>
            <p:ph type="pic" sz="quarter" idx="14" hasCustomPrompt="1"/>
          </p:nvPr>
        </p:nvSpPr>
        <p:spPr>
          <a:xfrm rot="20217248">
            <a:off x="3109059" y="2204581"/>
            <a:ext cx="2796015" cy="1999575"/>
          </a:xfrm>
          <a:custGeom>
            <a:avLst/>
            <a:gdLst>
              <a:gd name="connsiteX0" fmla="*/ 2097011 w 2097011"/>
              <a:gd name="connsiteY0" fmla="*/ 271895 h 1499681"/>
              <a:gd name="connsiteX1" fmla="*/ 1923455 w 2097011"/>
              <a:gd name="connsiteY1" fmla="*/ 1499681 h 1499681"/>
              <a:gd name="connsiteX2" fmla="*/ 0 w 2097011"/>
              <a:gd name="connsiteY2" fmla="*/ 1227786 h 1499681"/>
              <a:gd name="connsiteX3" fmla="*/ 173556 w 2097011"/>
              <a:gd name="connsiteY3" fmla="*/ 0 h 1499681"/>
            </a:gdLst>
            <a:ahLst/>
            <a:cxnLst>
              <a:cxn ang="0">
                <a:pos x="connsiteX0" y="connsiteY0"/>
              </a:cxn>
              <a:cxn ang="0">
                <a:pos x="connsiteX1" y="connsiteY1"/>
              </a:cxn>
              <a:cxn ang="0">
                <a:pos x="connsiteX2" y="connsiteY2"/>
              </a:cxn>
              <a:cxn ang="0">
                <a:pos x="connsiteX3" y="connsiteY3"/>
              </a:cxn>
            </a:cxnLst>
            <a:rect l="l" t="t" r="r" b="b"/>
            <a:pathLst>
              <a:path w="2097011" h="1499681">
                <a:moveTo>
                  <a:pt x="2097011" y="271895"/>
                </a:moveTo>
                <a:lnTo>
                  <a:pt x="1923455" y="1499681"/>
                </a:lnTo>
                <a:lnTo>
                  <a:pt x="0" y="1227786"/>
                </a:lnTo>
                <a:lnTo>
                  <a:pt x="173556" y="0"/>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41" name="Picture Placeholder 40"/>
          <p:cNvSpPr>
            <a:spLocks noGrp="1"/>
          </p:cNvSpPr>
          <p:nvPr>
            <p:ph type="pic" sz="quarter" idx="15" hasCustomPrompt="1"/>
          </p:nvPr>
        </p:nvSpPr>
        <p:spPr>
          <a:xfrm rot="1800000">
            <a:off x="5751751" y="4056236"/>
            <a:ext cx="2590103" cy="1653323"/>
          </a:xfrm>
          <a:custGeom>
            <a:avLst/>
            <a:gdLst>
              <a:gd name="connsiteX0" fmla="*/ 0 w 1942577"/>
              <a:gd name="connsiteY0" fmla="*/ 0 h 1239992"/>
              <a:gd name="connsiteX1" fmla="*/ 1942577 w 1942577"/>
              <a:gd name="connsiteY1" fmla="*/ 0 h 1239992"/>
              <a:gd name="connsiteX2" fmla="*/ 1942577 w 1942577"/>
              <a:gd name="connsiteY2" fmla="*/ 1239992 h 1239992"/>
              <a:gd name="connsiteX3" fmla="*/ 0 w 1942577"/>
              <a:gd name="connsiteY3" fmla="*/ 1239992 h 1239992"/>
            </a:gdLst>
            <a:ahLst/>
            <a:cxnLst>
              <a:cxn ang="0">
                <a:pos x="connsiteX0" y="connsiteY0"/>
              </a:cxn>
              <a:cxn ang="0">
                <a:pos x="connsiteX1" y="connsiteY1"/>
              </a:cxn>
              <a:cxn ang="0">
                <a:pos x="connsiteX2" y="connsiteY2"/>
              </a:cxn>
              <a:cxn ang="0">
                <a:pos x="connsiteX3" y="connsiteY3"/>
              </a:cxn>
            </a:cxnLst>
            <a:rect l="l" t="t" r="r" b="b"/>
            <a:pathLst>
              <a:path w="1942577" h="1239992">
                <a:moveTo>
                  <a:pt x="0" y="0"/>
                </a:moveTo>
                <a:lnTo>
                  <a:pt x="1942577" y="0"/>
                </a:lnTo>
                <a:lnTo>
                  <a:pt x="1942577" y="1239992"/>
                </a:lnTo>
                <a:lnTo>
                  <a:pt x="0" y="1239992"/>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42" name="Picture Placeholder 41"/>
          <p:cNvSpPr>
            <a:spLocks noGrp="1"/>
          </p:cNvSpPr>
          <p:nvPr>
            <p:ph type="pic" sz="quarter" idx="16" hasCustomPrompt="1"/>
          </p:nvPr>
        </p:nvSpPr>
        <p:spPr>
          <a:xfrm rot="20700000">
            <a:off x="8753529" y="2377706"/>
            <a:ext cx="2590103" cy="1653324"/>
          </a:xfrm>
          <a:custGeom>
            <a:avLst/>
            <a:gdLst>
              <a:gd name="connsiteX0" fmla="*/ 1942577 w 1942577"/>
              <a:gd name="connsiteY0" fmla="*/ 0 h 1239993"/>
              <a:gd name="connsiteX1" fmla="*/ 1942577 w 1942577"/>
              <a:gd name="connsiteY1" fmla="*/ 1239993 h 1239993"/>
              <a:gd name="connsiteX2" fmla="*/ 0 w 1942577"/>
              <a:gd name="connsiteY2" fmla="*/ 1239992 h 1239993"/>
              <a:gd name="connsiteX3" fmla="*/ 0 w 1942577"/>
              <a:gd name="connsiteY3" fmla="*/ 0 h 1239993"/>
            </a:gdLst>
            <a:ahLst/>
            <a:cxnLst>
              <a:cxn ang="0">
                <a:pos x="connsiteX0" y="connsiteY0"/>
              </a:cxn>
              <a:cxn ang="0">
                <a:pos x="connsiteX1" y="connsiteY1"/>
              </a:cxn>
              <a:cxn ang="0">
                <a:pos x="connsiteX2" y="connsiteY2"/>
              </a:cxn>
              <a:cxn ang="0">
                <a:pos x="connsiteX3" y="connsiteY3"/>
              </a:cxn>
            </a:cxnLst>
            <a:rect l="l" t="t" r="r" b="b"/>
            <a:pathLst>
              <a:path w="1942577" h="1239993">
                <a:moveTo>
                  <a:pt x="1942577" y="0"/>
                </a:moveTo>
                <a:lnTo>
                  <a:pt x="1942577" y="1239993"/>
                </a:lnTo>
                <a:lnTo>
                  <a:pt x="0" y="1239992"/>
                </a:lnTo>
                <a:lnTo>
                  <a:pt x="0" y="0"/>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4230597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2_S14">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08000" y="3343152"/>
            <a:ext cx="3759200" cy="3032248"/>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11" name="Picture Placeholder 5"/>
          <p:cNvSpPr>
            <a:spLocks noGrp="1"/>
          </p:cNvSpPr>
          <p:nvPr>
            <p:ph type="pic" sz="quarter" idx="12" hasCustomPrompt="1"/>
          </p:nvPr>
        </p:nvSpPr>
        <p:spPr>
          <a:xfrm>
            <a:off x="2997200" y="2108200"/>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solidFill>
              <a:schemeClr val="bg2"/>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2" name="Picture Placeholder 5"/>
          <p:cNvSpPr>
            <a:spLocks noGrp="1"/>
          </p:cNvSpPr>
          <p:nvPr>
            <p:ph type="pic" sz="quarter" idx="13" hasCustomPrompt="1"/>
          </p:nvPr>
        </p:nvSpPr>
        <p:spPr>
          <a:xfrm>
            <a:off x="4064000" y="3860732"/>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solidFill>
              <a:schemeClr val="bg2"/>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071208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3_S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13" name="Picture Placeholder 5"/>
          <p:cNvSpPr>
            <a:spLocks noGrp="1"/>
          </p:cNvSpPr>
          <p:nvPr>
            <p:ph type="pic" sz="quarter" idx="16" hasCustomPrompt="1"/>
          </p:nvPr>
        </p:nvSpPr>
        <p:spPr>
          <a:xfrm>
            <a:off x="6748377" y="4605984"/>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4" name="Picture Placeholder 5"/>
          <p:cNvSpPr>
            <a:spLocks noGrp="1"/>
          </p:cNvSpPr>
          <p:nvPr>
            <p:ph type="pic" sz="quarter" idx="17" hasCustomPrompt="1"/>
          </p:nvPr>
        </p:nvSpPr>
        <p:spPr>
          <a:xfrm>
            <a:off x="5535951" y="2668635"/>
            <a:ext cx="2838027"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5" name="Picture Placeholder 5"/>
          <p:cNvSpPr>
            <a:spLocks noGrp="1"/>
          </p:cNvSpPr>
          <p:nvPr>
            <p:ph type="pic" sz="quarter" idx="18" hasCustomPrompt="1"/>
          </p:nvPr>
        </p:nvSpPr>
        <p:spPr>
          <a:xfrm>
            <a:off x="8018377" y="1669627"/>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6" name="Picture Placeholder 5"/>
          <p:cNvSpPr>
            <a:spLocks noGrp="1"/>
          </p:cNvSpPr>
          <p:nvPr>
            <p:ph type="pic" sz="quarter" idx="19" hasCustomPrompt="1"/>
          </p:nvPr>
        </p:nvSpPr>
        <p:spPr>
          <a:xfrm>
            <a:off x="9125817" y="3422159"/>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85131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84B8-CCF5-41FC-A40A-114871A0E8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6AB858-BE05-4C38-AB4F-4887AC55F8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07D3E1-CC1D-477D-AC59-449809BBE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F729EE-E427-40EE-A5FD-63038DBF0FBA}"/>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6" name="Footer Placeholder 5">
            <a:extLst>
              <a:ext uri="{FF2B5EF4-FFF2-40B4-BE49-F238E27FC236}">
                <a16:creationId xmlns:a16="http://schemas.microsoft.com/office/drawing/2014/main" id="{351AAA3B-DA3C-4C7A-85FC-D35436A912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5924AB-99D9-4C82-8C6D-F29C3743897B}"/>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40432476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4_S14">
    <p:spTree>
      <p:nvGrpSpPr>
        <p:cNvPr id="1" name=""/>
        <p:cNvGrpSpPr/>
        <p:nvPr/>
      </p:nvGrpSpPr>
      <p:grpSpPr>
        <a:xfrm>
          <a:off x="0" y="0"/>
          <a:ext cx="0" cy="0"/>
          <a:chOff x="0" y="0"/>
          <a:chExt cx="0" cy="0"/>
        </a:xfrm>
      </p:grpSpPr>
      <p:sp>
        <p:nvSpPr>
          <p:cNvPr id="16" name="Picture Placeholder 5"/>
          <p:cNvSpPr>
            <a:spLocks noGrp="1"/>
          </p:cNvSpPr>
          <p:nvPr>
            <p:ph type="pic" sz="quarter" idx="19" hasCustomPrompt="1"/>
          </p:nvPr>
        </p:nvSpPr>
        <p:spPr>
          <a:xfrm>
            <a:off x="8128001" y="1938984"/>
            <a:ext cx="3537817"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1" name="Picture Placeholder 5"/>
          <p:cNvSpPr>
            <a:spLocks noGrp="1"/>
          </p:cNvSpPr>
          <p:nvPr>
            <p:ph type="pic" sz="quarter" idx="20" hasCustomPrompt="1"/>
          </p:nvPr>
        </p:nvSpPr>
        <p:spPr>
          <a:xfrm>
            <a:off x="508001" y="1938984"/>
            <a:ext cx="3537817"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13" name="Picture Placeholder 5"/>
          <p:cNvSpPr>
            <a:spLocks noGrp="1"/>
          </p:cNvSpPr>
          <p:nvPr>
            <p:ph type="pic" sz="quarter" idx="16" hasCustomPrompt="1"/>
          </p:nvPr>
        </p:nvSpPr>
        <p:spPr>
          <a:xfrm>
            <a:off x="3555237" y="3835400"/>
            <a:ext cx="5080000" cy="2556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12700">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946045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1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8" name="Picture Placeholder 9"/>
          <p:cNvSpPr>
            <a:spLocks noGrp="1"/>
          </p:cNvSpPr>
          <p:nvPr>
            <p:ph type="pic" sz="quarter" idx="11"/>
          </p:nvPr>
        </p:nvSpPr>
        <p:spPr>
          <a:xfrm>
            <a:off x="1036407" y="2064815"/>
            <a:ext cx="4097104" cy="4097104"/>
          </a:xfrm>
          <a:prstGeom prst="ellipse">
            <a:avLst/>
          </a:prstGeom>
          <a:solidFill>
            <a:schemeClr val="tx1">
              <a:lumMod val="10000"/>
              <a:lumOff val="90000"/>
            </a:schemeClr>
          </a:solidFill>
          <a:ln>
            <a:solidFill>
              <a:schemeClr val="tx1">
                <a:lumMod val="75000"/>
                <a:lumOff val="25000"/>
              </a:schemeClr>
            </a:solidFill>
          </a:ln>
        </p:spPr>
        <p:txBody>
          <a:bodyPr wrap="square" tIns="91440" bIns="100584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3038095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9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94" name="Picture Placeholder 93"/>
          <p:cNvSpPr>
            <a:spLocks noGrp="1"/>
          </p:cNvSpPr>
          <p:nvPr>
            <p:ph type="pic" sz="quarter" idx="26" hasCustomPrompt="1"/>
          </p:nvPr>
        </p:nvSpPr>
        <p:spPr>
          <a:xfrm>
            <a:off x="920146" y="2200908"/>
            <a:ext cx="1817309" cy="1817309"/>
          </a:xfrm>
          <a:custGeom>
            <a:avLst/>
            <a:gdLst>
              <a:gd name="connsiteX0" fmla="*/ 681491 w 1362982"/>
              <a:gd name="connsiteY0" fmla="*/ 0 h 1362982"/>
              <a:gd name="connsiteX1" fmla="*/ 1362982 w 1362982"/>
              <a:gd name="connsiteY1" fmla="*/ 681491 h 1362982"/>
              <a:gd name="connsiteX2" fmla="*/ 681491 w 1362982"/>
              <a:gd name="connsiteY2" fmla="*/ 1362982 h 1362982"/>
              <a:gd name="connsiteX3" fmla="*/ 0 w 1362982"/>
              <a:gd name="connsiteY3" fmla="*/ 681491 h 1362982"/>
              <a:gd name="connsiteX4" fmla="*/ 681491 w 1362982"/>
              <a:gd name="connsiteY4" fmla="*/ 0 h 136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982" h="1362982">
                <a:moveTo>
                  <a:pt x="681491" y="0"/>
                </a:moveTo>
                <a:cubicBezTo>
                  <a:pt x="1057868" y="0"/>
                  <a:pt x="1362982" y="305114"/>
                  <a:pt x="1362982" y="681491"/>
                </a:cubicBezTo>
                <a:cubicBezTo>
                  <a:pt x="1362982" y="1057868"/>
                  <a:pt x="1057868" y="1362982"/>
                  <a:pt x="681491" y="1362982"/>
                </a:cubicBezTo>
                <a:cubicBezTo>
                  <a:pt x="305114" y="1362982"/>
                  <a:pt x="0" y="1057868"/>
                  <a:pt x="0" y="681491"/>
                </a:cubicBezTo>
                <a:cubicBezTo>
                  <a:pt x="0" y="305114"/>
                  <a:pt x="305114" y="0"/>
                  <a:pt x="681491"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6" name="Picture Placeholder 95"/>
          <p:cNvSpPr>
            <a:spLocks noGrp="1"/>
          </p:cNvSpPr>
          <p:nvPr>
            <p:ph type="pic" sz="quarter" idx="27" hasCustomPrompt="1"/>
          </p:nvPr>
        </p:nvSpPr>
        <p:spPr>
          <a:xfrm>
            <a:off x="6335080" y="2182714"/>
            <a:ext cx="2332533" cy="2332533"/>
          </a:xfrm>
          <a:custGeom>
            <a:avLst/>
            <a:gdLst>
              <a:gd name="connsiteX0" fmla="*/ 874700 w 1749400"/>
              <a:gd name="connsiteY0" fmla="*/ 0 h 1749400"/>
              <a:gd name="connsiteX1" fmla="*/ 1749400 w 1749400"/>
              <a:gd name="connsiteY1" fmla="*/ 874700 h 1749400"/>
              <a:gd name="connsiteX2" fmla="*/ 874700 w 1749400"/>
              <a:gd name="connsiteY2" fmla="*/ 1749400 h 1749400"/>
              <a:gd name="connsiteX3" fmla="*/ 0 w 1749400"/>
              <a:gd name="connsiteY3" fmla="*/ 874700 h 1749400"/>
              <a:gd name="connsiteX4" fmla="*/ 874700 w 1749400"/>
              <a:gd name="connsiteY4" fmla="*/ 0 h 17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400" h="1749400">
                <a:moveTo>
                  <a:pt x="874700" y="0"/>
                </a:moveTo>
                <a:cubicBezTo>
                  <a:pt x="1357783" y="0"/>
                  <a:pt x="1749400" y="391617"/>
                  <a:pt x="1749400" y="874700"/>
                </a:cubicBezTo>
                <a:cubicBezTo>
                  <a:pt x="1749400" y="1357783"/>
                  <a:pt x="1357783" y="1749400"/>
                  <a:pt x="874700" y="1749400"/>
                </a:cubicBezTo>
                <a:cubicBezTo>
                  <a:pt x="391617" y="1749400"/>
                  <a:pt x="0" y="1357783"/>
                  <a:pt x="0" y="874700"/>
                </a:cubicBezTo>
                <a:cubicBezTo>
                  <a:pt x="0" y="391617"/>
                  <a:pt x="391617" y="0"/>
                  <a:pt x="874700"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5" name="Picture Placeholder 94"/>
          <p:cNvSpPr>
            <a:spLocks noGrp="1"/>
          </p:cNvSpPr>
          <p:nvPr>
            <p:ph type="pic" sz="quarter" idx="28" hasCustomPrompt="1"/>
          </p:nvPr>
        </p:nvSpPr>
        <p:spPr>
          <a:xfrm>
            <a:off x="3365135" y="3584434"/>
            <a:ext cx="2599877" cy="2599877"/>
          </a:xfrm>
          <a:custGeom>
            <a:avLst/>
            <a:gdLst>
              <a:gd name="connsiteX0" fmla="*/ 1023847 w 2047694"/>
              <a:gd name="connsiteY0" fmla="*/ 0 h 2047694"/>
              <a:gd name="connsiteX1" fmla="*/ 2047694 w 2047694"/>
              <a:gd name="connsiteY1" fmla="*/ 1023847 h 2047694"/>
              <a:gd name="connsiteX2" fmla="*/ 1023847 w 2047694"/>
              <a:gd name="connsiteY2" fmla="*/ 2047694 h 2047694"/>
              <a:gd name="connsiteX3" fmla="*/ 0 w 2047694"/>
              <a:gd name="connsiteY3" fmla="*/ 1023847 h 2047694"/>
              <a:gd name="connsiteX4" fmla="*/ 1023847 w 2047694"/>
              <a:gd name="connsiteY4" fmla="*/ 0 h 204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694" h="2047694">
                <a:moveTo>
                  <a:pt x="1023847" y="0"/>
                </a:moveTo>
                <a:cubicBezTo>
                  <a:pt x="1589302" y="0"/>
                  <a:pt x="2047694" y="458392"/>
                  <a:pt x="2047694" y="1023847"/>
                </a:cubicBezTo>
                <a:cubicBezTo>
                  <a:pt x="2047694" y="1589302"/>
                  <a:pt x="1589302" y="2047694"/>
                  <a:pt x="1023847" y="2047694"/>
                </a:cubicBezTo>
                <a:cubicBezTo>
                  <a:pt x="458392" y="2047694"/>
                  <a:pt x="0" y="1589302"/>
                  <a:pt x="0" y="1023847"/>
                </a:cubicBezTo>
                <a:cubicBezTo>
                  <a:pt x="0" y="458392"/>
                  <a:pt x="458392" y="0"/>
                  <a:pt x="1023847"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7" name="Picture Placeholder 96"/>
          <p:cNvSpPr>
            <a:spLocks noGrp="1"/>
          </p:cNvSpPr>
          <p:nvPr>
            <p:ph type="pic" sz="quarter" idx="29" hasCustomPrompt="1"/>
          </p:nvPr>
        </p:nvSpPr>
        <p:spPr>
          <a:xfrm>
            <a:off x="9331904" y="4370636"/>
            <a:ext cx="2011429" cy="2011429"/>
          </a:xfrm>
          <a:custGeom>
            <a:avLst/>
            <a:gdLst>
              <a:gd name="connsiteX0" fmla="*/ 754286 w 1508572"/>
              <a:gd name="connsiteY0" fmla="*/ 0 h 1508572"/>
              <a:gd name="connsiteX1" fmla="*/ 1508572 w 1508572"/>
              <a:gd name="connsiteY1" fmla="*/ 754286 h 1508572"/>
              <a:gd name="connsiteX2" fmla="*/ 754286 w 1508572"/>
              <a:gd name="connsiteY2" fmla="*/ 1508572 h 1508572"/>
              <a:gd name="connsiteX3" fmla="*/ 0 w 1508572"/>
              <a:gd name="connsiteY3" fmla="*/ 754286 h 1508572"/>
              <a:gd name="connsiteX4" fmla="*/ 754286 w 1508572"/>
              <a:gd name="connsiteY4" fmla="*/ 0 h 150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572" h="1508572">
                <a:moveTo>
                  <a:pt x="754286" y="0"/>
                </a:moveTo>
                <a:cubicBezTo>
                  <a:pt x="1170867" y="0"/>
                  <a:pt x="1508572" y="337705"/>
                  <a:pt x="1508572" y="754286"/>
                </a:cubicBezTo>
                <a:cubicBezTo>
                  <a:pt x="1508572" y="1170867"/>
                  <a:pt x="1170867" y="1508572"/>
                  <a:pt x="754286" y="1508572"/>
                </a:cubicBezTo>
                <a:cubicBezTo>
                  <a:pt x="337705" y="1508572"/>
                  <a:pt x="0" y="1170867"/>
                  <a:pt x="0" y="754286"/>
                </a:cubicBezTo>
                <a:cubicBezTo>
                  <a:pt x="0" y="337705"/>
                  <a:pt x="337705" y="0"/>
                  <a:pt x="754286"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8876525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0_S14">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grpSp>
        <p:nvGrpSpPr>
          <p:cNvPr id="9" name="Group 8"/>
          <p:cNvGrpSpPr/>
          <p:nvPr/>
        </p:nvGrpSpPr>
        <p:grpSpPr>
          <a:xfrm>
            <a:off x="1052631" y="1593600"/>
            <a:ext cx="10086739" cy="5019216"/>
            <a:chOff x="874886" y="1276350"/>
            <a:chExt cx="7335877" cy="3650376"/>
          </a:xfrm>
          <a:solidFill>
            <a:schemeClr val="bg1">
              <a:alpha val="50000"/>
            </a:schemeClr>
          </a:solidFill>
        </p:grpSpPr>
        <p:grpSp>
          <p:nvGrpSpPr>
            <p:cNvPr id="10" name="Group 341"/>
            <p:cNvGrpSpPr/>
            <p:nvPr/>
          </p:nvGrpSpPr>
          <p:grpSpPr>
            <a:xfrm>
              <a:off x="3989287" y="2800445"/>
              <a:ext cx="1399363" cy="1565023"/>
              <a:chOff x="4097338" y="2217738"/>
              <a:chExt cx="1139825" cy="1274763"/>
            </a:xfrm>
            <a:grpFill/>
          </p:grpSpPr>
          <p:sp>
            <p:nvSpPr>
              <p:cNvPr id="186"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7"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1" name="Group 10"/>
            <p:cNvGrpSpPr/>
            <p:nvPr/>
          </p:nvGrpSpPr>
          <p:grpSpPr>
            <a:xfrm>
              <a:off x="874886" y="1276350"/>
              <a:ext cx="3180780" cy="1832003"/>
              <a:chOff x="893725" y="1200132"/>
              <a:chExt cx="3180780" cy="1832003"/>
            </a:xfrm>
            <a:grpFill/>
          </p:grpSpPr>
          <p:sp>
            <p:nvSpPr>
              <p:cNvPr id="134"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5"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6"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7"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8"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9"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0"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1"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2"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3"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4"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5"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6"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7"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8"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9"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0"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1"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2"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3"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4"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5"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6"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7"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8"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9"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0"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1"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2"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3"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4"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5"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6"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7"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8"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9"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0"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1"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2"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3"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4"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5"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6"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7"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8"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9"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0"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1"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2"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3"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4"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5"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2" name="Group 345"/>
            <p:cNvGrpSpPr/>
            <p:nvPr/>
          </p:nvGrpSpPr>
          <p:grpSpPr>
            <a:xfrm>
              <a:off x="4108191" y="1434241"/>
              <a:ext cx="843905" cy="1418862"/>
              <a:chOff x="4219575" y="1089025"/>
              <a:chExt cx="687388" cy="1155701"/>
            </a:xfrm>
            <a:grpFill/>
          </p:grpSpPr>
          <p:sp>
            <p:nvSpPr>
              <p:cNvPr id="119"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120" name="Group 343"/>
              <p:cNvGrpSpPr/>
              <p:nvPr/>
            </p:nvGrpSpPr>
            <p:grpSpPr>
              <a:xfrm>
                <a:off x="4219575" y="1089025"/>
                <a:ext cx="687388" cy="1155701"/>
                <a:chOff x="4219575" y="1089025"/>
                <a:chExt cx="687388" cy="1155701"/>
              </a:xfrm>
              <a:grpFill/>
            </p:grpSpPr>
            <p:sp>
              <p:nvSpPr>
                <p:cNvPr id="121"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2"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3"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4"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5"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6"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7"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8"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9"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0"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1"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2"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3"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3" name="Group 363"/>
            <p:cNvGrpSpPr/>
            <p:nvPr/>
          </p:nvGrpSpPr>
          <p:grpSpPr>
            <a:xfrm>
              <a:off x="6632111" y="3632658"/>
              <a:ext cx="1186925" cy="1036850"/>
              <a:chOff x="6275388" y="2879725"/>
              <a:chExt cx="966788" cy="844551"/>
            </a:xfrm>
            <a:grpFill/>
          </p:grpSpPr>
          <p:sp>
            <p:nvSpPr>
              <p:cNvPr id="101"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102" name="Group 361"/>
              <p:cNvGrpSpPr/>
              <p:nvPr/>
            </p:nvGrpSpPr>
            <p:grpSpPr>
              <a:xfrm>
                <a:off x="6275388" y="2917825"/>
                <a:ext cx="966788" cy="806451"/>
                <a:chOff x="6275388" y="2917825"/>
                <a:chExt cx="966788" cy="806451"/>
              </a:xfrm>
              <a:grpFill/>
            </p:grpSpPr>
            <p:sp>
              <p:nvSpPr>
                <p:cNvPr id="103"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4"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5"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6"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7"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8"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9"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0"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1"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2"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3"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4"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5"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6"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7"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8"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4" name="Group 383"/>
            <p:cNvGrpSpPr/>
            <p:nvPr/>
          </p:nvGrpSpPr>
          <p:grpSpPr>
            <a:xfrm>
              <a:off x="4714312" y="1371869"/>
              <a:ext cx="3496451" cy="2471292"/>
              <a:chOff x="4713288" y="1038225"/>
              <a:chExt cx="2847975" cy="2012950"/>
            </a:xfrm>
            <a:grpFill/>
          </p:grpSpPr>
          <p:sp>
            <p:nvSpPr>
              <p:cNvPr id="30"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7"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8"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9"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0"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1"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2"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3"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4"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5"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6"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7"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8"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9"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0"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1"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2"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3"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4"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5"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6"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7"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8"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9"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0"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1"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2"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3"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4"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5"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6"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7"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8"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9"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0"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1"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2"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3"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4"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5"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6"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7"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8"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9"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0"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1"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2"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3"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4"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5"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6"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7"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8"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9"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0"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1"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2"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3"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8"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9"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0"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5" name="Group 14"/>
            <p:cNvGrpSpPr/>
            <p:nvPr/>
          </p:nvGrpSpPr>
          <p:grpSpPr>
            <a:xfrm>
              <a:off x="1907860" y="2938794"/>
              <a:ext cx="1697534" cy="1987932"/>
              <a:chOff x="1926699" y="2862576"/>
              <a:chExt cx="1697534" cy="1987932"/>
            </a:xfrm>
            <a:grpFill/>
          </p:grpSpPr>
          <p:grpSp>
            <p:nvGrpSpPr>
              <p:cNvPr id="16" name="Group 274"/>
              <p:cNvGrpSpPr/>
              <p:nvPr/>
            </p:nvGrpSpPr>
            <p:grpSpPr>
              <a:xfrm>
                <a:off x="2667282" y="3304994"/>
                <a:ext cx="956951" cy="1545514"/>
                <a:chOff x="3030538" y="2674938"/>
                <a:chExt cx="779463" cy="1258888"/>
              </a:xfrm>
              <a:grpFill/>
            </p:grpSpPr>
            <p:sp>
              <p:nvSpPr>
                <p:cNvPr id="28"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17"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9"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rtl="0">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rtl="0">
              <a:defRPr sz="4800">
                <a:solidFill>
                  <a:schemeClr val="tx1">
                    <a:lumMod val="75000"/>
                    <a:lumOff val="25000"/>
                  </a:schemeClr>
                </a:solidFill>
              </a:defRPr>
            </a:lvl1pPr>
          </a:lstStyle>
          <a:p>
            <a:r>
              <a:rPr lang="en-US"/>
              <a:t>Click to edit Master title style</a:t>
            </a:r>
            <a:endParaRPr lang="en-US" dirty="0"/>
          </a:p>
        </p:txBody>
      </p:sp>
      <p:sp>
        <p:nvSpPr>
          <p:cNvPr id="94" name="Picture Placeholder 93"/>
          <p:cNvSpPr>
            <a:spLocks noGrp="1"/>
          </p:cNvSpPr>
          <p:nvPr>
            <p:ph type="pic" sz="quarter" idx="26" hasCustomPrompt="1"/>
          </p:nvPr>
        </p:nvSpPr>
        <p:spPr>
          <a:xfrm>
            <a:off x="920146" y="2200908"/>
            <a:ext cx="1817309" cy="1817309"/>
          </a:xfrm>
          <a:custGeom>
            <a:avLst/>
            <a:gdLst>
              <a:gd name="connsiteX0" fmla="*/ 681491 w 1362982"/>
              <a:gd name="connsiteY0" fmla="*/ 0 h 1362982"/>
              <a:gd name="connsiteX1" fmla="*/ 1362982 w 1362982"/>
              <a:gd name="connsiteY1" fmla="*/ 681491 h 1362982"/>
              <a:gd name="connsiteX2" fmla="*/ 681491 w 1362982"/>
              <a:gd name="connsiteY2" fmla="*/ 1362982 h 1362982"/>
              <a:gd name="connsiteX3" fmla="*/ 0 w 1362982"/>
              <a:gd name="connsiteY3" fmla="*/ 681491 h 1362982"/>
              <a:gd name="connsiteX4" fmla="*/ 681491 w 1362982"/>
              <a:gd name="connsiteY4" fmla="*/ 0 h 136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982" h="1362982">
                <a:moveTo>
                  <a:pt x="681491" y="0"/>
                </a:moveTo>
                <a:cubicBezTo>
                  <a:pt x="1057868" y="0"/>
                  <a:pt x="1362982" y="305114"/>
                  <a:pt x="1362982" y="681491"/>
                </a:cubicBezTo>
                <a:cubicBezTo>
                  <a:pt x="1362982" y="1057868"/>
                  <a:pt x="1057868" y="1362982"/>
                  <a:pt x="681491" y="1362982"/>
                </a:cubicBezTo>
                <a:cubicBezTo>
                  <a:pt x="305114" y="1362982"/>
                  <a:pt x="0" y="1057868"/>
                  <a:pt x="0" y="681491"/>
                </a:cubicBezTo>
                <a:cubicBezTo>
                  <a:pt x="0" y="305114"/>
                  <a:pt x="305114" y="0"/>
                  <a:pt x="681491"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6" name="Picture Placeholder 95"/>
          <p:cNvSpPr>
            <a:spLocks noGrp="1"/>
          </p:cNvSpPr>
          <p:nvPr>
            <p:ph type="pic" sz="quarter" idx="27" hasCustomPrompt="1"/>
          </p:nvPr>
        </p:nvSpPr>
        <p:spPr>
          <a:xfrm>
            <a:off x="6335080" y="2182714"/>
            <a:ext cx="2332533" cy="2332533"/>
          </a:xfrm>
          <a:custGeom>
            <a:avLst/>
            <a:gdLst>
              <a:gd name="connsiteX0" fmla="*/ 874700 w 1749400"/>
              <a:gd name="connsiteY0" fmla="*/ 0 h 1749400"/>
              <a:gd name="connsiteX1" fmla="*/ 1749400 w 1749400"/>
              <a:gd name="connsiteY1" fmla="*/ 874700 h 1749400"/>
              <a:gd name="connsiteX2" fmla="*/ 874700 w 1749400"/>
              <a:gd name="connsiteY2" fmla="*/ 1749400 h 1749400"/>
              <a:gd name="connsiteX3" fmla="*/ 0 w 1749400"/>
              <a:gd name="connsiteY3" fmla="*/ 874700 h 1749400"/>
              <a:gd name="connsiteX4" fmla="*/ 874700 w 1749400"/>
              <a:gd name="connsiteY4" fmla="*/ 0 h 17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400" h="1749400">
                <a:moveTo>
                  <a:pt x="874700" y="0"/>
                </a:moveTo>
                <a:cubicBezTo>
                  <a:pt x="1357783" y="0"/>
                  <a:pt x="1749400" y="391617"/>
                  <a:pt x="1749400" y="874700"/>
                </a:cubicBezTo>
                <a:cubicBezTo>
                  <a:pt x="1749400" y="1357783"/>
                  <a:pt x="1357783" y="1749400"/>
                  <a:pt x="874700" y="1749400"/>
                </a:cubicBezTo>
                <a:cubicBezTo>
                  <a:pt x="391617" y="1749400"/>
                  <a:pt x="0" y="1357783"/>
                  <a:pt x="0" y="874700"/>
                </a:cubicBezTo>
                <a:cubicBezTo>
                  <a:pt x="0" y="391617"/>
                  <a:pt x="391617" y="0"/>
                  <a:pt x="874700"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5" name="Picture Placeholder 94"/>
          <p:cNvSpPr>
            <a:spLocks noGrp="1"/>
          </p:cNvSpPr>
          <p:nvPr>
            <p:ph type="pic" sz="quarter" idx="28" hasCustomPrompt="1"/>
          </p:nvPr>
        </p:nvSpPr>
        <p:spPr>
          <a:xfrm>
            <a:off x="3365135" y="3584434"/>
            <a:ext cx="2599877" cy="2599877"/>
          </a:xfrm>
          <a:custGeom>
            <a:avLst/>
            <a:gdLst>
              <a:gd name="connsiteX0" fmla="*/ 1023847 w 2047694"/>
              <a:gd name="connsiteY0" fmla="*/ 0 h 2047694"/>
              <a:gd name="connsiteX1" fmla="*/ 2047694 w 2047694"/>
              <a:gd name="connsiteY1" fmla="*/ 1023847 h 2047694"/>
              <a:gd name="connsiteX2" fmla="*/ 1023847 w 2047694"/>
              <a:gd name="connsiteY2" fmla="*/ 2047694 h 2047694"/>
              <a:gd name="connsiteX3" fmla="*/ 0 w 2047694"/>
              <a:gd name="connsiteY3" fmla="*/ 1023847 h 2047694"/>
              <a:gd name="connsiteX4" fmla="*/ 1023847 w 2047694"/>
              <a:gd name="connsiteY4" fmla="*/ 0 h 204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694" h="2047694">
                <a:moveTo>
                  <a:pt x="1023847" y="0"/>
                </a:moveTo>
                <a:cubicBezTo>
                  <a:pt x="1589302" y="0"/>
                  <a:pt x="2047694" y="458392"/>
                  <a:pt x="2047694" y="1023847"/>
                </a:cubicBezTo>
                <a:cubicBezTo>
                  <a:pt x="2047694" y="1589302"/>
                  <a:pt x="1589302" y="2047694"/>
                  <a:pt x="1023847" y="2047694"/>
                </a:cubicBezTo>
                <a:cubicBezTo>
                  <a:pt x="458392" y="2047694"/>
                  <a:pt x="0" y="1589302"/>
                  <a:pt x="0" y="1023847"/>
                </a:cubicBezTo>
                <a:cubicBezTo>
                  <a:pt x="0" y="458392"/>
                  <a:pt x="458392" y="0"/>
                  <a:pt x="1023847"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7" name="Picture Placeholder 96"/>
          <p:cNvSpPr>
            <a:spLocks noGrp="1"/>
          </p:cNvSpPr>
          <p:nvPr>
            <p:ph type="pic" sz="quarter" idx="29" hasCustomPrompt="1"/>
          </p:nvPr>
        </p:nvSpPr>
        <p:spPr>
          <a:xfrm>
            <a:off x="9331904" y="4370636"/>
            <a:ext cx="2011429" cy="2011429"/>
          </a:xfrm>
          <a:custGeom>
            <a:avLst/>
            <a:gdLst>
              <a:gd name="connsiteX0" fmla="*/ 754286 w 1508572"/>
              <a:gd name="connsiteY0" fmla="*/ 0 h 1508572"/>
              <a:gd name="connsiteX1" fmla="*/ 1508572 w 1508572"/>
              <a:gd name="connsiteY1" fmla="*/ 754286 h 1508572"/>
              <a:gd name="connsiteX2" fmla="*/ 754286 w 1508572"/>
              <a:gd name="connsiteY2" fmla="*/ 1508572 h 1508572"/>
              <a:gd name="connsiteX3" fmla="*/ 0 w 1508572"/>
              <a:gd name="connsiteY3" fmla="*/ 754286 h 1508572"/>
              <a:gd name="connsiteX4" fmla="*/ 754286 w 1508572"/>
              <a:gd name="connsiteY4" fmla="*/ 0 h 150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572" h="1508572">
                <a:moveTo>
                  <a:pt x="754286" y="0"/>
                </a:moveTo>
                <a:cubicBezTo>
                  <a:pt x="1170867" y="0"/>
                  <a:pt x="1508572" y="337705"/>
                  <a:pt x="1508572" y="754286"/>
                </a:cubicBezTo>
                <a:cubicBezTo>
                  <a:pt x="1508572" y="1170867"/>
                  <a:pt x="1170867" y="1508572"/>
                  <a:pt x="754286" y="1508572"/>
                </a:cubicBezTo>
                <a:cubicBezTo>
                  <a:pt x="337705" y="1508572"/>
                  <a:pt x="0" y="1170867"/>
                  <a:pt x="0" y="754286"/>
                </a:cubicBezTo>
                <a:cubicBezTo>
                  <a:pt x="0" y="337705"/>
                  <a:pt x="337705" y="0"/>
                  <a:pt x="754286"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370342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_S38">
    <p:spTree>
      <p:nvGrpSpPr>
        <p:cNvPr id="1" name=""/>
        <p:cNvGrpSpPr/>
        <p:nvPr/>
      </p:nvGrpSpPr>
      <p:grpSpPr>
        <a:xfrm>
          <a:off x="0" y="0"/>
          <a:ext cx="0" cy="0"/>
          <a:chOff x="0" y="0"/>
          <a:chExt cx="0" cy="0"/>
        </a:xfrm>
      </p:grpSpPr>
      <p:sp>
        <p:nvSpPr>
          <p:cNvPr id="16" name="Picture Placeholder 7"/>
          <p:cNvSpPr>
            <a:spLocks noGrp="1"/>
          </p:cNvSpPr>
          <p:nvPr>
            <p:ph type="pic" sz="quarter" idx="31" hasCustomPrompt="1"/>
          </p:nvPr>
        </p:nvSpPr>
        <p:spPr>
          <a:xfrm>
            <a:off x="6498256" y="1956463"/>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14" name="Picture Placeholder 7"/>
          <p:cNvSpPr>
            <a:spLocks noGrp="1"/>
          </p:cNvSpPr>
          <p:nvPr>
            <p:ph type="pic" sz="quarter" idx="19" hasCustomPrompt="1"/>
          </p:nvPr>
        </p:nvSpPr>
        <p:spPr>
          <a:xfrm>
            <a:off x="508000" y="1956463"/>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5" name="Picture Placeholder 7"/>
          <p:cNvSpPr>
            <a:spLocks noGrp="1"/>
          </p:cNvSpPr>
          <p:nvPr>
            <p:ph type="pic" sz="quarter" idx="30" hasCustomPrompt="1"/>
          </p:nvPr>
        </p:nvSpPr>
        <p:spPr>
          <a:xfrm>
            <a:off x="9493383" y="3910216"/>
            <a:ext cx="2172435" cy="2369152"/>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7" name="Picture Placeholder 7"/>
          <p:cNvSpPr>
            <a:spLocks noGrp="1"/>
          </p:cNvSpPr>
          <p:nvPr>
            <p:ph type="pic" sz="quarter" idx="32" hasCustomPrompt="1"/>
          </p:nvPr>
        </p:nvSpPr>
        <p:spPr>
          <a:xfrm>
            <a:off x="3503128" y="3909192"/>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7777153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8_S38">
    <p:spTree>
      <p:nvGrpSpPr>
        <p:cNvPr id="1" name=""/>
        <p:cNvGrpSpPr/>
        <p:nvPr/>
      </p:nvGrpSpPr>
      <p:grpSpPr>
        <a:xfrm>
          <a:off x="0" y="0"/>
          <a:ext cx="0" cy="0"/>
          <a:chOff x="0" y="0"/>
          <a:chExt cx="0" cy="0"/>
        </a:xfrm>
      </p:grpSpPr>
      <p:sp>
        <p:nvSpPr>
          <p:cNvPr id="190" name="Rectangle 189"/>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grpSp>
        <p:nvGrpSpPr>
          <p:cNvPr id="191" name="Group 190"/>
          <p:cNvGrpSpPr/>
          <p:nvPr/>
        </p:nvGrpSpPr>
        <p:grpSpPr>
          <a:xfrm>
            <a:off x="1052631" y="1593600"/>
            <a:ext cx="10086739" cy="5019216"/>
            <a:chOff x="874886" y="1276350"/>
            <a:chExt cx="7335877" cy="3650376"/>
          </a:xfrm>
          <a:solidFill>
            <a:schemeClr val="bg1">
              <a:alpha val="50000"/>
            </a:schemeClr>
          </a:solidFill>
        </p:grpSpPr>
        <p:grpSp>
          <p:nvGrpSpPr>
            <p:cNvPr id="192" name="Group 341"/>
            <p:cNvGrpSpPr/>
            <p:nvPr/>
          </p:nvGrpSpPr>
          <p:grpSpPr>
            <a:xfrm>
              <a:off x="3989287" y="2800445"/>
              <a:ext cx="1399363" cy="1565023"/>
              <a:chOff x="4097338" y="2217738"/>
              <a:chExt cx="1139825" cy="1274763"/>
            </a:xfrm>
            <a:grpFill/>
          </p:grpSpPr>
          <p:sp>
            <p:nvSpPr>
              <p:cNvPr id="364"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5"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3" name="Group 192"/>
            <p:cNvGrpSpPr/>
            <p:nvPr/>
          </p:nvGrpSpPr>
          <p:grpSpPr>
            <a:xfrm>
              <a:off x="874886" y="1276350"/>
              <a:ext cx="3180780" cy="1832003"/>
              <a:chOff x="893725" y="1200132"/>
              <a:chExt cx="3180780" cy="1832003"/>
            </a:xfrm>
            <a:grpFill/>
          </p:grpSpPr>
          <p:sp>
            <p:nvSpPr>
              <p:cNvPr id="312"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3"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4"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5"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6"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7"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8"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9"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0"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1"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2"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3"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4"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5"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6"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7"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8"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9"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0"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1"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2"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3"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4"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5"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6"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7"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8"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9"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0"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1"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2"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3"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4"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5"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6"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7"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8"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9"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0"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1"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2"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3"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4"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5"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6"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7"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8"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9"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0"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1"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2"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3"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4" name="Group 345"/>
            <p:cNvGrpSpPr/>
            <p:nvPr/>
          </p:nvGrpSpPr>
          <p:grpSpPr>
            <a:xfrm>
              <a:off x="4108191" y="1434241"/>
              <a:ext cx="843905" cy="1418862"/>
              <a:chOff x="4219575" y="1089025"/>
              <a:chExt cx="687388" cy="1155701"/>
            </a:xfrm>
            <a:grpFill/>
          </p:grpSpPr>
          <p:sp>
            <p:nvSpPr>
              <p:cNvPr id="297"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98" name="Group 343"/>
              <p:cNvGrpSpPr/>
              <p:nvPr/>
            </p:nvGrpSpPr>
            <p:grpSpPr>
              <a:xfrm>
                <a:off x="4219575" y="1089025"/>
                <a:ext cx="687388" cy="1155701"/>
                <a:chOff x="4219575" y="1089025"/>
                <a:chExt cx="687388" cy="1155701"/>
              </a:xfrm>
              <a:grpFill/>
            </p:grpSpPr>
            <p:sp>
              <p:nvSpPr>
                <p:cNvPr id="299"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0"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1"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2"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3"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4"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5"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6"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7"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8"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9"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0"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1"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5" name="Group 363"/>
            <p:cNvGrpSpPr/>
            <p:nvPr/>
          </p:nvGrpSpPr>
          <p:grpSpPr>
            <a:xfrm>
              <a:off x="6632111" y="3632658"/>
              <a:ext cx="1186925" cy="1036850"/>
              <a:chOff x="6275388" y="2879725"/>
              <a:chExt cx="966788" cy="844551"/>
            </a:xfrm>
            <a:grpFill/>
          </p:grpSpPr>
          <p:sp>
            <p:nvSpPr>
              <p:cNvPr id="279"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80" name="Group 361"/>
              <p:cNvGrpSpPr/>
              <p:nvPr/>
            </p:nvGrpSpPr>
            <p:grpSpPr>
              <a:xfrm>
                <a:off x="6275388" y="2917825"/>
                <a:ext cx="966788" cy="806451"/>
                <a:chOff x="6275388" y="2917825"/>
                <a:chExt cx="966788" cy="806451"/>
              </a:xfrm>
              <a:grpFill/>
            </p:grpSpPr>
            <p:sp>
              <p:nvSpPr>
                <p:cNvPr id="281"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2"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3"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4"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5"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6"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7"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8"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9"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0"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1"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2"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3"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4"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5"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6"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6" name="Group 383"/>
            <p:cNvGrpSpPr/>
            <p:nvPr/>
          </p:nvGrpSpPr>
          <p:grpSpPr>
            <a:xfrm>
              <a:off x="4714312" y="1371869"/>
              <a:ext cx="3496451" cy="2471292"/>
              <a:chOff x="4713288" y="1038225"/>
              <a:chExt cx="2847975" cy="2012950"/>
            </a:xfrm>
            <a:grpFill/>
          </p:grpSpPr>
          <p:sp>
            <p:nvSpPr>
              <p:cNvPr id="212"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3"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4"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5"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6"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7"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8"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9"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0"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1"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2"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3"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4"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5"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6"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7"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8"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9"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0"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1"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2"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3"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4"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5"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6"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7"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8"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9"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0"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1"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2"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3"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4"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5"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6"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7"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8"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9"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0"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1"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2"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3"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4"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5"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6"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7"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8"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9"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0"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1"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2"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3"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4"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5"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6"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7"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8"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9"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0"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1"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2"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3"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4"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5"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6"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7"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8"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7" name="Group 196"/>
            <p:cNvGrpSpPr/>
            <p:nvPr/>
          </p:nvGrpSpPr>
          <p:grpSpPr>
            <a:xfrm>
              <a:off x="1907860" y="2938794"/>
              <a:ext cx="1697534" cy="1987932"/>
              <a:chOff x="1926699" y="2862576"/>
              <a:chExt cx="1697534" cy="1987932"/>
            </a:xfrm>
            <a:grpFill/>
          </p:grpSpPr>
          <p:grpSp>
            <p:nvGrpSpPr>
              <p:cNvPr id="198" name="Group 274"/>
              <p:cNvGrpSpPr/>
              <p:nvPr/>
            </p:nvGrpSpPr>
            <p:grpSpPr>
              <a:xfrm>
                <a:off x="2667282" y="3304994"/>
                <a:ext cx="956951" cy="1545514"/>
                <a:chOff x="3030538" y="2674938"/>
                <a:chExt cx="779463" cy="1258888"/>
              </a:xfrm>
              <a:grpFill/>
            </p:grpSpPr>
            <p:sp>
              <p:nvSpPr>
                <p:cNvPr id="210"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1"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199"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0"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1"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2"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3"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4"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5"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6"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7"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8"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9"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75000"/>
                    <a:lumOff val="25000"/>
                  </a:schemeClr>
                </a:solidFill>
              </a:defRPr>
            </a:lvl1pPr>
          </a:lstStyle>
          <a:p>
            <a:r>
              <a:rPr lang="en-US"/>
              <a:t>Click to edit Master title style</a:t>
            </a:r>
            <a:endParaRPr lang="en-US" dirty="0"/>
          </a:p>
        </p:txBody>
      </p:sp>
      <p:sp>
        <p:nvSpPr>
          <p:cNvPr id="366" name="Picture Placeholder 7"/>
          <p:cNvSpPr>
            <a:spLocks noGrp="1"/>
          </p:cNvSpPr>
          <p:nvPr>
            <p:ph type="pic" sz="quarter" idx="31" hasCustomPrompt="1"/>
          </p:nvPr>
        </p:nvSpPr>
        <p:spPr>
          <a:xfrm>
            <a:off x="6498256" y="1956463"/>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367" name="Picture Placeholder 7"/>
          <p:cNvSpPr>
            <a:spLocks noGrp="1"/>
          </p:cNvSpPr>
          <p:nvPr>
            <p:ph type="pic" sz="quarter" idx="19" hasCustomPrompt="1"/>
          </p:nvPr>
        </p:nvSpPr>
        <p:spPr>
          <a:xfrm>
            <a:off x="508000" y="1956463"/>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368" name="Picture Placeholder 7"/>
          <p:cNvSpPr>
            <a:spLocks noGrp="1"/>
          </p:cNvSpPr>
          <p:nvPr>
            <p:ph type="pic" sz="quarter" idx="30" hasCustomPrompt="1"/>
          </p:nvPr>
        </p:nvSpPr>
        <p:spPr>
          <a:xfrm>
            <a:off x="9493383" y="3910216"/>
            <a:ext cx="2172435" cy="2369152"/>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369" name="Picture Placeholder 7"/>
          <p:cNvSpPr>
            <a:spLocks noGrp="1"/>
          </p:cNvSpPr>
          <p:nvPr>
            <p:ph type="pic" sz="quarter" idx="32" hasCustomPrompt="1"/>
          </p:nvPr>
        </p:nvSpPr>
        <p:spPr>
          <a:xfrm>
            <a:off x="3503128" y="3909192"/>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2837325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6_S38">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20" name="Picture Placeholder 7"/>
          <p:cNvSpPr>
            <a:spLocks noGrp="1"/>
          </p:cNvSpPr>
          <p:nvPr>
            <p:ph type="pic" sz="quarter" idx="19" hasCustomPrompt="1"/>
          </p:nvPr>
        </p:nvSpPr>
        <p:spPr>
          <a:xfrm>
            <a:off x="508000" y="3963805"/>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21" name="Picture Placeholder 7"/>
          <p:cNvSpPr>
            <a:spLocks noGrp="1"/>
          </p:cNvSpPr>
          <p:nvPr>
            <p:ph type="pic" sz="quarter" idx="37" hasCustomPrompt="1"/>
          </p:nvPr>
        </p:nvSpPr>
        <p:spPr>
          <a:xfrm>
            <a:off x="9491417" y="1923940"/>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22" name="Picture Placeholder 7"/>
          <p:cNvSpPr>
            <a:spLocks noGrp="1"/>
          </p:cNvSpPr>
          <p:nvPr>
            <p:ph type="pic" sz="quarter" idx="38" hasCustomPrompt="1"/>
          </p:nvPr>
        </p:nvSpPr>
        <p:spPr>
          <a:xfrm>
            <a:off x="3502472" y="1923940"/>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23" name="Picture Placeholder 7"/>
          <p:cNvSpPr>
            <a:spLocks noGrp="1"/>
          </p:cNvSpPr>
          <p:nvPr>
            <p:ph type="pic" sz="quarter" idx="39" hasCustomPrompt="1"/>
          </p:nvPr>
        </p:nvSpPr>
        <p:spPr>
          <a:xfrm>
            <a:off x="6496944" y="3963805"/>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3908235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7_S38">
    <p:spTree>
      <p:nvGrpSpPr>
        <p:cNvPr id="1" name=""/>
        <p:cNvGrpSpPr/>
        <p:nvPr/>
      </p:nvGrpSpPr>
      <p:grpSpPr>
        <a:xfrm>
          <a:off x="0" y="0"/>
          <a:ext cx="0" cy="0"/>
          <a:chOff x="0" y="0"/>
          <a:chExt cx="0" cy="0"/>
        </a:xfrm>
      </p:grpSpPr>
      <p:sp>
        <p:nvSpPr>
          <p:cNvPr id="194" name="Rectangle 193"/>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grpSp>
        <p:nvGrpSpPr>
          <p:cNvPr id="195" name="Group 194"/>
          <p:cNvGrpSpPr/>
          <p:nvPr/>
        </p:nvGrpSpPr>
        <p:grpSpPr>
          <a:xfrm>
            <a:off x="1052631" y="1593600"/>
            <a:ext cx="10086739" cy="5019216"/>
            <a:chOff x="874886" y="1276350"/>
            <a:chExt cx="7335877" cy="3650376"/>
          </a:xfrm>
          <a:solidFill>
            <a:schemeClr val="bg1">
              <a:alpha val="50000"/>
            </a:schemeClr>
          </a:solidFill>
          <a:effectLst/>
        </p:grpSpPr>
        <p:grpSp>
          <p:nvGrpSpPr>
            <p:cNvPr id="196" name="Group 341"/>
            <p:cNvGrpSpPr/>
            <p:nvPr/>
          </p:nvGrpSpPr>
          <p:grpSpPr>
            <a:xfrm>
              <a:off x="3989287" y="2800445"/>
              <a:ext cx="1399363" cy="1565023"/>
              <a:chOff x="4097338" y="2217738"/>
              <a:chExt cx="1139825" cy="1274763"/>
            </a:xfrm>
            <a:grpFill/>
          </p:grpSpPr>
          <p:sp>
            <p:nvSpPr>
              <p:cNvPr id="368"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9"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7" name="Group 196"/>
            <p:cNvGrpSpPr/>
            <p:nvPr/>
          </p:nvGrpSpPr>
          <p:grpSpPr>
            <a:xfrm>
              <a:off x="874886" y="1276350"/>
              <a:ext cx="3180780" cy="1832003"/>
              <a:chOff x="893725" y="1200132"/>
              <a:chExt cx="3180780" cy="1832003"/>
            </a:xfrm>
            <a:grpFill/>
          </p:grpSpPr>
          <p:sp>
            <p:nvSpPr>
              <p:cNvPr id="316"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7"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8"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9"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0"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1"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2"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3"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4"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5"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6"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7"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8"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9"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0"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1"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2"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3"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4"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5"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6"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7"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8"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9"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0"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1"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2"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3"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4"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5"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6"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7"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8"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9"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0"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1"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2"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3"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4"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5"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6"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7"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8"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9"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0"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1"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2"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3"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4"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5"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6"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7"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8" name="Group 345"/>
            <p:cNvGrpSpPr/>
            <p:nvPr/>
          </p:nvGrpSpPr>
          <p:grpSpPr>
            <a:xfrm>
              <a:off x="4108191" y="1434241"/>
              <a:ext cx="843905" cy="1418862"/>
              <a:chOff x="4219575" y="1089025"/>
              <a:chExt cx="687388" cy="1155701"/>
            </a:xfrm>
            <a:grpFill/>
          </p:grpSpPr>
          <p:sp>
            <p:nvSpPr>
              <p:cNvPr id="301"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302" name="Group 343"/>
              <p:cNvGrpSpPr/>
              <p:nvPr/>
            </p:nvGrpSpPr>
            <p:grpSpPr>
              <a:xfrm>
                <a:off x="4219575" y="1089025"/>
                <a:ext cx="687388" cy="1155701"/>
                <a:chOff x="4219575" y="1089025"/>
                <a:chExt cx="687388" cy="1155701"/>
              </a:xfrm>
              <a:grpFill/>
            </p:grpSpPr>
            <p:sp>
              <p:nvSpPr>
                <p:cNvPr id="303"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4"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5"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6"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7"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8"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9"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0"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1"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2"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3"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4"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5"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9" name="Group 363"/>
            <p:cNvGrpSpPr/>
            <p:nvPr/>
          </p:nvGrpSpPr>
          <p:grpSpPr>
            <a:xfrm>
              <a:off x="6632111" y="3632658"/>
              <a:ext cx="1186925" cy="1036850"/>
              <a:chOff x="6275388" y="2879725"/>
              <a:chExt cx="966788" cy="844551"/>
            </a:xfrm>
            <a:grpFill/>
          </p:grpSpPr>
          <p:sp>
            <p:nvSpPr>
              <p:cNvPr id="283"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84" name="Group 361"/>
              <p:cNvGrpSpPr/>
              <p:nvPr/>
            </p:nvGrpSpPr>
            <p:grpSpPr>
              <a:xfrm>
                <a:off x="6275388" y="2917825"/>
                <a:ext cx="966788" cy="806451"/>
                <a:chOff x="6275388" y="2917825"/>
                <a:chExt cx="966788" cy="806451"/>
              </a:xfrm>
              <a:grpFill/>
            </p:grpSpPr>
            <p:sp>
              <p:nvSpPr>
                <p:cNvPr id="285"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6"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7"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8"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9"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0"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1"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2"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3"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4"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5"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6"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7"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8"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9"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0"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200" name="Group 383"/>
            <p:cNvGrpSpPr/>
            <p:nvPr/>
          </p:nvGrpSpPr>
          <p:grpSpPr>
            <a:xfrm>
              <a:off x="4714312" y="1371869"/>
              <a:ext cx="3496451" cy="2471292"/>
              <a:chOff x="4713288" y="1038225"/>
              <a:chExt cx="2847975" cy="2012950"/>
            </a:xfrm>
            <a:grpFill/>
          </p:grpSpPr>
          <p:sp>
            <p:nvSpPr>
              <p:cNvPr id="216"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7"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8"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9"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0"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1"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2"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3"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4"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5"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6"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7"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8"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9"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0"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1"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2"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3"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4"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5"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6"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7"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8"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9"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0"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1"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2"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3"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4"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5"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6"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7"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8"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9"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0"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1"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2"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3"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4"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5"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6"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7"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8"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9"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0"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1"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2"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3"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4"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5"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6"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7"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8"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9"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0"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1"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2"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3"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4"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5"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6"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7"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8"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9"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0"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1"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2"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201" name="Group 200"/>
            <p:cNvGrpSpPr/>
            <p:nvPr/>
          </p:nvGrpSpPr>
          <p:grpSpPr>
            <a:xfrm>
              <a:off x="1907860" y="2938794"/>
              <a:ext cx="1697534" cy="1987932"/>
              <a:chOff x="1926699" y="2862576"/>
              <a:chExt cx="1697534" cy="1987932"/>
            </a:xfrm>
            <a:grpFill/>
          </p:grpSpPr>
          <p:grpSp>
            <p:nvGrpSpPr>
              <p:cNvPr id="202" name="Group 274"/>
              <p:cNvGrpSpPr/>
              <p:nvPr/>
            </p:nvGrpSpPr>
            <p:grpSpPr>
              <a:xfrm>
                <a:off x="2667282" y="3304994"/>
                <a:ext cx="956951" cy="1545514"/>
                <a:chOff x="3030538" y="2674938"/>
                <a:chExt cx="779463" cy="1258888"/>
              </a:xfrm>
              <a:grpFill/>
            </p:grpSpPr>
            <p:sp>
              <p:nvSpPr>
                <p:cNvPr id="214"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5"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203"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4"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5"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6"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7"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8"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9"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0"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1"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2"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3"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75000"/>
                    <a:lumOff val="25000"/>
                  </a:schemeClr>
                </a:solidFill>
              </a:defRPr>
            </a:lvl1pPr>
          </a:lstStyle>
          <a:p>
            <a:r>
              <a:rPr lang="en-US"/>
              <a:t>Click to edit Master title style</a:t>
            </a:r>
            <a:endParaRPr lang="en-US" dirty="0"/>
          </a:p>
        </p:txBody>
      </p:sp>
      <p:sp>
        <p:nvSpPr>
          <p:cNvPr id="190" name="Picture Placeholder 7"/>
          <p:cNvSpPr>
            <a:spLocks noGrp="1"/>
          </p:cNvSpPr>
          <p:nvPr>
            <p:ph type="pic" sz="quarter" idx="19" hasCustomPrompt="1"/>
          </p:nvPr>
        </p:nvSpPr>
        <p:spPr>
          <a:xfrm>
            <a:off x="508000" y="3963805"/>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91" name="Picture Placeholder 7"/>
          <p:cNvSpPr>
            <a:spLocks noGrp="1"/>
          </p:cNvSpPr>
          <p:nvPr>
            <p:ph type="pic" sz="quarter" idx="37" hasCustomPrompt="1"/>
          </p:nvPr>
        </p:nvSpPr>
        <p:spPr>
          <a:xfrm>
            <a:off x="9491417" y="1923940"/>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92" name="Picture Placeholder 7"/>
          <p:cNvSpPr>
            <a:spLocks noGrp="1"/>
          </p:cNvSpPr>
          <p:nvPr>
            <p:ph type="pic" sz="quarter" idx="38" hasCustomPrompt="1"/>
          </p:nvPr>
        </p:nvSpPr>
        <p:spPr>
          <a:xfrm>
            <a:off x="3502472" y="1923940"/>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93" name="Picture Placeholder 7"/>
          <p:cNvSpPr>
            <a:spLocks noGrp="1"/>
          </p:cNvSpPr>
          <p:nvPr>
            <p:ph type="pic" sz="quarter" idx="39" hasCustomPrompt="1"/>
          </p:nvPr>
        </p:nvSpPr>
        <p:spPr>
          <a:xfrm>
            <a:off x="6496944" y="3963805"/>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6101925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_S38">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
        <p:nvSpPr>
          <p:cNvPr id="27" name="Picture Placeholder 26"/>
          <p:cNvSpPr>
            <a:spLocks noGrp="1"/>
          </p:cNvSpPr>
          <p:nvPr>
            <p:ph type="pic" sz="quarter" idx="29" hasCustomPrompt="1"/>
          </p:nvPr>
        </p:nvSpPr>
        <p:spPr>
          <a:xfrm>
            <a:off x="508000" y="2129633"/>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9" name="Picture Placeholder 28"/>
          <p:cNvSpPr>
            <a:spLocks noGrp="1"/>
          </p:cNvSpPr>
          <p:nvPr>
            <p:ph type="pic" sz="quarter" idx="35" hasCustomPrompt="1"/>
          </p:nvPr>
        </p:nvSpPr>
        <p:spPr>
          <a:xfrm>
            <a:off x="508000" y="4555600"/>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8" name="Picture Placeholder 27"/>
          <p:cNvSpPr>
            <a:spLocks noGrp="1"/>
          </p:cNvSpPr>
          <p:nvPr>
            <p:ph type="pic" sz="quarter" idx="39" hasCustomPrompt="1"/>
          </p:nvPr>
        </p:nvSpPr>
        <p:spPr>
          <a:xfrm>
            <a:off x="4121000" y="1932633"/>
            <a:ext cx="2010600" cy="2010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1" name="Picture Placeholder 30"/>
          <p:cNvSpPr>
            <a:spLocks noGrp="1"/>
          </p:cNvSpPr>
          <p:nvPr>
            <p:ph type="pic" sz="quarter" idx="40" hasCustomPrompt="1"/>
          </p:nvPr>
        </p:nvSpPr>
        <p:spPr>
          <a:xfrm>
            <a:off x="8128000" y="2129633"/>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2" name="Picture Placeholder 31"/>
          <p:cNvSpPr>
            <a:spLocks noGrp="1"/>
          </p:cNvSpPr>
          <p:nvPr>
            <p:ph type="pic" sz="quarter" idx="41" hasCustomPrompt="1"/>
          </p:nvPr>
        </p:nvSpPr>
        <p:spPr>
          <a:xfrm>
            <a:off x="8128000" y="4555600"/>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0" name="Picture Placeholder 29"/>
          <p:cNvSpPr>
            <a:spLocks noGrp="1"/>
          </p:cNvSpPr>
          <p:nvPr>
            <p:ph type="pic" sz="quarter" idx="42" hasCustomPrompt="1"/>
          </p:nvPr>
        </p:nvSpPr>
        <p:spPr>
          <a:xfrm>
            <a:off x="4121000" y="4358600"/>
            <a:ext cx="2010600" cy="2010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2374855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S38">
    <p:spTree>
      <p:nvGrpSpPr>
        <p:cNvPr id="1" name=""/>
        <p:cNvGrpSpPr/>
        <p:nvPr/>
      </p:nvGrpSpPr>
      <p:grpSpPr>
        <a:xfrm>
          <a:off x="0" y="0"/>
          <a:ext cx="0" cy="0"/>
          <a:chOff x="0" y="0"/>
          <a:chExt cx="0" cy="0"/>
        </a:xfrm>
      </p:grpSpPr>
      <p:sp>
        <p:nvSpPr>
          <p:cNvPr id="192" name="Rectangle 191"/>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grpSp>
        <p:nvGrpSpPr>
          <p:cNvPr id="193" name="Group 192"/>
          <p:cNvGrpSpPr/>
          <p:nvPr/>
        </p:nvGrpSpPr>
        <p:grpSpPr>
          <a:xfrm>
            <a:off x="1052631" y="1593600"/>
            <a:ext cx="10086739" cy="5019216"/>
            <a:chOff x="874886" y="1276350"/>
            <a:chExt cx="7335877" cy="3650376"/>
          </a:xfrm>
          <a:solidFill>
            <a:schemeClr val="bg1">
              <a:alpha val="50000"/>
            </a:schemeClr>
          </a:solidFill>
        </p:grpSpPr>
        <p:grpSp>
          <p:nvGrpSpPr>
            <p:cNvPr id="194" name="Group 341"/>
            <p:cNvGrpSpPr/>
            <p:nvPr/>
          </p:nvGrpSpPr>
          <p:grpSpPr>
            <a:xfrm>
              <a:off x="3989287" y="2800445"/>
              <a:ext cx="1399363" cy="1565023"/>
              <a:chOff x="4097338" y="2217738"/>
              <a:chExt cx="1139825" cy="1274763"/>
            </a:xfrm>
            <a:grpFill/>
          </p:grpSpPr>
          <p:sp>
            <p:nvSpPr>
              <p:cNvPr id="366"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7"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5" name="Group 194"/>
            <p:cNvGrpSpPr/>
            <p:nvPr/>
          </p:nvGrpSpPr>
          <p:grpSpPr>
            <a:xfrm>
              <a:off x="874886" y="1276350"/>
              <a:ext cx="3180780" cy="1832003"/>
              <a:chOff x="893725" y="1200132"/>
              <a:chExt cx="3180780" cy="1832003"/>
            </a:xfrm>
            <a:grpFill/>
          </p:grpSpPr>
          <p:sp>
            <p:nvSpPr>
              <p:cNvPr id="314"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5"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6"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7"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8"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9"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0"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1"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2"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3"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4"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5"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6"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7"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8"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9"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0"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1"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2"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3"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4"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5"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6"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7"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8"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9"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0"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1"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2"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3"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4"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5"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6"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7"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8"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9"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0"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1"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2"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3"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4"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5"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6"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7"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8"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9"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0"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1"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2"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3"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4"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5"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6" name="Group 345"/>
            <p:cNvGrpSpPr/>
            <p:nvPr/>
          </p:nvGrpSpPr>
          <p:grpSpPr>
            <a:xfrm>
              <a:off x="4108191" y="1434241"/>
              <a:ext cx="843905" cy="1418862"/>
              <a:chOff x="4219575" y="1089025"/>
              <a:chExt cx="687388" cy="1155701"/>
            </a:xfrm>
            <a:grpFill/>
          </p:grpSpPr>
          <p:sp>
            <p:nvSpPr>
              <p:cNvPr id="299"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300" name="Group 343"/>
              <p:cNvGrpSpPr/>
              <p:nvPr/>
            </p:nvGrpSpPr>
            <p:grpSpPr>
              <a:xfrm>
                <a:off x="4219575" y="1089025"/>
                <a:ext cx="687388" cy="1155701"/>
                <a:chOff x="4219575" y="1089025"/>
                <a:chExt cx="687388" cy="1155701"/>
              </a:xfrm>
              <a:grpFill/>
            </p:grpSpPr>
            <p:sp>
              <p:nvSpPr>
                <p:cNvPr id="301"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2"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3"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4"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5"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6"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7"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8"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9"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0"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1"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2"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3"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7" name="Group 363"/>
            <p:cNvGrpSpPr/>
            <p:nvPr/>
          </p:nvGrpSpPr>
          <p:grpSpPr>
            <a:xfrm>
              <a:off x="6632111" y="3632658"/>
              <a:ext cx="1186925" cy="1036850"/>
              <a:chOff x="6275388" y="2879725"/>
              <a:chExt cx="966788" cy="844551"/>
            </a:xfrm>
            <a:grpFill/>
          </p:grpSpPr>
          <p:sp>
            <p:nvSpPr>
              <p:cNvPr id="281"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82" name="Group 361"/>
              <p:cNvGrpSpPr/>
              <p:nvPr/>
            </p:nvGrpSpPr>
            <p:grpSpPr>
              <a:xfrm>
                <a:off x="6275388" y="2917825"/>
                <a:ext cx="966788" cy="806451"/>
                <a:chOff x="6275388" y="2917825"/>
                <a:chExt cx="966788" cy="806451"/>
              </a:xfrm>
              <a:grpFill/>
            </p:grpSpPr>
            <p:sp>
              <p:nvSpPr>
                <p:cNvPr id="283"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4"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5"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6"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7"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8"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9"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0"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1"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2"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3"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4"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5"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6"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7"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8"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8" name="Group 383"/>
            <p:cNvGrpSpPr/>
            <p:nvPr/>
          </p:nvGrpSpPr>
          <p:grpSpPr>
            <a:xfrm>
              <a:off x="4714312" y="1371869"/>
              <a:ext cx="3496451" cy="2471292"/>
              <a:chOff x="4713288" y="1038225"/>
              <a:chExt cx="2847975" cy="2012950"/>
            </a:xfrm>
            <a:grpFill/>
          </p:grpSpPr>
          <p:sp>
            <p:nvSpPr>
              <p:cNvPr id="214"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5"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6"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7"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8"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9"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0"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1"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2"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3"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4"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5"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6"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7"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8"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9"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0"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1"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2"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3"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4"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5"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6"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7"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8"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9"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0"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1"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2"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3"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4"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5"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6"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7"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8"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9"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0"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1"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2"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3"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4"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5"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6"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7"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8"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9"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0"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1"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2"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3"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4"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5"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6"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7"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8"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9"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0"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1"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2"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3"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4"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5"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6"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7"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8"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9"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0"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9" name="Group 198"/>
            <p:cNvGrpSpPr/>
            <p:nvPr/>
          </p:nvGrpSpPr>
          <p:grpSpPr>
            <a:xfrm>
              <a:off x="1907860" y="2938794"/>
              <a:ext cx="1697534" cy="1987932"/>
              <a:chOff x="1926699" y="2862576"/>
              <a:chExt cx="1697534" cy="1987932"/>
            </a:xfrm>
            <a:grpFill/>
          </p:grpSpPr>
          <p:grpSp>
            <p:nvGrpSpPr>
              <p:cNvPr id="200" name="Group 274"/>
              <p:cNvGrpSpPr/>
              <p:nvPr/>
            </p:nvGrpSpPr>
            <p:grpSpPr>
              <a:xfrm>
                <a:off x="2667282" y="3304994"/>
                <a:ext cx="956951" cy="1545514"/>
                <a:chOff x="3030538" y="2674938"/>
                <a:chExt cx="779463" cy="1258888"/>
              </a:xfrm>
              <a:grpFill/>
            </p:grpSpPr>
            <p:sp>
              <p:nvSpPr>
                <p:cNvPr id="212"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3"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201"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2"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3"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4"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5"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6"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7"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8"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9"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0"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1"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rtl="0">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rtl="0">
              <a:defRPr sz="4800">
                <a:solidFill>
                  <a:schemeClr val="tx1">
                    <a:lumMod val="75000"/>
                    <a:lumOff val="25000"/>
                  </a:schemeClr>
                </a:solidFill>
              </a:defRPr>
            </a:lvl1pPr>
          </a:lstStyle>
          <a:p>
            <a:r>
              <a:rPr lang="en-US"/>
              <a:t>Click to edit Master title style</a:t>
            </a:r>
            <a:endParaRPr lang="en-US" dirty="0"/>
          </a:p>
        </p:txBody>
      </p:sp>
      <p:sp>
        <p:nvSpPr>
          <p:cNvPr id="27" name="Picture Placeholder 26"/>
          <p:cNvSpPr>
            <a:spLocks noGrp="1"/>
          </p:cNvSpPr>
          <p:nvPr>
            <p:ph type="pic" sz="quarter" idx="29" hasCustomPrompt="1"/>
          </p:nvPr>
        </p:nvSpPr>
        <p:spPr>
          <a:xfrm>
            <a:off x="944020" y="1769532"/>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9" name="Picture Placeholder 28"/>
          <p:cNvSpPr>
            <a:spLocks noGrp="1"/>
          </p:cNvSpPr>
          <p:nvPr>
            <p:ph type="pic" sz="quarter" idx="35" hasCustomPrompt="1"/>
          </p:nvPr>
        </p:nvSpPr>
        <p:spPr>
          <a:xfrm>
            <a:off x="944020" y="4195499"/>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8" name="Picture Placeholder 27"/>
          <p:cNvSpPr>
            <a:spLocks noGrp="1"/>
          </p:cNvSpPr>
          <p:nvPr>
            <p:ph type="pic" sz="quarter" idx="39" hasCustomPrompt="1"/>
          </p:nvPr>
        </p:nvSpPr>
        <p:spPr>
          <a:xfrm>
            <a:off x="5276636" y="1769532"/>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1" name="Picture Placeholder 30"/>
          <p:cNvSpPr>
            <a:spLocks noGrp="1"/>
          </p:cNvSpPr>
          <p:nvPr>
            <p:ph type="pic" sz="quarter" idx="40" hasCustomPrompt="1"/>
          </p:nvPr>
        </p:nvSpPr>
        <p:spPr>
          <a:xfrm>
            <a:off x="9609251" y="1769532"/>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2" name="Picture Placeholder 31"/>
          <p:cNvSpPr>
            <a:spLocks noGrp="1"/>
          </p:cNvSpPr>
          <p:nvPr>
            <p:ph type="pic" sz="quarter" idx="41" hasCustomPrompt="1"/>
          </p:nvPr>
        </p:nvSpPr>
        <p:spPr>
          <a:xfrm>
            <a:off x="9609251" y="4195499"/>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0" name="Picture Placeholder 29"/>
          <p:cNvSpPr>
            <a:spLocks noGrp="1"/>
          </p:cNvSpPr>
          <p:nvPr>
            <p:ph type="pic" sz="quarter" idx="42" hasCustomPrompt="1"/>
          </p:nvPr>
        </p:nvSpPr>
        <p:spPr>
          <a:xfrm>
            <a:off x="5276636" y="4195499"/>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993901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F5F7B-C4CD-4FCB-B501-DD284D179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8F56A2-47FF-40A1-97E2-A898F0EDBE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1348DB7-FD51-42DD-9EB0-83AE552ED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A31D7-EB14-4AE8-AE2E-915687F4CFB1}"/>
              </a:ext>
            </a:extLst>
          </p:cNvPr>
          <p:cNvSpPr>
            <a:spLocks noGrp="1"/>
          </p:cNvSpPr>
          <p:nvPr>
            <p:ph type="dt" sz="half" idx="10"/>
          </p:nvPr>
        </p:nvSpPr>
        <p:spPr/>
        <p:txBody>
          <a:bodyPr/>
          <a:lstStyle/>
          <a:p>
            <a:fld id="{29A3A702-1D85-491C-AEB4-42E0527C20FC}" type="datetimeFigureOut">
              <a:rPr lang="en-US" smtClean="0"/>
              <a:t>12/14/2020</a:t>
            </a:fld>
            <a:endParaRPr lang="en-US" dirty="0"/>
          </a:p>
        </p:txBody>
      </p:sp>
      <p:sp>
        <p:nvSpPr>
          <p:cNvPr id="6" name="Footer Placeholder 5">
            <a:extLst>
              <a:ext uri="{FF2B5EF4-FFF2-40B4-BE49-F238E27FC236}">
                <a16:creationId xmlns:a16="http://schemas.microsoft.com/office/drawing/2014/main" id="{ECDF0A66-649E-4D66-A316-DCF6FA6CEF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F69A36-2DC2-4E8F-9BCD-6159B20FFBBB}"/>
              </a:ext>
            </a:extLst>
          </p:cNvPr>
          <p:cNvSpPr>
            <a:spLocks noGrp="1"/>
          </p:cNvSpPr>
          <p:nvPr>
            <p:ph type="sldNum" sz="quarter" idx="12"/>
          </p:nvPr>
        </p:nvSpPr>
        <p:spPr/>
        <p:txBody>
          <a:bodyPr/>
          <a:lstStyle/>
          <a:p>
            <a:fld id="{AD35BB5F-CF88-4065-B1DC-705A5659D2D6}" type="slidenum">
              <a:rPr lang="en-US" smtClean="0"/>
              <a:t>‹#›</a:t>
            </a:fld>
            <a:endParaRPr lang="en-US" dirty="0"/>
          </a:p>
        </p:txBody>
      </p:sp>
    </p:spTree>
    <p:extLst>
      <p:ext uri="{BB962C8B-B14F-4D97-AF65-F5344CB8AC3E}">
        <p14:creationId xmlns:p14="http://schemas.microsoft.com/office/powerpoint/2010/main" val="27141938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S37">
    <p:spTree>
      <p:nvGrpSpPr>
        <p:cNvPr id="1" name=""/>
        <p:cNvGrpSpPr/>
        <p:nvPr/>
      </p:nvGrpSpPr>
      <p:grpSpPr>
        <a:xfrm>
          <a:off x="0" y="0"/>
          <a:ext cx="0" cy="0"/>
          <a:chOff x="0" y="0"/>
          <a:chExt cx="0" cy="0"/>
        </a:xfrm>
      </p:grpSpPr>
      <p:sp>
        <p:nvSpPr>
          <p:cNvPr id="5" name="Picture Placeholder 7"/>
          <p:cNvSpPr>
            <a:spLocks noGrp="1"/>
          </p:cNvSpPr>
          <p:nvPr>
            <p:ph type="pic" sz="quarter" idx="29" hasCustomPrompt="1"/>
          </p:nvPr>
        </p:nvSpPr>
        <p:spPr>
          <a:xfrm>
            <a:off x="1006779"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7" name="Picture Placeholder 7"/>
          <p:cNvSpPr>
            <a:spLocks noGrp="1"/>
          </p:cNvSpPr>
          <p:nvPr>
            <p:ph type="pic" sz="quarter" idx="35" hasCustomPrompt="1"/>
          </p:nvPr>
        </p:nvSpPr>
        <p:spPr>
          <a:xfrm>
            <a:off x="3842358"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8" name="Picture Placeholder 7"/>
          <p:cNvSpPr>
            <a:spLocks noGrp="1"/>
          </p:cNvSpPr>
          <p:nvPr>
            <p:ph type="pic" sz="quarter" idx="39" hasCustomPrompt="1"/>
          </p:nvPr>
        </p:nvSpPr>
        <p:spPr>
          <a:xfrm>
            <a:off x="6677935"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9" name="Picture Placeholder 7"/>
          <p:cNvSpPr>
            <a:spLocks noGrp="1"/>
          </p:cNvSpPr>
          <p:nvPr>
            <p:ph type="pic" sz="quarter" idx="43" hasCustomPrompt="1"/>
          </p:nvPr>
        </p:nvSpPr>
        <p:spPr>
          <a:xfrm>
            <a:off x="9513512"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2"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3"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75000"/>
                    <a:lumOff val="25000"/>
                  </a:schemeClr>
                </a:solidFill>
              </a:defRPr>
            </a:lvl1pPr>
          </a:lstStyle>
          <a:p>
            <a:r>
              <a:rPr lang="en-US"/>
              <a:t>Click to edit Master title style</a:t>
            </a:r>
            <a:endParaRPr lang="en-US" dirty="0"/>
          </a:p>
        </p:txBody>
      </p:sp>
      <p:sp>
        <p:nvSpPr>
          <p:cNvPr id="10" name="Picture Placeholder 7"/>
          <p:cNvSpPr>
            <a:spLocks noGrp="1"/>
          </p:cNvSpPr>
          <p:nvPr>
            <p:ph type="pic" sz="quarter" idx="44" hasCustomPrompt="1"/>
          </p:nvPr>
        </p:nvSpPr>
        <p:spPr>
          <a:xfrm>
            <a:off x="1006779"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1" name="Picture Placeholder 7"/>
          <p:cNvSpPr>
            <a:spLocks noGrp="1"/>
          </p:cNvSpPr>
          <p:nvPr>
            <p:ph type="pic" sz="quarter" idx="45" hasCustomPrompt="1"/>
          </p:nvPr>
        </p:nvSpPr>
        <p:spPr>
          <a:xfrm>
            <a:off x="3842358"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4" name="Picture Placeholder 7"/>
          <p:cNvSpPr>
            <a:spLocks noGrp="1"/>
          </p:cNvSpPr>
          <p:nvPr>
            <p:ph type="pic" sz="quarter" idx="46" hasCustomPrompt="1"/>
          </p:nvPr>
        </p:nvSpPr>
        <p:spPr>
          <a:xfrm>
            <a:off x="6677935"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47" hasCustomPrompt="1"/>
          </p:nvPr>
        </p:nvSpPr>
        <p:spPr>
          <a:xfrm>
            <a:off x="9513512"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869747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5"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423906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9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6096000" y="0"/>
            <a:ext cx="6096000"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6482276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8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846668"/>
            <a:ext cx="12192000" cy="5164667"/>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997608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3 Images - Horizontal">
    <p:spTree>
      <p:nvGrpSpPr>
        <p:cNvPr id="1" name=""/>
        <p:cNvGrpSpPr/>
        <p:nvPr/>
      </p:nvGrpSpPr>
      <p:grpSpPr>
        <a:xfrm>
          <a:off x="0" y="0"/>
          <a:ext cx="0" cy="0"/>
          <a:chOff x="0" y="0"/>
          <a:chExt cx="0" cy="0"/>
        </a:xfrm>
      </p:grpSpPr>
      <p:sp>
        <p:nvSpPr>
          <p:cNvPr id="2" name="Picture Placeholder 9"/>
          <p:cNvSpPr>
            <a:spLocks noGrp="1"/>
          </p:cNvSpPr>
          <p:nvPr>
            <p:ph type="pic" sz="quarter" idx="10"/>
          </p:nvPr>
        </p:nvSpPr>
        <p:spPr>
          <a:xfrm>
            <a:off x="0" y="3"/>
            <a:ext cx="12192000" cy="6857999"/>
          </a:xfrm>
          <a:custGeom>
            <a:avLst/>
            <a:gdLst>
              <a:gd name="connsiteX0" fmla="*/ 2674620 w 12192000"/>
              <a:gd name="connsiteY0" fmla="*/ 0 h 6857999"/>
              <a:gd name="connsiteX1" fmla="*/ 12192000 w 12192000"/>
              <a:gd name="connsiteY1" fmla="*/ 0 h 6857999"/>
              <a:gd name="connsiteX2" fmla="*/ 12192000 w 12192000"/>
              <a:gd name="connsiteY2" fmla="*/ 4183383 h 6857999"/>
              <a:gd name="connsiteX3" fmla="*/ 9517384 w 12192000"/>
              <a:gd name="connsiteY3" fmla="*/ 6857999 h 6857999"/>
              <a:gd name="connsiteX4" fmla="*/ 0 w 12192000"/>
              <a:gd name="connsiteY4" fmla="*/ 6857999 h 6857999"/>
              <a:gd name="connsiteX5" fmla="*/ 0 w 12192000"/>
              <a:gd name="connsiteY5" fmla="*/ 26746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7999">
                <a:moveTo>
                  <a:pt x="2674620" y="0"/>
                </a:moveTo>
                <a:lnTo>
                  <a:pt x="12192000" y="0"/>
                </a:lnTo>
                <a:lnTo>
                  <a:pt x="12192000" y="4183383"/>
                </a:lnTo>
                <a:lnTo>
                  <a:pt x="9517384" y="6857999"/>
                </a:lnTo>
                <a:lnTo>
                  <a:pt x="0" y="6857999"/>
                </a:lnTo>
                <a:lnTo>
                  <a:pt x="0" y="2674620"/>
                </a:lnTo>
                <a:close/>
              </a:path>
            </a:pathLst>
          </a:custGeom>
          <a:solidFill>
            <a:schemeClr val="bg1">
              <a:lumMod val="95000"/>
              <a:alpha val="70000"/>
            </a:schemeClr>
          </a:solidFill>
        </p:spPr>
        <p:txBody>
          <a:bodyPr vert="horz" lIns="91440" tIns="45720" rIns="91440" bIns="45720" rtlCol="0" anchor="b">
            <a:normAutofit/>
          </a:bodyPr>
          <a:lstStyle>
            <a:lvl1pPr marL="457189" indent="-457189" algn="ctr">
              <a:buNone/>
              <a:defRPr lang="en-US" sz="1800"/>
            </a:lvl1pPr>
          </a:lstStyle>
          <a:p>
            <a:pPr marL="0" lvl="0" indent="0"/>
            <a:r>
              <a:rPr lang="en-US" dirty="0"/>
              <a:t>Click icon to add picture</a:t>
            </a:r>
          </a:p>
        </p:txBody>
      </p:sp>
    </p:spTree>
    <p:extLst>
      <p:ext uri="{BB962C8B-B14F-4D97-AF65-F5344CB8AC3E}">
        <p14:creationId xmlns:p14="http://schemas.microsoft.com/office/powerpoint/2010/main" val="5646217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3 Images - Horizontal">
    <p:spTree>
      <p:nvGrpSpPr>
        <p:cNvPr id="1" name=""/>
        <p:cNvGrpSpPr/>
        <p:nvPr/>
      </p:nvGrpSpPr>
      <p:grpSpPr>
        <a:xfrm>
          <a:off x="0" y="0"/>
          <a:ext cx="0" cy="0"/>
          <a:chOff x="0" y="0"/>
          <a:chExt cx="0" cy="0"/>
        </a:xfrm>
      </p:grpSpPr>
      <p:sp>
        <p:nvSpPr>
          <p:cNvPr id="6" name="Picture Placeholder 5"/>
          <p:cNvSpPr>
            <a:spLocks noGrp="1"/>
          </p:cNvSpPr>
          <p:nvPr>
            <p:ph type="pic" sz="quarter" idx="38" hasCustomPrompt="1"/>
          </p:nvPr>
        </p:nvSpPr>
        <p:spPr>
          <a:xfrm>
            <a:off x="-1" y="-4"/>
            <a:ext cx="12192000" cy="6858003"/>
          </a:xfrm>
          <a:custGeom>
            <a:avLst/>
            <a:gdLst>
              <a:gd name="connsiteX0" fmla="*/ 4572000 w 9144000"/>
              <a:gd name="connsiteY0" fmla="*/ 880112 h 5143502"/>
              <a:gd name="connsiteX1" fmla="*/ 7124353 w 9144000"/>
              <a:gd name="connsiteY1" fmla="*/ 5143502 h 5143502"/>
              <a:gd name="connsiteX2" fmla="*/ 2019647 w 9144000"/>
              <a:gd name="connsiteY2" fmla="*/ 5143502 h 5143502"/>
              <a:gd name="connsiteX3" fmla="*/ 7086600 w 9144000"/>
              <a:gd name="connsiteY3" fmla="*/ 0 h 5143502"/>
              <a:gd name="connsiteX4" fmla="*/ 9144000 w 9144000"/>
              <a:gd name="connsiteY4" fmla="*/ 0 h 5143502"/>
              <a:gd name="connsiteX5" fmla="*/ 9144000 w 9144000"/>
              <a:gd name="connsiteY5" fmla="*/ 1999674 h 5143502"/>
              <a:gd name="connsiteX6" fmla="*/ 9144000 w 9144000"/>
              <a:gd name="connsiteY6" fmla="*/ 2343151 h 5143502"/>
              <a:gd name="connsiteX7" fmla="*/ 9144000 w 9144000"/>
              <a:gd name="connsiteY7" fmla="*/ 5143502 h 5143502"/>
              <a:gd name="connsiteX8" fmla="*/ 7315157 w 9144000"/>
              <a:gd name="connsiteY8" fmla="*/ 5143502 h 5143502"/>
              <a:gd name="connsiteX9" fmla="*/ 4572000 w 9144000"/>
              <a:gd name="connsiteY9" fmla="*/ 546184 h 5143502"/>
              <a:gd name="connsiteX10" fmla="*/ 1828844 w 9144000"/>
              <a:gd name="connsiteY10" fmla="*/ 5143502 h 5143502"/>
              <a:gd name="connsiteX11" fmla="*/ 1 w 9144000"/>
              <a:gd name="connsiteY11" fmla="*/ 5143502 h 5143502"/>
              <a:gd name="connsiteX12" fmla="*/ 1 w 9144000"/>
              <a:gd name="connsiteY12" fmla="*/ 2343153 h 5143502"/>
              <a:gd name="connsiteX13" fmla="*/ 0 w 9144000"/>
              <a:gd name="connsiteY13" fmla="*/ 2343153 h 5143502"/>
              <a:gd name="connsiteX14" fmla="*/ 0 w 9144000"/>
              <a:gd name="connsiteY14" fmla="*/ 2 h 5143502"/>
              <a:gd name="connsiteX15" fmla="*/ 1193178 w 9144000"/>
              <a:gd name="connsiteY15" fmla="*/ 2 h 5143502"/>
              <a:gd name="connsiteX16" fmla="*/ 1193178 w 9144000"/>
              <a:gd name="connsiteY16" fmla="*/ 1 h 5143502"/>
              <a:gd name="connsiteX17" fmla="*/ 4246100 w 9144000"/>
              <a:gd name="connsiteY17" fmla="*/ 1 h 5143502"/>
              <a:gd name="connsiteX18" fmla="*/ 7086600 w 9144000"/>
              <a:gd name="connsiteY18" fmla="*/ 1 h 514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0" h="5143502">
                <a:moveTo>
                  <a:pt x="4572000" y="880112"/>
                </a:moveTo>
                <a:lnTo>
                  <a:pt x="7124353" y="5143502"/>
                </a:lnTo>
                <a:lnTo>
                  <a:pt x="2019647" y="5143502"/>
                </a:lnTo>
                <a:close/>
                <a:moveTo>
                  <a:pt x="7086600" y="0"/>
                </a:moveTo>
                <a:lnTo>
                  <a:pt x="9144000" y="0"/>
                </a:lnTo>
                <a:lnTo>
                  <a:pt x="9144000" y="1999674"/>
                </a:lnTo>
                <a:lnTo>
                  <a:pt x="9144000" y="2343151"/>
                </a:lnTo>
                <a:lnTo>
                  <a:pt x="9144000" y="5143502"/>
                </a:lnTo>
                <a:lnTo>
                  <a:pt x="7315157" y="5143502"/>
                </a:lnTo>
                <a:lnTo>
                  <a:pt x="4572000" y="546184"/>
                </a:lnTo>
                <a:lnTo>
                  <a:pt x="1828844" y="5143502"/>
                </a:lnTo>
                <a:lnTo>
                  <a:pt x="1" y="5143502"/>
                </a:lnTo>
                <a:lnTo>
                  <a:pt x="1" y="2343153"/>
                </a:lnTo>
                <a:lnTo>
                  <a:pt x="0" y="2343153"/>
                </a:lnTo>
                <a:lnTo>
                  <a:pt x="0" y="2"/>
                </a:lnTo>
                <a:lnTo>
                  <a:pt x="1193178" y="2"/>
                </a:lnTo>
                <a:lnTo>
                  <a:pt x="1193178" y="1"/>
                </a:lnTo>
                <a:lnTo>
                  <a:pt x="4246100" y="1"/>
                </a:lnTo>
                <a:lnTo>
                  <a:pt x="7086600" y="1"/>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8176518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L 31">
    <p:spTree>
      <p:nvGrpSpPr>
        <p:cNvPr id="1" name=""/>
        <p:cNvGrpSpPr/>
        <p:nvPr/>
      </p:nvGrpSpPr>
      <p:grpSpPr>
        <a:xfrm>
          <a:off x="0" y="0"/>
          <a:ext cx="0" cy="0"/>
          <a:chOff x="0" y="0"/>
          <a:chExt cx="0" cy="0"/>
        </a:xfrm>
      </p:grpSpPr>
      <p:sp>
        <p:nvSpPr>
          <p:cNvPr id="22" name="Picture Placeholder 7"/>
          <p:cNvSpPr>
            <a:spLocks noGrp="1"/>
          </p:cNvSpPr>
          <p:nvPr>
            <p:ph type="pic" sz="quarter" idx="31" hasCustomPrompt="1"/>
          </p:nvPr>
        </p:nvSpPr>
        <p:spPr>
          <a:xfrm>
            <a:off x="914400" y="1198641"/>
            <a:ext cx="4460725" cy="4460720"/>
          </a:xfrm>
          <a:prstGeom prst="ellipse">
            <a:avLst/>
          </a:prstGeom>
          <a:solidFill>
            <a:schemeClr val="bg1">
              <a:lumMod val="95000"/>
            </a:schemeClr>
          </a:solidFill>
          <a:ln>
            <a:noFill/>
          </a:ln>
        </p:spPr>
        <p:style>
          <a:lnRef idx="2">
            <a:schemeClr val="accent1"/>
          </a:lnRef>
          <a:fillRef idx="1">
            <a:schemeClr val="lt1"/>
          </a:fillRef>
          <a:effectRef idx="0">
            <a:schemeClr val="accent1"/>
          </a:effectRef>
          <a:fontRef idx="none"/>
        </p:style>
        <p:txBody>
          <a:bodyPr bIns="91440" anchor="b"/>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6428738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_Team">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270000" y="1310728"/>
            <a:ext cx="3556000" cy="3556000"/>
          </a:xfrm>
          <a:prstGeom prst="ellipse">
            <a:avLst/>
          </a:prstGeom>
          <a:solidFill>
            <a:schemeClr val="tx1">
              <a:lumMod val="10000"/>
              <a:lumOff val="90000"/>
            </a:schemeClr>
          </a:solidFill>
          <a:ln w="38100">
            <a:solidFill>
              <a:schemeClr val="bg1"/>
            </a:solidFill>
          </a:ln>
        </p:spPr>
        <p:txBody>
          <a:bodyPr wrap="square" tIns="91440" bIns="822960" anchor="b">
            <a:noAutofit/>
          </a:bodyPr>
          <a:lstStyle>
            <a:lvl1pPr marL="0" indent="0" algn="ctr">
              <a:buNone/>
              <a:defRPr sz="1600">
                <a:solidFill>
                  <a:schemeClr val="tx1">
                    <a:lumMod val="75000"/>
                    <a:lumOff val="25000"/>
                  </a:schemeClr>
                </a:solidFill>
              </a:defRPr>
            </a:lvl1pPr>
          </a:lstStyle>
          <a:p>
            <a:r>
              <a:rPr lang="en-US" dirty="0"/>
              <a:t>Click icon to add picture</a:t>
            </a:r>
          </a:p>
        </p:txBody>
      </p:sp>
      <p:sp>
        <p:nvSpPr>
          <p:cNvPr id="5" name="Text Placeholder 3"/>
          <p:cNvSpPr>
            <a:spLocks noGrp="1"/>
          </p:cNvSpPr>
          <p:nvPr>
            <p:ph type="body" sz="half" idx="2" hasCustomPrompt="1"/>
          </p:nvPr>
        </p:nvSpPr>
        <p:spPr>
          <a:xfrm>
            <a:off x="6282266" y="1178429"/>
            <a:ext cx="6214535"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6" name="Title 2"/>
          <p:cNvSpPr>
            <a:spLocks noGrp="1"/>
          </p:cNvSpPr>
          <p:nvPr>
            <p:ph type="title" hasCustomPrompt="1"/>
          </p:nvPr>
        </p:nvSpPr>
        <p:spPr>
          <a:xfrm>
            <a:off x="6282266" y="455086"/>
            <a:ext cx="6214535" cy="660511"/>
          </a:xfrm>
          <a:prstGeom prst="rect">
            <a:avLst/>
          </a:prstGeom>
        </p:spPr>
        <p:txBody>
          <a:bodyPr lIns="0" tIns="0" rIns="0" bIns="0" anchor="ctr"/>
          <a:lstStyle>
            <a:lvl1pPr algn="l">
              <a:defRPr sz="4800">
                <a:solidFill>
                  <a:schemeClr val="bg1">
                    <a:lumMod val="50000"/>
                  </a:schemeClr>
                </a:solidFill>
              </a:defRPr>
            </a:lvl1pPr>
          </a:lstStyle>
          <a:p>
            <a:r>
              <a:rPr lang="en-US" dirty="0"/>
              <a:t>Click to edit title style</a:t>
            </a:r>
          </a:p>
        </p:txBody>
      </p:sp>
    </p:spTree>
    <p:extLst>
      <p:ext uri="{BB962C8B-B14F-4D97-AF65-F5344CB8AC3E}">
        <p14:creationId xmlns:p14="http://schemas.microsoft.com/office/powerpoint/2010/main" val="2233630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Team">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3486213" y="2277026"/>
            <a:ext cx="2426209" cy="2426209"/>
          </a:xfrm>
          <a:custGeom>
            <a:avLst/>
            <a:gdLst>
              <a:gd name="connsiteX0" fmla="*/ 909828 w 1819657"/>
              <a:gd name="connsiteY0" fmla="*/ 0 h 1819657"/>
              <a:gd name="connsiteX1" fmla="*/ 1819657 w 1819657"/>
              <a:gd name="connsiteY1" fmla="*/ 909828 h 1819657"/>
              <a:gd name="connsiteX2" fmla="*/ 909828 w 1819657"/>
              <a:gd name="connsiteY2" fmla="*/ 1819657 h 1819657"/>
              <a:gd name="connsiteX3" fmla="*/ 0 w 1819657"/>
              <a:gd name="connsiteY3" fmla="*/ 909828 h 1819657"/>
              <a:gd name="connsiteX4" fmla="*/ 909828 w 1819657"/>
              <a:gd name="connsiteY4" fmla="*/ 0 h 181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657" h="1819657">
                <a:moveTo>
                  <a:pt x="909828" y="0"/>
                </a:moveTo>
                <a:cubicBezTo>
                  <a:pt x="1412313" y="0"/>
                  <a:pt x="1819657" y="407344"/>
                  <a:pt x="1819657" y="909828"/>
                </a:cubicBezTo>
                <a:cubicBezTo>
                  <a:pt x="1819657" y="1412313"/>
                  <a:pt x="1412313" y="1819657"/>
                  <a:pt x="909828" y="1819657"/>
                </a:cubicBezTo>
                <a:cubicBezTo>
                  <a:pt x="407344" y="1819657"/>
                  <a:pt x="0" y="1412313"/>
                  <a:pt x="0" y="909828"/>
                </a:cubicBezTo>
                <a:cubicBezTo>
                  <a:pt x="0" y="407344"/>
                  <a:pt x="407344" y="0"/>
                  <a:pt x="909828" y="0"/>
                </a:cubicBezTo>
                <a:close/>
              </a:path>
            </a:pathLst>
          </a:custGeom>
          <a:solidFill>
            <a:schemeClr val="tx1">
              <a:lumMod val="10000"/>
              <a:lumOff val="90000"/>
            </a:schemeClr>
          </a:solidFill>
          <a:ln>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3" name="Picture Placeholder 12"/>
          <p:cNvSpPr>
            <a:spLocks noGrp="1"/>
          </p:cNvSpPr>
          <p:nvPr>
            <p:ph type="pic" sz="quarter" idx="12"/>
          </p:nvPr>
        </p:nvSpPr>
        <p:spPr>
          <a:xfrm>
            <a:off x="6275022" y="2277026"/>
            <a:ext cx="2426209" cy="2426209"/>
          </a:xfrm>
          <a:custGeom>
            <a:avLst/>
            <a:gdLst>
              <a:gd name="connsiteX0" fmla="*/ 909828 w 1819657"/>
              <a:gd name="connsiteY0" fmla="*/ 0 h 1819657"/>
              <a:gd name="connsiteX1" fmla="*/ 1819657 w 1819657"/>
              <a:gd name="connsiteY1" fmla="*/ 909828 h 1819657"/>
              <a:gd name="connsiteX2" fmla="*/ 909828 w 1819657"/>
              <a:gd name="connsiteY2" fmla="*/ 1819657 h 1819657"/>
              <a:gd name="connsiteX3" fmla="*/ 0 w 1819657"/>
              <a:gd name="connsiteY3" fmla="*/ 909828 h 1819657"/>
              <a:gd name="connsiteX4" fmla="*/ 909828 w 1819657"/>
              <a:gd name="connsiteY4" fmla="*/ 0 h 181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657" h="1819657">
                <a:moveTo>
                  <a:pt x="909828" y="0"/>
                </a:moveTo>
                <a:cubicBezTo>
                  <a:pt x="1412313" y="0"/>
                  <a:pt x="1819657" y="407344"/>
                  <a:pt x="1819657" y="909828"/>
                </a:cubicBezTo>
                <a:cubicBezTo>
                  <a:pt x="1819657" y="1412313"/>
                  <a:pt x="1412313" y="1819657"/>
                  <a:pt x="909828" y="1819657"/>
                </a:cubicBezTo>
                <a:cubicBezTo>
                  <a:pt x="407344" y="1819657"/>
                  <a:pt x="0" y="1412313"/>
                  <a:pt x="0" y="909828"/>
                </a:cubicBezTo>
                <a:cubicBezTo>
                  <a:pt x="0" y="407344"/>
                  <a:pt x="407344" y="0"/>
                  <a:pt x="909828" y="0"/>
                </a:cubicBezTo>
                <a:close/>
              </a:path>
            </a:pathLst>
          </a:custGeom>
          <a:solidFill>
            <a:schemeClr val="tx1">
              <a:lumMod val="10000"/>
              <a:lumOff val="90000"/>
            </a:schemeClr>
          </a:solidFill>
          <a:ln>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0258885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9_Tea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320941" y="1799326"/>
            <a:ext cx="4426147" cy="2468540"/>
          </a:xfrm>
          <a:custGeom>
            <a:avLst/>
            <a:gdLst>
              <a:gd name="connsiteX0" fmla="*/ 0 w 3319610"/>
              <a:gd name="connsiteY0" fmla="*/ 0 h 1851405"/>
              <a:gd name="connsiteX1" fmla="*/ 3319610 w 3319610"/>
              <a:gd name="connsiteY1" fmla="*/ 0 h 1851405"/>
              <a:gd name="connsiteX2" fmla="*/ 3319610 w 3319610"/>
              <a:gd name="connsiteY2" fmla="*/ 1851405 h 1851405"/>
              <a:gd name="connsiteX3" fmla="*/ 0 w 331961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3319610" h="1851405">
                <a:moveTo>
                  <a:pt x="0" y="0"/>
                </a:moveTo>
                <a:lnTo>
                  <a:pt x="3319610" y="0"/>
                </a:lnTo>
                <a:lnTo>
                  <a:pt x="3319610" y="1851405"/>
                </a:lnTo>
                <a:lnTo>
                  <a:pt x="0" y="1851405"/>
                </a:lnTo>
                <a:close/>
              </a:path>
            </a:pathLst>
          </a:custGeom>
          <a:solidFill>
            <a:schemeClr val="tx1">
              <a:lumMod val="10000"/>
              <a:lumOff val="90000"/>
            </a:schemeClr>
          </a:solidFill>
          <a:ln w="28575">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9" name="Picture Placeholder 8"/>
          <p:cNvSpPr>
            <a:spLocks noGrp="1"/>
          </p:cNvSpPr>
          <p:nvPr>
            <p:ph type="pic" sz="quarter" idx="12"/>
          </p:nvPr>
        </p:nvSpPr>
        <p:spPr>
          <a:xfrm>
            <a:off x="6445055" y="1799326"/>
            <a:ext cx="4426147" cy="2468540"/>
          </a:xfrm>
          <a:custGeom>
            <a:avLst/>
            <a:gdLst>
              <a:gd name="connsiteX0" fmla="*/ 0 w 3319610"/>
              <a:gd name="connsiteY0" fmla="*/ 0 h 1851405"/>
              <a:gd name="connsiteX1" fmla="*/ 3319610 w 3319610"/>
              <a:gd name="connsiteY1" fmla="*/ 0 h 1851405"/>
              <a:gd name="connsiteX2" fmla="*/ 3319610 w 3319610"/>
              <a:gd name="connsiteY2" fmla="*/ 1851405 h 1851405"/>
              <a:gd name="connsiteX3" fmla="*/ 0 w 331961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3319610" h="1851405">
                <a:moveTo>
                  <a:pt x="0" y="0"/>
                </a:moveTo>
                <a:lnTo>
                  <a:pt x="3319610" y="0"/>
                </a:lnTo>
                <a:lnTo>
                  <a:pt x="3319610" y="1851405"/>
                </a:lnTo>
                <a:lnTo>
                  <a:pt x="0" y="1851405"/>
                </a:lnTo>
                <a:close/>
              </a:path>
            </a:pathLst>
          </a:custGeom>
          <a:solidFill>
            <a:schemeClr val="tx1">
              <a:lumMod val="10000"/>
              <a:lumOff val="90000"/>
            </a:schemeClr>
          </a:solidFill>
          <a:ln w="28575">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dirty="0"/>
              <a:t>Click icon to add picture</a:t>
            </a:r>
          </a:p>
        </p:txBody>
      </p:sp>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714725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50" Type="http://schemas.openxmlformats.org/officeDocument/2006/relationships/slideLayout" Target="../slideLayouts/slideLayout90.xml"/><Relationship Id="rId55" Type="http://schemas.openxmlformats.org/officeDocument/2006/relationships/slideLayout" Target="../slideLayouts/slideLayout95.xml"/><Relationship Id="rId63" Type="http://schemas.openxmlformats.org/officeDocument/2006/relationships/slideLayout" Target="../slideLayouts/slideLayout103.xml"/><Relationship Id="rId68" Type="http://schemas.openxmlformats.org/officeDocument/2006/relationships/slideLayout" Target="../slideLayouts/slideLayout108.xml"/><Relationship Id="rId7" Type="http://schemas.openxmlformats.org/officeDocument/2006/relationships/slideLayout" Target="../slideLayouts/slideLayout47.xml"/><Relationship Id="rId71" Type="http://schemas.openxmlformats.org/officeDocument/2006/relationships/slideLayout" Target="../slideLayouts/slideLayout111.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3" Type="http://schemas.openxmlformats.org/officeDocument/2006/relationships/slideLayout" Target="../slideLayouts/slideLayout93.xml"/><Relationship Id="rId58" Type="http://schemas.openxmlformats.org/officeDocument/2006/relationships/slideLayout" Target="../slideLayouts/slideLayout98.xml"/><Relationship Id="rId66" Type="http://schemas.openxmlformats.org/officeDocument/2006/relationships/slideLayout" Target="../slideLayouts/slideLayout106.xml"/><Relationship Id="rId74" Type="http://schemas.openxmlformats.org/officeDocument/2006/relationships/slideLayout" Target="../slideLayouts/slideLayout11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slideLayout" Target="../slideLayouts/slideLayout89.xml"/><Relationship Id="rId57" Type="http://schemas.openxmlformats.org/officeDocument/2006/relationships/slideLayout" Target="../slideLayouts/slideLayout97.xml"/><Relationship Id="rId61" Type="http://schemas.openxmlformats.org/officeDocument/2006/relationships/slideLayout" Target="../slideLayouts/slideLayout101.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52" Type="http://schemas.openxmlformats.org/officeDocument/2006/relationships/slideLayout" Target="../slideLayouts/slideLayout92.xml"/><Relationship Id="rId60" Type="http://schemas.openxmlformats.org/officeDocument/2006/relationships/slideLayout" Target="../slideLayouts/slideLayout100.xml"/><Relationship Id="rId65" Type="http://schemas.openxmlformats.org/officeDocument/2006/relationships/slideLayout" Target="../slideLayouts/slideLayout105.xml"/><Relationship Id="rId73" Type="http://schemas.openxmlformats.org/officeDocument/2006/relationships/slideLayout" Target="../slideLayouts/slideLayout11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56" Type="http://schemas.openxmlformats.org/officeDocument/2006/relationships/slideLayout" Target="../slideLayouts/slideLayout96.xml"/><Relationship Id="rId64" Type="http://schemas.openxmlformats.org/officeDocument/2006/relationships/slideLayout" Target="../slideLayouts/slideLayout104.xml"/><Relationship Id="rId69" Type="http://schemas.openxmlformats.org/officeDocument/2006/relationships/slideLayout" Target="../slideLayouts/slideLayout109.xml"/><Relationship Id="rId8" Type="http://schemas.openxmlformats.org/officeDocument/2006/relationships/slideLayout" Target="../slideLayouts/slideLayout48.xml"/><Relationship Id="rId51" Type="http://schemas.openxmlformats.org/officeDocument/2006/relationships/slideLayout" Target="../slideLayouts/slideLayout91.xml"/><Relationship Id="rId72" Type="http://schemas.openxmlformats.org/officeDocument/2006/relationships/slideLayout" Target="../slideLayouts/slideLayout112.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59" Type="http://schemas.openxmlformats.org/officeDocument/2006/relationships/slideLayout" Target="../slideLayouts/slideLayout99.xml"/><Relationship Id="rId67" Type="http://schemas.openxmlformats.org/officeDocument/2006/relationships/slideLayout" Target="../slideLayouts/slideLayout107.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54" Type="http://schemas.openxmlformats.org/officeDocument/2006/relationships/slideLayout" Target="../slideLayouts/slideLayout94.xml"/><Relationship Id="rId62" Type="http://schemas.openxmlformats.org/officeDocument/2006/relationships/slideLayout" Target="../slideLayouts/slideLayout102.xml"/><Relationship Id="rId70" Type="http://schemas.openxmlformats.org/officeDocument/2006/relationships/slideLayout" Target="../slideLayouts/slideLayout110.xml"/><Relationship Id="rId75"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theme" Target="../theme/theme5.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FBF71-4701-42E9-AF0F-41DA7C51A0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E126CB-D237-4269-8961-A7E6093DA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D369B-A19A-4EC9-AD38-67F300CFE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3A702-1D85-491C-AEB4-42E0527C20FC}" type="datetimeFigureOut">
              <a:rPr lang="en-US" smtClean="0"/>
              <a:t>12/14/2020</a:t>
            </a:fld>
            <a:endParaRPr lang="en-US" dirty="0"/>
          </a:p>
        </p:txBody>
      </p:sp>
      <p:sp>
        <p:nvSpPr>
          <p:cNvPr id="5" name="Footer Placeholder 4">
            <a:extLst>
              <a:ext uri="{FF2B5EF4-FFF2-40B4-BE49-F238E27FC236}">
                <a16:creationId xmlns:a16="http://schemas.microsoft.com/office/drawing/2014/main" id="{D3B275BC-A4DF-4142-9470-FBFF0759C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1C77CD-226C-4735-AD1E-BEF3FB16B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5BB5F-CF88-4065-B1DC-705A5659D2D6}" type="slidenum">
              <a:rPr lang="en-US" smtClean="0"/>
              <a:t>‹#›</a:t>
            </a:fld>
            <a:endParaRPr lang="en-US" dirty="0"/>
          </a:p>
        </p:txBody>
      </p:sp>
    </p:spTree>
    <p:extLst>
      <p:ext uri="{BB962C8B-B14F-4D97-AF65-F5344CB8AC3E}">
        <p14:creationId xmlns:p14="http://schemas.microsoft.com/office/powerpoint/2010/main" val="744648462"/>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87F20-5C0B-4421-8F36-086A99774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4BD2FBC-B18B-4AA8-AE1B-071911A81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32A16CF-130B-4271-A62E-0C4907A78A46}"/>
              </a:ext>
            </a:extLst>
          </p:cNvPr>
          <p:cNvSpPr>
            <a:spLocks noGrp="1"/>
          </p:cNvSpPr>
          <p:nvPr>
            <p:ph type="sldNum" sz="quarter" idx="4"/>
          </p:nvPr>
        </p:nvSpPr>
        <p:spPr>
          <a:xfrm>
            <a:off x="4724400" y="6311900"/>
            <a:ext cx="2743200" cy="365125"/>
          </a:xfrm>
          <a:prstGeom prst="rect">
            <a:avLst/>
          </a:prstGeom>
        </p:spPr>
        <p:txBody>
          <a:bodyPr vert="horz" lIns="91440" tIns="45720" rIns="91440" bIns="45720" rtlCol="0" anchor="ctr"/>
          <a:lstStyle>
            <a:lvl1pPr algn="ctr">
              <a:defRPr sz="1200">
                <a:solidFill>
                  <a:schemeClr val="bg2">
                    <a:lumMod val="25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
        <p:nvSpPr>
          <p:cNvPr id="7" name="Right Triangle 6">
            <a:extLst>
              <a:ext uri="{FF2B5EF4-FFF2-40B4-BE49-F238E27FC236}">
                <a16:creationId xmlns:a16="http://schemas.microsoft.com/office/drawing/2014/main" id="{447F499D-6E15-46DA-9374-5248349F969A}"/>
              </a:ext>
            </a:extLst>
          </p:cNvPr>
          <p:cNvSpPr/>
          <p:nvPr/>
        </p:nvSpPr>
        <p:spPr bwMode="auto">
          <a:xfrm rot="5400000">
            <a:off x="221948" y="207033"/>
            <a:ext cx="1219200" cy="1219200"/>
          </a:xfrm>
          <a:prstGeom prst="rtTriangle">
            <a:avLst/>
          </a:prstGeom>
          <a:solidFill>
            <a:srgbClr val="00206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8" name="Right Triangle 7">
            <a:extLst>
              <a:ext uri="{FF2B5EF4-FFF2-40B4-BE49-F238E27FC236}">
                <a16:creationId xmlns:a16="http://schemas.microsoft.com/office/drawing/2014/main" id="{41C05373-E147-4495-9DA9-E2F8BA039B28}"/>
              </a:ext>
            </a:extLst>
          </p:cNvPr>
          <p:cNvSpPr/>
          <p:nvPr/>
        </p:nvSpPr>
        <p:spPr bwMode="auto">
          <a:xfrm rot="16200000">
            <a:off x="10668000" y="5431768"/>
            <a:ext cx="1219200" cy="1219200"/>
          </a:xfrm>
          <a:prstGeom prst="rtTriangle">
            <a:avLst/>
          </a:prstGeom>
          <a:solidFill>
            <a:srgbClr val="C0000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Tree>
    <p:extLst>
      <p:ext uri="{BB962C8B-B14F-4D97-AF65-F5344CB8AC3E}">
        <p14:creationId xmlns:p14="http://schemas.microsoft.com/office/powerpoint/2010/main" val="398806740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5" r:id="rId12"/>
    <p:sldLayoutId id="2147484127" r:id="rId13"/>
    <p:sldLayoutId id="2147484129" r:id="rId14"/>
    <p:sldLayoutId id="2147484132" r:id="rId15"/>
    <p:sldLayoutId id="2147484133" r:id="rId16"/>
  </p:sldLayoutIdLst>
  <p:hf sldNum="0" hdr="0" ftr="0" dt="0"/>
  <p:txStyles>
    <p:titleStyle>
      <a:lvl1pPr algn="l" defTabSz="914400"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228600" indent="-228600" algn="l" defTabSz="914400" rtl="0" eaLnBrk="1" latinLnBrk="0" hangingPunct="1">
        <a:lnSpc>
          <a:spcPct val="114000"/>
        </a:lnSpc>
        <a:spcBef>
          <a:spcPts val="0"/>
        </a:spcBef>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114000"/>
        </a:lnSpc>
        <a:spcBef>
          <a:spcPts val="0"/>
        </a:spcBef>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114000"/>
        </a:lnSpc>
        <a:spcBef>
          <a:spcPts val="0"/>
        </a:spcBef>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114000"/>
        </a:lnSpc>
        <a:spcBef>
          <a:spcPts val="0"/>
        </a:spcBef>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114000"/>
        </a:lnSpc>
        <a:spcBef>
          <a:spcPts val="0"/>
        </a:spcBef>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8F5C2-90D6-4B0B-96A4-671E3CA5D4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AC98D0-B236-43A3-8F91-530CDA52A2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158E4-925B-4A48-B084-5E7A0AFA9E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D571B-8B49-4B0D-A6E3-D46D3BF0F1F0}" type="datetimeFigureOut">
              <a:rPr lang="en-US" smtClean="0"/>
              <a:t>12/14/2020</a:t>
            </a:fld>
            <a:endParaRPr lang="en-US" dirty="0"/>
          </a:p>
        </p:txBody>
      </p:sp>
      <p:sp>
        <p:nvSpPr>
          <p:cNvPr id="5" name="Footer Placeholder 4">
            <a:extLst>
              <a:ext uri="{FF2B5EF4-FFF2-40B4-BE49-F238E27FC236}">
                <a16:creationId xmlns:a16="http://schemas.microsoft.com/office/drawing/2014/main" id="{48D805FC-E60B-4C73-88F0-08ACC549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1016CF5-8417-48EC-8793-CC72D276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73BA4-05D4-4BD6-84E0-BFF4D9BA3DB6}" type="slidenum">
              <a:rPr lang="en-US" smtClean="0"/>
              <a:t>‹#›</a:t>
            </a:fld>
            <a:endParaRPr lang="en-US" dirty="0"/>
          </a:p>
        </p:txBody>
      </p:sp>
    </p:spTree>
    <p:extLst>
      <p:ext uri="{BB962C8B-B14F-4D97-AF65-F5344CB8AC3E}">
        <p14:creationId xmlns:p14="http://schemas.microsoft.com/office/powerpoint/2010/main" val="2681567417"/>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21697"/>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 id="2147484169" r:id="rId18"/>
    <p:sldLayoutId id="2147484170" r:id="rId19"/>
    <p:sldLayoutId id="2147484171" r:id="rId20"/>
    <p:sldLayoutId id="2147484172" r:id="rId21"/>
    <p:sldLayoutId id="2147484173" r:id="rId22"/>
    <p:sldLayoutId id="2147484174" r:id="rId23"/>
    <p:sldLayoutId id="2147484175" r:id="rId24"/>
    <p:sldLayoutId id="2147484176" r:id="rId25"/>
    <p:sldLayoutId id="2147484177" r:id="rId26"/>
    <p:sldLayoutId id="2147484178" r:id="rId27"/>
    <p:sldLayoutId id="2147484179" r:id="rId28"/>
    <p:sldLayoutId id="2147484180" r:id="rId29"/>
    <p:sldLayoutId id="2147484181" r:id="rId30"/>
    <p:sldLayoutId id="2147484182" r:id="rId31"/>
    <p:sldLayoutId id="2147484183" r:id="rId32"/>
    <p:sldLayoutId id="2147484184" r:id="rId33"/>
    <p:sldLayoutId id="2147484185" r:id="rId34"/>
    <p:sldLayoutId id="2147484186" r:id="rId35"/>
    <p:sldLayoutId id="2147484187" r:id="rId36"/>
    <p:sldLayoutId id="2147484188" r:id="rId37"/>
    <p:sldLayoutId id="2147484189" r:id="rId38"/>
    <p:sldLayoutId id="2147484190" r:id="rId39"/>
    <p:sldLayoutId id="2147484191" r:id="rId40"/>
    <p:sldLayoutId id="2147484192" r:id="rId41"/>
    <p:sldLayoutId id="2147484193" r:id="rId42"/>
    <p:sldLayoutId id="2147484194" r:id="rId43"/>
    <p:sldLayoutId id="2147484195" r:id="rId44"/>
    <p:sldLayoutId id="2147484196" r:id="rId45"/>
    <p:sldLayoutId id="2147484197" r:id="rId46"/>
    <p:sldLayoutId id="2147484198" r:id="rId47"/>
    <p:sldLayoutId id="2147484199" r:id="rId48"/>
    <p:sldLayoutId id="2147484200" r:id="rId49"/>
    <p:sldLayoutId id="2147484201" r:id="rId50"/>
    <p:sldLayoutId id="2147484202" r:id="rId51"/>
    <p:sldLayoutId id="2147484203" r:id="rId52"/>
    <p:sldLayoutId id="2147484204" r:id="rId53"/>
    <p:sldLayoutId id="2147484205" r:id="rId54"/>
    <p:sldLayoutId id="2147484206" r:id="rId55"/>
    <p:sldLayoutId id="2147484207" r:id="rId56"/>
    <p:sldLayoutId id="2147484208" r:id="rId57"/>
    <p:sldLayoutId id="2147484209" r:id="rId58"/>
    <p:sldLayoutId id="2147484210" r:id="rId59"/>
    <p:sldLayoutId id="2147484211" r:id="rId60"/>
    <p:sldLayoutId id="2147484212" r:id="rId61"/>
    <p:sldLayoutId id="2147484213" r:id="rId62"/>
    <p:sldLayoutId id="2147484214" r:id="rId63"/>
    <p:sldLayoutId id="2147484215" r:id="rId64"/>
    <p:sldLayoutId id="2147484216" r:id="rId65"/>
    <p:sldLayoutId id="2147484217" r:id="rId66"/>
    <p:sldLayoutId id="2147484218" r:id="rId67"/>
    <p:sldLayoutId id="2147484219" r:id="rId68"/>
    <p:sldLayoutId id="2147484220" r:id="rId69"/>
    <p:sldLayoutId id="2147484221" r:id="rId70"/>
    <p:sldLayoutId id="2147484222" r:id="rId71"/>
    <p:sldLayoutId id="2147484223" r:id="rId72"/>
    <p:sldLayoutId id="2147484224" r:id="rId73"/>
    <p:sldLayoutId id="2147484225" r:id="rId7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87F20-5C0B-4421-8F36-086A99774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4BD2FBC-B18B-4AA8-AE1B-071911A81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32A16CF-130B-4271-A62E-0C4907A78A46}"/>
              </a:ext>
            </a:extLst>
          </p:cNvPr>
          <p:cNvSpPr>
            <a:spLocks noGrp="1"/>
          </p:cNvSpPr>
          <p:nvPr>
            <p:ph type="sldNum" sz="quarter" idx="4"/>
          </p:nvPr>
        </p:nvSpPr>
        <p:spPr>
          <a:xfrm>
            <a:off x="4724400" y="6311900"/>
            <a:ext cx="2743200" cy="365125"/>
          </a:xfrm>
          <a:prstGeom prst="rect">
            <a:avLst/>
          </a:prstGeom>
        </p:spPr>
        <p:txBody>
          <a:bodyPr vert="horz" lIns="91440" tIns="45720" rIns="91440" bIns="45720" rtlCol="0" anchor="ctr"/>
          <a:lstStyle>
            <a:lvl1pPr algn="ctr">
              <a:defRPr sz="1200">
                <a:solidFill>
                  <a:schemeClr val="bg2">
                    <a:lumMod val="25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
        <p:nvSpPr>
          <p:cNvPr id="7" name="Right Triangle 6">
            <a:extLst>
              <a:ext uri="{FF2B5EF4-FFF2-40B4-BE49-F238E27FC236}">
                <a16:creationId xmlns:a16="http://schemas.microsoft.com/office/drawing/2014/main" id="{447F499D-6E15-46DA-9374-5248349F969A}"/>
              </a:ext>
            </a:extLst>
          </p:cNvPr>
          <p:cNvSpPr/>
          <p:nvPr/>
        </p:nvSpPr>
        <p:spPr bwMode="auto">
          <a:xfrm rot="5400000">
            <a:off x="221948" y="207033"/>
            <a:ext cx="1219200" cy="1219200"/>
          </a:xfrm>
          <a:prstGeom prst="rtTriangle">
            <a:avLst/>
          </a:prstGeom>
          <a:solidFill>
            <a:srgbClr val="00206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8" name="Right Triangle 7">
            <a:extLst>
              <a:ext uri="{FF2B5EF4-FFF2-40B4-BE49-F238E27FC236}">
                <a16:creationId xmlns:a16="http://schemas.microsoft.com/office/drawing/2014/main" id="{41C05373-E147-4495-9DA9-E2F8BA039B28}"/>
              </a:ext>
            </a:extLst>
          </p:cNvPr>
          <p:cNvSpPr/>
          <p:nvPr/>
        </p:nvSpPr>
        <p:spPr bwMode="auto">
          <a:xfrm rot="16200000">
            <a:off x="10668000" y="5431768"/>
            <a:ext cx="1219200" cy="1219200"/>
          </a:xfrm>
          <a:prstGeom prst="rtTriangle">
            <a:avLst/>
          </a:prstGeom>
          <a:solidFill>
            <a:srgbClr val="C0000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Tree>
    <p:extLst>
      <p:ext uri="{BB962C8B-B14F-4D97-AF65-F5344CB8AC3E}">
        <p14:creationId xmlns:p14="http://schemas.microsoft.com/office/powerpoint/2010/main" val="3625842885"/>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 id="2147484241" r:id="rId14"/>
    <p:sldLayoutId id="2147484242" r:id="rId15"/>
    <p:sldLayoutId id="2147484243" r:id="rId16"/>
    <p:sldLayoutId id="2147484244" r:id="rId17"/>
    <p:sldLayoutId id="2147484245" r:id="rId18"/>
    <p:sldLayoutId id="2147484246" r:id="rId19"/>
    <p:sldLayoutId id="2147484247" r:id="rId20"/>
    <p:sldLayoutId id="2147484248" r:id="rId21"/>
    <p:sldLayoutId id="2147484249" r:id="rId22"/>
  </p:sldLayoutIdLst>
  <p:hf sldNum="0" hdr="0" ftr="0" dt="0"/>
  <p:txStyles>
    <p:titleStyle>
      <a:lvl1pPr algn="l" defTabSz="914400"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228600" indent="-228600" algn="l" defTabSz="914400" rtl="0" eaLnBrk="1" latinLnBrk="0" hangingPunct="1">
        <a:lnSpc>
          <a:spcPct val="114000"/>
        </a:lnSpc>
        <a:spcBef>
          <a:spcPts val="0"/>
        </a:spcBef>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114000"/>
        </a:lnSpc>
        <a:spcBef>
          <a:spcPts val="0"/>
        </a:spcBef>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114000"/>
        </a:lnSpc>
        <a:spcBef>
          <a:spcPts val="0"/>
        </a:spcBef>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114000"/>
        </a:lnSpc>
        <a:spcBef>
          <a:spcPts val="0"/>
        </a:spcBef>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114000"/>
        </a:lnSpc>
        <a:spcBef>
          <a:spcPts val="0"/>
        </a:spcBef>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en.wikipedia.org/wiki/Chester_Benningt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en.wikipedia.org/wiki/Suicide_of_Jadin_Bel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Goo_Ha-ra"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en.wikipedia.org/wiki/Aaron_Hernandez"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hyperlink" Target="https://zerosuicide.edc.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https://www.partnershipformaleyouth.org/state-of-health-of-aya-males.html#_ftnref3"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58.xml"/><Relationship Id="rId5" Type="http://schemas.openxmlformats.org/officeDocument/2006/relationships/hyperlink" Target="https://supportservices.jobcorps.gov/health/Pages/COVID-19.aspx#mhr" TargetMode="Externa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png"/><Relationship Id="rId7" Type="http://schemas.openxmlformats.org/officeDocument/2006/relationships/diagramColors" Target="../diagrams/colors2.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0.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hyperlink" Target="https://supportservices.jobcorps.gov/health/Pages/Webinars.aspx" TargetMode="Externa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hyperlink" Target="https://supportservices.jobcorps.gov/health/Pages/SuicidePrevention.aspx"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52.xml"/><Relationship Id="rId6" Type="http://schemas.openxmlformats.org/officeDocument/2006/relationships/hyperlink" Target="http://www.sprc.org/" TargetMode="External"/><Relationship Id="rId5" Type="http://schemas.openxmlformats.org/officeDocument/2006/relationships/hyperlink" Target="https://www.thetrevorproject.org/" TargetMode="External"/><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zerosuicide.edc.org/toolkit/zero-suicide-toolkit" TargetMode="Externa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theactionalliance.org/sites/default/files/covidsuicidescreentelehealth_3.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owl.excelsior.edu/writing-process/prewriting-strategies/prewriting-strategies-asking-defining-questions/" TargetMode="Externa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3B464D-2172-405B-88DC-43990AFF4AE0}"/>
              </a:ext>
            </a:extLst>
          </p:cNvPr>
          <p:cNvSpPr/>
          <p:nvPr/>
        </p:nvSpPr>
        <p:spPr bwMode="auto">
          <a:xfrm>
            <a:off x="0" y="0"/>
            <a:ext cx="12192000" cy="3858223"/>
          </a:xfrm>
          <a:prstGeom prst="rect">
            <a:avLst/>
          </a:prstGeom>
          <a:solidFill>
            <a:schemeClr val="tx2"/>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25"/>
          <p:cNvSpPr txBox="1"/>
          <p:nvPr/>
        </p:nvSpPr>
        <p:spPr>
          <a:xfrm>
            <a:off x="98132" y="796715"/>
            <a:ext cx="12043316" cy="1815690"/>
          </a:xfrm>
          <a:prstGeom prst="rect">
            <a:avLst/>
          </a:prstGeom>
          <a:noFill/>
        </p:spPr>
        <p:txBody>
          <a:bodyPr wrap="square"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Working Together: </a:t>
            </a:r>
            <a:br>
              <a:rPr kumimoji="0" lang="en-US" sz="3733"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3733"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Suicide Awareness and Prevention in the time of COVID-19.</a:t>
            </a:r>
            <a:br>
              <a:rPr kumimoji="0" lang="en-US" sz="3733"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endParaRPr kumimoji="0" lang="fr-CA" sz="3733"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ZoneTexte 13"/>
          <p:cNvSpPr txBox="1"/>
          <p:nvPr/>
        </p:nvSpPr>
        <p:spPr>
          <a:xfrm>
            <a:off x="4516603" y="3858223"/>
            <a:ext cx="69088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Valerie Cherry,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Lead/Region 2 Mental Health Specialist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Eugia Meminger,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Regions 1 and 3 Mental Health Specialist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Humanitas</a:t>
            </a:r>
          </a:p>
        </p:txBody>
      </p:sp>
      <p:sp>
        <p:nvSpPr>
          <p:cNvPr id="12" name="ZoneTexte 13">
            <a:extLst>
              <a:ext uri="{FF2B5EF4-FFF2-40B4-BE49-F238E27FC236}">
                <a16:creationId xmlns:a16="http://schemas.microsoft.com/office/drawing/2014/main" id="{2B132209-9F03-4E35-9EC0-A819FAF598ED}"/>
              </a:ext>
            </a:extLst>
          </p:cNvPr>
          <p:cNvSpPr txBox="1"/>
          <p:nvPr/>
        </p:nvSpPr>
        <p:spPr>
          <a:xfrm>
            <a:off x="4516603" y="6061285"/>
            <a:ext cx="6908800" cy="50629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December 15, 2020</a:t>
            </a:r>
            <a:endParaRPr kumimoji="0" lang="fr-CA" sz="20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endParaRPr>
          </a:p>
        </p:txBody>
      </p:sp>
      <p:pic>
        <p:nvPicPr>
          <p:cNvPr id="15" name="Picture 14" descr="A close up of a sign&#10;&#10;Description automatically generated">
            <a:extLst>
              <a:ext uri="{FF2B5EF4-FFF2-40B4-BE49-F238E27FC236}">
                <a16:creationId xmlns:a16="http://schemas.microsoft.com/office/drawing/2014/main" id="{0BB62679-F0C2-4E04-92FE-185CF6ED3D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2865" y="157927"/>
            <a:ext cx="1015839" cy="1153824"/>
          </a:xfrm>
          <a:prstGeom prst="rect">
            <a:avLst/>
          </a:prstGeom>
        </p:spPr>
      </p:pic>
      <p:pic>
        <p:nvPicPr>
          <p:cNvPr id="7" name="Picture Placeholder 6">
            <a:extLst>
              <a:ext uri="{FF2B5EF4-FFF2-40B4-BE49-F238E27FC236}">
                <a16:creationId xmlns:a16="http://schemas.microsoft.com/office/drawing/2014/main" id="{0CA85175-2E0F-4886-B70A-84FE3305337D}"/>
              </a:ext>
            </a:extLst>
          </p:cNvPr>
          <p:cNvPicPr>
            <a:picLocks noGrp="1" noChangeAspect="1"/>
          </p:cNvPicPr>
          <p:nvPr>
            <p:ph type="pic" sz="quarter" idx="11"/>
          </p:nvPr>
        </p:nvPicPr>
        <p:blipFill>
          <a:blip r:embed="rId4"/>
          <a:srcRect l="34097" r="34097"/>
          <a:stretch>
            <a:fillRect/>
          </a:stretch>
        </p:blipFill>
        <p:spPr>
          <a:xfrm>
            <a:off x="32373" y="2942596"/>
            <a:ext cx="3386667" cy="3859591"/>
          </a:xfrm>
          <a:prstGeom prst="rect">
            <a:avLst/>
          </a:prstGeom>
        </p:spPr>
      </p:pic>
    </p:spTree>
    <p:extLst>
      <p:ext uri="{BB962C8B-B14F-4D97-AF65-F5344CB8AC3E}">
        <p14:creationId xmlns:p14="http://schemas.microsoft.com/office/powerpoint/2010/main" val="22530265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B14422-F228-40D8-A9A8-1DA6BA431E61}"/>
              </a:ext>
            </a:extLst>
          </p:cNvPr>
          <p:cNvSpPr>
            <a:spLocks noGrp="1"/>
          </p:cNvSpPr>
          <p:nvPr>
            <p:ph type="title"/>
          </p:nvPr>
        </p:nvSpPr>
        <p:spPr>
          <a:xfrm>
            <a:off x="838200" y="365125"/>
            <a:ext cx="10515600" cy="1325563"/>
          </a:xfrm>
        </p:spPr>
        <p:txBody>
          <a:bodyPr anchor="ctr">
            <a:normAutofit/>
          </a:bodyPr>
          <a:lstStyle/>
          <a:p>
            <a:r>
              <a:rPr lang="en-US" dirty="0"/>
              <a:t>Respond in the Chat Box</a:t>
            </a:r>
          </a:p>
        </p:txBody>
      </p:sp>
      <p:pic>
        <p:nvPicPr>
          <p:cNvPr id="6" name="Content Placeholder 5">
            <a:extLst>
              <a:ext uri="{FF2B5EF4-FFF2-40B4-BE49-F238E27FC236}">
                <a16:creationId xmlns:a16="http://schemas.microsoft.com/office/drawing/2014/main" id="{BCBDC4B3-96A2-429A-9E9D-1B6AEEDEE636}"/>
              </a:ext>
            </a:extLst>
          </p:cNvPr>
          <p:cNvPicPr>
            <a:picLocks noGrp="1" noChangeAspect="1"/>
          </p:cNvPicPr>
          <p:nvPr>
            <p:ph sz="half" idx="1"/>
          </p:nvPr>
        </p:nvPicPr>
        <p:blipFill rotWithShape="1">
          <a:blip r:embed="rId3"/>
          <a:srcRect l="7507" r="13006" b="-1"/>
          <a:stretch/>
        </p:blipFill>
        <p:spPr>
          <a:xfrm>
            <a:off x="838200" y="1825625"/>
            <a:ext cx="5181600" cy="4351338"/>
          </a:xfrm>
          <a:prstGeom prst="rect">
            <a:avLst/>
          </a:prstGeom>
          <a:noFill/>
        </p:spPr>
      </p:pic>
      <p:sp>
        <p:nvSpPr>
          <p:cNvPr id="5" name="Content Placeholder 4">
            <a:extLst>
              <a:ext uri="{FF2B5EF4-FFF2-40B4-BE49-F238E27FC236}">
                <a16:creationId xmlns:a16="http://schemas.microsoft.com/office/drawing/2014/main" id="{CE947236-CE39-4807-B76D-3FB8C5488D6C}"/>
              </a:ext>
            </a:extLst>
          </p:cNvPr>
          <p:cNvSpPr>
            <a:spLocks noGrp="1"/>
          </p:cNvSpPr>
          <p:nvPr>
            <p:ph sz="half" idx="2"/>
          </p:nvPr>
        </p:nvSpPr>
        <p:spPr>
          <a:xfrm>
            <a:off x="6172200" y="1825625"/>
            <a:ext cx="5181600" cy="4351338"/>
          </a:xfrm>
        </p:spPr>
        <p:txBody>
          <a:bodyPr>
            <a:normAutofit/>
          </a:bodyPr>
          <a:lstStyle/>
          <a:p>
            <a:pPr marL="514350" indent="-514350">
              <a:lnSpc>
                <a:spcPct val="104000"/>
              </a:lnSpc>
              <a:spcAft>
                <a:spcPts val="600"/>
              </a:spcAft>
              <a:buAutoNum type="arabicPeriod"/>
            </a:pPr>
            <a:endParaRPr lang="en-US" dirty="0"/>
          </a:p>
          <a:p>
            <a:pPr marL="0" indent="0">
              <a:lnSpc>
                <a:spcPct val="104000"/>
              </a:lnSpc>
              <a:spcAft>
                <a:spcPts val="600"/>
              </a:spcAft>
              <a:buNone/>
            </a:pPr>
            <a:r>
              <a:rPr lang="en-US" dirty="0"/>
              <a:t>What might you hear or observe from a </a:t>
            </a:r>
            <a:r>
              <a:rPr lang="en-US" b="1" dirty="0"/>
              <a:t>student </a:t>
            </a:r>
            <a:r>
              <a:rPr lang="en-US" dirty="0"/>
              <a:t>who is thinking about suicide?</a:t>
            </a:r>
          </a:p>
          <a:p>
            <a:pPr marL="514350" indent="-514350">
              <a:lnSpc>
                <a:spcPct val="104000"/>
              </a:lnSpc>
              <a:spcAft>
                <a:spcPts val="600"/>
              </a:spcAft>
              <a:buAutoNum type="arabicPeriod"/>
            </a:pPr>
            <a:endParaRPr lang="en-US" dirty="0"/>
          </a:p>
        </p:txBody>
      </p:sp>
    </p:spTree>
    <p:extLst>
      <p:ext uri="{BB962C8B-B14F-4D97-AF65-F5344CB8AC3E}">
        <p14:creationId xmlns:p14="http://schemas.microsoft.com/office/powerpoint/2010/main" val="1424010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908" y="1345641"/>
            <a:ext cx="9496425" cy="4772025"/>
          </a:xfrm>
          <a:prstGeom prst="rect">
            <a:avLst/>
          </a:prstGeom>
        </p:spPr>
      </p:pic>
      <p:pic>
        <p:nvPicPr>
          <p:cNvPr id="7" name="Picture 6">
            <a:extLst>
              <a:ext uri="{FF2B5EF4-FFF2-40B4-BE49-F238E27FC236}">
                <a16:creationId xmlns:a16="http://schemas.microsoft.com/office/drawing/2014/main" id="{382D9ACE-E480-4997-92E5-FE674E2EB6D8}"/>
              </a:ext>
            </a:extLst>
          </p:cNvPr>
          <p:cNvPicPr>
            <a:picLocks noChangeAspect="1"/>
          </p:cNvPicPr>
          <p:nvPr/>
        </p:nvPicPr>
        <p:blipFill>
          <a:blip r:embed="rId4"/>
          <a:stretch>
            <a:fillRect/>
          </a:stretch>
        </p:blipFill>
        <p:spPr>
          <a:xfrm>
            <a:off x="9498170" y="365125"/>
            <a:ext cx="2225432" cy="2225432"/>
          </a:xfrm>
          <a:prstGeom prst="rect">
            <a:avLst/>
          </a:prstGeom>
        </p:spPr>
      </p:pic>
      <p:sp>
        <p:nvSpPr>
          <p:cNvPr id="8" name="Title 7"/>
          <p:cNvSpPr>
            <a:spLocks noGrp="1"/>
          </p:cNvSpPr>
          <p:nvPr>
            <p:ph type="title"/>
          </p:nvPr>
        </p:nvSpPr>
        <p:spPr/>
        <p:txBody>
          <a:bodyPr>
            <a:normAutofit/>
          </a:bodyPr>
          <a:lstStyle/>
          <a:p>
            <a:r>
              <a:rPr lang="en-US" sz="4000" dirty="0">
                <a:solidFill>
                  <a:srgbClr val="002060"/>
                </a:solidFill>
                <a:ea typeface="MS PGothic" panose="020B0600070205080204" pitchFamily="34" charset="-128"/>
              </a:rPr>
              <a:t>Health Factors</a:t>
            </a:r>
          </a:p>
        </p:txBody>
      </p:sp>
      <p:sp>
        <p:nvSpPr>
          <p:cNvPr id="3" name="TextBox 2">
            <a:extLst>
              <a:ext uri="{FF2B5EF4-FFF2-40B4-BE49-F238E27FC236}">
                <a16:creationId xmlns:a16="http://schemas.microsoft.com/office/drawing/2014/main" id="{B9E60E3D-9A94-4D86-AFC8-1F455128F9AE}"/>
              </a:ext>
            </a:extLst>
          </p:cNvPr>
          <p:cNvSpPr txBox="1"/>
          <p:nvPr/>
        </p:nvSpPr>
        <p:spPr>
          <a:xfrm>
            <a:off x="8422105" y="6169709"/>
            <a:ext cx="2578196" cy="369332"/>
          </a:xfrm>
          <a:prstGeom prst="rect">
            <a:avLst/>
          </a:prstGeom>
          <a:noFill/>
        </p:spPr>
        <p:txBody>
          <a:bodyPr wrap="square" rtlCol="0">
            <a:spAutoFit/>
          </a:bodyPr>
          <a:lstStyle/>
          <a:p>
            <a:r>
              <a:rPr lang="en-US" dirty="0"/>
              <a:t>(Covert &amp; Fraire, 2019)</a:t>
            </a:r>
          </a:p>
        </p:txBody>
      </p:sp>
    </p:spTree>
    <p:extLst>
      <p:ext uri="{BB962C8B-B14F-4D97-AF65-F5344CB8AC3E}">
        <p14:creationId xmlns:p14="http://schemas.microsoft.com/office/powerpoint/2010/main" val="1065766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2060"/>
                </a:solidFill>
                <a:ea typeface="MS PGothic" panose="020B0600070205080204" pitchFamily="34" charset="-128"/>
              </a:rPr>
              <a:t>Environmental/Psychosocial Factors</a:t>
            </a:r>
          </a:p>
        </p:txBody>
      </p:sp>
      <p:pic>
        <p:nvPicPr>
          <p:cNvPr id="4" name="Picture 3">
            <a:extLst>
              <a:ext uri="{FF2B5EF4-FFF2-40B4-BE49-F238E27FC236}">
                <a16:creationId xmlns:a16="http://schemas.microsoft.com/office/drawing/2014/main" id="{1EA5F55A-C5DD-43EA-9060-4D82DAD92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1311" y="365124"/>
            <a:ext cx="2217089" cy="22170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43" y="1944754"/>
            <a:ext cx="8761105" cy="4402521"/>
          </a:xfrm>
          <a:prstGeom prst="rect">
            <a:avLst/>
          </a:prstGeom>
        </p:spPr>
      </p:pic>
      <p:sp>
        <p:nvSpPr>
          <p:cNvPr id="3" name="TextBox 2">
            <a:extLst>
              <a:ext uri="{FF2B5EF4-FFF2-40B4-BE49-F238E27FC236}">
                <a16:creationId xmlns:a16="http://schemas.microsoft.com/office/drawing/2014/main" id="{DB153903-2C1A-48AB-81F6-8502A41B0FA5}"/>
              </a:ext>
            </a:extLst>
          </p:cNvPr>
          <p:cNvSpPr txBox="1"/>
          <p:nvPr/>
        </p:nvSpPr>
        <p:spPr>
          <a:xfrm>
            <a:off x="8449606" y="6123543"/>
            <a:ext cx="3691976" cy="369332"/>
          </a:xfrm>
          <a:prstGeom prst="rect">
            <a:avLst/>
          </a:prstGeom>
          <a:noFill/>
        </p:spPr>
        <p:txBody>
          <a:bodyPr wrap="square" rtlCol="0">
            <a:spAutoFit/>
          </a:bodyPr>
          <a:lstStyle/>
          <a:p>
            <a:r>
              <a:rPr lang="en-US" dirty="0"/>
              <a:t>(Bilsen, 2018; Tynes, et al., 2019) </a:t>
            </a:r>
          </a:p>
        </p:txBody>
      </p:sp>
    </p:spTree>
    <p:extLst>
      <p:ext uri="{BB962C8B-B14F-4D97-AF65-F5344CB8AC3E}">
        <p14:creationId xmlns:p14="http://schemas.microsoft.com/office/powerpoint/2010/main" val="137398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2060"/>
                </a:solidFill>
                <a:ea typeface="MS PGothic" panose="020B0600070205080204" pitchFamily="34" charset="-128"/>
              </a:rPr>
              <a:t>Historical/Identity Factors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29" y="1362342"/>
            <a:ext cx="9496425" cy="4772025"/>
          </a:xfrm>
          <a:prstGeom prst="rect">
            <a:avLst/>
          </a:prstGeom>
        </p:spPr>
      </p:pic>
      <p:pic>
        <p:nvPicPr>
          <p:cNvPr id="5" name="Picture 4">
            <a:extLst>
              <a:ext uri="{FF2B5EF4-FFF2-40B4-BE49-F238E27FC236}">
                <a16:creationId xmlns:a16="http://schemas.microsoft.com/office/drawing/2014/main" id="{8CCF41CE-FF2F-442F-B56F-69AF34502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3397" y="365125"/>
            <a:ext cx="1994435" cy="19944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096FA9-B382-45ED-9CCF-60C1F3C322FB}"/>
              </a:ext>
            </a:extLst>
          </p:cNvPr>
          <p:cNvSpPr txBox="1"/>
          <p:nvPr/>
        </p:nvSpPr>
        <p:spPr>
          <a:xfrm>
            <a:off x="7563965" y="6087940"/>
            <a:ext cx="4138863" cy="646331"/>
          </a:xfrm>
          <a:prstGeom prst="rect">
            <a:avLst/>
          </a:prstGeom>
          <a:noFill/>
        </p:spPr>
        <p:txBody>
          <a:bodyPr wrap="square" rtlCol="0">
            <a:spAutoFit/>
          </a:bodyPr>
          <a:lstStyle/>
          <a:p>
            <a:r>
              <a:rPr lang="en-US" dirty="0"/>
              <a:t>(Zatti et al., 2017; Wilson et al., 2019)</a:t>
            </a:r>
          </a:p>
          <a:p>
            <a:endParaRPr lang="en-US" dirty="0"/>
          </a:p>
        </p:txBody>
      </p:sp>
    </p:spTree>
    <p:extLst>
      <p:ext uri="{BB962C8B-B14F-4D97-AF65-F5344CB8AC3E}">
        <p14:creationId xmlns:p14="http://schemas.microsoft.com/office/powerpoint/2010/main" val="3707161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2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38" name="Group 3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2" name="Freeform: Shape 3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3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B644CAED-2FFC-420B-8FE0-F9AA6E919AF6}"/>
              </a:ext>
            </a:extLst>
          </p:cNvPr>
          <p:cNvSpPr>
            <a:spLocks noGrp="1"/>
          </p:cNvSpPr>
          <p:nvPr>
            <p:ph type="title"/>
          </p:nvPr>
        </p:nvSpPr>
        <p:spPr>
          <a:xfrm>
            <a:off x="640080" y="1243013"/>
            <a:ext cx="3855720" cy="4371974"/>
          </a:xfrm>
        </p:spPr>
        <p:txBody>
          <a:bodyPr>
            <a:normAutofit/>
          </a:bodyPr>
          <a:lstStyle/>
          <a:p>
            <a:br>
              <a:rPr lang="en-US" sz="3600" dirty="0">
                <a:solidFill>
                  <a:schemeClr val="tx2"/>
                </a:solidFill>
              </a:rPr>
            </a:br>
            <a:r>
              <a:rPr lang="en-US" sz="3600" dirty="0">
                <a:solidFill>
                  <a:schemeClr val="tx2"/>
                </a:solidFill>
              </a:rPr>
              <a:t>Availability of Means as a Factor</a:t>
            </a:r>
            <a:br>
              <a:rPr lang="en-US" sz="3600" dirty="0">
                <a:solidFill>
                  <a:schemeClr val="tx2"/>
                </a:solidFill>
              </a:rPr>
            </a:br>
            <a:endParaRPr lang="en-US" sz="3600" dirty="0">
              <a:solidFill>
                <a:schemeClr val="tx2"/>
              </a:solidFill>
            </a:endParaRPr>
          </a:p>
        </p:txBody>
      </p:sp>
      <p:sp>
        <p:nvSpPr>
          <p:cNvPr id="3" name="Content Placeholder 2">
            <a:extLst>
              <a:ext uri="{FF2B5EF4-FFF2-40B4-BE49-F238E27FC236}">
                <a16:creationId xmlns:a16="http://schemas.microsoft.com/office/drawing/2014/main" id="{4A287E88-1EC4-4A7B-8756-80E629848B6F}"/>
              </a:ext>
            </a:extLst>
          </p:cNvPr>
          <p:cNvSpPr>
            <a:spLocks noGrp="1"/>
          </p:cNvSpPr>
          <p:nvPr>
            <p:ph idx="1"/>
          </p:nvPr>
        </p:nvSpPr>
        <p:spPr>
          <a:xfrm>
            <a:off x="6172200" y="804672"/>
            <a:ext cx="5221224" cy="5230368"/>
          </a:xfrm>
        </p:spPr>
        <p:txBody>
          <a:bodyPr anchor="ctr">
            <a:normAutofit/>
          </a:bodyPr>
          <a:lstStyle/>
          <a:p>
            <a:r>
              <a:rPr lang="en-US" sz="2400" dirty="0">
                <a:solidFill>
                  <a:schemeClr val="tx2"/>
                </a:solidFill>
              </a:rPr>
              <a:t>The availability of an instrument to transition from suicidal </a:t>
            </a:r>
            <a:r>
              <a:rPr lang="en-US" sz="2400" i="1" dirty="0">
                <a:solidFill>
                  <a:schemeClr val="tx2"/>
                </a:solidFill>
              </a:rPr>
              <a:t>ideation</a:t>
            </a:r>
            <a:r>
              <a:rPr lang="en-US" sz="2400" dirty="0">
                <a:solidFill>
                  <a:schemeClr val="tx2"/>
                </a:solidFill>
              </a:rPr>
              <a:t> to </a:t>
            </a:r>
            <a:r>
              <a:rPr lang="en-US" sz="2400" i="1" dirty="0">
                <a:solidFill>
                  <a:schemeClr val="tx2"/>
                </a:solidFill>
              </a:rPr>
              <a:t>actual </a:t>
            </a:r>
            <a:r>
              <a:rPr lang="en-US" sz="2400" dirty="0">
                <a:solidFill>
                  <a:schemeClr val="tx2"/>
                </a:solidFill>
              </a:rPr>
              <a:t>suicide is crucial and can determine the lethality of the action. </a:t>
            </a:r>
          </a:p>
          <a:p>
            <a:endParaRPr lang="en-US" sz="2400" dirty="0">
              <a:solidFill>
                <a:schemeClr val="tx2"/>
              </a:solidFill>
            </a:endParaRPr>
          </a:p>
          <a:p>
            <a:r>
              <a:rPr lang="en-US" sz="2400" dirty="0">
                <a:solidFill>
                  <a:schemeClr val="tx2"/>
                </a:solidFill>
              </a:rPr>
              <a:t>Children: usually commit suicide by hanging, jumping from a high place or running into traffic.</a:t>
            </a:r>
          </a:p>
          <a:p>
            <a:endParaRPr lang="en-US" sz="2400" dirty="0">
              <a:solidFill>
                <a:schemeClr val="tx2"/>
              </a:solidFill>
            </a:endParaRPr>
          </a:p>
          <a:p>
            <a:r>
              <a:rPr lang="en-US" sz="2400" dirty="0">
                <a:solidFill>
                  <a:schemeClr val="tx2"/>
                </a:solidFill>
              </a:rPr>
              <a:t>Adolescents/young adults: use hanging, poisoning, and firearms (typically young men).</a:t>
            </a:r>
          </a:p>
          <a:p>
            <a:endParaRPr lang="en-US" sz="1800" dirty="0">
              <a:solidFill>
                <a:schemeClr val="tx2"/>
              </a:solidFill>
            </a:endParaRPr>
          </a:p>
        </p:txBody>
      </p:sp>
    </p:spTree>
    <p:extLst>
      <p:ext uri="{BB962C8B-B14F-4D97-AF65-F5344CB8AC3E}">
        <p14:creationId xmlns:p14="http://schemas.microsoft.com/office/powerpoint/2010/main" val="498341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49" name="Group 48">
            <a:extLst>
              <a:ext uri="{FF2B5EF4-FFF2-40B4-BE49-F238E27FC236}">
                <a16:creationId xmlns:a16="http://schemas.microsoft.com/office/drawing/2014/main" id="{514E1141-65DC-4F54-8399-7221AE6F83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96000" cy="6858000"/>
            <a:chOff x="7467600" y="0"/>
            <a:chExt cx="4724400" cy="6858000"/>
          </a:xfrm>
        </p:grpSpPr>
        <p:sp>
          <p:nvSpPr>
            <p:cNvPr id="50" name="Rectangle 49">
              <a:extLst>
                <a:ext uri="{FF2B5EF4-FFF2-40B4-BE49-F238E27FC236}">
                  <a16:creationId xmlns:a16="http://schemas.microsoft.com/office/drawing/2014/main" id="{DD75B897-7127-4AAC-A078-70739204B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BDCFF188-DB07-46AA-A2B3-71E936EAB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3" name="Freeform: Shape 52">
            <a:extLst>
              <a:ext uri="{FF2B5EF4-FFF2-40B4-BE49-F238E27FC236}">
                <a16:creationId xmlns:a16="http://schemas.microsoft.com/office/drawing/2014/main" id="{215A9370-15D3-4C30-8BA1-2059A74C9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55" name="Rectangle 54">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1FAD0A9A-8F5E-4725-951F-727350D21C5F}"/>
              </a:ext>
            </a:extLst>
          </p:cNvPr>
          <p:cNvSpPr>
            <a:spLocks noGrp="1"/>
          </p:cNvSpPr>
          <p:nvPr>
            <p:ph type="title"/>
          </p:nvPr>
        </p:nvSpPr>
        <p:spPr>
          <a:xfrm>
            <a:off x="587903" y="1676400"/>
            <a:ext cx="4609740" cy="1216153"/>
          </a:xfrm>
        </p:spPr>
        <p:txBody>
          <a:bodyPr anchor="t">
            <a:normAutofit fontScale="90000"/>
          </a:bodyPr>
          <a:lstStyle/>
          <a:p>
            <a:br>
              <a:rPr lang="en-US" sz="1900" dirty="0"/>
            </a:br>
            <a:r>
              <a:rPr lang="en-US" sz="2700" b="1" dirty="0"/>
              <a:t>Exposure to Modeled Behavior:</a:t>
            </a:r>
            <a:br>
              <a:rPr lang="en-US" sz="2700" b="1" dirty="0"/>
            </a:br>
            <a:r>
              <a:rPr lang="en-US" sz="2700" b="1" dirty="0"/>
              <a:t> A Risk Factor</a:t>
            </a:r>
            <a:br>
              <a:rPr lang="en-US" sz="2400" dirty="0"/>
            </a:br>
            <a:endParaRPr lang="en-US" sz="2400" dirty="0"/>
          </a:p>
        </p:txBody>
      </p:sp>
      <p:sp>
        <p:nvSpPr>
          <p:cNvPr id="3" name="Content Placeholder 2">
            <a:extLst>
              <a:ext uri="{FF2B5EF4-FFF2-40B4-BE49-F238E27FC236}">
                <a16:creationId xmlns:a16="http://schemas.microsoft.com/office/drawing/2014/main" id="{B925C4B2-19C1-47E2-AA8B-1021C2F4AEFA}"/>
              </a:ext>
            </a:extLst>
          </p:cNvPr>
          <p:cNvSpPr>
            <a:spLocks noGrp="1"/>
          </p:cNvSpPr>
          <p:nvPr>
            <p:ph idx="1"/>
          </p:nvPr>
        </p:nvSpPr>
        <p:spPr>
          <a:xfrm>
            <a:off x="1143001" y="2612570"/>
            <a:ext cx="3655880" cy="2569029"/>
          </a:xfrm>
        </p:spPr>
        <p:txBody>
          <a:bodyPr>
            <a:normAutofit/>
          </a:bodyPr>
          <a:lstStyle/>
          <a:p>
            <a:pPr marL="0" indent="0">
              <a:buNone/>
            </a:pPr>
            <a:endParaRPr lang="en-US" sz="1800" dirty="0">
              <a:solidFill>
                <a:schemeClr val="tx1">
                  <a:alpha val="55000"/>
                </a:schemeClr>
              </a:solidFill>
            </a:endParaRPr>
          </a:p>
          <a:p>
            <a:pPr marL="0" indent="0">
              <a:buNone/>
            </a:pPr>
            <a:endParaRPr lang="en-US" sz="1800" dirty="0">
              <a:solidFill>
                <a:schemeClr val="tx1">
                  <a:alpha val="55000"/>
                </a:schemeClr>
              </a:solidFill>
            </a:endParaRPr>
          </a:p>
          <a:p>
            <a:pPr marL="0" indent="0">
              <a:buNone/>
            </a:pPr>
            <a:endParaRPr lang="en-US" sz="1800" dirty="0">
              <a:solidFill>
                <a:schemeClr val="tx1">
                  <a:alpha val="55000"/>
                </a:schemeClr>
              </a:solidFill>
            </a:endParaRPr>
          </a:p>
          <a:p>
            <a:pPr marL="0" indent="0">
              <a:buNone/>
            </a:pPr>
            <a:r>
              <a:rPr lang="en-US" sz="3200" b="1" dirty="0">
                <a:solidFill>
                  <a:schemeClr val="tx1">
                    <a:alpha val="55000"/>
                  </a:schemeClr>
                </a:solidFill>
                <a:latin typeface="+mj-lt"/>
              </a:rPr>
              <a:t>Suicide Contagion</a:t>
            </a:r>
          </a:p>
        </p:txBody>
      </p:sp>
      <p:pic>
        <p:nvPicPr>
          <p:cNvPr id="4" name="Picture 3" descr="Background pattern&#10;&#10;Description automatically generated">
            <a:extLst>
              <a:ext uri="{FF2B5EF4-FFF2-40B4-BE49-F238E27FC236}">
                <a16:creationId xmlns:a16="http://schemas.microsoft.com/office/drawing/2014/main" id="{358DC83B-CC83-4ADC-A1DE-904752CACA5E}"/>
              </a:ext>
            </a:extLst>
          </p:cNvPr>
          <p:cNvPicPr>
            <a:picLocks noChangeAspect="1"/>
          </p:cNvPicPr>
          <p:nvPr/>
        </p:nvPicPr>
        <p:blipFill rotWithShape="1">
          <a:blip r:embed="rId3"/>
          <a:srcRect l="20322" r="1" b="1"/>
          <a:stretch/>
        </p:blipFill>
        <p:spPr>
          <a:xfrm>
            <a:off x="5410202" y="1676400"/>
            <a:ext cx="5638798" cy="3505200"/>
          </a:xfrm>
          <a:prstGeom prst="rect">
            <a:avLst/>
          </a:prstGeom>
        </p:spPr>
      </p:pic>
    </p:spTree>
    <p:extLst>
      <p:ext uri="{BB962C8B-B14F-4D97-AF65-F5344CB8AC3E}">
        <p14:creationId xmlns:p14="http://schemas.microsoft.com/office/powerpoint/2010/main" val="3804755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0CB7A808-B084-46A9-851C-C21A5BF0E19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 b="25477"/>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01E75559-E257-4425-A863-C0F4B68324C4}"/>
              </a:ext>
            </a:extLst>
          </p:cNvPr>
          <p:cNvSpPr>
            <a:spLocks noGrp="1"/>
          </p:cNvSpPr>
          <p:nvPr>
            <p:ph type="body" sz="half" idx="4294967295"/>
          </p:nvPr>
        </p:nvSpPr>
        <p:spPr>
          <a:xfrm>
            <a:off x="6513788" y="2333297"/>
            <a:ext cx="4840010" cy="3843666"/>
          </a:xfrm>
        </p:spPr>
        <p:txBody>
          <a:bodyPr>
            <a:normAutofit/>
          </a:bodyPr>
          <a:lstStyle/>
          <a:p>
            <a:pPr marL="0" indent="0">
              <a:buNone/>
            </a:pPr>
            <a:r>
              <a:rPr lang="en-US" b="0" i="0" u="none" strike="noStrike" dirty="0">
                <a:effectLst/>
                <a:hlinkClick r:id="rId4">
                  <a:extLst>
                    <a:ext uri="{A12FA001-AC4F-418D-AE19-62706E023703}">
                      <ahyp:hlinkClr xmlns:ahyp="http://schemas.microsoft.com/office/drawing/2018/hyperlinkcolor" val="tx"/>
                    </a:ext>
                  </a:extLst>
                </a:hlinkClick>
              </a:rPr>
              <a:t>Chester Bennington</a:t>
            </a:r>
            <a:r>
              <a:rPr lang="en-US" b="0" i="0" dirty="0">
                <a:effectLst/>
              </a:rPr>
              <a:t> (2017), American singer and songwriter </a:t>
            </a:r>
            <a:r>
              <a:rPr lang="en-US" b="0" i="1" u="none" strike="noStrike" dirty="0">
                <a:effectLst/>
              </a:rPr>
              <a:t>Linkin Park.</a:t>
            </a:r>
            <a:r>
              <a:rPr lang="en-US" b="0" i="0" dirty="0">
                <a:effectLst/>
              </a:rPr>
              <a:t> His death occurred by hanging and he had struggled with drug abuse and depression</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83520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c 13">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Placeholder 4">
            <a:extLst>
              <a:ext uri="{FF2B5EF4-FFF2-40B4-BE49-F238E27FC236}">
                <a16:creationId xmlns:a16="http://schemas.microsoft.com/office/drawing/2014/main" id="{921AFB1D-C7E1-45A6-989A-5EC316E6E957}"/>
              </a:ext>
            </a:extLst>
          </p:cNvPr>
          <p:cNvPicPr>
            <a:picLocks noGrp="1" noChangeAspect="1"/>
          </p:cNvPicPr>
          <p:nvPr>
            <p:ph idx="1"/>
          </p:nvPr>
        </p:nvPicPr>
        <p:blipFill rotWithShape="1">
          <a:blip r:embed="rId3"/>
          <a:srcRect l="18625" r="24626" b="1"/>
          <a:stretch/>
        </p:blipFill>
        <p:spPr>
          <a:xfrm>
            <a:off x="350953" y="342890"/>
            <a:ext cx="3649245" cy="3649245"/>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6" name="Picture 5">
            <a:extLst>
              <a:ext uri="{FF2B5EF4-FFF2-40B4-BE49-F238E27FC236}">
                <a16:creationId xmlns:a16="http://schemas.microsoft.com/office/drawing/2014/main" id="{162430D1-1C49-49D0-8443-643C3E1E4BA9}"/>
              </a:ext>
            </a:extLst>
          </p:cNvPr>
          <p:cNvPicPr>
            <a:picLocks noChangeAspect="1"/>
          </p:cNvPicPr>
          <p:nvPr/>
        </p:nvPicPr>
        <p:blipFill rotWithShape="1">
          <a:blip r:embed="rId4"/>
          <a:srcRect/>
          <a:stretch/>
        </p:blipFill>
        <p:spPr>
          <a:xfrm>
            <a:off x="581526" y="4073273"/>
            <a:ext cx="2531894" cy="2531894"/>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4" name="Text Placeholder 3">
            <a:extLst>
              <a:ext uri="{FF2B5EF4-FFF2-40B4-BE49-F238E27FC236}">
                <a16:creationId xmlns:a16="http://schemas.microsoft.com/office/drawing/2014/main" id="{AFBC50C9-78B8-4B40-97B5-6D83F6890E80}"/>
              </a:ext>
            </a:extLst>
          </p:cNvPr>
          <p:cNvSpPr>
            <a:spLocks noGrp="1"/>
          </p:cNvSpPr>
          <p:nvPr>
            <p:ph type="body" sz="half" idx="4294967295"/>
          </p:nvPr>
        </p:nvSpPr>
        <p:spPr>
          <a:xfrm>
            <a:off x="4184542" y="1946684"/>
            <a:ext cx="7363990" cy="4351338"/>
          </a:xfrm>
        </p:spPr>
        <p:txBody>
          <a:bodyPr>
            <a:normAutofit/>
          </a:bodyPr>
          <a:lstStyle/>
          <a:p>
            <a:pPr fontAlgn="base"/>
            <a:endParaRPr lang="en-US" b="0" i="0" u="sng" dirty="0">
              <a:effectLst/>
              <a:latin typeface="Source Sans Pro" panose="020B0503030403020204" pitchFamily="34" charset="0"/>
            </a:endParaRPr>
          </a:p>
          <a:p>
            <a:pPr marL="0" indent="0" fontAlgn="base">
              <a:buNone/>
            </a:pPr>
            <a:r>
              <a:rPr lang="en-US" b="0" i="0" u="sng" dirty="0">
                <a:effectLst/>
              </a:rPr>
              <a:t>Lee Thompson Young</a:t>
            </a:r>
            <a:r>
              <a:rPr lang="en-US" b="0" i="0" dirty="0">
                <a:effectLst/>
              </a:rPr>
              <a:t> (2013) a young star who took his life while struggling with bipolar disorder.</a:t>
            </a:r>
          </a:p>
          <a:p>
            <a:pPr marL="0" indent="0">
              <a:buNone/>
            </a:pPr>
            <a:br>
              <a:rPr lang="en-US" b="0" i="0" dirty="0">
                <a:effectLst/>
                <a:latin typeface="Source Sans Pro" panose="020B0503030403020204" pitchFamily="34" charset="0"/>
              </a:rPr>
            </a:br>
            <a:endParaRPr lang="en-US" dirty="0"/>
          </a:p>
        </p:txBody>
      </p:sp>
    </p:spTree>
    <p:extLst>
      <p:ext uri="{BB962C8B-B14F-4D97-AF65-F5344CB8AC3E}">
        <p14:creationId xmlns:p14="http://schemas.microsoft.com/office/powerpoint/2010/main" val="3337025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074" name="Picture 2">
            <a:extLst>
              <a:ext uri="{FF2B5EF4-FFF2-40B4-BE49-F238E27FC236}">
                <a16:creationId xmlns:a16="http://schemas.microsoft.com/office/drawing/2014/main" id="{65FE445F-6C1C-48C2-A23E-8C12C58C6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585" r="1" b="1"/>
          <a:stretch/>
        </p:blipFill>
        <p:spPr bwMode="auto">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73" name="Arc 72">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FDA6C682-77F5-46DB-8F27-FFEEB7E3E3FE}"/>
              </a:ext>
            </a:extLst>
          </p:cNvPr>
          <p:cNvSpPr>
            <a:spLocks noGrp="1"/>
          </p:cNvSpPr>
          <p:nvPr>
            <p:ph type="body" sz="half" idx="4294967295"/>
          </p:nvPr>
        </p:nvSpPr>
        <p:spPr>
          <a:xfrm>
            <a:off x="5827048" y="1904772"/>
            <a:ext cx="5721484" cy="4351338"/>
          </a:xfrm>
        </p:spPr>
        <p:txBody>
          <a:bodyPr>
            <a:normAutofit/>
          </a:bodyPr>
          <a:lstStyle/>
          <a:p>
            <a:pPr marL="0" indent="0">
              <a:buNone/>
            </a:pPr>
            <a:r>
              <a:rPr lang="en-US" b="0" i="0" u="none" strike="noStrike" dirty="0">
                <a:effectLst/>
                <a:hlinkClick r:id="rId4">
                  <a:extLst>
                    <a:ext uri="{A12FA001-AC4F-418D-AE19-62706E023703}">
                      <ahyp:hlinkClr xmlns:ahyp="http://schemas.microsoft.com/office/drawing/2018/hyperlinkcolor" val="tx"/>
                    </a:ext>
                  </a:extLst>
                </a:hlinkClick>
              </a:rPr>
              <a:t>Jadin Bell</a:t>
            </a:r>
            <a:r>
              <a:rPr lang="en-US" b="0" i="0" dirty="0">
                <a:effectLst/>
              </a:rPr>
              <a:t> (2013), an Oregon teen who was taken off life support after he attempted suicide by hanging himself. He was driven to take his own life because he was bullied for being homosexual, according to his family.</a:t>
            </a:r>
            <a:endParaRPr lang="en-US" dirty="0"/>
          </a:p>
        </p:txBody>
      </p:sp>
    </p:spTree>
    <p:extLst>
      <p:ext uri="{BB962C8B-B14F-4D97-AF65-F5344CB8AC3E}">
        <p14:creationId xmlns:p14="http://schemas.microsoft.com/office/powerpoint/2010/main" val="1508152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7DF8DF-4EAA-4088-B618-28F5687DB8FF}"/>
              </a:ext>
            </a:extLst>
          </p:cNvPr>
          <p:cNvSpPr>
            <a:spLocks noGrp="1"/>
          </p:cNvSpPr>
          <p:nvPr>
            <p:ph type="title"/>
          </p:nvPr>
        </p:nvSpPr>
        <p:spPr>
          <a:xfrm>
            <a:off x="643468" y="643467"/>
            <a:ext cx="4620584" cy="4567137"/>
          </a:xfrm>
        </p:spPr>
        <p:txBody>
          <a:bodyPr vert="horz" lIns="91440" tIns="45720" rIns="91440" bIns="45720" rtlCol="0" anchor="b">
            <a:normAutofit fontScale="90000"/>
          </a:bodyPr>
          <a:lstStyle/>
          <a:p>
            <a:br>
              <a:rPr lang="en-US" sz="1800" b="0" i="0" u="none" strike="noStrike" dirty="0">
                <a:effectLst/>
                <a:hlinkClick r:id="rId3">
                  <a:extLst>
                    <a:ext uri="{A12FA001-AC4F-418D-AE19-62706E023703}">
                      <ahyp:hlinkClr xmlns:ahyp="http://schemas.microsoft.com/office/drawing/2018/hyperlinkcolor" val="tx"/>
                    </a:ext>
                  </a:extLst>
                </a:hlinkClick>
              </a:rPr>
            </a:br>
            <a:br>
              <a:rPr lang="en-US" sz="1800" b="0" i="0" u="none" strike="noStrike" dirty="0">
                <a:effectLst/>
                <a:hlinkClick r:id="rId3">
                  <a:extLst>
                    <a:ext uri="{A12FA001-AC4F-418D-AE19-62706E023703}">
                      <ahyp:hlinkClr xmlns:ahyp="http://schemas.microsoft.com/office/drawing/2018/hyperlinkcolor" val="tx"/>
                    </a:ext>
                  </a:extLst>
                </a:hlinkClick>
              </a:rPr>
            </a:br>
            <a:br>
              <a:rPr lang="en-US" sz="1800" b="0" i="0" u="none" strike="noStrike" dirty="0">
                <a:effectLst/>
                <a:hlinkClick r:id="rId3">
                  <a:extLst>
                    <a:ext uri="{A12FA001-AC4F-418D-AE19-62706E023703}">
                      <ahyp:hlinkClr xmlns:ahyp="http://schemas.microsoft.com/office/drawing/2018/hyperlinkcolor" val="tx"/>
                    </a:ext>
                  </a:extLst>
                </a:hlinkClick>
              </a:rPr>
            </a:br>
            <a:br>
              <a:rPr lang="en-US" sz="1800" b="0" i="0" u="none" strike="noStrike" dirty="0">
                <a:effectLst/>
                <a:hlinkClick r:id="rId3">
                  <a:extLst>
                    <a:ext uri="{A12FA001-AC4F-418D-AE19-62706E023703}">
                      <ahyp:hlinkClr xmlns:ahyp="http://schemas.microsoft.com/office/drawing/2018/hyperlinkcolor" val="tx"/>
                    </a:ext>
                  </a:extLst>
                </a:hlinkClick>
              </a:rPr>
            </a:br>
            <a:br>
              <a:rPr lang="en-US" sz="1800" b="0" i="0" u="none" strike="noStrike" dirty="0">
                <a:effectLst/>
                <a:hlinkClick r:id="rId3">
                  <a:extLst>
                    <a:ext uri="{A12FA001-AC4F-418D-AE19-62706E023703}">
                      <ahyp:hlinkClr xmlns:ahyp="http://schemas.microsoft.com/office/drawing/2018/hyperlinkcolor" val="tx"/>
                    </a:ext>
                  </a:extLst>
                </a:hlinkClick>
              </a:rPr>
            </a:br>
            <a:br>
              <a:rPr lang="en-US" sz="1800" b="0" i="0" u="none" strike="noStrike" dirty="0">
                <a:effectLst/>
                <a:hlinkClick r:id="rId3">
                  <a:extLst>
                    <a:ext uri="{A12FA001-AC4F-418D-AE19-62706E023703}">
                      <ahyp:hlinkClr xmlns:ahyp="http://schemas.microsoft.com/office/drawing/2018/hyperlinkcolor" val="tx"/>
                    </a:ext>
                  </a:extLst>
                </a:hlinkClick>
              </a:rPr>
            </a:br>
            <a:br>
              <a:rPr lang="en-US" sz="1800" b="0" i="0" u="none" strike="noStrike" dirty="0">
                <a:effectLst/>
                <a:hlinkClick r:id="rId3">
                  <a:extLst>
                    <a:ext uri="{A12FA001-AC4F-418D-AE19-62706E023703}">
                      <ahyp:hlinkClr xmlns:ahyp="http://schemas.microsoft.com/office/drawing/2018/hyperlinkcolor" val="tx"/>
                    </a:ext>
                  </a:extLst>
                </a:hlinkClick>
              </a:rPr>
            </a:br>
            <a:br>
              <a:rPr lang="en-US" sz="1800" b="0" i="0" u="none" strike="noStrike" dirty="0">
                <a:effectLst/>
                <a:hlinkClick r:id="rId3">
                  <a:extLst>
                    <a:ext uri="{A12FA001-AC4F-418D-AE19-62706E023703}">
                      <ahyp:hlinkClr xmlns:ahyp="http://schemas.microsoft.com/office/drawing/2018/hyperlinkcolor" val="tx"/>
                    </a:ext>
                  </a:extLst>
                </a:hlinkClick>
              </a:rPr>
            </a:br>
            <a:br>
              <a:rPr lang="en-US" sz="1800" b="0" i="0" u="none" strike="noStrike" dirty="0">
                <a:effectLst/>
                <a:hlinkClick r:id="rId3">
                  <a:extLst>
                    <a:ext uri="{A12FA001-AC4F-418D-AE19-62706E023703}">
                      <ahyp:hlinkClr xmlns:ahyp="http://schemas.microsoft.com/office/drawing/2018/hyperlinkcolor" val="tx"/>
                    </a:ext>
                  </a:extLst>
                </a:hlinkClick>
              </a:rPr>
            </a:br>
            <a:r>
              <a:rPr lang="en-US" sz="3100" b="0" i="0" u="none" strike="noStrike" dirty="0">
                <a:effectLst/>
                <a:latin typeface="+mn-lt"/>
                <a:hlinkClick r:id="rId3">
                  <a:extLst>
                    <a:ext uri="{A12FA001-AC4F-418D-AE19-62706E023703}">
                      <ahyp:hlinkClr xmlns:ahyp="http://schemas.microsoft.com/office/drawing/2018/hyperlinkcolor" val="tx"/>
                    </a:ext>
                  </a:extLst>
                </a:hlinkClick>
              </a:rPr>
              <a:t>Goo Ha-ra</a:t>
            </a:r>
            <a:r>
              <a:rPr lang="en-US" sz="3100" b="0" i="0" dirty="0">
                <a:effectLst/>
                <a:latin typeface="+mn-lt"/>
              </a:rPr>
              <a:t> (2019), South Korean singer and actress, former member of K-Pop group </a:t>
            </a:r>
            <a:r>
              <a:rPr lang="en-US" sz="3100" b="0" i="1" strike="noStrike" dirty="0">
                <a:effectLst/>
                <a:latin typeface="+mn-lt"/>
              </a:rPr>
              <a:t>KARA</a:t>
            </a:r>
            <a:r>
              <a:rPr lang="en-US" sz="3100" b="0" i="0" dirty="0">
                <a:effectLst/>
                <a:latin typeface="+mn-lt"/>
              </a:rPr>
              <a:t>, found dead at her home after being cyber-bullied by malicious commenters due to a scandal that involved her and her abusive ex-boyfriend.</a:t>
            </a:r>
            <a:br>
              <a:rPr lang="en-US" sz="3100" b="0" i="0" dirty="0">
                <a:effectLst/>
                <a:latin typeface="+mn-lt"/>
              </a:rPr>
            </a:br>
            <a:endParaRPr lang="en-US" sz="3100" dirty="0">
              <a:latin typeface="+mn-lt"/>
            </a:endParaRPr>
          </a:p>
        </p:txBody>
      </p:sp>
      <p:pic>
        <p:nvPicPr>
          <p:cNvPr id="4098" name="Picture 2" descr="Goo, in a white dress, smiles and faces forward">
            <a:extLst>
              <a:ext uri="{FF2B5EF4-FFF2-40B4-BE49-F238E27FC236}">
                <a16:creationId xmlns:a16="http://schemas.microsoft.com/office/drawing/2014/main" id="{1E6A6BB3-F722-410F-996E-734145FE81D3}"/>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r="2" b="13643"/>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1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0000BF7-A56E-4148-A690-6B3FC2ED92A5}"/>
              </a:ext>
            </a:extLst>
          </p:cNvPr>
          <p:cNvSpPr>
            <a:spLocks noGrp="1"/>
          </p:cNvSpPr>
          <p:nvPr>
            <p:ph type="title"/>
          </p:nvPr>
        </p:nvSpPr>
        <p:spPr>
          <a:xfrm>
            <a:off x="589560" y="856180"/>
            <a:ext cx="4560584" cy="1128068"/>
          </a:xfrm>
        </p:spPr>
        <p:txBody>
          <a:bodyPr anchor="ctr">
            <a:normAutofit/>
          </a:bodyPr>
          <a:lstStyle/>
          <a:p>
            <a:r>
              <a:rPr lang="en-US" sz="4000" dirty="0"/>
              <a:t>Learning Objectives</a:t>
            </a:r>
          </a:p>
        </p:txBody>
      </p:sp>
      <p:grpSp>
        <p:nvGrpSpPr>
          <p:cNvPr id="30" name="Group 2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1" name="Rectangle 3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D0645A63-F6ED-43E5-942E-6DD6EB3D9DA4}"/>
              </a:ext>
            </a:extLst>
          </p:cNvPr>
          <p:cNvSpPr>
            <a:spLocks noGrp="1"/>
          </p:cNvSpPr>
          <p:nvPr>
            <p:ph idx="1"/>
          </p:nvPr>
        </p:nvSpPr>
        <p:spPr>
          <a:xfrm>
            <a:off x="590719" y="2330505"/>
            <a:ext cx="5001514" cy="3979585"/>
          </a:xfrm>
        </p:spPr>
        <p:txBody>
          <a:bodyPr anchor="ctr">
            <a:normAutofit/>
          </a:bodyPr>
          <a:lstStyle/>
          <a:p>
            <a:pPr marL="0" indent="0">
              <a:buNone/>
            </a:pPr>
            <a:r>
              <a:rPr lang="en-US" sz="2000" dirty="0"/>
              <a:t>Participants will be able to:</a:t>
            </a:r>
          </a:p>
          <a:p>
            <a:pPr marL="0" indent="0">
              <a:buNone/>
            </a:pPr>
            <a:endParaRPr lang="en-US" sz="2000" dirty="0"/>
          </a:p>
          <a:p>
            <a:pPr marL="457200" indent="-457200">
              <a:buFont typeface="+mj-lt"/>
              <a:buAutoNum type="arabicPeriod"/>
            </a:pPr>
            <a:r>
              <a:rPr lang="en-US" sz="2000" dirty="0"/>
              <a:t>Identify populations among youth at risk for suicide.</a:t>
            </a:r>
          </a:p>
          <a:p>
            <a:pPr marL="457200" indent="-457200">
              <a:buFont typeface="+mj-lt"/>
              <a:buAutoNum type="arabicPeriod"/>
            </a:pPr>
            <a:r>
              <a:rPr lang="en-US" sz="2000" dirty="0"/>
              <a:t>Describe the COVID-19–specific threats to mental health and  suicide risks.</a:t>
            </a:r>
          </a:p>
          <a:p>
            <a:pPr marL="457200" indent="-457200">
              <a:buFont typeface="+mj-lt"/>
              <a:buAutoNum type="arabicPeriod"/>
            </a:pPr>
            <a:r>
              <a:rPr lang="en-US" sz="2000" dirty="0"/>
              <a:t>Develop and implement a suicide prevention program for students on center and in distance learning.</a:t>
            </a:r>
          </a:p>
          <a:p>
            <a:endParaRPr lang="en-US" sz="2000" dirty="0"/>
          </a:p>
        </p:txBody>
      </p:sp>
      <p:sp>
        <p:nvSpPr>
          <p:cNvPr id="36" name="Rectangle 3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0612891-AF2F-456F-8CA1-420002077465}"/>
              </a:ext>
            </a:extLst>
          </p:cNvPr>
          <p:cNvPicPr>
            <a:picLocks noChangeAspect="1"/>
          </p:cNvPicPr>
          <p:nvPr/>
        </p:nvPicPr>
        <p:blipFill rotWithShape="1">
          <a:blip r:embed="rId3"/>
          <a:srcRect r="4" b="2822"/>
          <a:stretch/>
        </p:blipFill>
        <p:spPr>
          <a:xfrm>
            <a:off x="5977788" y="799352"/>
            <a:ext cx="5425410" cy="5259296"/>
          </a:xfrm>
          <a:prstGeom prst="rect">
            <a:avLst/>
          </a:prstGeom>
        </p:spPr>
      </p:pic>
    </p:spTree>
    <p:extLst>
      <p:ext uri="{BB962C8B-B14F-4D97-AF65-F5344CB8AC3E}">
        <p14:creationId xmlns:p14="http://schemas.microsoft.com/office/powerpoint/2010/main" val="513820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Aaron Hernandez lawyer says ex-NFL star had 'severe' case of CTE | NFL |  The Guardian">
            <a:extLst>
              <a:ext uri="{FF2B5EF4-FFF2-40B4-BE49-F238E27FC236}">
                <a16:creationId xmlns:a16="http://schemas.microsoft.com/office/drawing/2014/main" id="{9AD89FDA-9BE0-4281-A1EF-8349772A0D39}"/>
              </a:ext>
            </a:extLst>
          </p:cNvPr>
          <p:cNvPicPr>
            <a:picLocks noGrp="1" noChangeAspect="1" noChangeArrowheads="1"/>
          </p:cNvPicPr>
          <p:nvPr>
            <p:ph idx="1"/>
          </p:nvPr>
        </p:nvPicPr>
        <p:blipFill rotWithShape="1">
          <a:blip r:embed="rId4">
            <a:alphaModFix/>
            <a:extLst>
              <a:ext uri="{28A0092B-C50C-407E-A947-70E740481C1C}">
                <a14:useLocalDpi xmlns:a14="http://schemas.microsoft.com/office/drawing/2010/main" val="0"/>
              </a:ext>
            </a:extLst>
          </a:blip>
          <a:srcRect r="4460" b="2"/>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224FD6E8-5719-4B24-80EA-77E175453271}"/>
              </a:ext>
            </a:extLst>
          </p:cNvPr>
          <p:cNvSpPr>
            <a:spLocks noGrp="1"/>
          </p:cNvSpPr>
          <p:nvPr>
            <p:ph type="body" sz="half" idx="4294967295"/>
          </p:nvPr>
        </p:nvSpPr>
        <p:spPr>
          <a:xfrm>
            <a:off x="5959944" y="1053519"/>
            <a:ext cx="5686623" cy="3639289"/>
          </a:xfrm>
        </p:spPr>
        <p:txBody>
          <a:bodyPr anchor="ctr">
            <a:normAutofit/>
          </a:bodyPr>
          <a:lstStyle/>
          <a:p>
            <a:pPr marL="0" indent="0">
              <a:buNone/>
            </a:pPr>
            <a:r>
              <a:rPr lang="en-US" b="0" i="0" u="sng" dirty="0">
                <a:solidFill>
                  <a:srgbClr val="000000"/>
                </a:solidFill>
                <a:effectLst/>
                <a:latin typeface="Arial" panose="020B0604020202020204" pitchFamily="34" charset="0"/>
                <a:hlinkClick r:id="rId5">
                  <a:extLst>
                    <a:ext uri="{A12FA001-AC4F-418D-AE19-62706E023703}">
                      <ahyp:hlinkClr xmlns:ahyp="http://schemas.microsoft.com/office/drawing/2018/hyperlinkcolor" val="tx"/>
                    </a:ext>
                  </a:extLst>
                </a:hlinkClick>
              </a:rPr>
              <a:t>Aaron Hernandez</a:t>
            </a:r>
            <a:r>
              <a:rPr lang="en-US" b="0" i="0" dirty="0">
                <a:solidFill>
                  <a:srgbClr val="000000"/>
                </a:solidFill>
                <a:effectLst/>
                <a:latin typeface="Arial" panose="020B0604020202020204" pitchFamily="34" charset="0"/>
              </a:rPr>
              <a:t> (2017), American football player died of suicide by hanging.</a:t>
            </a:r>
            <a:endParaRPr lang="en-US" dirty="0">
              <a:solidFill>
                <a:srgbClr val="000000"/>
              </a:solidFill>
            </a:endParaRPr>
          </a:p>
        </p:txBody>
      </p:sp>
    </p:spTree>
    <p:extLst>
      <p:ext uri="{BB962C8B-B14F-4D97-AF65-F5344CB8AC3E}">
        <p14:creationId xmlns:p14="http://schemas.microsoft.com/office/powerpoint/2010/main" val="237156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FA962B-A631-48B5-AC94-EBC422B7E08F}"/>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kumimoji="0" lang="en-US" sz="3600" b="0" i="0" u="none" strike="noStrike" kern="1200" cap="none" spc="0" normalizeH="0" baseline="0" noProof="0" dirty="0">
                <a:ln>
                  <a:noFill/>
                </a:ln>
                <a:solidFill>
                  <a:srgbClr val="080808"/>
                </a:solidFill>
                <a:effectLst/>
                <a:uLnTx/>
                <a:uFillTx/>
                <a:latin typeface="Calibri Light" panose="020F0302020204030204"/>
                <a:ea typeface="+mj-ea"/>
                <a:cs typeface="+mj-cs"/>
              </a:rPr>
              <a:t>How Has COVID-19 Impacted Mental Health And Suicide Risks Among Youth And Young Adults?</a:t>
            </a:r>
            <a:endParaRPr lang="en-US" sz="4200" kern="1200" dirty="0">
              <a:solidFill>
                <a:schemeClr val="tx1"/>
              </a:solidFill>
              <a:latin typeface="+mj-lt"/>
              <a:ea typeface="+mj-ea"/>
              <a:cs typeface="+mj-cs"/>
            </a:endParaRPr>
          </a:p>
        </p:txBody>
      </p:sp>
      <p:sp>
        <p:nvSpPr>
          <p:cNvPr id="19"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03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87D6356-B361-4A37-94A5-7A1104A2BDA4}"/>
              </a:ext>
            </a:extLst>
          </p:cNvPr>
          <p:cNvSpPr>
            <a:spLocks noGrp="1"/>
          </p:cNvSpPr>
          <p:nvPr>
            <p:ph type="title"/>
          </p:nvPr>
        </p:nvSpPr>
        <p:spPr>
          <a:xfrm>
            <a:off x="-14227" y="963144"/>
            <a:ext cx="4785131" cy="1457002"/>
          </a:xfrm>
        </p:spPr>
        <p:txBody>
          <a:bodyPr vert="horz" lIns="91440" tIns="45720" rIns="91440" bIns="45720" rtlCol="0" anchor="b">
            <a:normAutofit/>
          </a:bodyPr>
          <a:lstStyle/>
          <a:p>
            <a:r>
              <a:rPr lang="en-US" sz="3400" b="1" kern="1200" dirty="0">
                <a:solidFill>
                  <a:schemeClr val="tx1"/>
                </a:solidFill>
                <a:latin typeface="+mj-lt"/>
                <a:ea typeface="+mj-ea"/>
                <a:cs typeface="+mj-cs"/>
              </a:rPr>
              <a:t>The Crisis within the Crisis</a:t>
            </a:r>
          </a:p>
        </p:txBody>
      </p:sp>
      <p:grpSp>
        <p:nvGrpSpPr>
          <p:cNvPr id="80" name="Group 79">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81"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82"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
        <p:nvSpPr>
          <p:cNvPr id="15" name="TextBox 14">
            <a:extLst>
              <a:ext uri="{FF2B5EF4-FFF2-40B4-BE49-F238E27FC236}">
                <a16:creationId xmlns:a16="http://schemas.microsoft.com/office/drawing/2014/main" id="{3BAFC817-FA17-49BE-BB6E-5F84E86391CD}"/>
              </a:ext>
            </a:extLst>
          </p:cNvPr>
          <p:cNvSpPr txBox="1"/>
          <p:nvPr/>
        </p:nvSpPr>
        <p:spPr>
          <a:xfrm>
            <a:off x="96253" y="3067026"/>
            <a:ext cx="4540709" cy="327232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800" dirty="0"/>
              <a:t>Spikes in interpersonal violence, </a:t>
            </a:r>
            <a:r>
              <a:rPr lang="en-US" sz="2800" b="1" dirty="0"/>
              <a:t>suicide</a:t>
            </a:r>
            <a:r>
              <a:rPr lang="en-US" sz="2800" dirty="0"/>
              <a:t>, and substance abuse!</a:t>
            </a:r>
          </a:p>
          <a:p>
            <a:pPr indent="-228600">
              <a:lnSpc>
                <a:spcPct val="90000"/>
              </a:lnSpc>
              <a:spcAft>
                <a:spcPts val="600"/>
              </a:spcAft>
              <a:buFont typeface="Arial" panose="020B0604020202020204" pitchFamily="34" charset="0"/>
              <a:buChar char="•"/>
            </a:pPr>
            <a:endParaRPr lang="en-US" sz="2800" dirty="0"/>
          </a:p>
          <a:p>
            <a:pPr marL="114300" indent="-228600">
              <a:lnSpc>
                <a:spcPct val="90000"/>
              </a:lnSpc>
              <a:spcAft>
                <a:spcPts val="600"/>
              </a:spcAft>
              <a:buFont typeface="Arial" panose="020B0604020202020204" pitchFamily="34" charset="0"/>
              <a:buChar char="•"/>
            </a:pPr>
            <a:endParaRPr lang="en-US" sz="2000" dirty="0"/>
          </a:p>
        </p:txBody>
      </p:sp>
      <p:pic>
        <p:nvPicPr>
          <p:cNvPr id="2" name="Picture 1">
            <a:extLst>
              <a:ext uri="{FF2B5EF4-FFF2-40B4-BE49-F238E27FC236}">
                <a16:creationId xmlns:a16="http://schemas.microsoft.com/office/drawing/2014/main" id="{F8331938-82FB-4B98-B86A-06ABC3403063}"/>
              </a:ext>
            </a:extLst>
          </p:cNvPr>
          <p:cNvPicPr>
            <a:picLocks noChangeAspect="1"/>
          </p:cNvPicPr>
          <p:nvPr/>
        </p:nvPicPr>
        <p:blipFill rotWithShape="1">
          <a:blip r:embed="rId3"/>
          <a:srcRect t="12039" r="2" b="9052"/>
          <a:stretch/>
        </p:blipFill>
        <p:spPr>
          <a:xfrm>
            <a:off x="4636963" y="10"/>
            <a:ext cx="7555037" cy="3383270"/>
          </a:xfrm>
          <a:prstGeom prst="rect">
            <a:avLst/>
          </a:prstGeom>
        </p:spPr>
      </p:pic>
      <p:pic>
        <p:nvPicPr>
          <p:cNvPr id="3" name="Picture 2">
            <a:extLst>
              <a:ext uri="{FF2B5EF4-FFF2-40B4-BE49-F238E27FC236}">
                <a16:creationId xmlns:a16="http://schemas.microsoft.com/office/drawing/2014/main" id="{072661B6-8EE2-4DA3-9080-63A3817E0A2E}"/>
              </a:ext>
            </a:extLst>
          </p:cNvPr>
          <p:cNvPicPr>
            <a:picLocks noChangeAspect="1"/>
          </p:cNvPicPr>
          <p:nvPr/>
        </p:nvPicPr>
        <p:blipFill rotWithShape="1">
          <a:blip r:embed="rId4"/>
          <a:srcRect r="-2" b="21066"/>
          <a:stretch/>
        </p:blipFill>
        <p:spPr>
          <a:xfrm>
            <a:off x="4639056" y="3474720"/>
            <a:ext cx="7552944" cy="3383280"/>
          </a:xfrm>
          <a:prstGeom prst="rect">
            <a:avLst/>
          </a:prstGeom>
        </p:spPr>
      </p:pic>
      <p:sp>
        <p:nvSpPr>
          <p:cNvPr id="62" name="TextBox 61">
            <a:extLst>
              <a:ext uri="{FF2B5EF4-FFF2-40B4-BE49-F238E27FC236}">
                <a16:creationId xmlns:a16="http://schemas.microsoft.com/office/drawing/2014/main" id="{E687DB65-484D-4C7C-95FC-E6A4A439AA08}"/>
              </a:ext>
            </a:extLst>
          </p:cNvPr>
          <p:cNvSpPr txBox="1"/>
          <p:nvPr/>
        </p:nvSpPr>
        <p:spPr>
          <a:xfrm>
            <a:off x="150119" y="6377351"/>
            <a:ext cx="5551343" cy="611298"/>
          </a:xfrm>
          <a:prstGeom prst="rect">
            <a:avLst/>
          </a:prstGeom>
        </p:spPr>
        <p:txBody>
          <a:bodyPr vert="horz" lIns="91440" tIns="45720" rIns="91440" bIns="45720" rtlCol="0">
            <a:normAutofit/>
          </a:bodyPr>
          <a:lstStyle/>
          <a:p>
            <a:pPr>
              <a:lnSpc>
                <a:spcPct val="90000"/>
              </a:lnSpc>
              <a:spcAft>
                <a:spcPts val="600"/>
              </a:spcAft>
            </a:pPr>
            <a:r>
              <a:rPr lang="en-US" sz="1200" dirty="0"/>
              <a:t>“COVID-19 and Suicide: A Crisis Within a Crisis” published November 16, 2020. https://magazine.jhsph.edu/2020/covid-19-special-edition</a:t>
            </a:r>
          </a:p>
        </p:txBody>
      </p:sp>
    </p:spTree>
    <p:extLst>
      <p:ext uri="{BB962C8B-B14F-4D97-AF65-F5344CB8AC3E}">
        <p14:creationId xmlns:p14="http://schemas.microsoft.com/office/powerpoint/2010/main" val="1837259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29" name="Group 28">
            <a:extLst>
              <a:ext uri="{FF2B5EF4-FFF2-40B4-BE49-F238E27FC236}">
                <a16:creationId xmlns:a16="http://schemas.microsoft.com/office/drawing/2014/main" id="{D8C3AFD7-4CCE-484E-84C6-80FB3E3E2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30" name="Rectangle 29">
              <a:extLst>
                <a:ext uri="{FF2B5EF4-FFF2-40B4-BE49-F238E27FC236}">
                  <a16:creationId xmlns:a16="http://schemas.microsoft.com/office/drawing/2014/main" id="{490C807E-560D-4B1E-8911-1B0B4631F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CCC1DF5-83E7-46A1-8737-18B5AA0F1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02114E49-C077-4083-B5C1-6A6E70F4D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90600"/>
            <a:ext cx="92964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941D68D5-A5B5-4DD5-8B5F-1A17679279AF}"/>
              </a:ext>
            </a:extLst>
          </p:cNvPr>
          <p:cNvSpPr>
            <a:spLocks noGrp="1"/>
          </p:cNvSpPr>
          <p:nvPr>
            <p:ph type="title"/>
          </p:nvPr>
        </p:nvSpPr>
        <p:spPr>
          <a:xfrm>
            <a:off x="343759" y="2659552"/>
            <a:ext cx="8710864" cy="2311209"/>
          </a:xfrm>
        </p:spPr>
        <p:txBody>
          <a:bodyPr anchor="t">
            <a:normAutofit/>
          </a:bodyPr>
          <a:lstStyle/>
          <a:p>
            <a:pPr algn="ctr"/>
            <a:br>
              <a:rPr lang="en-US" sz="3400" dirty="0"/>
            </a:br>
            <a:r>
              <a:rPr lang="en-US" sz="3400" dirty="0"/>
              <a:t>How has your emotional health changed during COVID-19?</a:t>
            </a:r>
            <a:br>
              <a:rPr lang="en-US" sz="3400" dirty="0"/>
            </a:br>
            <a:endParaRPr lang="en-US" sz="3400" dirty="0"/>
          </a:p>
        </p:txBody>
      </p:sp>
    </p:spTree>
    <p:extLst>
      <p:ext uri="{BB962C8B-B14F-4D97-AF65-F5344CB8AC3E}">
        <p14:creationId xmlns:p14="http://schemas.microsoft.com/office/powerpoint/2010/main" val="43054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419591-DDBF-4961-BF71-7B6116FD8E8B}"/>
              </a:ext>
            </a:extLst>
          </p:cNvPr>
          <p:cNvSpPr>
            <a:spLocks noGrp="1"/>
          </p:cNvSpPr>
          <p:nvPr>
            <p:ph type="title"/>
          </p:nvPr>
        </p:nvSpPr>
        <p:spPr>
          <a:xfrm>
            <a:off x="33012" y="36436"/>
            <a:ext cx="7457162" cy="1128068"/>
          </a:xfrm>
        </p:spPr>
        <p:txBody>
          <a:bodyPr anchor="ctr">
            <a:normAutofit/>
          </a:bodyPr>
          <a:lstStyle/>
          <a:p>
            <a:r>
              <a:rPr lang="en-US" sz="3200" dirty="0"/>
              <a:t>COVID-19 AND MENTAL HEALTH</a:t>
            </a:r>
          </a:p>
        </p:txBody>
      </p:sp>
      <p:grpSp>
        <p:nvGrpSpPr>
          <p:cNvPr id="41" name="Group 4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2" name="Rectangle 4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Rectangle 4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8CD4858-5589-49C1-8582-C1BB29EEC060}"/>
              </a:ext>
            </a:extLst>
          </p:cNvPr>
          <p:cNvSpPr>
            <a:spLocks noGrp="1"/>
          </p:cNvSpPr>
          <p:nvPr>
            <p:ph idx="1"/>
          </p:nvPr>
        </p:nvSpPr>
        <p:spPr>
          <a:xfrm>
            <a:off x="298714" y="3428682"/>
            <a:ext cx="5387095" cy="2880533"/>
          </a:xfrm>
        </p:spPr>
        <p:txBody>
          <a:bodyPr anchor="ctr">
            <a:normAutofit lnSpcReduction="10000"/>
          </a:bodyPr>
          <a:lstStyle/>
          <a:p>
            <a:r>
              <a:rPr lang="en-US" sz="2400" dirty="0"/>
              <a:t>Young adults, Hispanic persons, black persons, and those receiving treatment for preexisting psychiatric conditions. </a:t>
            </a:r>
          </a:p>
          <a:p>
            <a:endParaRPr lang="en-US" sz="2400" dirty="0"/>
          </a:p>
          <a:p>
            <a:pPr marL="0" indent="0">
              <a:buNone/>
            </a:pPr>
            <a:endParaRPr lang="en-US" sz="2400" dirty="0"/>
          </a:p>
          <a:p>
            <a:r>
              <a:rPr lang="en-US" sz="2400" dirty="0"/>
              <a:t>Over 86 percent of 18-24 year-olds who took a depression screen scored for moderate to severe depression.</a:t>
            </a:r>
          </a:p>
          <a:p>
            <a:pPr marL="0" indent="0">
              <a:buNone/>
            </a:pPr>
            <a:endParaRPr lang="en-US" sz="2000" dirty="0"/>
          </a:p>
          <a:p>
            <a:pPr marL="0" indent="0">
              <a:buNone/>
            </a:pPr>
            <a:endParaRPr lang="en-US" sz="1700" dirty="0"/>
          </a:p>
          <a:p>
            <a:pPr marL="0" indent="0">
              <a:buNone/>
            </a:pPr>
            <a:endParaRPr lang="en-US" sz="1700" dirty="0"/>
          </a:p>
          <a:p>
            <a:pPr marL="0" indent="0">
              <a:buNone/>
            </a:pPr>
            <a:endParaRPr lang="en-US" sz="1700" dirty="0"/>
          </a:p>
          <a:p>
            <a:endParaRPr lang="en-US" sz="1700" dirty="0"/>
          </a:p>
        </p:txBody>
      </p:sp>
      <p:sp>
        <p:nvSpPr>
          <p:cNvPr id="51" name="Rectangle 4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4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6F24836-87B8-422C-9161-67926D977FC7}"/>
              </a:ext>
            </a:extLst>
          </p:cNvPr>
          <p:cNvPicPr>
            <a:picLocks noChangeAspect="1"/>
          </p:cNvPicPr>
          <p:nvPr/>
        </p:nvPicPr>
        <p:blipFill rotWithShape="1">
          <a:blip r:embed="rId3"/>
          <a:srcRect l="37588" r="4386" b="2"/>
          <a:stretch/>
        </p:blipFill>
        <p:spPr>
          <a:xfrm>
            <a:off x="5977788" y="799352"/>
            <a:ext cx="5425410" cy="5259296"/>
          </a:xfrm>
          <a:prstGeom prst="rect">
            <a:avLst/>
          </a:prstGeom>
        </p:spPr>
      </p:pic>
      <p:sp>
        <p:nvSpPr>
          <p:cNvPr id="4" name="TextBox 3">
            <a:extLst>
              <a:ext uri="{FF2B5EF4-FFF2-40B4-BE49-F238E27FC236}">
                <a16:creationId xmlns:a16="http://schemas.microsoft.com/office/drawing/2014/main" id="{1F44462C-81E5-4FF2-8DD7-AD23475DD9CB}"/>
              </a:ext>
            </a:extLst>
          </p:cNvPr>
          <p:cNvSpPr txBox="1"/>
          <p:nvPr/>
        </p:nvSpPr>
        <p:spPr>
          <a:xfrm>
            <a:off x="0" y="6098289"/>
            <a:ext cx="9062588" cy="723275"/>
          </a:xfrm>
          <a:prstGeom prst="rect">
            <a:avLst/>
          </a:prstGeom>
          <a:noFill/>
        </p:spPr>
        <p:txBody>
          <a:bodyPr wrap="square" rtlCol="0">
            <a:spAutoFit/>
          </a:bodyPr>
          <a:lstStyle/>
          <a:p>
            <a:pPr>
              <a:spcAft>
                <a:spcPts val="600"/>
              </a:spcAft>
            </a:pPr>
            <a:r>
              <a:rPr lang="en-US" sz="1200" dirty="0"/>
              <a:t>Centers for Disease Control and Prevention. Morbidity and Mortality Weekly Report. “Mental Health, Substance Use, and Suicidal Ideation During the COVID-19 Pandemic — United States, June 24–30, 2020” Accessed Nov. 21, 2020. </a:t>
            </a:r>
          </a:p>
          <a:p>
            <a:pPr>
              <a:spcAft>
                <a:spcPts val="600"/>
              </a:spcAft>
            </a:pPr>
            <a:r>
              <a:rPr lang="en-US" sz="1200" dirty="0"/>
              <a:t>Mental Health America. “The State Of Mental Health In America”. Published Oct. 20, 2020. Accessed Nov. 20, 2020. </a:t>
            </a:r>
          </a:p>
        </p:txBody>
      </p:sp>
      <p:sp>
        <p:nvSpPr>
          <p:cNvPr id="6" name="Arrow: Up 5">
            <a:extLst>
              <a:ext uri="{FF2B5EF4-FFF2-40B4-BE49-F238E27FC236}">
                <a16:creationId xmlns:a16="http://schemas.microsoft.com/office/drawing/2014/main" id="{3BB2D5B2-E32A-4E25-BD4A-4F0F7DAA28FD}"/>
              </a:ext>
            </a:extLst>
          </p:cNvPr>
          <p:cNvSpPr/>
          <p:nvPr/>
        </p:nvSpPr>
        <p:spPr>
          <a:xfrm>
            <a:off x="286579" y="2416226"/>
            <a:ext cx="254382" cy="47652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Arrow: Up 13">
            <a:extLst>
              <a:ext uri="{FF2B5EF4-FFF2-40B4-BE49-F238E27FC236}">
                <a16:creationId xmlns:a16="http://schemas.microsoft.com/office/drawing/2014/main" id="{3BC919BA-81A0-4C55-984B-03902FAC2F8E}"/>
              </a:ext>
            </a:extLst>
          </p:cNvPr>
          <p:cNvSpPr/>
          <p:nvPr/>
        </p:nvSpPr>
        <p:spPr>
          <a:xfrm>
            <a:off x="298714" y="4227549"/>
            <a:ext cx="254382" cy="47652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876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DD53D9-72B0-437A-85FF-52774D03DDFA}"/>
              </a:ext>
            </a:extLst>
          </p:cNvPr>
          <p:cNvSpPr>
            <a:spLocks noGrp="1"/>
          </p:cNvSpPr>
          <p:nvPr>
            <p:ph type="title"/>
          </p:nvPr>
        </p:nvSpPr>
        <p:spPr>
          <a:xfrm>
            <a:off x="5764783" y="349664"/>
            <a:ext cx="6358823" cy="1638377"/>
          </a:xfrm>
        </p:spPr>
        <p:txBody>
          <a:bodyPr anchor="b">
            <a:normAutofit/>
          </a:bodyPr>
          <a:lstStyle/>
          <a:p>
            <a:r>
              <a:rPr lang="en-US" sz="4000" dirty="0"/>
              <a:t>COVID-19 AND SUICIDES</a:t>
            </a:r>
          </a:p>
        </p:txBody>
      </p:sp>
      <p:sp>
        <p:nvSpPr>
          <p:cNvPr id="13"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E653C08-FB90-47CE-9949-D1E7B8F512B5}"/>
              </a:ext>
            </a:extLst>
          </p:cNvPr>
          <p:cNvPicPr>
            <a:picLocks noChangeAspect="1"/>
          </p:cNvPicPr>
          <p:nvPr/>
        </p:nvPicPr>
        <p:blipFill rotWithShape="1">
          <a:blip r:embed="rId3"/>
          <a:srcRect l="166" r="-3" b="-3"/>
          <a:stretch/>
        </p:blipFill>
        <p:spPr>
          <a:xfrm>
            <a:off x="535110" y="627954"/>
            <a:ext cx="4235516" cy="5353373"/>
          </a:xfrm>
          <a:prstGeom prst="rect">
            <a:avLst/>
          </a:prstGeom>
        </p:spPr>
      </p:pic>
      <p:sp>
        <p:nvSpPr>
          <p:cNvPr id="3" name="Content Placeholder 2">
            <a:extLst>
              <a:ext uri="{FF2B5EF4-FFF2-40B4-BE49-F238E27FC236}">
                <a16:creationId xmlns:a16="http://schemas.microsoft.com/office/drawing/2014/main" id="{498FE284-574B-4AD8-9E1D-6FC1D3E04D9B}"/>
              </a:ext>
            </a:extLst>
          </p:cNvPr>
          <p:cNvSpPr>
            <a:spLocks noGrp="1"/>
          </p:cNvSpPr>
          <p:nvPr>
            <p:ph idx="1"/>
          </p:nvPr>
        </p:nvSpPr>
        <p:spPr>
          <a:xfrm>
            <a:off x="5766262" y="2620641"/>
            <a:ext cx="5837750" cy="3023702"/>
          </a:xfrm>
        </p:spPr>
        <p:txBody>
          <a:bodyPr anchor="ctr">
            <a:normAutofit/>
          </a:bodyPr>
          <a:lstStyle/>
          <a:p>
            <a:r>
              <a:rPr lang="en-US" sz="2000" dirty="0"/>
              <a:t>The pandemic has created a convergence of suicide risk factors. </a:t>
            </a:r>
          </a:p>
          <a:p>
            <a:endParaRPr lang="en-US" sz="2000" dirty="0"/>
          </a:p>
          <a:p>
            <a:r>
              <a:rPr lang="en-US" sz="2000" dirty="0"/>
              <a:t>The perfect storm to put individuals and certain populations at higher risk of suicide.</a:t>
            </a:r>
          </a:p>
          <a:p>
            <a:endParaRPr lang="en-US" sz="2000" dirty="0"/>
          </a:p>
          <a:p>
            <a:r>
              <a:rPr lang="en-US" sz="2000" dirty="0"/>
              <a:t>Some groups that had an elevated risk BEFORE the pandemic could now be even more endangered. </a:t>
            </a:r>
          </a:p>
        </p:txBody>
      </p:sp>
    </p:spTree>
    <p:extLst>
      <p:ext uri="{BB962C8B-B14F-4D97-AF65-F5344CB8AC3E}">
        <p14:creationId xmlns:p14="http://schemas.microsoft.com/office/powerpoint/2010/main" val="784099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07A945-25F8-4745-8579-986303B575B1}"/>
              </a:ext>
            </a:extLst>
          </p:cNvPr>
          <p:cNvSpPr>
            <a:spLocks noGrp="1"/>
          </p:cNvSpPr>
          <p:nvPr>
            <p:ph type="title"/>
          </p:nvPr>
        </p:nvSpPr>
        <p:spPr>
          <a:xfrm>
            <a:off x="795528" y="386930"/>
            <a:ext cx="10141799" cy="1300554"/>
          </a:xfrm>
        </p:spPr>
        <p:txBody>
          <a:bodyPr anchor="b">
            <a:normAutofit/>
          </a:bodyPr>
          <a:lstStyle/>
          <a:p>
            <a:r>
              <a:rPr lang="en-US" sz="4000" dirty="0"/>
              <a:t>COVID-19 AND SUICIDES</a:t>
            </a:r>
          </a:p>
        </p:txBody>
      </p:sp>
      <p:sp>
        <p:nvSpPr>
          <p:cNvPr id="24" name="Rectangle 23">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DAB6E5F-675F-4DE2-8187-6611F243002C}"/>
              </a:ext>
            </a:extLst>
          </p:cNvPr>
          <p:cNvPicPr>
            <a:picLocks noChangeAspect="1"/>
          </p:cNvPicPr>
          <p:nvPr/>
        </p:nvPicPr>
        <p:blipFill rotWithShape="1">
          <a:blip r:embed="rId3"/>
          <a:srcRect r="2" b="3846"/>
          <a:stretch/>
        </p:blipFill>
        <p:spPr>
          <a:xfrm>
            <a:off x="635295" y="2524715"/>
            <a:ext cx="5150277" cy="3714244"/>
          </a:xfrm>
          <a:prstGeom prst="rect">
            <a:avLst/>
          </a:prstGeom>
        </p:spPr>
      </p:pic>
      <p:sp>
        <p:nvSpPr>
          <p:cNvPr id="3" name="Content Placeholder 2">
            <a:extLst>
              <a:ext uri="{FF2B5EF4-FFF2-40B4-BE49-F238E27FC236}">
                <a16:creationId xmlns:a16="http://schemas.microsoft.com/office/drawing/2014/main" id="{F2EBFF46-A248-476A-9E4B-468FB5CAA92D}"/>
              </a:ext>
            </a:extLst>
          </p:cNvPr>
          <p:cNvSpPr>
            <a:spLocks noGrp="1"/>
          </p:cNvSpPr>
          <p:nvPr>
            <p:ph idx="1"/>
          </p:nvPr>
        </p:nvSpPr>
        <p:spPr>
          <a:xfrm>
            <a:off x="6406429" y="2599509"/>
            <a:ext cx="4530898" cy="3639450"/>
          </a:xfrm>
        </p:spPr>
        <p:txBody>
          <a:bodyPr anchor="ctr">
            <a:normAutofit/>
          </a:bodyPr>
          <a:lstStyle/>
          <a:p>
            <a:pPr marL="0" indent="0">
              <a:buNone/>
            </a:pPr>
            <a:r>
              <a:rPr lang="en-US" sz="2400" dirty="0"/>
              <a:t>The CDC has reported that at the end of June 2020, </a:t>
            </a:r>
            <a:r>
              <a:rPr lang="en-US" sz="2400" b="1" dirty="0"/>
              <a:t>more than twice as many respondents reported seriously considering suicide </a:t>
            </a:r>
            <a:r>
              <a:rPr lang="en-US" sz="2400" dirty="0"/>
              <a:t>in the previous month compared with adults in 2018.</a:t>
            </a:r>
          </a:p>
        </p:txBody>
      </p:sp>
      <p:sp>
        <p:nvSpPr>
          <p:cNvPr id="28" name="Rectangle 27">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4574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29169F-E6F3-47BA-B781-56EE7627DB31}"/>
              </a:ext>
            </a:extLst>
          </p:cNvPr>
          <p:cNvSpPr>
            <a:spLocks noGrp="1"/>
          </p:cNvSpPr>
          <p:nvPr>
            <p:ph type="title"/>
          </p:nvPr>
        </p:nvSpPr>
        <p:spPr>
          <a:xfrm>
            <a:off x="1150435" y="115338"/>
            <a:ext cx="10515600" cy="1325563"/>
          </a:xfrm>
        </p:spPr>
        <p:txBody>
          <a:bodyPr anchor="ctr">
            <a:normAutofit/>
          </a:bodyPr>
          <a:lstStyle/>
          <a:p>
            <a:r>
              <a:rPr lang="en-US" dirty="0"/>
              <a:t>Job Corps Suicide Data PY 2020-TD</a:t>
            </a:r>
          </a:p>
        </p:txBody>
      </p:sp>
      <p:graphicFrame>
        <p:nvGraphicFramePr>
          <p:cNvPr id="5" name="Table 4">
            <a:extLst>
              <a:ext uri="{FF2B5EF4-FFF2-40B4-BE49-F238E27FC236}">
                <a16:creationId xmlns:a16="http://schemas.microsoft.com/office/drawing/2014/main" id="{A81C2294-2DFC-478F-B875-E7F8AAE3FC14}"/>
              </a:ext>
            </a:extLst>
          </p:cNvPr>
          <p:cNvGraphicFramePr>
            <a:graphicFrameLocks noGrp="1"/>
          </p:cNvGraphicFramePr>
          <p:nvPr>
            <p:extLst>
              <p:ext uri="{D42A27DB-BD31-4B8C-83A1-F6EECF244321}">
                <p14:modId xmlns:p14="http://schemas.microsoft.com/office/powerpoint/2010/main" val="289092100"/>
              </p:ext>
            </p:extLst>
          </p:nvPr>
        </p:nvGraphicFramePr>
        <p:xfrm>
          <a:off x="300111" y="1816704"/>
          <a:ext cx="10449897" cy="4351343"/>
        </p:xfrm>
        <a:graphic>
          <a:graphicData uri="http://schemas.openxmlformats.org/drawingml/2006/table">
            <a:tbl>
              <a:tblPr firstRow="1" firstCol="1" bandRow="1">
                <a:tableStyleId>{5C22544A-7EE6-4342-B048-85BDC9FD1C3A}</a:tableStyleId>
              </a:tblPr>
              <a:tblGrid>
                <a:gridCol w="1110820">
                  <a:extLst>
                    <a:ext uri="{9D8B030D-6E8A-4147-A177-3AD203B41FA5}">
                      <a16:colId xmlns:a16="http://schemas.microsoft.com/office/drawing/2014/main" val="489604429"/>
                    </a:ext>
                  </a:extLst>
                </a:gridCol>
                <a:gridCol w="1597633">
                  <a:extLst>
                    <a:ext uri="{9D8B030D-6E8A-4147-A177-3AD203B41FA5}">
                      <a16:colId xmlns:a16="http://schemas.microsoft.com/office/drawing/2014/main" val="1454881714"/>
                    </a:ext>
                  </a:extLst>
                </a:gridCol>
                <a:gridCol w="1362526">
                  <a:extLst>
                    <a:ext uri="{9D8B030D-6E8A-4147-A177-3AD203B41FA5}">
                      <a16:colId xmlns:a16="http://schemas.microsoft.com/office/drawing/2014/main" val="2211945162"/>
                    </a:ext>
                  </a:extLst>
                </a:gridCol>
                <a:gridCol w="1274014">
                  <a:extLst>
                    <a:ext uri="{9D8B030D-6E8A-4147-A177-3AD203B41FA5}">
                      <a16:colId xmlns:a16="http://schemas.microsoft.com/office/drawing/2014/main" val="1929048569"/>
                    </a:ext>
                  </a:extLst>
                </a:gridCol>
                <a:gridCol w="1994829">
                  <a:extLst>
                    <a:ext uri="{9D8B030D-6E8A-4147-A177-3AD203B41FA5}">
                      <a16:colId xmlns:a16="http://schemas.microsoft.com/office/drawing/2014/main" val="4198663799"/>
                    </a:ext>
                  </a:extLst>
                </a:gridCol>
                <a:gridCol w="844179">
                  <a:extLst>
                    <a:ext uri="{9D8B030D-6E8A-4147-A177-3AD203B41FA5}">
                      <a16:colId xmlns:a16="http://schemas.microsoft.com/office/drawing/2014/main" val="3908023297"/>
                    </a:ext>
                  </a:extLst>
                </a:gridCol>
                <a:gridCol w="823158">
                  <a:extLst>
                    <a:ext uri="{9D8B030D-6E8A-4147-A177-3AD203B41FA5}">
                      <a16:colId xmlns:a16="http://schemas.microsoft.com/office/drawing/2014/main" val="3823009244"/>
                    </a:ext>
                  </a:extLst>
                </a:gridCol>
                <a:gridCol w="1442738">
                  <a:extLst>
                    <a:ext uri="{9D8B030D-6E8A-4147-A177-3AD203B41FA5}">
                      <a16:colId xmlns:a16="http://schemas.microsoft.com/office/drawing/2014/main" val="3463489310"/>
                    </a:ext>
                  </a:extLst>
                </a:gridCol>
              </a:tblGrid>
              <a:tr h="673131">
                <a:tc>
                  <a:txBody>
                    <a:bodyPr/>
                    <a:lstStyle/>
                    <a:p>
                      <a:pPr marL="0" marR="0" algn="l">
                        <a:lnSpc>
                          <a:spcPct val="107000"/>
                        </a:lnSpc>
                        <a:spcBef>
                          <a:spcPts val="0"/>
                        </a:spcBef>
                        <a:spcAft>
                          <a:spcPts val="0"/>
                        </a:spcAft>
                      </a:pPr>
                      <a:r>
                        <a:rPr lang="en-US" sz="1900" dirty="0">
                          <a:effectLst/>
                        </a:rPr>
                        <a:t>Region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Date of Incident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Method</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Location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Race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Age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Sex</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Notes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extLst>
                  <a:ext uri="{0D108BD9-81ED-4DB2-BD59-A6C34878D82A}">
                    <a16:rowId xmlns:a16="http://schemas.microsoft.com/office/drawing/2014/main" val="1569345413"/>
                  </a:ext>
                </a:extLst>
              </a:tr>
              <a:tr h="673131">
                <a:tc>
                  <a:txBody>
                    <a:bodyPr/>
                    <a:lstStyle/>
                    <a:p>
                      <a:pPr marL="0" marR="0" algn="l">
                        <a:lnSpc>
                          <a:spcPct val="107000"/>
                        </a:lnSpc>
                        <a:spcBef>
                          <a:spcPts val="0"/>
                        </a:spcBef>
                        <a:spcAft>
                          <a:spcPts val="0"/>
                        </a:spcAft>
                      </a:pPr>
                      <a:r>
                        <a:rPr lang="en-US" sz="1900" dirty="0">
                          <a:effectLst/>
                        </a:rPr>
                        <a:t>Reg 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7/30/2020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Gunshot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Off Center</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Hispanic/Latino</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19</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M</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COVID-19</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extLst>
                  <a:ext uri="{0D108BD9-81ED-4DB2-BD59-A6C34878D82A}">
                    <a16:rowId xmlns:a16="http://schemas.microsoft.com/office/drawing/2014/main" val="3274882257"/>
                  </a:ext>
                </a:extLst>
              </a:tr>
              <a:tr h="673131">
                <a:tc>
                  <a:txBody>
                    <a:bodyPr/>
                    <a:lstStyle/>
                    <a:p>
                      <a:pPr marL="0" marR="0" algn="l">
                        <a:lnSpc>
                          <a:spcPct val="107000"/>
                        </a:lnSpc>
                        <a:spcBef>
                          <a:spcPts val="0"/>
                        </a:spcBef>
                        <a:spcAft>
                          <a:spcPts val="0"/>
                        </a:spcAft>
                      </a:pPr>
                      <a:r>
                        <a:rPr lang="en-US" sz="1900" dirty="0">
                          <a:effectLst/>
                        </a:rPr>
                        <a:t>Reg 4</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9/23/2020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Unknown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Off Center</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White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18</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M</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COVID-19</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extLst>
                  <a:ext uri="{0D108BD9-81ED-4DB2-BD59-A6C34878D82A}">
                    <a16:rowId xmlns:a16="http://schemas.microsoft.com/office/drawing/2014/main" val="125967320"/>
                  </a:ext>
                </a:extLst>
              </a:tr>
              <a:tr h="985688">
                <a:tc>
                  <a:txBody>
                    <a:bodyPr/>
                    <a:lstStyle/>
                    <a:p>
                      <a:pPr marL="0" marR="0" algn="l">
                        <a:lnSpc>
                          <a:spcPct val="107000"/>
                        </a:lnSpc>
                        <a:spcBef>
                          <a:spcPts val="0"/>
                        </a:spcBef>
                        <a:spcAft>
                          <a:spcPts val="0"/>
                        </a:spcAft>
                      </a:pPr>
                      <a:r>
                        <a:rPr lang="en-US" sz="1900" dirty="0">
                          <a:effectLst/>
                        </a:rPr>
                        <a:t>Reg 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10/8/2020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Unknown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Off Center</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American Indian/Alaska Native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17</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M</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COVID-19</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extLst>
                  <a:ext uri="{0D108BD9-81ED-4DB2-BD59-A6C34878D82A}">
                    <a16:rowId xmlns:a16="http://schemas.microsoft.com/office/drawing/2014/main" val="852791838"/>
                  </a:ext>
                </a:extLst>
              </a:tr>
              <a:tr h="673131">
                <a:tc>
                  <a:txBody>
                    <a:bodyPr/>
                    <a:lstStyle/>
                    <a:p>
                      <a:pPr marL="0" marR="0" algn="l">
                        <a:lnSpc>
                          <a:spcPct val="107000"/>
                        </a:lnSpc>
                        <a:spcBef>
                          <a:spcPts val="0"/>
                        </a:spcBef>
                        <a:spcAft>
                          <a:spcPts val="0"/>
                        </a:spcAft>
                      </a:pPr>
                      <a:r>
                        <a:rPr lang="en-US" sz="1900" dirty="0">
                          <a:effectLst/>
                        </a:rPr>
                        <a:t>Reg 4</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10/19/2020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Unknown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Off Center</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White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21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M</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COVID-19</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extLst>
                  <a:ext uri="{0D108BD9-81ED-4DB2-BD59-A6C34878D82A}">
                    <a16:rowId xmlns:a16="http://schemas.microsoft.com/office/drawing/2014/main" val="1591610286"/>
                  </a:ext>
                </a:extLst>
              </a:tr>
              <a:tr h="673131">
                <a:tc>
                  <a:txBody>
                    <a:bodyPr/>
                    <a:lstStyle/>
                    <a:p>
                      <a:pPr marL="0" marR="0" algn="l">
                        <a:lnSpc>
                          <a:spcPct val="107000"/>
                        </a:lnSpc>
                        <a:spcBef>
                          <a:spcPts val="0"/>
                        </a:spcBef>
                        <a:spcAft>
                          <a:spcPts val="0"/>
                        </a:spcAft>
                      </a:pPr>
                      <a:r>
                        <a:rPr lang="en-US" sz="1900" dirty="0">
                          <a:effectLst/>
                        </a:rPr>
                        <a:t>Reg 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12/7/2020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Unknown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Off Center</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Black/African American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26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M</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tc>
                  <a:txBody>
                    <a:bodyPr/>
                    <a:lstStyle/>
                    <a:p>
                      <a:pPr marL="0" marR="0" algn="l">
                        <a:lnSpc>
                          <a:spcPct val="107000"/>
                        </a:lnSpc>
                        <a:spcBef>
                          <a:spcPts val="0"/>
                        </a:spcBef>
                        <a:spcAft>
                          <a:spcPts val="0"/>
                        </a:spcAft>
                      </a:pPr>
                      <a:r>
                        <a:rPr lang="en-US" sz="1900" dirty="0">
                          <a:effectLst/>
                        </a:rPr>
                        <a:t>COVID-19</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9491" marR="119491" marT="0" marB="0"/>
                </a:tc>
                <a:extLst>
                  <a:ext uri="{0D108BD9-81ED-4DB2-BD59-A6C34878D82A}">
                    <a16:rowId xmlns:a16="http://schemas.microsoft.com/office/drawing/2014/main" val="1899623889"/>
                  </a:ext>
                </a:extLst>
              </a:tr>
            </a:tbl>
          </a:graphicData>
        </a:graphic>
      </p:graphicFrame>
      <p:sp>
        <p:nvSpPr>
          <p:cNvPr id="7" name="TextBox 6">
            <a:extLst>
              <a:ext uri="{FF2B5EF4-FFF2-40B4-BE49-F238E27FC236}">
                <a16:creationId xmlns:a16="http://schemas.microsoft.com/office/drawing/2014/main" id="{60F667A0-8F43-486E-A26C-D731FCDF1E58}"/>
              </a:ext>
            </a:extLst>
          </p:cNvPr>
          <p:cNvSpPr txBox="1"/>
          <p:nvPr/>
        </p:nvSpPr>
        <p:spPr>
          <a:xfrm>
            <a:off x="1422896" y="1105583"/>
            <a:ext cx="7667579" cy="523220"/>
          </a:xfrm>
          <a:prstGeom prst="rect">
            <a:avLst/>
          </a:prstGeom>
          <a:noFill/>
        </p:spPr>
        <p:txBody>
          <a:bodyPr wrap="square" rtlCol="0">
            <a:spAutoFit/>
          </a:bodyPr>
          <a:lstStyle/>
          <a:p>
            <a:r>
              <a:rPr lang="en-US" sz="2800" dirty="0"/>
              <a:t>Microcosm of a larger national crisis!</a:t>
            </a:r>
          </a:p>
        </p:txBody>
      </p:sp>
    </p:spTree>
    <p:extLst>
      <p:ext uri="{BB962C8B-B14F-4D97-AF65-F5344CB8AC3E}">
        <p14:creationId xmlns:p14="http://schemas.microsoft.com/office/powerpoint/2010/main" val="1547302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FA962B-A631-48B5-AC94-EBC422B7E08F}"/>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4200" kern="1200" dirty="0">
                <a:solidFill>
                  <a:schemeClr val="tx1"/>
                </a:solidFill>
                <a:latin typeface="+mj-lt"/>
                <a:ea typeface="+mj-ea"/>
                <a:cs typeface="+mj-cs"/>
              </a:rPr>
              <a:t>Job Corps Opportunity For Suicide Awareness And Prevention </a:t>
            </a:r>
          </a:p>
        </p:txBody>
      </p:sp>
      <p:sp>
        <p:nvSpPr>
          <p:cNvPr id="19"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590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539C275-58EA-4FF8-930F-17A55C929F7A}"/>
              </a:ext>
            </a:extLst>
          </p:cNvPr>
          <p:cNvSpPr>
            <a:spLocks noGrp="1"/>
          </p:cNvSpPr>
          <p:nvPr>
            <p:ph type="title"/>
          </p:nvPr>
        </p:nvSpPr>
        <p:spPr>
          <a:xfrm>
            <a:off x="795528" y="386930"/>
            <a:ext cx="10141799" cy="1300554"/>
          </a:xfrm>
        </p:spPr>
        <p:txBody>
          <a:bodyPr anchor="b">
            <a:normAutofit/>
          </a:bodyPr>
          <a:lstStyle/>
          <a:p>
            <a:r>
              <a:rPr lang="en-US" sz="4000" dirty="0"/>
              <a:t>Grounds for Optimism</a:t>
            </a:r>
          </a:p>
        </p:txBody>
      </p:sp>
      <p:sp>
        <p:nvSpPr>
          <p:cNvPr id="12" name="Rectangle 11">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09ADBAA-0874-4802-A73B-02ECE50B582D}"/>
              </a:ext>
            </a:extLst>
          </p:cNvPr>
          <p:cNvPicPr>
            <a:picLocks noChangeAspect="1"/>
          </p:cNvPicPr>
          <p:nvPr/>
        </p:nvPicPr>
        <p:blipFill rotWithShape="1">
          <a:blip r:embed="rId3"/>
          <a:srcRect l="9006" r="6062" b="-1"/>
          <a:stretch/>
        </p:blipFill>
        <p:spPr>
          <a:xfrm>
            <a:off x="635295" y="2524715"/>
            <a:ext cx="5150277" cy="3714244"/>
          </a:xfrm>
          <a:prstGeom prst="rect">
            <a:avLst/>
          </a:prstGeom>
        </p:spPr>
      </p:pic>
      <p:sp>
        <p:nvSpPr>
          <p:cNvPr id="5" name="Content Placeholder 4">
            <a:extLst>
              <a:ext uri="{FF2B5EF4-FFF2-40B4-BE49-F238E27FC236}">
                <a16:creationId xmlns:a16="http://schemas.microsoft.com/office/drawing/2014/main" id="{801F223F-4393-45E2-886A-23D906EBD13C}"/>
              </a:ext>
            </a:extLst>
          </p:cNvPr>
          <p:cNvSpPr>
            <a:spLocks noGrp="1"/>
          </p:cNvSpPr>
          <p:nvPr>
            <p:ph idx="1"/>
          </p:nvPr>
        </p:nvSpPr>
        <p:spPr>
          <a:xfrm>
            <a:off x="6326139" y="3127398"/>
            <a:ext cx="4856303" cy="3639450"/>
          </a:xfrm>
        </p:spPr>
        <p:txBody>
          <a:bodyPr anchor="ctr">
            <a:normAutofit/>
          </a:bodyPr>
          <a:lstStyle/>
          <a:p>
            <a:r>
              <a:rPr lang="en-US" sz="2400" dirty="0"/>
              <a:t>The pandemic is raising public consciousness of the importance of mental health. </a:t>
            </a:r>
          </a:p>
          <a:p>
            <a:endParaRPr lang="en-US" sz="2400" dirty="0"/>
          </a:p>
          <a:p>
            <a:r>
              <a:rPr lang="en-US" sz="2400" dirty="0"/>
              <a:t>The increasing availability of telemental health and virtual support.</a:t>
            </a:r>
          </a:p>
          <a:p>
            <a:endParaRPr lang="en-US" sz="2400" dirty="0"/>
          </a:p>
          <a:p>
            <a:endParaRPr lang="en-US" sz="2000" dirty="0"/>
          </a:p>
          <a:p>
            <a:pPr marL="0" indent="0">
              <a:buNone/>
            </a:pPr>
            <a:endParaRPr lang="en-US" sz="2000" dirty="0"/>
          </a:p>
        </p:txBody>
      </p:sp>
      <p:sp>
        <p:nvSpPr>
          <p:cNvPr id="16" name="Rectangle 15">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4751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AC5317E-A52A-40C2-845C-DF5242F17AEF}"/>
              </a:ext>
            </a:extLst>
          </p:cNvPr>
          <p:cNvPicPr>
            <a:picLocks noChangeAspect="1"/>
          </p:cNvPicPr>
          <p:nvPr/>
        </p:nvPicPr>
        <p:blipFill rotWithShape="1">
          <a:blip r:embed="rId3"/>
          <a:srcRect t="23391" r="9091"/>
          <a:stretch/>
        </p:blipFill>
        <p:spPr>
          <a:xfrm>
            <a:off x="20" y="10"/>
            <a:ext cx="12191981" cy="6857990"/>
          </a:xfrm>
          <a:prstGeom prst="rect">
            <a:avLst/>
          </a:prstGeom>
        </p:spPr>
      </p:pic>
      <p:sp>
        <p:nvSpPr>
          <p:cNvPr id="18" name="Rectangle 1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B3999E-0146-480F-A61D-5379D571CA66}"/>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Moment of Silence</a:t>
            </a:r>
          </a:p>
        </p:txBody>
      </p:sp>
      <p:sp>
        <p:nvSpPr>
          <p:cNvPr id="20" name="Rectangle: Rounded Corners 1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654793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67129" y="151455"/>
            <a:ext cx="4023732" cy="1325563"/>
          </a:xfrm>
        </p:spPr>
        <p:txBody>
          <a:bodyPr/>
          <a:lstStyle/>
          <a:p>
            <a:r>
              <a:rPr lang="en-US" dirty="0"/>
              <a:t>Suicide Prevention</a:t>
            </a:r>
          </a:p>
        </p:txBody>
      </p:sp>
      <p:grpSp>
        <p:nvGrpSpPr>
          <p:cNvPr id="23" name="Group 22"/>
          <p:cNvGrpSpPr/>
          <p:nvPr/>
        </p:nvGrpSpPr>
        <p:grpSpPr>
          <a:xfrm>
            <a:off x="3922018" y="1223017"/>
            <a:ext cx="8207423" cy="4853937"/>
            <a:chOff x="-1376888" y="1220486"/>
            <a:chExt cx="8131596" cy="4876544"/>
          </a:xfrm>
        </p:grpSpPr>
        <p:grpSp>
          <p:nvGrpSpPr>
            <p:cNvPr id="19" name="Group 18"/>
            <p:cNvGrpSpPr/>
            <p:nvPr/>
          </p:nvGrpSpPr>
          <p:grpSpPr>
            <a:xfrm>
              <a:off x="-1376888" y="1485238"/>
              <a:ext cx="3906078" cy="2741461"/>
              <a:chOff x="-838624" y="2157978"/>
              <a:chExt cx="3906078" cy="2741461"/>
            </a:xfrm>
          </p:grpSpPr>
          <p:sp>
            <p:nvSpPr>
              <p:cNvPr id="8" name="Oval 7"/>
              <p:cNvSpPr/>
              <p:nvPr/>
            </p:nvSpPr>
            <p:spPr>
              <a:xfrm>
                <a:off x="-838624" y="2157978"/>
                <a:ext cx="2714137" cy="27414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906620" y="2490281"/>
                <a:ext cx="11608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1593883" y="4134500"/>
                <a:ext cx="184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1161406" y="3263318"/>
              <a:ext cx="2941254" cy="283371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3813454" y="1220486"/>
              <a:ext cx="2941254" cy="2833711"/>
              <a:chOff x="4518709" y="1986751"/>
              <a:chExt cx="2941254" cy="2833711"/>
            </a:xfrm>
            <a:solidFill>
              <a:schemeClr val="accent5"/>
            </a:solidFill>
          </p:grpSpPr>
          <p:sp>
            <p:nvSpPr>
              <p:cNvPr id="9" name="Oval 8"/>
              <p:cNvSpPr/>
              <p:nvPr/>
            </p:nvSpPr>
            <p:spPr>
              <a:xfrm>
                <a:off x="4518709" y="1986751"/>
                <a:ext cx="2941254" cy="283371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980802" y="2592728"/>
                <a:ext cx="2005791" cy="371052"/>
              </a:xfrm>
              <a:prstGeom prst="rect">
                <a:avLst/>
              </a:prstGeom>
              <a:grpFill/>
            </p:spPr>
            <p:txBody>
              <a:bodyPr wrap="square" rtlCol="0">
                <a:spAutoFit/>
              </a:bodyPr>
              <a:lstStyle>
                <a:defPPr>
                  <a:defRPr lang="en-US"/>
                </a:defPPr>
                <a:lvl1pPr>
                  <a:defRPr>
                    <a:solidFill>
                      <a:prstClr val="black"/>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pic>
        <p:nvPicPr>
          <p:cNvPr id="5" name="Picture 4">
            <a:extLst>
              <a:ext uri="{FF2B5EF4-FFF2-40B4-BE49-F238E27FC236}">
                <a16:creationId xmlns:a16="http://schemas.microsoft.com/office/drawing/2014/main" id="{682D6434-6275-4544-B4E8-E62EE1131002}"/>
              </a:ext>
            </a:extLst>
          </p:cNvPr>
          <p:cNvPicPr>
            <a:picLocks noChangeAspect="1"/>
          </p:cNvPicPr>
          <p:nvPr/>
        </p:nvPicPr>
        <p:blipFill>
          <a:blip r:embed="rId3"/>
          <a:stretch>
            <a:fillRect/>
          </a:stretch>
        </p:blipFill>
        <p:spPr>
          <a:xfrm>
            <a:off x="6464069" y="405865"/>
            <a:ext cx="2814111" cy="2589836"/>
          </a:xfrm>
          <a:prstGeom prst="rect">
            <a:avLst/>
          </a:prstGeom>
        </p:spPr>
      </p:pic>
      <p:sp>
        <p:nvSpPr>
          <p:cNvPr id="26" name="TextBox 25">
            <a:extLst>
              <a:ext uri="{FF2B5EF4-FFF2-40B4-BE49-F238E27FC236}">
                <a16:creationId xmlns:a16="http://schemas.microsoft.com/office/drawing/2014/main" id="{45147B0E-1266-4575-B9F2-6B9C41ED2F2B}"/>
              </a:ext>
            </a:extLst>
          </p:cNvPr>
          <p:cNvSpPr txBox="1"/>
          <p:nvPr/>
        </p:nvSpPr>
        <p:spPr>
          <a:xfrm>
            <a:off x="6840352" y="1111236"/>
            <a:ext cx="21002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Educating staff and 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EA4873D-027F-4519-85D3-BA693EF77B7C}"/>
              </a:ext>
            </a:extLst>
          </p:cNvPr>
          <p:cNvSpPr txBox="1"/>
          <p:nvPr/>
        </p:nvSpPr>
        <p:spPr>
          <a:xfrm>
            <a:off x="4311999" y="1926231"/>
            <a:ext cx="2090853" cy="1938992"/>
          </a:xfrm>
          <a:prstGeom prst="rect">
            <a:avLst/>
          </a:prstGeom>
          <a:noFill/>
        </p:spPr>
        <p:txBody>
          <a:bodyPr wrap="square">
            <a:spAutoFit/>
          </a:bodyPr>
          <a:lstStyle/>
          <a:p>
            <a:r>
              <a:rPr lang="en-US" sz="2000" dirty="0">
                <a:solidFill>
                  <a:schemeClr val="bg1"/>
                </a:solidFill>
              </a:rPr>
              <a:t>Virtual environment and center culture that is SMART about Mental Health</a:t>
            </a:r>
          </a:p>
        </p:txBody>
      </p:sp>
      <p:sp>
        <p:nvSpPr>
          <p:cNvPr id="21" name="TextBox 20">
            <a:extLst>
              <a:ext uri="{FF2B5EF4-FFF2-40B4-BE49-F238E27FC236}">
                <a16:creationId xmlns:a16="http://schemas.microsoft.com/office/drawing/2014/main" id="{39B25385-2358-43B9-8916-1B2C3692D30E}"/>
              </a:ext>
            </a:extLst>
          </p:cNvPr>
          <p:cNvSpPr txBox="1"/>
          <p:nvPr/>
        </p:nvSpPr>
        <p:spPr>
          <a:xfrm>
            <a:off x="9623141" y="1797784"/>
            <a:ext cx="2270933" cy="1631216"/>
          </a:xfrm>
          <a:prstGeom prst="rect">
            <a:avLst/>
          </a:prstGeom>
          <a:noFill/>
        </p:spPr>
        <p:txBody>
          <a:bodyPr wrap="square">
            <a:spAutoFit/>
          </a:bodyPr>
          <a:lstStyle/>
          <a:p>
            <a:r>
              <a:rPr lang="en-US" sz="2000" b="1" dirty="0">
                <a:solidFill>
                  <a:schemeClr val="bg1"/>
                </a:solidFill>
              </a:rPr>
              <a:t>Suicide Awareness Month</a:t>
            </a:r>
          </a:p>
          <a:p>
            <a:endParaRPr lang="en-US" sz="2000" b="1" dirty="0">
              <a:solidFill>
                <a:schemeClr val="bg1"/>
              </a:solidFill>
            </a:endParaRPr>
          </a:p>
          <a:p>
            <a:r>
              <a:rPr lang="en-US" sz="2000" b="1" dirty="0">
                <a:solidFill>
                  <a:schemeClr val="bg1"/>
                </a:solidFill>
              </a:rPr>
              <a:t>Depression Screening Day</a:t>
            </a:r>
          </a:p>
        </p:txBody>
      </p:sp>
      <p:pic>
        <p:nvPicPr>
          <p:cNvPr id="4" name="Picture 3">
            <a:extLst>
              <a:ext uri="{FF2B5EF4-FFF2-40B4-BE49-F238E27FC236}">
                <a16:creationId xmlns:a16="http://schemas.microsoft.com/office/drawing/2014/main" id="{55AF14B6-8101-4582-997F-7945846D96AA}"/>
              </a:ext>
            </a:extLst>
          </p:cNvPr>
          <p:cNvPicPr>
            <a:picLocks noChangeAspect="1"/>
          </p:cNvPicPr>
          <p:nvPr/>
        </p:nvPicPr>
        <p:blipFill>
          <a:blip r:embed="rId4"/>
          <a:stretch>
            <a:fillRect/>
          </a:stretch>
        </p:blipFill>
        <p:spPr>
          <a:xfrm>
            <a:off x="689669" y="4268854"/>
            <a:ext cx="4078787" cy="2296206"/>
          </a:xfrm>
          <a:prstGeom prst="rect">
            <a:avLst/>
          </a:prstGeom>
        </p:spPr>
      </p:pic>
      <p:sp>
        <p:nvSpPr>
          <p:cNvPr id="24" name="TextBox 23">
            <a:extLst>
              <a:ext uri="{FF2B5EF4-FFF2-40B4-BE49-F238E27FC236}">
                <a16:creationId xmlns:a16="http://schemas.microsoft.com/office/drawing/2014/main" id="{9A06D1DB-7D40-4B4A-94D3-B65DFAD29ADD}"/>
              </a:ext>
            </a:extLst>
          </p:cNvPr>
          <p:cNvSpPr txBox="1"/>
          <p:nvPr/>
        </p:nvSpPr>
        <p:spPr>
          <a:xfrm>
            <a:off x="7219792" y="3934052"/>
            <a:ext cx="1940968" cy="1631216"/>
          </a:xfrm>
          <a:prstGeom prst="rect">
            <a:avLst/>
          </a:prstGeom>
          <a:noFill/>
        </p:spPr>
        <p:txBody>
          <a:bodyPr wrap="square">
            <a:spAutoFit/>
          </a:bodyPr>
          <a:lstStyle/>
          <a:p>
            <a:r>
              <a:rPr lang="en-US" sz="2000" b="1" dirty="0">
                <a:solidFill>
                  <a:schemeClr val="bg1"/>
                </a:solidFill>
              </a:rPr>
              <a:t>Students are the EYES and EARS on/off center and on social media!</a:t>
            </a:r>
          </a:p>
        </p:txBody>
      </p:sp>
    </p:spTree>
    <p:extLst>
      <p:ext uri="{BB962C8B-B14F-4D97-AF65-F5344CB8AC3E}">
        <p14:creationId xmlns:p14="http://schemas.microsoft.com/office/powerpoint/2010/main" val="2842592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348695-DA3A-419A-AF89-4182C30FABC5}"/>
              </a:ext>
            </a:extLst>
          </p:cNvPr>
          <p:cNvSpPr>
            <a:spLocks noGrp="1"/>
          </p:cNvSpPr>
          <p:nvPr>
            <p:ph type="title"/>
          </p:nvPr>
        </p:nvSpPr>
        <p:spPr>
          <a:xfrm>
            <a:off x="808638" y="386930"/>
            <a:ext cx="9236700" cy="118895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SUICIDE PREVENTION</a:t>
            </a:r>
            <a:br>
              <a:rPr lang="en-US" sz="54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grpSp>
        <p:nvGrpSpPr>
          <p:cNvPr id="36" name="Group 3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37" name="Rectangle 3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Rectangle 3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E9F2DBFD-F01A-4768-888D-9E4C713A43E4}"/>
              </a:ext>
            </a:extLst>
          </p:cNvPr>
          <p:cNvSpPr>
            <a:spLocks noGrp="1"/>
          </p:cNvSpPr>
          <p:nvPr>
            <p:ph idx="1"/>
          </p:nvPr>
        </p:nvSpPr>
        <p:spPr>
          <a:xfrm>
            <a:off x="699516" y="2559235"/>
            <a:ext cx="10143668" cy="3435531"/>
          </a:xfrm>
        </p:spPr>
        <p:txBody>
          <a:bodyPr vert="horz" lIns="91440" tIns="45720" rIns="91440" bIns="45720" rtlCol="0" anchor="ctr">
            <a:normAutofit/>
          </a:bodyPr>
          <a:lstStyle/>
          <a:p>
            <a:r>
              <a:rPr lang="en-US" sz="2400" dirty="0"/>
              <a:t>Expand the MHWP with paraprofessionals ( counselors, residential staff, and peers)</a:t>
            </a:r>
          </a:p>
          <a:p>
            <a:r>
              <a:rPr lang="en-US" sz="2400" dirty="0"/>
              <a:t>Crisis/Help Lines</a:t>
            </a:r>
          </a:p>
          <a:p>
            <a:r>
              <a:rPr lang="en-US" sz="2400" dirty="0"/>
              <a:t>Use of evidence-based measures- C-SSRS, PHQ, GAD, ASQ</a:t>
            </a:r>
          </a:p>
          <a:p>
            <a:r>
              <a:rPr lang="en-US" sz="2400" b="0" i="0" dirty="0">
                <a:solidFill>
                  <a:srgbClr val="222222"/>
                </a:solidFill>
                <a:effectLst/>
                <a:latin typeface="Chronicle SSm 4r"/>
              </a:rPr>
              <a:t>Evidence-based mental health responses—ranging from self-care strategies like meditation to formal treatments such as cognitive behavioral therapy</a:t>
            </a:r>
          </a:p>
          <a:p>
            <a:r>
              <a:rPr lang="en-US" sz="2400" dirty="0">
                <a:solidFill>
                  <a:srgbClr val="222222"/>
                </a:solidFill>
                <a:latin typeface="Chronicle SSm 4r"/>
              </a:rPr>
              <a:t>Culture and Gender</a:t>
            </a:r>
            <a:endParaRPr lang="en-US" sz="2400" dirty="0"/>
          </a:p>
          <a:p>
            <a:endParaRPr lang="en-US" sz="2400" dirty="0"/>
          </a:p>
          <a:p>
            <a:endParaRPr lang="en-US" sz="2400" dirty="0"/>
          </a:p>
        </p:txBody>
      </p:sp>
      <p:pic>
        <p:nvPicPr>
          <p:cNvPr id="3" name="Picture 2">
            <a:hlinkClick r:id="rId3"/>
            <a:extLst>
              <a:ext uri="{FF2B5EF4-FFF2-40B4-BE49-F238E27FC236}">
                <a16:creationId xmlns:a16="http://schemas.microsoft.com/office/drawing/2014/main" id="{9FD3F210-BB52-4E08-8E2F-0FFB0ECC07F0}"/>
              </a:ext>
            </a:extLst>
          </p:cNvPr>
          <p:cNvPicPr>
            <a:picLocks noChangeAspect="1"/>
          </p:cNvPicPr>
          <p:nvPr/>
        </p:nvPicPr>
        <p:blipFill>
          <a:blip r:embed="rId4"/>
          <a:stretch>
            <a:fillRect/>
          </a:stretch>
        </p:blipFill>
        <p:spPr>
          <a:xfrm>
            <a:off x="971550" y="1125203"/>
            <a:ext cx="2247900" cy="771525"/>
          </a:xfrm>
          <a:prstGeom prst="rect">
            <a:avLst/>
          </a:prstGeom>
        </p:spPr>
      </p:pic>
    </p:spTree>
    <p:extLst>
      <p:ext uri="{BB962C8B-B14F-4D97-AF65-F5344CB8AC3E}">
        <p14:creationId xmlns:p14="http://schemas.microsoft.com/office/powerpoint/2010/main" val="3415621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06E07-D459-4E97-8AD3-102B88F9BD85}"/>
              </a:ext>
            </a:extLst>
          </p:cNvPr>
          <p:cNvSpPr>
            <a:spLocks noGrp="1"/>
          </p:cNvSpPr>
          <p:nvPr>
            <p:ph type="title"/>
          </p:nvPr>
        </p:nvSpPr>
        <p:spPr>
          <a:xfrm>
            <a:off x="1613666" y="378136"/>
            <a:ext cx="9268326" cy="1356686"/>
          </a:xfrm>
        </p:spPr>
        <p:txBody>
          <a:bodyPr anchor="ctr">
            <a:normAutofit fontScale="90000"/>
          </a:bodyPr>
          <a:lstStyle/>
          <a:p>
            <a:r>
              <a:rPr lang="en-US" dirty="0"/>
              <a:t>Gender Specific Suicide Prevention</a:t>
            </a:r>
            <a:br>
              <a:rPr lang="en-US" dirty="0"/>
            </a:br>
            <a:r>
              <a:rPr kumimoji="0" lang="en-US" sz="2700" b="0" i="0" u="none" strike="noStrike" kern="1200" cap="none" spc="0" normalizeH="0" baseline="0" noProof="0" dirty="0">
                <a:ln>
                  <a:noFill/>
                </a:ln>
                <a:solidFill>
                  <a:schemeClr val="tx2"/>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Depression among Adolescent and Young Adult (AYA) Males</a:t>
            </a:r>
            <a:br>
              <a:rPr kumimoji="0" lang="en-US" sz="2200" b="0" i="0" u="none" strike="noStrike" kern="1200" cap="none" spc="0" normalizeH="0" baseline="0" noProof="0" dirty="0">
                <a:ln>
                  <a:noFill/>
                </a:ln>
                <a:solidFill>
                  <a:srgbClr val="002060"/>
                </a:solidFill>
                <a:effectLst/>
                <a:uLnTx/>
                <a:uFillTx/>
                <a:latin typeface="Calibri Light" panose="020F0302020204030204"/>
                <a:ea typeface="+mj-ea"/>
                <a:cs typeface="+mj-cs"/>
              </a:rPr>
            </a:br>
            <a:r>
              <a:rPr lang="en-US" sz="1600" dirty="0">
                <a:hlinkClick r:id="rId3"/>
              </a:rPr>
              <a:t>https://www.partnershipformaleyouth.org/state-of-health-of-aya-males.html#_ftnref3</a:t>
            </a:r>
            <a:br>
              <a:rPr lang="en-US" dirty="0"/>
            </a:br>
            <a:endParaRPr lang="en-US" sz="2200" dirty="0"/>
          </a:p>
        </p:txBody>
      </p:sp>
      <p:sp>
        <p:nvSpPr>
          <p:cNvPr id="3" name="Content Placeholder 2">
            <a:extLst>
              <a:ext uri="{FF2B5EF4-FFF2-40B4-BE49-F238E27FC236}">
                <a16:creationId xmlns:a16="http://schemas.microsoft.com/office/drawing/2014/main" id="{5A36E34A-CBB7-42A9-BDC8-C20D1A60C417}"/>
              </a:ext>
            </a:extLst>
          </p:cNvPr>
          <p:cNvSpPr>
            <a:spLocks noGrp="1"/>
          </p:cNvSpPr>
          <p:nvPr>
            <p:ph sz="half" idx="1"/>
          </p:nvPr>
        </p:nvSpPr>
        <p:spPr>
          <a:xfrm>
            <a:off x="171880" y="1588168"/>
            <a:ext cx="5847920" cy="5183891"/>
          </a:xfrm>
        </p:spPr>
        <p:txBody>
          <a:bodyPr>
            <a:normAutofit/>
          </a:bodyPr>
          <a:lstStyle/>
          <a:p>
            <a:pPr>
              <a:lnSpc>
                <a:spcPct val="104000"/>
              </a:lnSpc>
              <a:spcAft>
                <a:spcPts val="600"/>
              </a:spcAft>
            </a:pPr>
            <a:endParaRPr lang="en-US" sz="2000" dirty="0"/>
          </a:p>
          <a:p>
            <a:pPr>
              <a:lnSpc>
                <a:spcPct val="104000"/>
              </a:lnSpc>
              <a:spcAft>
                <a:spcPts val="600"/>
              </a:spcAft>
            </a:pPr>
            <a:r>
              <a:rPr lang="en-US" sz="2400" dirty="0"/>
              <a:t>Depression is unrecognized, underdiagnosed, and misdiagnosed.</a:t>
            </a:r>
          </a:p>
          <a:p>
            <a:pPr>
              <a:lnSpc>
                <a:spcPct val="104000"/>
              </a:lnSpc>
              <a:spcAft>
                <a:spcPts val="600"/>
              </a:spcAft>
            </a:pPr>
            <a:r>
              <a:rPr lang="en-US" sz="2400" dirty="0"/>
              <a:t>Depression is typically manifested by  “externalization”.</a:t>
            </a:r>
          </a:p>
          <a:p>
            <a:pPr>
              <a:lnSpc>
                <a:spcPct val="104000"/>
              </a:lnSpc>
              <a:spcAft>
                <a:spcPts val="600"/>
              </a:spcAft>
            </a:pPr>
            <a:r>
              <a:rPr lang="en-US" sz="2400" dirty="0"/>
              <a:t>Less likely to seek social support and more likely to try to distract themselves.</a:t>
            </a:r>
          </a:p>
          <a:p>
            <a:pPr>
              <a:lnSpc>
                <a:spcPct val="104000"/>
              </a:lnSpc>
              <a:spcAft>
                <a:spcPts val="600"/>
              </a:spcAft>
            </a:pPr>
            <a:r>
              <a:rPr lang="en-US" sz="2400" dirty="0"/>
              <a:t>Promote help-seeking behaviors and other adaptive coping strategies in AYA males </a:t>
            </a:r>
          </a:p>
          <a:p>
            <a:pPr>
              <a:lnSpc>
                <a:spcPct val="104000"/>
              </a:lnSpc>
              <a:spcAft>
                <a:spcPts val="600"/>
              </a:spcAft>
            </a:pPr>
            <a:r>
              <a:rPr lang="en-US" sz="2400" dirty="0"/>
              <a:t>Supplement self-report measures with one-on-one interviews to learn about their personal history.</a:t>
            </a:r>
          </a:p>
          <a:p>
            <a:pPr>
              <a:lnSpc>
                <a:spcPct val="104000"/>
              </a:lnSpc>
              <a:spcAft>
                <a:spcPts val="600"/>
              </a:spcAft>
            </a:pPr>
            <a:endParaRPr lang="en-US" sz="1300" dirty="0"/>
          </a:p>
        </p:txBody>
      </p:sp>
      <p:pic>
        <p:nvPicPr>
          <p:cNvPr id="4" name="Picture 3">
            <a:extLst>
              <a:ext uri="{FF2B5EF4-FFF2-40B4-BE49-F238E27FC236}">
                <a16:creationId xmlns:a16="http://schemas.microsoft.com/office/drawing/2014/main" id="{E66CCB80-5291-4045-ABB2-A901FE56F91B}"/>
              </a:ext>
            </a:extLst>
          </p:cNvPr>
          <p:cNvPicPr>
            <a:picLocks noChangeAspect="1"/>
          </p:cNvPicPr>
          <p:nvPr/>
        </p:nvPicPr>
        <p:blipFill>
          <a:blip r:embed="rId4"/>
          <a:stretch>
            <a:fillRect/>
          </a:stretch>
        </p:blipFill>
        <p:spPr>
          <a:xfrm>
            <a:off x="6247829" y="1907151"/>
            <a:ext cx="5547746" cy="3689251"/>
          </a:xfrm>
          <a:prstGeom prst="rect">
            <a:avLst/>
          </a:prstGeom>
          <a:noFill/>
        </p:spPr>
      </p:pic>
      <p:sp>
        <p:nvSpPr>
          <p:cNvPr id="6" name="TextBox 5">
            <a:extLst>
              <a:ext uri="{FF2B5EF4-FFF2-40B4-BE49-F238E27FC236}">
                <a16:creationId xmlns:a16="http://schemas.microsoft.com/office/drawing/2014/main" id="{42AA3A97-624A-4E24-B4C0-413FF1224D16}"/>
              </a:ext>
            </a:extLst>
          </p:cNvPr>
          <p:cNvSpPr txBox="1"/>
          <p:nvPr/>
        </p:nvSpPr>
        <p:spPr>
          <a:xfrm>
            <a:off x="6247829" y="5941062"/>
            <a:ext cx="481262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Hearn, S. et al (2020). The State of Health of Adolescent and Young Adult Males in the United States. Unrecognized Depression: A Review of Research and Recommendations. Washington, DC: The Partnership for Male Youth</a:t>
            </a:r>
          </a:p>
        </p:txBody>
      </p:sp>
    </p:spTree>
    <p:extLst>
      <p:ext uri="{BB962C8B-B14F-4D97-AF65-F5344CB8AC3E}">
        <p14:creationId xmlns:p14="http://schemas.microsoft.com/office/powerpoint/2010/main" val="251942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8D8FC7-0D41-4919-B3F3-491F644BA454}"/>
              </a:ext>
            </a:extLst>
          </p:cNvPr>
          <p:cNvPicPr>
            <a:picLocks noChangeAspect="1"/>
          </p:cNvPicPr>
          <p:nvPr/>
        </p:nvPicPr>
        <p:blipFill rotWithShape="1">
          <a:blip r:embed="rId3"/>
          <a:srcRect t="1310" b="1442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C7532CC3-365B-447D-ACFA-EF666F75EC26}"/>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Students in Distance Learning Off Center</a:t>
            </a:r>
          </a:p>
        </p:txBody>
      </p:sp>
      <p:sp>
        <p:nvSpPr>
          <p:cNvPr id="3" name="Content Placeholder 2">
            <a:extLst>
              <a:ext uri="{FF2B5EF4-FFF2-40B4-BE49-F238E27FC236}">
                <a16:creationId xmlns:a16="http://schemas.microsoft.com/office/drawing/2014/main" id="{40DD1462-BD97-419C-930B-E19D87541086}"/>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3600" dirty="0"/>
              <a:t>WHAT CAN WE DO?</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476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48">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82E096C6-F23B-4174-822E-246AB6B63994}"/>
              </a:ext>
            </a:extLst>
          </p:cNvPr>
          <p:cNvPicPr>
            <a:picLocks noChangeAspect="1"/>
          </p:cNvPicPr>
          <p:nvPr/>
        </p:nvPicPr>
        <p:blipFill rotWithShape="1">
          <a:blip r:embed="rId3"/>
          <a:srcRect t="6128" r="1" b="8620"/>
          <a:stretch/>
        </p:blipFill>
        <p:spPr>
          <a:xfrm>
            <a:off x="6421035" y="643467"/>
            <a:ext cx="5129784" cy="5571066"/>
          </a:xfrm>
          <a:prstGeom prst="rect">
            <a:avLst/>
          </a:prstGeom>
        </p:spPr>
      </p:pic>
      <p:sp>
        <p:nvSpPr>
          <p:cNvPr id="53" name="Rectangle 52">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a:extLst>
              <a:ext uri="{FF2B5EF4-FFF2-40B4-BE49-F238E27FC236}">
                <a16:creationId xmlns:a16="http://schemas.microsoft.com/office/drawing/2014/main" id="{B1271C67-F96F-4A6E-A015-08107EB15EE5}"/>
              </a:ext>
            </a:extLst>
          </p:cNvPr>
          <p:cNvPicPr>
            <a:picLocks noGrp="1" noChangeAspect="1"/>
          </p:cNvPicPr>
          <p:nvPr>
            <p:ph idx="1"/>
          </p:nvPr>
        </p:nvPicPr>
        <p:blipFill rotWithShape="1">
          <a:blip r:embed="rId4"/>
          <a:srcRect r="1" b="1987"/>
          <a:stretch/>
        </p:blipFill>
        <p:spPr>
          <a:xfrm>
            <a:off x="641180" y="643467"/>
            <a:ext cx="5129784" cy="5571066"/>
          </a:xfrm>
          <a:prstGeom prst="rect">
            <a:avLst/>
          </a:prstGeom>
        </p:spPr>
      </p:pic>
    </p:spTree>
    <p:extLst>
      <p:ext uri="{BB962C8B-B14F-4D97-AF65-F5344CB8AC3E}">
        <p14:creationId xmlns:p14="http://schemas.microsoft.com/office/powerpoint/2010/main" val="4180646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EFF44F-7193-42EE-8A7A-8386412C6A65}"/>
              </a:ext>
            </a:extLst>
          </p:cNvPr>
          <p:cNvPicPr>
            <a:picLocks noGrp="1" noChangeAspect="1"/>
          </p:cNvPicPr>
          <p:nvPr>
            <p:ph type="pic" sz="quarter" idx="13"/>
          </p:nvPr>
        </p:nvPicPr>
        <p:blipFill rotWithShape="1">
          <a:blip r:embed="rId3"/>
          <a:srcRect l="30256" t="13118" r="34146" b="4283"/>
          <a:stretch/>
        </p:blipFill>
        <p:spPr>
          <a:xfrm>
            <a:off x="6298207" y="219820"/>
            <a:ext cx="4643369" cy="6060548"/>
          </a:xfrm>
          <a:prstGeom prst="rect">
            <a:avLst/>
          </a:prstGeom>
          <a:noFill/>
        </p:spPr>
      </p:pic>
      <p:pic>
        <p:nvPicPr>
          <p:cNvPr id="5" name="Picture 4">
            <a:extLst>
              <a:ext uri="{FF2B5EF4-FFF2-40B4-BE49-F238E27FC236}">
                <a16:creationId xmlns:a16="http://schemas.microsoft.com/office/drawing/2014/main" id="{B72D6010-1E74-4F85-A03C-C92C66441128}"/>
              </a:ext>
            </a:extLst>
          </p:cNvPr>
          <p:cNvPicPr>
            <a:picLocks noChangeAspect="1"/>
          </p:cNvPicPr>
          <p:nvPr/>
        </p:nvPicPr>
        <p:blipFill rotWithShape="1">
          <a:blip r:embed="rId4"/>
          <a:srcRect l="30109" t="13333" r="33854" b="4195"/>
          <a:stretch/>
        </p:blipFill>
        <p:spPr>
          <a:xfrm>
            <a:off x="967926" y="338997"/>
            <a:ext cx="4393582" cy="5655899"/>
          </a:xfrm>
          <a:prstGeom prst="rect">
            <a:avLst/>
          </a:prstGeom>
        </p:spPr>
      </p:pic>
      <p:sp>
        <p:nvSpPr>
          <p:cNvPr id="7" name="TextBox 6">
            <a:extLst>
              <a:ext uri="{FF2B5EF4-FFF2-40B4-BE49-F238E27FC236}">
                <a16:creationId xmlns:a16="http://schemas.microsoft.com/office/drawing/2014/main" id="{69DFE601-96F9-430F-A1C0-F4924B0253D2}"/>
              </a:ext>
            </a:extLst>
          </p:cNvPr>
          <p:cNvSpPr txBox="1"/>
          <p:nvPr/>
        </p:nvSpPr>
        <p:spPr>
          <a:xfrm>
            <a:off x="1703907" y="6268848"/>
            <a:ext cx="75070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376AB"/>
                </a:solidFill>
                <a:effectLst/>
                <a:uLnTx/>
                <a:uFillTx/>
                <a:latin typeface="Roboto"/>
                <a:ea typeface="+mn-ea"/>
                <a:cs typeface="+mn-cs"/>
                <a:hlinkClick r:id="rId5">
                  <a:extLst>
                    <a:ext uri="{A12FA001-AC4F-418D-AE19-62706E023703}">
                      <ahyp:hlinkClr xmlns:ahyp="http://schemas.microsoft.com/office/drawing/2018/hyperlinkcolor" val="tx"/>
                    </a:ext>
                  </a:extLst>
                </a:hlinkClick>
              </a:rPr>
              <a:t>https://supportservices.jobcorps.gov/health/Pages/COVID-19.aspx#mhr</a:t>
            </a:r>
            <a:endParaRPr kumimoji="0" lang="en-US" sz="1800" b="0" i="0" u="none" strike="noStrike" kern="1200" cap="none" spc="0" normalizeH="0" baseline="0" noProof="0" dirty="0">
              <a:ln>
                <a:noFill/>
              </a:ln>
              <a:solidFill>
                <a:srgbClr val="4376AB"/>
              </a:solidFill>
              <a:effectLst/>
              <a:uLnTx/>
              <a:uFillTx/>
              <a:latin typeface="Roboto"/>
              <a:ea typeface="+mn-ea"/>
              <a:cs typeface="+mn-cs"/>
            </a:endParaRPr>
          </a:p>
        </p:txBody>
      </p:sp>
    </p:spTree>
    <p:extLst>
      <p:ext uri="{BB962C8B-B14F-4D97-AF65-F5344CB8AC3E}">
        <p14:creationId xmlns:p14="http://schemas.microsoft.com/office/powerpoint/2010/main" val="905161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2004-CA3B-4D45-A2AD-6C784D2994D3}"/>
              </a:ext>
            </a:extLst>
          </p:cNvPr>
          <p:cNvSpPr>
            <a:spLocks noGrp="1"/>
          </p:cNvSpPr>
          <p:nvPr>
            <p:ph type="title"/>
          </p:nvPr>
        </p:nvSpPr>
        <p:spPr>
          <a:xfrm>
            <a:off x="1286676" y="358615"/>
            <a:ext cx="10515600" cy="1821185"/>
          </a:xfrm>
        </p:spPr>
        <p:txBody>
          <a:bodyPr anchor="ctr">
            <a:normAutofit/>
          </a:bodyPr>
          <a:lstStyle/>
          <a:p>
            <a:r>
              <a:rPr lang="en-US" dirty="0"/>
              <a:t>Protective Factors</a:t>
            </a:r>
            <a:br>
              <a:rPr lang="en-US" sz="2200" dirty="0"/>
            </a:br>
            <a:r>
              <a:rPr lang="en-US" sz="2200" dirty="0"/>
              <a:t>Factors that make it less likely that students will consider, attempt, or die by suicide. </a:t>
            </a:r>
            <a:br>
              <a:rPr lang="en-US" sz="2200" dirty="0"/>
            </a:br>
            <a:br>
              <a:rPr lang="en-US" sz="2200" dirty="0"/>
            </a:br>
            <a:endParaRPr lang="en-US" sz="2200" dirty="0"/>
          </a:p>
        </p:txBody>
      </p:sp>
      <p:sp>
        <p:nvSpPr>
          <p:cNvPr id="18" name="Text Placeholder 2">
            <a:extLst>
              <a:ext uri="{FF2B5EF4-FFF2-40B4-BE49-F238E27FC236}">
                <a16:creationId xmlns:a16="http://schemas.microsoft.com/office/drawing/2014/main" id="{84B83835-ACE1-4250-8B37-806637B3E4AB}"/>
              </a:ext>
            </a:extLst>
          </p:cNvPr>
          <p:cNvSpPr>
            <a:spLocks noGrp="1"/>
          </p:cNvSpPr>
          <p:nvPr>
            <p:ph type="body" idx="1"/>
          </p:nvPr>
        </p:nvSpPr>
        <p:spPr>
          <a:xfrm>
            <a:off x="839788" y="1681163"/>
            <a:ext cx="5157787" cy="823912"/>
          </a:xfrm>
        </p:spPr>
        <p:txBody>
          <a:bodyPr/>
          <a:lstStyle/>
          <a:p>
            <a:endParaRPr lang="en-US" dirty="0"/>
          </a:p>
        </p:txBody>
      </p:sp>
      <p:pic>
        <p:nvPicPr>
          <p:cNvPr id="8" name="Picture 7">
            <a:extLst>
              <a:ext uri="{FF2B5EF4-FFF2-40B4-BE49-F238E27FC236}">
                <a16:creationId xmlns:a16="http://schemas.microsoft.com/office/drawing/2014/main" id="{AB887C29-747D-49BD-AC8A-E3752C17C332}"/>
              </a:ext>
            </a:extLst>
          </p:cNvPr>
          <p:cNvPicPr>
            <a:picLocks noChangeAspect="1"/>
          </p:cNvPicPr>
          <p:nvPr/>
        </p:nvPicPr>
        <p:blipFill rotWithShape="1">
          <a:blip r:embed="rId3"/>
          <a:srcRect r="3089"/>
          <a:stretch/>
        </p:blipFill>
        <p:spPr>
          <a:xfrm>
            <a:off x="839788" y="1681163"/>
            <a:ext cx="5157787" cy="4508500"/>
          </a:xfrm>
          <a:prstGeom prst="rect">
            <a:avLst/>
          </a:prstGeom>
          <a:noFill/>
        </p:spPr>
      </p:pic>
      <p:sp>
        <p:nvSpPr>
          <p:cNvPr id="13" name="Content Placeholder 12">
            <a:extLst>
              <a:ext uri="{FF2B5EF4-FFF2-40B4-BE49-F238E27FC236}">
                <a16:creationId xmlns:a16="http://schemas.microsoft.com/office/drawing/2014/main" id="{0986172C-4EDB-45FD-85CB-CF50930EEE12}"/>
              </a:ext>
            </a:extLst>
          </p:cNvPr>
          <p:cNvSpPr txBox="1">
            <a:spLocks noGrp="1"/>
          </p:cNvSpPr>
          <p:nvPr>
            <p:ph sz="quarter" idx="4"/>
          </p:nvPr>
        </p:nvSpPr>
        <p:spPr>
          <a:xfrm>
            <a:off x="6172200" y="2505075"/>
            <a:ext cx="5488119" cy="3531340"/>
          </a:xfrm>
        </p:spPr>
        <p:txBody>
          <a:bodyPr>
            <a:normAutofit/>
          </a:bodyPr>
          <a:lstStyle/>
          <a:p>
            <a:pPr marL="0" indent="0">
              <a:spcAft>
                <a:spcPts val="600"/>
              </a:spcAft>
              <a:buNone/>
            </a:pPr>
            <a:r>
              <a:rPr lang="en-US" dirty="0"/>
              <a:t>What are some protective factors?  </a:t>
            </a:r>
          </a:p>
          <a:p>
            <a:pPr marL="0" indent="0">
              <a:spcAft>
                <a:spcPts val="600"/>
              </a:spcAft>
              <a:buNone/>
            </a:pPr>
            <a:r>
              <a:rPr lang="en-US" dirty="0"/>
              <a:t>Respond in Chat Box!</a:t>
            </a:r>
          </a:p>
        </p:txBody>
      </p:sp>
    </p:spTree>
    <p:extLst>
      <p:ext uri="{BB962C8B-B14F-4D97-AF65-F5344CB8AC3E}">
        <p14:creationId xmlns:p14="http://schemas.microsoft.com/office/powerpoint/2010/main" val="2274820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a:t>S</a:t>
            </a:r>
            <a:r>
              <a:rPr lang="en-US" kern="1200" dirty="0"/>
              <a:t>uicide </a:t>
            </a:r>
            <a:r>
              <a:rPr lang="en-US" b="1" kern="1200" dirty="0"/>
              <a:t>A</a:t>
            </a:r>
            <a:r>
              <a:rPr lang="en-US" kern="1200" dirty="0"/>
              <a:t>ssessment </a:t>
            </a:r>
            <a:r>
              <a:rPr lang="en-US" b="1" kern="1200" dirty="0"/>
              <a:t>E</a:t>
            </a:r>
            <a:r>
              <a:rPr lang="en-US" kern="1200" dirty="0"/>
              <a:t>valuation &amp; </a:t>
            </a:r>
            <a:r>
              <a:rPr lang="en-US" b="1" kern="1200" dirty="0"/>
              <a:t>T</a:t>
            </a:r>
            <a:r>
              <a:rPr lang="en-US" kern="1200" dirty="0"/>
              <a:t>riage </a:t>
            </a:r>
          </a:p>
        </p:txBody>
      </p:sp>
      <p:sp>
        <p:nvSpPr>
          <p:cNvPr id="8" name="TextBox 7">
            <a:extLst>
              <a:ext uri="{FF2B5EF4-FFF2-40B4-BE49-F238E27FC236}">
                <a16:creationId xmlns:a16="http://schemas.microsoft.com/office/drawing/2014/main" id="{E4E27DD4-ADA7-45FA-9A84-C94E46B71055}"/>
              </a:ext>
            </a:extLst>
          </p:cNvPr>
          <p:cNvSpPr txBox="1"/>
          <p:nvPr/>
        </p:nvSpPr>
        <p:spPr>
          <a:xfrm>
            <a:off x="6096000" y="4470694"/>
            <a:ext cx="6019800" cy="1603375"/>
          </a:xfrm>
          <a:prstGeom prst="rect">
            <a:avLst/>
          </a:prstGeom>
        </p:spPr>
        <p:txBody>
          <a:bodyPr vert="horz" lIns="91440" tIns="45720" rIns="91440" bIns="45720" rtlCol="0">
            <a:normAutofit/>
          </a:bodyPr>
          <a:lstStyle/>
          <a:p>
            <a:pPr marL="0" marR="0" lvl="0" indent="-228600" fontAlgn="auto">
              <a:lnSpc>
                <a:spcPct val="114000"/>
              </a:lnSpc>
              <a:spcAft>
                <a:spcPts val="600"/>
              </a:spcAft>
              <a:buClrTx/>
              <a:buSzTx/>
              <a:buFont typeface="Wingdings" panose="05000000000000000000" pitchFamily="2" charset="2"/>
              <a:buChar char="§"/>
              <a:tabLst/>
              <a:defRPr/>
            </a:pPr>
            <a:endParaRPr kumimoji="0" lang="en-US" sz="2400" i="0" u="none" strike="noStrike" cap="none" spc="0" normalizeH="0" baseline="0" noProof="0" dirty="0">
              <a:ln>
                <a:noFill/>
              </a:ln>
              <a:solidFill>
                <a:schemeClr val="bg2">
                  <a:lumMod val="25000"/>
                </a:schemeClr>
              </a:solidFill>
              <a:effectLst/>
              <a:uLnTx/>
              <a:uFillTx/>
            </a:endParaRPr>
          </a:p>
        </p:txBody>
      </p:sp>
      <p:graphicFrame>
        <p:nvGraphicFramePr>
          <p:cNvPr id="10" name="TextBox 5">
            <a:extLst>
              <a:ext uri="{FF2B5EF4-FFF2-40B4-BE49-F238E27FC236}">
                <a16:creationId xmlns:a16="http://schemas.microsoft.com/office/drawing/2014/main" id="{809D97F3-9F38-49AC-B94B-6A6D514D8B1E}"/>
              </a:ext>
            </a:extLst>
          </p:cNvPr>
          <p:cNvGraphicFramePr/>
          <p:nvPr>
            <p:extLst>
              <p:ext uri="{D42A27DB-BD31-4B8C-83A1-F6EECF244321}">
                <p14:modId xmlns:p14="http://schemas.microsoft.com/office/powerpoint/2010/main" val="17914162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8871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1CF7BC-807C-4D19-B77D-4DEF83232AB5}"/>
              </a:ext>
            </a:extLst>
          </p:cNvPr>
          <p:cNvPicPr>
            <a:picLocks noChangeAspect="1"/>
          </p:cNvPicPr>
          <p:nvPr/>
        </p:nvPicPr>
        <p:blipFill>
          <a:blip r:embed="rId3"/>
          <a:stretch>
            <a:fillRect/>
          </a:stretch>
        </p:blipFill>
        <p:spPr>
          <a:xfrm>
            <a:off x="267560" y="1409350"/>
            <a:ext cx="5999298" cy="3884544"/>
          </a:xfrm>
          <a:prstGeom prst="rect">
            <a:avLst/>
          </a:prstGeom>
          <a:noFill/>
        </p:spPr>
      </p:pic>
      <p:graphicFrame>
        <p:nvGraphicFramePr>
          <p:cNvPr id="8" name="Content Placeholder 7">
            <a:extLst>
              <a:ext uri="{FF2B5EF4-FFF2-40B4-BE49-F238E27FC236}">
                <a16:creationId xmlns:a16="http://schemas.microsoft.com/office/drawing/2014/main" id="{020FB7DA-2907-4531-B257-13239612C6BB}"/>
              </a:ext>
            </a:extLst>
          </p:cNvPr>
          <p:cNvGraphicFramePr>
            <a:graphicFrameLocks noGrp="1"/>
          </p:cNvGraphicFramePr>
          <p:nvPr>
            <p:ph sz="half" idx="2"/>
            <p:extLst>
              <p:ext uri="{D42A27DB-BD31-4B8C-83A1-F6EECF244321}">
                <p14:modId xmlns:p14="http://schemas.microsoft.com/office/powerpoint/2010/main" val="149113095"/>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24844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p:cNvSpPr/>
          <p:nvPr/>
        </p:nvSpPr>
        <p:spPr bwMode="auto">
          <a:xfrm>
            <a:off x="5080001" y="0"/>
            <a:ext cx="7111999" cy="6858000"/>
          </a:xfrm>
          <a:custGeom>
            <a:avLst/>
            <a:gdLst>
              <a:gd name="connsiteX0" fmla="*/ 0 w 3661261"/>
              <a:gd name="connsiteY0" fmla="*/ 0 h 5143500"/>
              <a:gd name="connsiteX1" fmla="*/ 1830630 w 3661261"/>
              <a:gd name="connsiteY1" fmla="*/ 0 h 5143500"/>
              <a:gd name="connsiteX2" fmla="*/ 1830631 w 3661261"/>
              <a:gd name="connsiteY2" fmla="*/ 0 h 5143500"/>
              <a:gd name="connsiteX3" fmla="*/ 3661261 w 3661261"/>
              <a:gd name="connsiteY3" fmla="*/ 0 h 5143500"/>
              <a:gd name="connsiteX4" fmla="*/ 3661261 w 3661261"/>
              <a:gd name="connsiteY4" fmla="*/ 5143500 h 5143500"/>
              <a:gd name="connsiteX5" fmla="*/ 1830631 w 3661261"/>
              <a:gd name="connsiteY5" fmla="*/ 5143500 h 5143500"/>
              <a:gd name="connsiteX6" fmla="*/ 1830630 w 3661261"/>
              <a:gd name="connsiteY6" fmla="*/ 5143500 h 5143500"/>
              <a:gd name="connsiteX7" fmla="*/ 0 w 3661261"/>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1261" h="5143500">
                <a:moveTo>
                  <a:pt x="0" y="0"/>
                </a:moveTo>
                <a:lnTo>
                  <a:pt x="1830630" y="0"/>
                </a:lnTo>
                <a:lnTo>
                  <a:pt x="1830631" y="0"/>
                </a:lnTo>
                <a:lnTo>
                  <a:pt x="3661261" y="0"/>
                </a:lnTo>
                <a:lnTo>
                  <a:pt x="3661261" y="5143500"/>
                </a:lnTo>
                <a:lnTo>
                  <a:pt x="1830631" y="5143500"/>
                </a:lnTo>
                <a:lnTo>
                  <a:pt x="1830630" y="5143500"/>
                </a:lnTo>
                <a:lnTo>
                  <a:pt x="0" y="5143500"/>
                </a:lnTo>
                <a:close/>
              </a:path>
            </a:pathLst>
          </a:custGeom>
          <a:solidFill>
            <a:schemeClr val="bg2">
              <a:lumMod val="25000"/>
            </a:schemeClr>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ooter Text"/>
          <p:cNvSpPr txBox="1"/>
          <p:nvPr/>
        </p:nvSpPr>
        <p:spPr>
          <a:xfrm>
            <a:off x="7021504" y="1003256"/>
            <a:ext cx="4301811" cy="2323713"/>
          </a:xfrm>
          <a:prstGeom prst="rect">
            <a:avLst/>
          </a:prstGeom>
          <a:noFill/>
        </p:spPr>
        <p:txBody>
          <a:bodyPr wrap="square" lIns="0" tIns="0" rIns="0" bIns="0" rtlCol="0">
            <a:spAutoFit/>
          </a:bodyPr>
          <a:lstStyle/>
          <a:p>
            <a:pPr marL="457200" marR="0" lvl="0" indent="-457200" algn="l" defTabSz="914400" rtl="0" eaLnBrk="1" fontAlgn="auto" latinLnBrk="0" hangingPunct="1">
              <a:lnSpc>
                <a:spcPct val="90000"/>
              </a:lnSpc>
              <a:spcBef>
                <a:spcPts val="0"/>
              </a:spcBef>
              <a:spcAft>
                <a:spcPts val="0"/>
              </a:spcAft>
              <a:buClr>
                <a:prstClr val="white"/>
              </a:buClr>
              <a:buSzPts val="2200"/>
              <a:buFont typeface="+mj-lt"/>
              <a:buAutoNum type="arabicPeriod"/>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rPr>
              <a:t>Listen</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to the problem and give them your full attention</a:t>
            </a:r>
          </a:p>
          <a:p>
            <a:pPr marL="457200" marR="0" lvl="0" indent="-457200" algn="l" defTabSz="914400" rtl="0" eaLnBrk="1" fontAlgn="auto" latinLnBrk="0" hangingPunct="1">
              <a:lnSpc>
                <a:spcPct val="90000"/>
              </a:lnSpc>
              <a:spcBef>
                <a:spcPts val="1000"/>
              </a:spcBef>
              <a:spcAft>
                <a:spcPts val="0"/>
              </a:spcAft>
              <a:buClr>
                <a:prstClr val="white"/>
              </a:buClr>
              <a:buSzPts val="2200"/>
              <a:buFont typeface="+mj-lt"/>
              <a:buAutoNum type="arabicPeriod"/>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rPr>
              <a:t>Remember, suicide is not the problem</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only the solution to a perceived insoluble problem</a:t>
            </a:r>
          </a:p>
          <a:p>
            <a:pPr marL="457200" marR="0" lvl="0" indent="-457200" algn="l" defTabSz="914400" rtl="0" eaLnBrk="1" fontAlgn="auto" latinLnBrk="0" hangingPunct="1">
              <a:lnSpc>
                <a:spcPct val="90000"/>
              </a:lnSpc>
              <a:spcBef>
                <a:spcPts val="1000"/>
              </a:spcBef>
              <a:spcAft>
                <a:spcPts val="0"/>
              </a:spcAft>
              <a:buClr>
                <a:prstClr val="white"/>
              </a:buClr>
              <a:buSzPts val="2200"/>
              <a:buFont typeface="+mj-lt"/>
              <a:buAutoNum type="arabicPeriod"/>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rPr>
              <a:t>Do not rush to judgment</a:t>
            </a:r>
          </a:p>
          <a:p>
            <a:pPr marL="457200" marR="0" lvl="0" indent="-457200" algn="l" defTabSz="914400" rtl="0" eaLnBrk="1" fontAlgn="auto" latinLnBrk="0" hangingPunct="1">
              <a:lnSpc>
                <a:spcPct val="90000"/>
              </a:lnSpc>
              <a:spcBef>
                <a:spcPts val="1000"/>
              </a:spcBef>
              <a:spcAft>
                <a:spcPts val="0"/>
              </a:spcAft>
              <a:buClr>
                <a:prstClr val="white"/>
              </a:buClr>
              <a:buSzPts val="2200"/>
              <a:buFont typeface="+mj-lt"/>
              <a:buAutoNum type="arabicPeriod"/>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rPr>
              <a:t>Offer hope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in any form</a:t>
            </a:r>
          </a:p>
        </p:txBody>
      </p:sp>
      <p:sp>
        <p:nvSpPr>
          <p:cNvPr id="76" name="Footer Text"/>
          <p:cNvSpPr txBox="1"/>
          <p:nvPr/>
        </p:nvSpPr>
        <p:spPr>
          <a:xfrm>
            <a:off x="7021504" y="3960412"/>
            <a:ext cx="4301811" cy="2492990"/>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90000"/>
              </a:lnSpc>
              <a:spcBef>
                <a:spcPts val="0"/>
              </a:spcBef>
              <a:spcAft>
                <a:spcPts val="0"/>
              </a:spcAft>
              <a:buClr>
                <a:prstClr val="white"/>
              </a:buClr>
              <a:buSzPts val="1656"/>
              <a:buFont typeface="Arial"/>
              <a:buChar char="•"/>
              <a:tabLst/>
              <a:defRPr/>
            </a:pPr>
            <a:r>
              <a:rPr kumimoji="0" lang="en-US" sz="1800" b="1" i="0" u="none" strike="noStrike" kern="0" cap="none" spc="0" normalizeH="0" baseline="0" noProof="0" dirty="0">
                <a:ln>
                  <a:noFill/>
                </a:ln>
                <a:solidFill>
                  <a:srgbClr val="FFFF00"/>
                </a:solidFill>
                <a:effectLst/>
                <a:uLnTx/>
                <a:uFillTx/>
                <a:latin typeface="Gill Sans"/>
                <a:ea typeface="Gill Sans"/>
                <a:cs typeface="Gill Sans"/>
                <a:sym typeface="Gill Sans"/>
              </a:rPr>
              <a:t>Then say:</a:t>
            </a:r>
            <a:r>
              <a:rPr kumimoji="0" lang="en-US" sz="1800" b="0"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1800" b="0" i="0" u="none" strike="noStrike" kern="0" cap="none" spc="0" normalizeH="0" baseline="0" noProof="0" dirty="0">
                <a:ln>
                  <a:noFill/>
                </a:ln>
                <a:solidFill>
                  <a:prstClr val="white"/>
                </a:solidFill>
                <a:effectLst/>
                <a:uLnTx/>
                <a:uFillTx/>
                <a:latin typeface="Gill Sans"/>
                <a:ea typeface="Gill Sans"/>
                <a:cs typeface="Gill Sans"/>
                <a:sym typeface="Gill Sans"/>
              </a:rPr>
              <a:t>“I’m concerned about you.”</a:t>
            </a:r>
            <a:endParaRPr kumimoji="0" lang="en-US" sz="1800" b="0" i="0" u="none" strike="noStrike" kern="0" cap="none" spc="0" normalizeH="0" baseline="0" noProof="0" dirty="0">
              <a:ln>
                <a:noFill/>
              </a:ln>
              <a:solidFill>
                <a:prstClr val="white"/>
              </a:solidFill>
              <a:effectLst/>
              <a:uLnTx/>
              <a:uFillTx/>
              <a:latin typeface="Arial"/>
              <a:ea typeface="Arial"/>
              <a:cs typeface="Arial"/>
              <a:sym typeface="Arial"/>
            </a:endParaRPr>
          </a:p>
          <a:p>
            <a:pPr marL="342900" marR="0" lvl="0" indent="-342900" algn="l" defTabSz="914400" rtl="0" eaLnBrk="1" fontAlgn="auto" latinLnBrk="0" hangingPunct="1">
              <a:lnSpc>
                <a:spcPct val="90000"/>
              </a:lnSpc>
              <a:spcBef>
                <a:spcPts val="0"/>
              </a:spcBef>
              <a:spcAft>
                <a:spcPts val="0"/>
              </a:spcAft>
              <a:buClr>
                <a:prstClr val="white"/>
              </a:buClr>
              <a:buSzPts val="1656"/>
              <a:buFont typeface="Arial"/>
              <a:buChar char="•"/>
              <a:tabLst/>
              <a:defRPr/>
            </a:pPr>
            <a:endParaRPr kumimoji="0" lang="en-US" sz="1800" b="1" i="0" u="none" strike="noStrike" kern="0" cap="none" spc="0" normalizeH="0" baseline="0" noProof="0" dirty="0">
              <a:ln>
                <a:noFill/>
              </a:ln>
              <a:solidFill>
                <a:srgbClr val="FFFF00"/>
              </a:solidFill>
              <a:effectLst/>
              <a:uLnTx/>
              <a:uFillTx/>
              <a:latin typeface="Gill Sans"/>
              <a:ea typeface="Gill Sans"/>
              <a:cs typeface="Gill Sans"/>
              <a:sym typeface="Gill Sans"/>
            </a:endParaRPr>
          </a:p>
          <a:p>
            <a:pPr marL="342900" marR="0" lvl="0" indent="-342900" algn="l" defTabSz="914400" rtl="0" eaLnBrk="1" fontAlgn="auto" latinLnBrk="0" hangingPunct="1">
              <a:lnSpc>
                <a:spcPct val="90000"/>
              </a:lnSpc>
              <a:spcBef>
                <a:spcPts val="0"/>
              </a:spcBef>
              <a:spcAft>
                <a:spcPts val="0"/>
              </a:spcAft>
              <a:buClr>
                <a:prstClr val="white"/>
              </a:buClr>
              <a:buSzPts val="1656"/>
              <a:buFont typeface="Arial"/>
              <a:buChar char="•"/>
              <a:tabLst/>
              <a:defRPr/>
            </a:pPr>
            <a:r>
              <a:rPr kumimoji="0" lang="en-US" sz="1800" b="1" i="0" u="none" strike="noStrike" kern="0" cap="none" spc="0" normalizeH="0" baseline="0" noProof="0" dirty="0">
                <a:ln>
                  <a:noFill/>
                </a:ln>
                <a:solidFill>
                  <a:srgbClr val="FFFF00"/>
                </a:solidFill>
                <a:effectLst/>
                <a:uLnTx/>
                <a:uFillTx/>
                <a:latin typeface="Gill Sans"/>
                <a:ea typeface="Gill Sans"/>
                <a:cs typeface="Gill Sans"/>
                <a:sym typeface="Gill Sans"/>
              </a:rPr>
              <a:t>Then ask:</a:t>
            </a:r>
            <a:endParaRPr kumimoji="0" lang="en-US" sz="1800" b="0" i="0" u="none" strike="noStrike" kern="0" cap="none" spc="0" normalizeH="0" baseline="0" noProof="0" dirty="0">
              <a:ln>
                <a:noFill/>
              </a:ln>
              <a:solidFill>
                <a:srgbClr val="FFFF00"/>
              </a:solidFill>
              <a:effectLst/>
              <a:uLnTx/>
              <a:uFillTx/>
              <a:latin typeface="Arial"/>
              <a:ea typeface="Arial"/>
              <a:cs typeface="Arial"/>
              <a:sym typeface="Arial"/>
            </a:endParaRPr>
          </a:p>
          <a:p>
            <a:pPr marL="800100" marR="0" lvl="5" indent="-342900" algn="l" defTabSz="914400" rtl="0" eaLnBrk="1" fontAlgn="auto" latinLnBrk="0" hangingPunct="1">
              <a:lnSpc>
                <a:spcPct val="90000"/>
              </a:lnSpc>
              <a:spcBef>
                <a:spcPts val="0"/>
              </a:spcBef>
              <a:spcAft>
                <a:spcPts val="0"/>
              </a:spcAft>
              <a:buClr>
                <a:prstClr val="white"/>
              </a:buClr>
              <a:buSzPts val="1656"/>
              <a:buFont typeface="Arial"/>
              <a:buChar char="•"/>
              <a:tabLst/>
              <a:defRPr/>
            </a:pPr>
            <a:r>
              <a:rPr kumimoji="0" lang="en-US" sz="1800" b="0" i="0" u="none" strike="noStrike" kern="0" cap="none" spc="0" normalizeH="0" baseline="0" noProof="0" dirty="0">
                <a:ln>
                  <a:noFill/>
                </a:ln>
                <a:solidFill>
                  <a:prstClr val="white"/>
                </a:solidFill>
                <a:effectLst/>
                <a:uLnTx/>
                <a:uFillTx/>
                <a:latin typeface="Gill Sans"/>
                <a:ea typeface="Gill Sans"/>
                <a:cs typeface="Gill Sans"/>
                <a:sym typeface="Gill Sans"/>
              </a:rPr>
              <a:t>“Will you let me help you get help?”</a:t>
            </a:r>
            <a:endParaRPr kumimoji="0" lang="en-US" sz="1800" b="0" i="0" u="none" strike="noStrike" kern="0" cap="none" spc="0" normalizeH="0" baseline="0" noProof="0" dirty="0">
              <a:ln>
                <a:noFill/>
              </a:ln>
              <a:solidFill>
                <a:prstClr val="white"/>
              </a:solidFill>
              <a:effectLst/>
              <a:uLnTx/>
              <a:uFillTx/>
              <a:latin typeface="Arial"/>
              <a:ea typeface="Arial"/>
              <a:cs typeface="Arial"/>
              <a:sym typeface="Arial"/>
            </a:endParaRPr>
          </a:p>
          <a:p>
            <a:pPr marL="800100" marR="0" lvl="5" indent="-342900" algn="l" defTabSz="914400" rtl="0" eaLnBrk="1" fontAlgn="auto" latinLnBrk="0" hangingPunct="1">
              <a:lnSpc>
                <a:spcPct val="90000"/>
              </a:lnSpc>
              <a:spcBef>
                <a:spcPts val="0"/>
              </a:spcBef>
              <a:spcAft>
                <a:spcPts val="0"/>
              </a:spcAft>
              <a:buClr>
                <a:prstClr val="white"/>
              </a:buClr>
              <a:buSzPts val="1656"/>
              <a:buFont typeface="Arial"/>
              <a:buChar char="•"/>
              <a:tabLst/>
              <a:defRPr/>
            </a:pPr>
            <a:r>
              <a:rPr kumimoji="0" lang="en-US" sz="1800" b="0" i="0" u="none" strike="noStrike" kern="0" cap="none" spc="0" normalizeH="0" baseline="0" noProof="0" dirty="0">
                <a:ln>
                  <a:noFill/>
                </a:ln>
                <a:solidFill>
                  <a:prstClr val="white"/>
                </a:solidFill>
                <a:effectLst/>
                <a:uLnTx/>
                <a:uFillTx/>
                <a:latin typeface="Gill Sans"/>
                <a:ea typeface="Gill Sans"/>
                <a:cs typeface="Gill Sans"/>
                <a:sym typeface="Gill Sans"/>
              </a:rPr>
              <a:t>“I care about you and I want to take you to the Wellness Center to get more help…”</a:t>
            </a:r>
            <a:endParaRPr kumimoji="0" lang="en-US" sz="1800" b="0" i="0" u="none" strike="noStrike" kern="0" cap="none" spc="0" normalizeH="0" baseline="0" noProof="0" dirty="0">
              <a:ln>
                <a:noFill/>
              </a:ln>
              <a:solidFill>
                <a:prstClr val="white"/>
              </a:solidFill>
              <a:effectLst/>
              <a:uLnTx/>
              <a:uFillTx/>
              <a:latin typeface="Arial"/>
              <a:ea typeface="Arial"/>
              <a:cs typeface="Arial"/>
              <a:sym typeface="Arial"/>
            </a:endParaRPr>
          </a:p>
          <a:p>
            <a:pPr marL="800100" marR="0" lvl="5" indent="-342900" algn="l" defTabSz="914400" rtl="0" eaLnBrk="1" fontAlgn="auto" latinLnBrk="0" hangingPunct="1">
              <a:lnSpc>
                <a:spcPct val="90000"/>
              </a:lnSpc>
              <a:spcBef>
                <a:spcPts val="0"/>
              </a:spcBef>
              <a:spcAft>
                <a:spcPts val="0"/>
              </a:spcAft>
              <a:buClr>
                <a:prstClr val="white"/>
              </a:buClr>
              <a:buSzPts val="1656"/>
              <a:buFont typeface="Arial"/>
              <a:buChar char="•"/>
              <a:tabLst/>
              <a:defRPr/>
            </a:pPr>
            <a:r>
              <a:rPr kumimoji="0" lang="en-US" sz="1800" b="0" i="0" u="none" strike="noStrike" kern="0" cap="none" spc="0" normalizeH="0" baseline="0" noProof="0" dirty="0">
                <a:ln>
                  <a:noFill/>
                </a:ln>
                <a:solidFill>
                  <a:prstClr val="white"/>
                </a:solidFill>
                <a:effectLst/>
                <a:uLnTx/>
                <a:uFillTx/>
                <a:latin typeface="Gill Sans"/>
                <a:ea typeface="Gill Sans"/>
                <a:cs typeface="Gill Sans"/>
                <a:sym typeface="Gill Sans"/>
              </a:rPr>
              <a:t>“I know you are not on center but will you let me make you an appointment with……today”</a:t>
            </a:r>
            <a:endParaRPr kumimoji="0" lang="en-US" sz="1800" b="0"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0D6BB512-665E-427E-BE5B-063D5BE1D458}"/>
              </a:ext>
            </a:extLst>
          </p:cNvPr>
          <p:cNvSpPr txBox="1"/>
          <p:nvPr/>
        </p:nvSpPr>
        <p:spPr>
          <a:xfrm>
            <a:off x="5642043" y="269886"/>
            <a:ext cx="62386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sym typeface="Gill Sans"/>
              </a:rPr>
              <a:t>How to Help Someone to Stay Alive</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
        <p:nvSpPr>
          <p:cNvPr id="49" name="Ellipse 6"/>
          <p:cNvSpPr/>
          <p:nvPr/>
        </p:nvSpPr>
        <p:spPr>
          <a:xfrm flipH="1">
            <a:off x="5948680" y="1138329"/>
            <a:ext cx="849813" cy="849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373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Ellipse 81"/>
          <p:cNvSpPr/>
          <p:nvPr/>
        </p:nvSpPr>
        <p:spPr>
          <a:xfrm flipH="1">
            <a:off x="5948680" y="4108739"/>
            <a:ext cx="849813" cy="849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373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992763" y="1170226"/>
            <a:ext cx="761644" cy="761644"/>
          </a:xfrm>
          <a:prstGeom prst="rect">
            <a:avLst/>
          </a:prstGeom>
        </p:spPr>
      </p:pic>
      <p:pic>
        <p:nvPicPr>
          <p:cNvPr id="3" name="Picture 2"/>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6046706" y="4175690"/>
            <a:ext cx="645923" cy="645923"/>
          </a:xfrm>
          <a:prstGeom prst="rect">
            <a:avLst/>
          </a:prstGeom>
        </p:spPr>
      </p:pic>
      <p:pic>
        <p:nvPicPr>
          <p:cNvPr id="11" name="Picture Placeholder 10">
            <a:extLst>
              <a:ext uri="{FF2B5EF4-FFF2-40B4-BE49-F238E27FC236}">
                <a16:creationId xmlns:a16="http://schemas.microsoft.com/office/drawing/2014/main" id="{9A630A20-C6B3-4300-8EC6-FCB60F67EA2C}"/>
              </a:ext>
            </a:extLst>
          </p:cNvPr>
          <p:cNvPicPr>
            <a:picLocks noGrp="1" noChangeAspect="1"/>
          </p:cNvPicPr>
          <p:nvPr>
            <p:ph type="pic" sz="quarter" idx="10"/>
          </p:nvPr>
        </p:nvPicPr>
        <p:blipFill>
          <a:blip r:embed="rId5"/>
          <a:srcRect t="5374" b="5374"/>
          <a:stretch>
            <a:fillRect/>
          </a:stretch>
        </p:blipFill>
        <p:spPr>
          <a:prstGeom prst="rect">
            <a:avLst/>
          </a:prstGeom>
        </p:spPr>
      </p:pic>
    </p:spTree>
    <p:extLst>
      <p:ext uri="{BB962C8B-B14F-4D97-AF65-F5344CB8AC3E}">
        <p14:creationId xmlns:p14="http://schemas.microsoft.com/office/powerpoint/2010/main" val="11406150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FA962B-A631-48B5-AC94-EBC422B7E08F}"/>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4400" kern="1200" dirty="0">
                <a:solidFill>
                  <a:srgbClr val="080808"/>
                </a:solidFill>
                <a:latin typeface="+mj-lt"/>
                <a:ea typeface="+mj-ea"/>
                <a:cs typeface="+mj-cs"/>
              </a:rPr>
              <a:t>What We Know About Suicide Among Youth And Young Adults!</a:t>
            </a:r>
            <a:endParaRPr lang="en-US" sz="4200" kern="1200" dirty="0">
              <a:solidFill>
                <a:schemeClr val="tx1"/>
              </a:solidFill>
              <a:latin typeface="+mj-lt"/>
              <a:ea typeface="+mj-ea"/>
              <a:cs typeface="+mj-cs"/>
            </a:endParaRPr>
          </a:p>
        </p:txBody>
      </p:sp>
      <p:sp>
        <p:nvSpPr>
          <p:cNvPr id="19"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304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4"/>
          <p:cNvSpPr txBox="1">
            <a:spLocks noGrp="1"/>
          </p:cNvSpPr>
          <p:nvPr>
            <p:ph type="title"/>
          </p:nvPr>
        </p:nvSpPr>
        <p:spPr>
          <a:xfrm>
            <a:off x="1336548" y="216077"/>
            <a:ext cx="9128760" cy="690784"/>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4000"/>
              <a:buFont typeface="Century Gothic"/>
              <a:buNone/>
            </a:pPr>
            <a:r>
              <a:rPr lang="en-US" dirty="0"/>
              <a:t>WHAT'S GOING ON? - RYAN'S STORY</a:t>
            </a:r>
          </a:p>
        </p:txBody>
      </p:sp>
      <p:sp>
        <p:nvSpPr>
          <p:cNvPr id="623" name="Google Shape;623;p64"/>
          <p:cNvSpPr txBox="1">
            <a:spLocks noGrp="1"/>
          </p:cNvSpPr>
          <p:nvPr>
            <p:ph idx="1"/>
          </p:nvPr>
        </p:nvSpPr>
        <p:spPr>
          <a:xfrm>
            <a:off x="6548628" y="826366"/>
            <a:ext cx="5067300" cy="5815557"/>
          </a:xfrm>
          <a:prstGeom prst="rect">
            <a:avLst/>
          </a:prstGeom>
          <a:noFill/>
          <a:ln>
            <a:noFill/>
          </a:ln>
        </p:spPr>
        <p:txBody>
          <a:bodyPr spcFirstLastPara="1" wrap="square" lIns="91425" tIns="45700" rIns="91425" bIns="45700" anchor="t" anchorCtr="0">
            <a:noAutofit/>
          </a:bodyPr>
          <a:lstStyle/>
          <a:p>
            <a:pPr>
              <a:lnSpc>
                <a:spcPct val="80000"/>
              </a:lnSpc>
              <a:buClr>
                <a:schemeClr val="dk1"/>
              </a:buClr>
              <a:buSzPts val="2035"/>
            </a:pPr>
            <a:endParaRPr lang="en-US" sz="1800" dirty="0"/>
          </a:p>
          <a:p>
            <a:pPr>
              <a:lnSpc>
                <a:spcPct val="80000"/>
              </a:lnSpc>
              <a:buClr>
                <a:schemeClr val="dk1"/>
              </a:buClr>
              <a:buSzPts val="2035"/>
            </a:pPr>
            <a:r>
              <a:rPr lang="en-US" sz="2000" dirty="0"/>
              <a:t>Ryan - a 19-year-old who seemed to be doing well in distance learning initially. “When he was on center, he had friends, was a dorm leader and completed his GED before the COVID break. He really strived to be the very best that he could, since his father had died the past year and he wanted to be a good example for his younger siblings. </a:t>
            </a:r>
          </a:p>
          <a:p>
            <a:pPr marL="0" lvl="0" indent="0" algn="l" rtl="0">
              <a:lnSpc>
                <a:spcPct val="80000"/>
              </a:lnSpc>
              <a:spcBef>
                <a:spcPts val="0"/>
              </a:spcBef>
              <a:spcAft>
                <a:spcPts val="0"/>
              </a:spcAft>
              <a:buClr>
                <a:schemeClr val="dk1"/>
              </a:buClr>
              <a:buSzPts val="2035"/>
              <a:buNone/>
            </a:pPr>
            <a:endParaRPr lang="en-US" sz="2000" dirty="0"/>
          </a:p>
          <a:p>
            <a:pPr>
              <a:lnSpc>
                <a:spcPct val="80000"/>
              </a:lnSpc>
              <a:buClr>
                <a:schemeClr val="dk1"/>
              </a:buClr>
              <a:buSzPts val="2035"/>
            </a:pPr>
            <a:r>
              <a:rPr lang="en-US" sz="2000" dirty="0"/>
              <a:t>Since leaving the center, he needed to work and he filled out many applications, but just couldn't seem to get a job. His Mom thought that he should try harder and talked a lot about not having enough money. He was sounding more frustrated during calls and not keeping up with his JC work.</a:t>
            </a:r>
          </a:p>
          <a:p>
            <a:pPr marL="0" lvl="0" indent="0" algn="l" rtl="0">
              <a:lnSpc>
                <a:spcPct val="80000"/>
              </a:lnSpc>
              <a:spcBef>
                <a:spcPts val="0"/>
              </a:spcBef>
              <a:spcAft>
                <a:spcPts val="0"/>
              </a:spcAft>
              <a:buClr>
                <a:schemeClr val="dk1"/>
              </a:buClr>
              <a:buSzPts val="2035"/>
              <a:buNone/>
            </a:pPr>
            <a:endParaRPr lang="en-US" sz="2000" dirty="0"/>
          </a:p>
          <a:p>
            <a:pPr>
              <a:lnSpc>
                <a:spcPct val="80000"/>
              </a:lnSpc>
              <a:buClr>
                <a:schemeClr val="dk1"/>
              </a:buClr>
              <a:buSzPts val="2035"/>
            </a:pPr>
            <a:r>
              <a:rPr lang="en-US" sz="2000" dirty="0"/>
              <a:t>He talked about drinking.  Ryan started to feel very anxious, sad, and desperate.  He told his brother and sisters that "it just wasn't worth it anymore“.</a:t>
            </a:r>
          </a:p>
        </p:txBody>
      </p:sp>
      <p:sp>
        <p:nvSpPr>
          <p:cNvPr id="624" name="Google Shape;624;p6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FFFFFF">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dirty="0">
              <a:ln>
                <a:noFill/>
              </a:ln>
              <a:solidFill>
                <a:srgbClr val="FFFFFF">
                  <a:lumMod val="2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3D44BD4-B694-42A0-B137-1D4863358F33}"/>
              </a:ext>
            </a:extLst>
          </p:cNvPr>
          <p:cNvPicPr>
            <a:picLocks noChangeAspect="1"/>
          </p:cNvPicPr>
          <p:nvPr/>
        </p:nvPicPr>
        <p:blipFill>
          <a:blip r:embed="rId3"/>
          <a:stretch>
            <a:fillRect/>
          </a:stretch>
        </p:blipFill>
        <p:spPr>
          <a:xfrm>
            <a:off x="421767" y="1790449"/>
            <a:ext cx="5962650" cy="39719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89BF83-704D-493B-ABCD-214FCF99704C}"/>
              </a:ext>
            </a:extLst>
          </p:cNvPr>
          <p:cNvSpPr>
            <a:spLocks noGrp="1"/>
          </p:cNvSpPr>
          <p:nvPr>
            <p:ph type="title"/>
          </p:nvPr>
        </p:nvSpPr>
        <p:spPr>
          <a:xfrm>
            <a:off x="838200" y="365125"/>
            <a:ext cx="10515600" cy="1325563"/>
          </a:xfrm>
        </p:spPr>
        <p:txBody>
          <a:bodyPr anchor="ctr">
            <a:normAutofit/>
          </a:bodyPr>
          <a:lstStyle/>
          <a:p>
            <a:r>
              <a:rPr lang="en-US" dirty="0"/>
              <a:t>  </a:t>
            </a:r>
          </a:p>
        </p:txBody>
      </p:sp>
      <p:sp>
        <p:nvSpPr>
          <p:cNvPr id="4" name="Content Placeholder 3">
            <a:extLst>
              <a:ext uri="{FF2B5EF4-FFF2-40B4-BE49-F238E27FC236}">
                <a16:creationId xmlns:a16="http://schemas.microsoft.com/office/drawing/2014/main" id="{1E17A64F-2F37-4FF8-B702-97396C9C6021}"/>
              </a:ext>
            </a:extLst>
          </p:cNvPr>
          <p:cNvSpPr>
            <a:spLocks noGrp="1"/>
          </p:cNvSpPr>
          <p:nvPr>
            <p:ph sz="half" idx="1"/>
          </p:nvPr>
        </p:nvSpPr>
        <p:spPr>
          <a:xfrm>
            <a:off x="849086" y="904695"/>
            <a:ext cx="5398742" cy="5881116"/>
          </a:xfrm>
        </p:spPr>
        <p:txBody>
          <a:bodyPr>
            <a:normAutofit/>
          </a:bodyPr>
          <a:lstStyle/>
          <a:p>
            <a:pPr>
              <a:lnSpc>
                <a:spcPct val="104000"/>
              </a:lnSpc>
              <a:spcAft>
                <a:spcPts val="600"/>
              </a:spcAft>
            </a:pPr>
            <a:r>
              <a:rPr lang="en-US" sz="2400" b="1" dirty="0"/>
              <a:t>Suicide prevention is EVERYONE’S job</a:t>
            </a:r>
            <a:r>
              <a:rPr lang="en-US" sz="2400" dirty="0"/>
              <a:t>. </a:t>
            </a:r>
          </a:p>
          <a:p>
            <a:pPr>
              <a:lnSpc>
                <a:spcPct val="104000"/>
              </a:lnSpc>
              <a:spcAft>
                <a:spcPts val="600"/>
              </a:spcAft>
            </a:pPr>
            <a:r>
              <a:rPr lang="en-US" sz="2400" dirty="0"/>
              <a:t>Train staff and students to recognize the suicide warning signs and how to get students or other staff help.</a:t>
            </a:r>
          </a:p>
          <a:p>
            <a:pPr>
              <a:lnSpc>
                <a:spcPct val="104000"/>
              </a:lnSpc>
              <a:spcAft>
                <a:spcPts val="600"/>
              </a:spcAft>
            </a:pPr>
            <a:r>
              <a:rPr lang="en-US" sz="2400" dirty="0"/>
              <a:t>Email/Distribute the </a:t>
            </a:r>
            <a:r>
              <a:rPr lang="en-US" sz="2400" b="1" dirty="0"/>
              <a:t>CopeUp! Handout </a:t>
            </a:r>
            <a:r>
              <a:rPr lang="en-US" sz="2400" dirty="0"/>
              <a:t>with coping strategies and helplines/peer texting.</a:t>
            </a:r>
          </a:p>
          <a:p>
            <a:pPr>
              <a:lnSpc>
                <a:spcPct val="104000"/>
              </a:lnSpc>
              <a:spcAft>
                <a:spcPts val="600"/>
              </a:spcAft>
            </a:pPr>
            <a:r>
              <a:rPr lang="en-US" sz="2400" dirty="0"/>
              <a:t>If concerned about a student  </a:t>
            </a:r>
            <a:r>
              <a:rPr lang="en-US" sz="2400" b="1" dirty="0"/>
              <a:t>REFER </a:t>
            </a:r>
            <a:r>
              <a:rPr lang="en-US" sz="2400" dirty="0"/>
              <a:t>them to Wellness/CMHC</a:t>
            </a:r>
          </a:p>
          <a:p>
            <a:pPr>
              <a:lnSpc>
                <a:spcPct val="104000"/>
              </a:lnSpc>
              <a:spcAft>
                <a:spcPts val="600"/>
              </a:spcAft>
            </a:pPr>
            <a:r>
              <a:rPr lang="en-US" sz="2400" dirty="0"/>
              <a:t>Use </a:t>
            </a:r>
            <a:r>
              <a:rPr lang="en-US" sz="2400" b="1" dirty="0"/>
              <a:t>evidence based mental health screening tools and treatment approaches. </a:t>
            </a:r>
          </a:p>
          <a:p>
            <a:pPr>
              <a:lnSpc>
                <a:spcPct val="104000"/>
              </a:lnSpc>
              <a:spcAft>
                <a:spcPts val="600"/>
              </a:spcAft>
            </a:pPr>
            <a:r>
              <a:rPr lang="en-US" sz="2400" b="1" dirty="0"/>
              <a:t>DON’T BE AFRAID TO ASK THE SUICIDE QUESTION!</a:t>
            </a:r>
          </a:p>
          <a:p>
            <a:pPr>
              <a:lnSpc>
                <a:spcPct val="104000"/>
              </a:lnSpc>
              <a:spcAft>
                <a:spcPts val="600"/>
              </a:spcAft>
            </a:pPr>
            <a:endParaRPr lang="en-US" sz="1800" dirty="0"/>
          </a:p>
          <a:p>
            <a:pPr marL="0" indent="0">
              <a:lnSpc>
                <a:spcPct val="104000"/>
              </a:lnSpc>
              <a:spcAft>
                <a:spcPts val="600"/>
              </a:spcAft>
              <a:buNone/>
            </a:pPr>
            <a:endParaRPr lang="en-US" sz="1800" dirty="0"/>
          </a:p>
          <a:p>
            <a:pPr>
              <a:lnSpc>
                <a:spcPct val="104000"/>
              </a:lnSpc>
              <a:spcAft>
                <a:spcPts val="600"/>
              </a:spcAft>
            </a:pPr>
            <a:endParaRPr lang="en-US" sz="1800" dirty="0"/>
          </a:p>
        </p:txBody>
      </p:sp>
      <p:pic>
        <p:nvPicPr>
          <p:cNvPr id="5" name="Picture 4">
            <a:extLst>
              <a:ext uri="{FF2B5EF4-FFF2-40B4-BE49-F238E27FC236}">
                <a16:creationId xmlns:a16="http://schemas.microsoft.com/office/drawing/2014/main" id="{7E0792E9-1669-4671-9D5E-572E2864A60B}"/>
              </a:ext>
            </a:extLst>
          </p:cNvPr>
          <p:cNvPicPr>
            <a:picLocks noChangeAspect="1"/>
          </p:cNvPicPr>
          <p:nvPr/>
        </p:nvPicPr>
        <p:blipFill>
          <a:blip r:embed="rId3"/>
          <a:stretch>
            <a:fillRect/>
          </a:stretch>
        </p:blipFill>
        <p:spPr>
          <a:xfrm>
            <a:off x="6151575" y="1746297"/>
            <a:ext cx="5934398" cy="3130395"/>
          </a:xfrm>
          <a:prstGeom prst="rect">
            <a:avLst/>
          </a:prstGeom>
          <a:noFill/>
        </p:spPr>
      </p:pic>
      <p:sp>
        <p:nvSpPr>
          <p:cNvPr id="2" name="TextBox 1">
            <a:extLst>
              <a:ext uri="{FF2B5EF4-FFF2-40B4-BE49-F238E27FC236}">
                <a16:creationId xmlns:a16="http://schemas.microsoft.com/office/drawing/2014/main" id="{C62D0F69-3453-4D64-B6A7-73DD11461D1F}"/>
              </a:ext>
            </a:extLst>
          </p:cNvPr>
          <p:cNvSpPr txBox="1"/>
          <p:nvPr/>
        </p:nvSpPr>
        <p:spPr>
          <a:xfrm>
            <a:off x="6497757" y="5226269"/>
            <a:ext cx="5242034" cy="523220"/>
          </a:xfrm>
          <a:prstGeom prst="rect">
            <a:avLst/>
          </a:prstGeom>
          <a:noFill/>
        </p:spPr>
        <p:txBody>
          <a:bodyPr wrap="square" rtlCol="0">
            <a:spAutoFit/>
          </a:bodyPr>
          <a:lstStyle/>
          <a:p>
            <a:r>
              <a:rPr lang="en-US" sz="2800" b="1" dirty="0"/>
              <a:t>CULTURE AND GENDER MATTER!</a:t>
            </a:r>
            <a:endParaRPr lang="en-US" sz="2800" dirty="0"/>
          </a:p>
        </p:txBody>
      </p:sp>
    </p:spTree>
    <p:extLst>
      <p:ext uri="{BB962C8B-B14F-4D97-AF65-F5344CB8AC3E}">
        <p14:creationId xmlns:p14="http://schemas.microsoft.com/office/powerpoint/2010/main" val="1475862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1EA87-CAAC-406D-AA08-D78707884B9F}"/>
              </a:ext>
            </a:extLst>
          </p:cNvPr>
          <p:cNvPicPr>
            <a:picLocks noChangeAspect="1"/>
          </p:cNvPicPr>
          <p:nvPr/>
        </p:nvPicPr>
        <p:blipFill rotWithShape="1">
          <a:blip r:embed="rId3"/>
          <a:srcRect l="15595" r="13719"/>
          <a:stretch/>
        </p:blipFill>
        <p:spPr>
          <a:xfrm>
            <a:off x="838200" y="1179358"/>
            <a:ext cx="10515600" cy="4351338"/>
          </a:xfrm>
          <a:prstGeom prst="rect">
            <a:avLst/>
          </a:prstGeom>
          <a:noFill/>
        </p:spPr>
      </p:pic>
    </p:spTree>
    <p:extLst>
      <p:ext uri="{BB962C8B-B14F-4D97-AF65-F5344CB8AC3E}">
        <p14:creationId xmlns:p14="http://schemas.microsoft.com/office/powerpoint/2010/main" val="3884591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863" b="21863"/>
          <a:stretch>
            <a:fillRect/>
          </a:stretch>
        </p:blipFill>
        <p:spPr>
          <a:xfrm>
            <a:off x="0" y="0"/>
            <a:ext cx="12192000" cy="3859591"/>
          </a:xfrm>
        </p:spPr>
      </p:pic>
      <p:sp>
        <p:nvSpPr>
          <p:cNvPr id="5" name="Rectangle 4"/>
          <p:cNvSpPr/>
          <p:nvPr/>
        </p:nvSpPr>
        <p:spPr bwMode="auto">
          <a:xfrm>
            <a:off x="3349099" y="1607681"/>
            <a:ext cx="1328928" cy="1331776"/>
          </a:xfrm>
          <a:prstGeom prst="rect">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25"/>
          <p:cNvSpPr txBox="1"/>
          <p:nvPr/>
        </p:nvSpPr>
        <p:spPr>
          <a:xfrm>
            <a:off x="4613358" y="1757239"/>
            <a:ext cx="3620814" cy="584775"/>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chemeClr val="bg1"/>
                </a:solidFill>
                <a:effectLst/>
                <a:uLnTx/>
                <a:uFillTx/>
                <a:latin typeface="Calibri" panose="020F0502020204030204"/>
                <a:ea typeface="MS PGothic" panose="020B0600070205080204" pitchFamily="34" charset="-128"/>
                <a:cs typeface="+mn-cs"/>
              </a:rPr>
              <a:t>Gatekeeper Training</a:t>
            </a:r>
            <a:endParaRPr kumimoji="0" lang="fr-CA" sz="1400" b="1" i="0"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p:sp>
        <p:nvSpPr>
          <p:cNvPr id="9" name="Slide Number Placeholder 5">
            <a:extLst>
              <a:ext uri="{FF2B5EF4-FFF2-40B4-BE49-F238E27FC236}">
                <a16:creationId xmlns:a16="http://schemas.microsoft.com/office/drawing/2014/main" id="{8FA7599F-5D5E-4917-B64A-CDB53053FAE8}"/>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6ED5EE-7677-411D-B14E-BD83209095E6}" type="slidenum">
              <a:rPr kumimoji="0" lang="en-US" sz="1600" b="0" i="0" u="none" strike="noStrike" kern="1200" cap="none" spc="0" normalizeH="0" baseline="0" noProof="0">
                <a:ln>
                  <a:noFill/>
                </a:ln>
                <a:solidFill>
                  <a:prstClr val="black">
                    <a:lumMod val="75000"/>
                    <a:lumOff val="25000"/>
                  </a:prstClr>
                </a:solidFill>
                <a:effectLst/>
                <a:uLnTx/>
                <a:uFillTx/>
                <a:latin typeface="Calibri Light" panose="020F0302020204030204" pitchFamily="34" charset="0"/>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Calibri Light" panose="020F0302020204030204" pitchFamily="34" charset="0"/>
            </a:endParaRPr>
          </a:p>
        </p:txBody>
      </p:sp>
      <p:pic>
        <p:nvPicPr>
          <p:cNvPr id="6" name="Picture 5"/>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483215" y="1659934"/>
            <a:ext cx="1060696" cy="1060696"/>
          </a:xfrm>
          <a:prstGeom prst="rect">
            <a:avLst/>
          </a:prstGeom>
        </p:spPr>
      </p:pic>
      <p:sp>
        <p:nvSpPr>
          <p:cNvPr id="12" name="TextBox 11">
            <a:extLst>
              <a:ext uri="{FF2B5EF4-FFF2-40B4-BE49-F238E27FC236}">
                <a16:creationId xmlns:a16="http://schemas.microsoft.com/office/drawing/2014/main" id="{47814A16-A1BC-42BB-8183-6F0D4F0B4BCB}"/>
              </a:ext>
            </a:extLst>
          </p:cNvPr>
          <p:cNvSpPr txBox="1"/>
          <p:nvPr/>
        </p:nvSpPr>
        <p:spPr>
          <a:xfrm>
            <a:off x="4543911" y="6102840"/>
            <a:ext cx="3034284" cy="461665"/>
          </a:xfrm>
          <a:prstGeom prst="rect">
            <a:avLst/>
          </a:prstGeom>
          <a:noFill/>
        </p:spPr>
        <p:txBody>
          <a:bodyPr wrap="square">
            <a:spAutoFit/>
          </a:bodyPr>
          <a:lstStyle/>
          <a:p>
            <a:r>
              <a:rPr lang="en-US" sz="2400" b="1" dirty="0">
                <a:solidFill>
                  <a:schemeClr val="accent3"/>
                </a:solidFill>
                <a:hlinkClick r:id="rId5">
                  <a:extLst>
                    <a:ext uri="{A12FA001-AC4F-418D-AE19-62706E023703}">
                      <ahyp:hlinkClr xmlns:ahyp="http://schemas.microsoft.com/office/drawing/2018/hyperlinkcolor" val="tx"/>
                    </a:ext>
                  </a:extLst>
                </a:hlinkClick>
              </a:rPr>
              <a:t>Job Corps Webinars</a:t>
            </a:r>
            <a:endParaRPr lang="en-US" sz="2400" b="1" dirty="0">
              <a:solidFill>
                <a:schemeClr val="accent3"/>
              </a:solidFill>
            </a:endParaRPr>
          </a:p>
        </p:txBody>
      </p:sp>
      <p:sp>
        <p:nvSpPr>
          <p:cNvPr id="13" name="TextBox 12">
            <a:extLst>
              <a:ext uri="{FF2B5EF4-FFF2-40B4-BE49-F238E27FC236}">
                <a16:creationId xmlns:a16="http://schemas.microsoft.com/office/drawing/2014/main" id="{3293968B-0F34-40BC-95FD-68A79640E6F7}"/>
              </a:ext>
            </a:extLst>
          </p:cNvPr>
          <p:cNvSpPr txBox="1"/>
          <p:nvPr/>
        </p:nvSpPr>
        <p:spPr>
          <a:xfrm>
            <a:off x="4040185" y="4045215"/>
            <a:ext cx="4504883" cy="1754326"/>
          </a:xfrm>
          <a:prstGeom prst="rect">
            <a:avLst/>
          </a:prstGeom>
          <a:noFill/>
        </p:spPr>
        <p:txBody>
          <a:bodyPr wrap="square">
            <a:spAutoFit/>
          </a:bodyPr>
          <a:lstStyle/>
          <a:p>
            <a:r>
              <a:rPr lang="en-US" dirty="0"/>
              <a:t>November 26, 2019	</a:t>
            </a:r>
          </a:p>
          <a:p>
            <a:r>
              <a:rPr lang="en-US" dirty="0"/>
              <a:t>​</a:t>
            </a:r>
            <a:r>
              <a:rPr lang="en-US" b="1" dirty="0">
                <a:solidFill>
                  <a:schemeClr val="accent3"/>
                </a:solidFill>
              </a:rPr>
              <a:t>Suicide Prevention In Job Corps — What’s Going On And What Can We Do About It?</a:t>
            </a:r>
          </a:p>
          <a:p>
            <a:endParaRPr lang="en-US" dirty="0"/>
          </a:p>
          <a:p>
            <a:r>
              <a:rPr lang="en-US" dirty="0"/>
              <a:t>Webinar slides with audio</a:t>
            </a:r>
          </a:p>
          <a:p>
            <a:r>
              <a:rPr lang="en-US" dirty="0"/>
              <a:t>Handout: Suicide Prevention Resources</a:t>
            </a:r>
          </a:p>
        </p:txBody>
      </p:sp>
    </p:spTree>
    <p:extLst>
      <p:ext uri="{BB962C8B-B14F-4D97-AF65-F5344CB8AC3E}">
        <p14:creationId xmlns:p14="http://schemas.microsoft.com/office/powerpoint/2010/main" val="325503868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FFA295-B803-4087-9C03-4AB1BDA97C7A}"/>
              </a:ext>
            </a:extLst>
          </p:cNvPr>
          <p:cNvSpPr>
            <a:spLocks noGrp="1"/>
          </p:cNvSpPr>
          <p:nvPr>
            <p:ph type="title"/>
          </p:nvPr>
        </p:nvSpPr>
        <p:spPr>
          <a:xfrm>
            <a:off x="1316959" y="186706"/>
            <a:ext cx="6107969" cy="897194"/>
          </a:xfrm>
        </p:spPr>
        <p:txBody>
          <a:bodyPr>
            <a:normAutofit/>
          </a:bodyPr>
          <a:lstStyle/>
          <a:p>
            <a:r>
              <a:rPr lang="en-US" sz="3200" b="1" dirty="0">
                <a:hlinkClick r:id="rId3"/>
              </a:rPr>
              <a:t>SUICIDE PREVENTION WEB PAGE</a:t>
            </a:r>
            <a:endParaRPr lang="en-US" sz="3200" b="1" dirty="0"/>
          </a:p>
        </p:txBody>
      </p:sp>
      <p:pic>
        <p:nvPicPr>
          <p:cNvPr id="3" name="Picture 2">
            <a:extLst>
              <a:ext uri="{FF2B5EF4-FFF2-40B4-BE49-F238E27FC236}">
                <a16:creationId xmlns:a16="http://schemas.microsoft.com/office/drawing/2014/main" id="{6C34B636-4371-450A-94B5-76EA37B926B0}"/>
              </a:ext>
            </a:extLst>
          </p:cNvPr>
          <p:cNvPicPr>
            <a:picLocks noChangeAspect="1"/>
          </p:cNvPicPr>
          <p:nvPr/>
        </p:nvPicPr>
        <p:blipFill rotWithShape="1">
          <a:blip r:embed="rId4"/>
          <a:srcRect l="329" t="18407" r="892" b="4195"/>
          <a:stretch/>
        </p:blipFill>
        <p:spPr>
          <a:xfrm>
            <a:off x="190140" y="1083900"/>
            <a:ext cx="11811719" cy="5954750"/>
          </a:xfrm>
          <a:prstGeom prst="rect">
            <a:avLst/>
          </a:prstGeom>
          <a:noFill/>
        </p:spPr>
      </p:pic>
    </p:spTree>
    <p:extLst>
      <p:ext uri="{BB962C8B-B14F-4D97-AF65-F5344CB8AC3E}">
        <p14:creationId xmlns:p14="http://schemas.microsoft.com/office/powerpoint/2010/main" val="2864785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10164" b="10164"/>
          <a:stretch>
            <a:fillRect/>
          </a:stretch>
        </p:blipFill>
        <p:spPr>
          <a:xfrm>
            <a:off x="81888" y="313067"/>
            <a:ext cx="4081080" cy="2382424"/>
          </a:xfrm>
        </p:spPr>
      </p:pic>
      <p:pic>
        <p:nvPicPr>
          <p:cNvPr id="9" name="Picture Placeholder 8"/>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t="20051" b="20051"/>
          <a:stretch>
            <a:fillRect/>
          </a:stretch>
        </p:blipFill>
        <p:spPr>
          <a:xfrm>
            <a:off x="2624607" y="4107359"/>
            <a:ext cx="4081080" cy="2382424"/>
          </a:xfrm>
        </p:spPr>
      </p:pic>
      <p:sp>
        <p:nvSpPr>
          <p:cNvPr id="37890" name="Slide Number Placeholder 1">
            <a:extLst>
              <a:ext uri="{FF2B5EF4-FFF2-40B4-BE49-F238E27FC236}">
                <a16:creationId xmlns:a16="http://schemas.microsoft.com/office/drawing/2014/main" id="{1747EDE5-43DF-4104-9BBF-A3AD820F89D9}"/>
              </a:ext>
            </a:extLst>
          </p:cNvPr>
          <p:cNvSpPr>
            <a:spLocks noGrp="1"/>
          </p:cNvSpPr>
          <p:nvPr>
            <p:ph type="sldNum" sz="quarter" idx="4294967295"/>
          </p:nvPr>
        </p:nvSpPr>
        <p:spPr>
          <a:xfrm>
            <a:off x="9448800" y="6356350"/>
            <a:ext cx="27432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BDB0DF-83B0-4E9E-A57D-C5856184EBE0}" type="slidenum">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
        <p:nvSpPr>
          <p:cNvPr id="37892" name="TextBox 4">
            <a:extLst>
              <a:ext uri="{FF2B5EF4-FFF2-40B4-BE49-F238E27FC236}">
                <a16:creationId xmlns:a16="http://schemas.microsoft.com/office/drawing/2014/main" id="{9097CF28-7E3A-41C6-833D-BD654889D3B3}"/>
              </a:ext>
            </a:extLst>
          </p:cNvPr>
          <p:cNvSpPr txBox="1">
            <a:spLocks noChangeArrowheads="1"/>
          </p:cNvSpPr>
          <p:nvPr/>
        </p:nvSpPr>
        <p:spPr bwMode="auto">
          <a:xfrm>
            <a:off x="7274052" y="1570823"/>
            <a:ext cx="465429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rPr>
              <a:t>Trevor Project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rPr>
              <a:t>866-4-U-TREVOR</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accent5"/>
                </a:solidFill>
                <a:effectLst/>
                <a:uLnTx/>
                <a:uFillTx/>
                <a:latin typeface="Verdana" panose="020B0604030504040204" pitchFamily="34" charset="0"/>
                <a:ea typeface="MS PGothic" panose="020B0600070205080204" pitchFamily="34" charset="-128"/>
                <a:cs typeface="+mn-cs"/>
                <a:hlinkClick r:id="rId5">
                  <a:extLst>
                    <a:ext uri="{A12FA001-AC4F-418D-AE19-62706E023703}">
                      <ahyp:hlinkClr xmlns:ahyp="http://schemas.microsoft.com/office/drawing/2018/hyperlinkcolor" val="tx"/>
                    </a:ext>
                  </a:extLst>
                </a:hlinkClick>
              </a:rPr>
              <a:t>https://www.thetrevorproject.org/</a:t>
            </a:r>
            <a:endParaRPr kumimoji="0" lang="en-US" altLang="en-US" sz="2000" b="0" i="0" u="none" strike="noStrike" kern="1200" cap="none" spc="0" normalizeH="0" baseline="0" noProof="0" dirty="0">
              <a:ln>
                <a:noFill/>
              </a:ln>
              <a:solidFill>
                <a:schemeClr val="accent5"/>
              </a:solidFill>
              <a:effectLst/>
              <a:uLnTx/>
              <a:uFillTx/>
              <a:latin typeface="Verdana" panose="020B060403050404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rPr>
              <a:t>National Lifeline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rPr>
              <a:t>800.273.TALK</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rPr>
              <a:t>Suicide Prevention Resource Center(SPRC)</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chemeClr val="accent5"/>
                </a:solidFill>
                <a:effectLst/>
                <a:uLnTx/>
                <a:uFillTx/>
                <a:latin typeface="Verdana" panose="020B0604030504040204" pitchFamily="34" charset="0"/>
                <a:ea typeface="MS PGothic" panose="020B0600070205080204" pitchFamily="34" charset="-128"/>
                <a:cs typeface="+mn-cs"/>
                <a:hlinkClick r:id="rId6">
                  <a:extLst>
                    <a:ext uri="{A12FA001-AC4F-418D-AE19-62706E023703}">
                      <ahyp:hlinkClr xmlns:ahyp="http://schemas.microsoft.com/office/drawing/2018/hyperlinkcolor" val="tx"/>
                    </a:ext>
                  </a:extLst>
                </a:hlinkClick>
              </a:rPr>
              <a:t>SPRC</a:t>
            </a:r>
            <a:endParaRPr kumimoji="0" lang="en-US" altLang="en-US" sz="2800" b="0" i="0" u="none" strike="noStrike" kern="1200" cap="none" spc="0" normalizeH="0" baseline="0" noProof="0" dirty="0">
              <a:ln>
                <a:noFill/>
              </a:ln>
              <a:solidFill>
                <a:schemeClr val="accent5"/>
              </a:solidFill>
              <a:effectLst/>
              <a:uLnTx/>
              <a:uFillTx/>
              <a:latin typeface="Verdana" panose="020B060403050404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p:txBody>
      </p:sp>
      <p:pic>
        <p:nvPicPr>
          <p:cNvPr id="8" name="Picture Placeholder 7"/>
          <p:cNvPicPr>
            <a:picLocks noGrp="1" noChangeAspect="1"/>
          </p:cNvPicPr>
          <p:nvPr>
            <p:ph type="pic" sz="quarter" idx="25"/>
          </p:nvPr>
        </p:nvPicPr>
        <p:blipFill>
          <a:blip r:embed="rId7">
            <a:extLst>
              <a:ext uri="{28A0092B-C50C-407E-A947-70E740481C1C}">
                <a14:useLocalDpi xmlns:a14="http://schemas.microsoft.com/office/drawing/2010/main" val="0"/>
              </a:ext>
            </a:extLst>
          </a:blip>
          <a:srcRect t="24983" b="24983"/>
          <a:stretch>
            <a:fillRect/>
          </a:stretch>
        </p:blipFill>
        <p:spPr>
          <a:xfrm>
            <a:off x="2014920" y="2143919"/>
            <a:ext cx="4081080" cy="2382424"/>
          </a:xfrm>
        </p:spPr>
      </p:pic>
      <p:sp>
        <p:nvSpPr>
          <p:cNvPr id="13" name="Title 12"/>
          <p:cNvSpPr>
            <a:spLocks noGrp="1"/>
          </p:cNvSpPr>
          <p:nvPr>
            <p:ph type="title"/>
          </p:nvPr>
        </p:nvSpPr>
        <p:spPr/>
        <p:txBody>
          <a:bodyPr/>
          <a:lstStyle/>
          <a:p>
            <a:pPr algn="r"/>
            <a:r>
              <a:rPr lang="en-US" b="1" dirty="0">
                <a:solidFill>
                  <a:schemeClr val="accent5"/>
                </a:solidFill>
              </a:rPr>
              <a:t>Helplines</a:t>
            </a:r>
          </a:p>
        </p:txBody>
      </p:sp>
    </p:spTree>
    <p:extLst>
      <p:ext uri="{BB962C8B-B14F-4D97-AF65-F5344CB8AC3E}">
        <p14:creationId xmlns:p14="http://schemas.microsoft.com/office/powerpoint/2010/main" val="2252806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9C1D4A-6811-4CC2-8DEA-38C22E24C665}"/>
              </a:ext>
            </a:extLst>
          </p:cNvPr>
          <p:cNvSpPr>
            <a:spLocks noGrp="1"/>
          </p:cNvSpPr>
          <p:nvPr>
            <p:ph type="title"/>
          </p:nvPr>
        </p:nvSpPr>
        <p:spPr>
          <a:xfrm>
            <a:off x="5071806" y="907231"/>
            <a:ext cx="6909064" cy="1454051"/>
          </a:xfrm>
        </p:spPr>
        <p:txBody>
          <a:bodyPr vert="horz" lIns="91440" tIns="45720" rIns="91440" bIns="45720" rtlCol="0" anchor="ctr">
            <a:normAutofit/>
          </a:bodyPr>
          <a:lstStyle/>
          <a:p>
            <a:r>
              <a:rPr lang="en-US" dirty="0">
                <a:solidFill>
                  <a:srgbClr val="000000"/>
                </a:solidFill>
              </a:rPr>
              <a:t>THE ZERO SUICIDE TOOLKIT</a:t>
            </a:r>
          </a:p>
        </p:txBody>
      </p:sp>
      <p:sp>
        <p:nvSpPr>
          <p:cNvPr id="3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06327B5-24E2-4EFB-B42A-8DCA74C6C6F3}"/>
              </a:ext>
            </a:extLst>
          </p:cNvPr>
          <p:cNvPicPr>
            <a:picLocks noChangeAspect="1"/>
          </p:cNvPicPr>
          <p:nvPr/>
        </p:nvPicPr>
        <p:blipFill rotWithShape="1">
          <a:blip r:embed="rId4">
            <a:alphaModFix/>
          </a:blip>
          <a:srcRect r="990" b="-3"/>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TextBox 3">
            <a:extLst>
              <a:ext uri="{FF2B5EF4-FFF2-40B4-BE49-F238E27FC236}">
                <a16:creationId xmlns:a16="http://schemas.microsoft.com/office/drawing/2014/main" id="{CDA0B51E-E334-4B28-A78C-7B3414AB7652}"/>
              </a:ext>
            </a:extLst>
          </p:cNvPr>
          <p:cNvSpPr txBox="1"/>
          <p:nvPr/>
        </p:nvSpPr>
        <p:spPr>
          <a:xfrm>
            <a:off x="5378130" y="3429000"/>
            <a:ext cx="6712364" cy="2078588"/>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kumimoji="0" lang="en-US" sz="2000" b="1" i="0" u="none" strike="noStrike" cap="none" spc="0" normalizeH="0" baseline="0" noProof="0" dirty="0">
                <a:ln>
                  <a:noFill/>
                </a:ln>
                <a:solidFill>
                  <a:srgbClr val="000000"/>
                </a:solidFill>
                <a:effectLst/>
                <a:uLnTx/>
                <a:uFillTx/>
                <a:hlinkClick r:id="rId5"/>
              </a:rPr>
              <a:t>https://zerosuicide.edc.org/toolkit/zero-suicide-toolkit</a:t>
            </a:r>
            <a:endParaRPr kumimoji="0" lang="en-US" sz="2000" b="1" i="0" u="none" strike="noStrike"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4112176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7465CB2-E160-4D8E-B8B3-B7AFCAFC5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BF79C704-FD27-4BBA-A751-4A80EDB173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7" name="Rectangle 26">
            <a:extLst>
              <a:ext uri="{FF2B5EF4-FFF2-40B4-BE49-F238E27FC236}">
                <a16:creationId xmlns:a16="http://schemas.microsoft.com/office/drawing/2014/main" id="{1A8FFABF-F1A6-4C80-A0A6-29F3162FE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D4C1E4B-EA97-41D4-855C-680107905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9DB41611-7107-448F-B06F-847C7871E1FC}"/>
              </a:ext>
            </a:extLst>
          </p:cNvPr>
          <p:cNvSpPr>
            <a:spLocks noGrp="1"/>
          </p:cNvSpPr>
          <p:nvPr>
            <p:ph type="title"/>
          </p:nvPr>
        </p:nvSpPr>
        <p:spPr>
          <a:xfrm>
            <a:off x="1357792" y="1468583"/>
            <a:ext cx="9873715" cy="3900512"/>
          </a:xfrm>
        </p:spPr>
        <p:txBody>
          <a:bodyPr anchor="t">
            <a:normAutofit/>
          </a:bodyPr>
          <a:lstStyle/>
          <a:p>
            <a:br>
              <a:rPr lang="en-US" dirty="0"/>
            </a:br>
            <a:r>
              <a:rPr lang="en-US" dirty="0"/>
              <a:t>COVID GUIDANCE: Screening for Suicide Risk during Telehealth Visits</a:t>
            </a:r>
          </a:p>
        </p:txBody>
      </p:sp>
      <p:sp>
        <p:nvSpPr>
          <p:cNvPr id="3" name="Content Placeholder 2">
            <a:extLst>
              <a:ext uri="{FF2B5EF4-FFF2-40B4-BE49-F238E27FC236}">
                <a16:creationId xmlns:a16="http://schemas.microsoft.com/office/drawing/2014/main" id="{658A5FA6-23E2-49A4-8229-7510782EC7B1}"/>
              </a:ext>
            </a:extLst>
          </p:cNvPr>
          <p:cNvSpPr>
            <a:spLocks noGrp="1"/>
          </p:cNvSpPr>
          <p:nvPr>
            <p:ph idx="1"/>
          </p:nvPr>
        </p:nvSpPr>
        <p:spPr>
          <a:xfrm>
            <a:off x="1137424" y="4009979"/>
            <a:ext cx="9683067" cy="1370283"/>
          </a:xfrm>
        </p:spPr>
        <p:txBody>
          <a:bodyPr anchor="b">
            <a:normAutofit/>
          </a:bodyPr>
          <a:lstStyle/>
          <a:p>
            <a:pPr marL="0" indent="0">
              <a:buNone/>
            </a:pPr>
            <a:endParaRPr lang="en-US" sz="1800" dirty="0"/>
          </a:p>
          <a:p>
            <a:pPr marL="0" indent="0">
              <a:buNone/>
            </a:pPr>
            <a:endParaRPr lang="en-US" sz="1800" dirty="0"/>
          </a:p>
          <a:p>
            <a:pPr marL="0" indent="0" algn="ctr">
              <a:buNone/>
            </a:pPr>
            <a:r>
              <a:rPr lang="en-US" dirty="0">
                <a:hlinkClick r:id="rId4"/>
              </a:rPr>
              <a:t>COVID SUICIDE SCREENING FOR TELEHEALTH</a:t>
            </a:r>
            <a:endParaRPr lang="en-US" dirty="0"/>
          </a:p>
          <a:p>
            <a:pPr marL="0" indent="0">
              <a:buNone/>
            </a:pPr>
            <a:endParaRPr lang="en-US" sz="1800" dirty="0"/>
          </a:p>
        </p:txBody>
      </p:sp>
    </p:spTree>
    <p:extLst>
      <p:ext uri="{BB962C8B-B14F-4D97-AF65-F5344CB8AC3E}">
        <p14:creationId xmlns:p14="http://schemas.microsoft.com/office/powerpoint/2010/main" val="1661394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067BC2-7CD4-43AE-879C-B05D4A1BF58D}"/>
              </a:ext>
            </a:extLst>
          </p:cNvPr>
          <p:cNvPicPr>
            <a:picLocks noChangeAspect="1"/>
          </p:cNvPicPr>
          <p:nvPr/>
        </p:nvPicPr>
        <p:blipFill rotWithShape="1">
          <a:blip r:embed="rId3"/>
          <a:srcRect l="5532" r="7777" b="1"/>
          <a:stretch/>
        </p:blipFill>
        <p:spPr>
          <a:xfrm>
            <a:off x="1" y="10"/>
            <a:ext cx="4637078" cy="6857530"/>
          </a:xfrm>
          <a:prstGeom prst="rect">
            <a:avLst/>
          </a:prstGeom>
        </p:spPr>
      </p:pic>
      <p:pic>
        <p:nvPicPr>
          <p:cNvPr id="5" name="Content Placeholder 4" descr="A picture containing drawing, food, room&#10;&#10;Description automatically generated">
            <a:extLst>
              <a:ext uri="{FF2B5EF4-FFF2-40B4-BE49-F238E27FC236}">
                <a16:creationId xmlns:a16="http://schemas.microsoft.com/office/drawing/2014/main" id="{797AF9CF-2D0F-40DF-8738-8EA632E6A426}"/>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107" b="10373"/>
          <a:stretch/>
        </p:blipFill>
        <p:spPr>
          <a:xfrm>
            <a:off x="4628829" y="10"/>
            <a:ext cx="7563171" cy="4266944"/>
          </a:xfrm>
          <a:prstGeom prst="rect">
            <a:avLst/>
          </a:prstGeom>
        </p:spPr>
      </p:pic>
      <p:sp>
        <p:nvSpPr>
          <p:cNvPr id="2" name="Title 1">
            <a:extLst>
              <a:ext uri="{FF2B5EF4-FFF2-40B4-BE49-F238E27FC236}">
                <a16:creationId xmlns:a16="http://schemas.microsoft.com/office/drawing/2014/main" id="{15EDD81C-C1BD-4468-A0A1-3C940E747297}"/>
              </a:ext>
            </a:extLst>
          </p:cNvPr>
          <p:cNvSpPr>
            <a:spLocks noGrp="1"/>
          </p:cNvSpPr>
          <p:nvPr>
            <p:ph type="title"/>
          </p:nvPr>
        </p:nvSpPr>
        <p:spPr>
          <a:xfrm>
            <a:off x="5089842" y="4571122"/>
            <a:ext cx="6591957" cy="1037907"/>
          </a:xfrm>
        </p:spPr>
        <p:txBody>
          <a:bodyPr vert="horz" lIns="91440" tIns="45720" rIns="91440" bIns="45720" rtlCol="0" anchor="b">
            <a:normAutofit/>
          </a:bodyPr>
          <a:lstStyle/>
          <a:p>
            <a:r>
              <a:rPr lang="en-US" sz="3600" dirty="0">
                <a:solidFill>
                  <a:srgbClr val="FFFFFF"/>
                </a:solidFill>
              </a:rPr>
              <a:t>Questions?</a:t>
            </a:r>
          </a:p>
        </p:txBody>
      </p:sp>
    </p:spTree>
    <p:extLst>
      <p:ext uri="{BB962C8B-B14F-4D97-AF65-F5344CB8AC3E}">
        <p14:creationId xmlns:p14="http://schemas.microsoft.com/office/powerpoint/2010/main" val="298371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97BFF5-2EBC-454D-8C6C-88D28CC72980}"/>
              </a:ext>
            </a:extLst>
          </p:cNvPr>
          <p:cNvSpPr>
            <a:spLocks noGrp="1"/>
          </p:cNvSpPr>
          <p:nvPr>
            <p:ph type="title"/>
          </p:nvPr>
        </p:nvSpPr>
        <p:spPr>
          <a:xfrm>
            <a:off x="0" y="1289765"/>
            <a:ext cx="6151013" cy="4270963"/>
          </a:xfrm>
        </p:spPr>
        <p:txBody>
          <a:bodyPr anchor="ctr">
            <a:normAutofit/>
          </a:bodyPr>
          <a:lstStyle/>
          <a:p>
            <a:pPr algn="ctr"/>
            <a:r>
              <a:rPr lang="en-US" sz="5600" dirty="0">
                <a:solidFill>
                  <a:srgbClr val="FFFFFF"/>
                </a:solidFill>
              </a:rPr>
              <a:t>Suicide</a:t>
            </a:r>
            <a:br>
              <a:rPr lang="en-US" sz="5600" dirty="0">
                <a:solidFill>
                  <a:srgbClr val="FFFFFF"/>
                </a:solidFill>
              </a:rPr>
            </a:br>
            <a:br>
              <a:rPr lang="en-US" sz="5600" dirty="0">
                <a:solidFill>
                  <a:srgbClr val="FFFFFF"/>
                </a:solidFill>
              </a:rPr>
            </a:br>
            <a:r>
              <a:rPr lang="en-US" sz="3600" dirty="0">
                <a:solidFill>
                  <a:srgbClr val="FFFFFF"/>
                </a:solidFill>
              </a:rPr>
              <a:t>A form of </a:t>
            </a:r>
            <a:br>
              <a:rPr lang="en-US" sz="3600" dirty="0">
                <a:solidFill>
                  <a:srgbClr val="FFFFFF"/>
                </a:solidFill>
              </a:rPr>
            </a:br>
            <a:r>
              <a:rPr lang="en-US" sz="3600" dirty="0">
                <a:solidFill>
                  <a:srgbClr val="FFFFFF"/>
                </a:solidFill>
              </a:rPr>
              <a:t>self-directed violence</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dirty="0"/>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dirty="0"/>
          </a:p>
        </p:txBody>
      </p:sp>
      <p:sp>
        <p:nvSpPr>
          <p:cNvPr id="3" name="Content Placeholder 2">
            <a:extLst>
              <a:ext uri="{FF2B5EF4-FFF2-40B4-BE49-F238E27FC236}">
                <a16:creationId xmlns:a16="http://schemas.microsoft.com/office/drawing/2014/main" id="{BA2DE09C-FF8D-45A4-8C49-899D445EE0D1}"/>
              </a:ext>
            </a:extLst>
          </p:cNvPr>
          <p:cNvSpPr>
            <a:spLocks noGrp="1"/>
          </p:cNvSpPr>
          <p:nvPr>
            <p:ph idx="1"/>
          </p:nvPr>
        </p:nvSpPr>
        <p:spPr>
          <a:xfrm>
            <a:off x="6297233" y="518400"/>
            <a:ext cx="4771607" cy="5837949"/>
          </a:xfrm>
        </p:spPr>
        <p:txBody>
          <a:bodyPr anchor="ctr">
            <a:normAutofit lnSpcReduction="10000"/>
          </a:bodyPr>
          <a:lstStyle/>
          <a:p>
            <a:r>
              <a:rPr lang="en-US" sz="2400" b="1" dirty="0">
                <a:solidFill>
                  <a:schemeClr val="tx1">
                    <a:alpha val="80000"/>
                  </a:schemeClr>
                </a:solidFill>
              </a:rPr>
              <a:t>Suicidal Ideation</a:t>
            </a:r>
            <a:r>
              <a:rPr lang="en-US" sz="2400" dirty="0">
                <a:solidFill>
                  <a:schemeClr val="tx1">
                    <a:alpha val="80000"/>
                  </a:schemeClr>
                </a:solidFill>
              </a:rPr>
              <a:t>: contemplation of doing something to harm oneself.</a:t>
            </a:r>
          </a:p>
          <a:p>
            <a:pPr marL="0" indent="0">
              <a:buNone/>
            </a:pPr>
            <a:endParaRPr lang="en-US" sz="2400" dirty="0">
              <a:solidFill>
                <a:schemeClr val="tx1">
                  <a:alpha val="80000"/>
                </a:schemeClr>
              </a:solidFill>
            </a:endParaRPr>
          </a:p>
          <a:p>
            <a:r>
              <a:rPr lang="en-US" sz="2400" b="1" dirty="0">
                <a:solidFill>
                  <a:schemeClr val="tx1">
                    <a:alpha val="80000"/>
                  </a:schemeClr>
                </a:solidFill>
              </a:rPr>
              <a:t>Suicide Attempt</a:t>
            </a:r>
            <a:r>
              <a:rPr lang="en-US" sz="2400" dirty="0">
                <a:solidFill>
                  <a:schemeClr val="tx1">
                    <a:alpha val="80000"/>
                  </a:schemeClr>
                </a:solidFill>
              </a:rPr>
              <a:t>: non-fatally, instrumentally harming oneself [includes self-injurious behavior, overdosing, risky behaviors with high probability of harm to self (e.g., running in front of cars on a freeway)].</a:t>
            </a:r>
          </a:p>
          <a:p>
            <a:pPr marL="0" indent="0">
              <a:buNone/>
            </a:pPr>
            <a:endParaRPr lang="en-US" sz="2400" dirty="0">
              <a:solidFill>
                <a:schemeClr val="tx1">
                  <a:alpha val="80000"/>
                </a:schemeClr>
              </a:solidFill>
            </a:endParaRPr>
          </a:p>
          <a:p>
            <a:r>
              <a:rPr lang="en-US" sz="2400" b="1" dirty="0">
                <a:solidFill>
                  <a:schemeClr val="tx1">
                    <a:alpha val="80000"/>
                  </a:schemeClr>
                </a:solidFill>
              </a:rPr>
              <a:t>Suicide</a:t>
            </a:r>
            <a:r>
              <a:rPr lang="en-US" sz="2400" dirty="0">
                <a:solidFill>
                  <a:schemeClr val="tx1">
                    <a:alpha val="80000"/>
                  </a:schemeClr>
                </a:solidFill>
              </a:rPr>
              <a:t>: Death caused by self-directed injurious behavior with any intent to die as a result of the behavior.</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400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Brief Facts about Suicide</a:t>
            </a:r>
          </a:p>
        </p:txBody>
      </p:sp>
      <p:grpSp>
        <p:nvGrpSpPr>
          <p:cNvPr id="23" name="Group 22"/>
          <p:cNvGrpSpPr/>
          <p:nvPr/>
        </p:nvGrpSpPr>
        <p:grpSpPr>
          <a:xfrm>
            <a:off x="3901393" y="1230160"/>
            <a:ext cx="8207423" cy="5475072"/>
            <a:chOff x="-1376888" y="1220486"/>
            <a:chExt cx="8131596" cy="5500571"/>
          </a:xfrm>
        </p:grpSpPr>
        <p:grpSp>
          <p:nvGrpSpPr>
            <p:cNvPr id="19" name="Group 18"/>
            <p:cNvGrpSpPr/>
            <p:nvPr/>
          </p:nvGrpSpPr>
          <p:grpSpPr>
            <a:xfrm>
              <a:off x="-1376888" y="1485238"/>
              <a:ext cx="3906078" cy="2741461"/>
              <a:chOff x="-838624" y="2157978"/>
              <a:chExt cx="3906078" cy="2741461"/>
            </a:xfrm>
          </p:grpSpPr>
          <p:sp>
            <p:nvSpPr>
              <p:cNvPr id="8" name="Oval 7"/>
              <p:cNvSpPr/>
              <p:nvPr/>
            </p:nvSpPr>
            <p:spPr>
              <a:xfrm>
                <a:off x="-838624" y="2157978"/>
                <a:ext cx="2714137" cy="27414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Second leading cause of death among </a:t>
                </a:r>
              </a:p>
              <a:p>
                <a:pPr algn="ctr"/>
                <a:r>
                  <a:rPr lang="en-US" b="1" dirty="0">
                    <a:solidFill>
                      <a:schemeClr val="bg1"/>
                    </a:solidFill>
                  </a:rPr>
                  <a:t>15-29 year-olds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906620" y="2490281"/>
                <a:ext cx="11608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1593883" y="4134500"/>
                <a:ext cx="184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1184186" y="3776819"/>
              <a:ext cx="3197157" cy="294423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3813454" y="1220486"/>
              <a:ext cx="2941254" cy="2833711"/>
              <a:chOff x="4518709" y="1986751"/>
              <a:chExt cx="2941254" cy="2833711"/>
            </a:xfrm>
            <a:solidFill>
              <a:schemeClr val="accent5"/>
            </a:solidFill>
          </p:grpSpPr>
          <p:sp>
            <p:nvSpPr>
              <p:cNvPr id="9" name="Oval 8"/>
              <p:cNvSpPr/>
              <p:nvPr/>
            </p:nvSpPr>
            <p:spPr>
              <a:xfrm>
                <a:off x="4518709" y="1986751"/>
                <a:ext cx="2941254" cy="283371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980802" y="2592728"/>
                <a:ext cx="2005791" cy="1762496"/>
              </a:xfrm>
              <a:prstGeom prst="rect">
                <a:avLst/>
              </a:prstGeom>
              <a:grpFill/>
            </p:spPr>
            <p:txBody>
              <a:bodyPr wrap="square" rtlCol="0">
                <a:spAutoFit/>
              </a:bodyPr>
              <a:lstStyle>
                <a:defPPr>
                  <a:defRPr lang="en-US"/>
                </a:defPPr>
                <a:lvl1pPr>
                  <a:defRPr>
                    <a:solidFill>
                      <a:prstClr val="black"/>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Suicide among children and adolescents 10 to 17 years of age is the second leading cause of death</a:t>
                </a:r>
              </a:p>
            </p:txBody>
          </p:sp>
        </p:grpSp>
      </p:grpSp>
      <p:sp>
        <p:nvSpPr>
          <p:cNvPr id="25" name="TextBox 24">
            <a:extLst>
              <a:ext uri="{FF2B5EF4-FFF2-40B4-BE49-F238E27FC236}">
                <a16:creationId xmlns:a16="http://schemas.microsoft.com/office/drawing/2014/main" id="{5AA9930B-CF26-496F-9D31-C4A7ABF4235C}"/>
              </a:ext>
            </a:extLst>
          </p:cNvPr>
          <p:cNvSpPr txBox="1"/>
          <p:nvPr/>
        </p:nvSpPr>
        <p:spPr>
          <a:xfrm>
            <a:off x="6878692" y="4168437"/>
            <a:ext cx="2519690" cy="2031325"/>
          </a:xfrm>
          <a:prstGeom prst="rect">
            <a:avLst/>
          </a:prstGeom>
          <a:noFill/>
        </p:spPr>
        <p:txBody>
          <a:bodyPr wrap="square">
            <a:spAutoFit/>
          </a:bodyPr>
          <a:lstStyle/>
          <a:p>
            <a:pPr algn="ctr"/>
            <a:r>
              <a:rPr lang="en-US" b="1" dirty="0">
                <a:solidFill>
                  <a:schemeClr val="bg1"/>
                </a:solidFill>
              </a:rPr>
              <a:t>More men than women die by suicide</a:t>
            </a:r>
          </a:p>
          <a:p>
            <a:pPr algn="ctr"/>
            <a:endParaRPr lang="en-US" b="1" dirty="0">
              <a:solidFill>
                <a:schemeClr val="bg1"/>
              </a:solidFill>
            </a:endParaRPr>
          </a:p>
          <a:p>
            <a:pPr algn="ctr"/>
            <a:r>
              <a:rPr lang="en-US" b="1" dirty="0">
                <a:solidFill>
                  <a:schemeClr val="bg1"/>
                </a:solidFill>
              </a:rPr>
              <a:t>Most frequent cause of death among females ages 10-19(Rufino &amp; Patriquin, 2019)</a:t>
            </a:r>
          </a:p>
        </p:txBody>
      </p:sp>
      <p:pic>
        <p:nvPicPr>
          <p:cNvPr id="5" name="Picture 4">
            <a:extLst>
              <a:ext uri="{FF2B5EF4-FFF2-40B4-BE49-F238E27FC236}">
                <a16:creationId xmlns:a16="http://schemas.microsoft.com/office/drawing/2014/main" id="{682D6434-6275-4544-B4E8-E62EE1131002}"/>
              </a:ext>
            </a:extLst>
          </p:cNvPr>
          <p:cNvPicPr>
            <a:picLocks noChangeAspect="1"/>
          </p:cNvPicPr>
          <p:nvPr/>
        </p:nvPicPr>
        <p:blipFill>
          <a:blip r:embed="rId3"/>
          <a:stretch>
            <a:fillRect/>
          </a:stretch>
        </p:blipFill>
        <p:spPr>
          <a:xfrm>
            <a:off x="6463357" y="380048"/>
            <a:ext cx="2814111" cy="2589836"/>
          </a:xfrm>
          <a:prstGeom prst="rect">
            <a:avLst/>
          </a:prstGeom>
        </p:spPr>
      </p:pic>
      <p:sp>
        <p:nvSpPr>
          <p:cNvPr id="26" name="TextBox 25">
            <a:extLst>
              <a:ext uri="{FF2B5EF4-FFF2-40B4-BE49-F238E27FC236}">
                <a16:creationId xmlns:a16="http://schemas.microsoft.com/office/drawing/2014/main" id="{45147B0E-1266-4575-B9F2-6B9C41ED2F2B}"/>
              </a:ext>
            </a:extLst>
          </p:cNvPr>
          <p:cNvSpPr txBox="1"/>
          <p:nvPr/>
        </p:nvSpPr>
        <p:spPr>
          <a:xfrm>
            <a:off x="6878692" y="581981"/>
            <a:ext cx="2100270" cy="2308324"/>
          </a:xfrm>
          <a:prstGeom prst="rect">
            <a:avLst/>
          </a:prstGeom>
          <a:noFill/>
        </p:spPr>
        <p:txBody>
          <a:bodyPr wrap="square">
            <a:spAutoFit/>
          </a:bodyPr>
          <a:lstStyle/>
          <a:p>
            <a:pPr algn="ctr"/>
            <a:r>
              <a:rPr lang="en-US" b="1" dirty="0">
                <a:solidFill>
                  <a:schemeClr val="bg1"/>
                </a:solidFill>
              </a:rPr>
              <a:t>About 2.5% of the population makes at least 1 suicide attempt over the course of their life (Nock et al., 2008; Borges et al., 2010)</a:t>
            </a:r>
          </a:p>
          <a:p>
            <a:r>
              <a:rPr lang="en-US" dirty="0"/>
              <a:t> </a:t>
            </a:r>
          </a:p>
        </p:txBody>
      </p:sp>
      <p:pic>
        <p:nvPicPr>
          <p:cNvPr id="17" name="Picture 16">
            <a:extLst>
              <a:ext uri="{FF2B5EF4-FFF2-40B4-BE49-F238E27FC236}">
                <a16:creationId xmlns:a16="http://schemas.microsoft.com/office/drawing/2014/main" id="{6DF16801-71C8-44D9-B3E0-F18237C79AD3}"/>
              </a:ext>
            </a:extLst>
          </p:cNvPr>
          <p:cNvPicPr>
            <a:picLocks noChangeAspect="1"/>
          </p:cNvPicPr>
          <p:nvPr/>
        </p:nvPicPr>
        <p:blipFill>
          <a:blip r:embed="rId4"/>
          <a:stretch>
            <a:fillRect/>
          </a:stretch>
        </p:blipFill>
        <p:spPr>
          <a:xfrm>
            <a:off x="556508" y="1627762"/>
            <a:ext cx="3234945" cy="4572000"/>
          </a:xfrm>
          <a:prstGeom prst="rect">
            <a:avLst/>
          </a:prstGeom>
        </p:spPr>
      </p:pic>
    </p:spTree>
    <p:extLst>
      <p:ext uri="{BB962C8B-B14F-4D97-AF65-F5344CB8AC3E}">
        <p14:creationId xmlns:p14="http://schemas.microsoft.com/office/powerpoint/2010/main" val="51680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CDC20BF9-37DC-4736-BD7F-DA4DB75871EC}"/>
              </a:ext>
            </a:extLst>
          </p:cNvPr>
          <p:cNvSpPr>
            <a:spLocks noGrp="1" noChangeArrowheads="1"/>
          </p:cNvSpPr>
          <p:nvPr>
            <p:ph type="title"/>
          </p:nvPr>
        </p:nvSpPr>
        <p:spPr bwMode="auto">
          <a:xfrm>
            <a:off x="463826" y="335408"/>
            <a:ext cx="1150288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Number of deaths, age-adjusted death rates, and age specific death rates for suicide, by sex and race and ethnicity: United States, 1999-2017, </a:t>
            </a:r>
            <a:b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 CDC </a:t>
            </a:r>
            <a:r>
              <a:rPr kumimoji="0" lang="en-US" altLang="en-US" sz="28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[Rates per 100,000 population]</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aphicFrame>
        <p:nvGraphicFramePr>
          <p:cNvPr id="9" name="Content Placeholder 8">
            <a:extLst>
              <a:ext uri="{FF2B5EF4-FFF2-40B4-BE49-F238E27FC236}">
                <a16:creationId xmlns:a16="http://schemas.microsoft.com/office/drawing/2014/main" id="{DE188945-7EEC-4316-9412-A7FECC20E847}"/>
              </a:ext>
            </a:extLst>
          </p:cNvPr>
          <p:cNvGraphicFramePr>
            <a:graphicFrameLocks noGrp="1"/>
          </p:cNvGraphicFramePr>
          <p:nvPr>
            <p:ph idx="1"/>
            <p:extLst>
              <p:ext uri="{D42A27DB-BD31-4B8C-83A1-F6EECF244321}">
                <p14:modId xmlns:p14="http://schemas.microsoft.com/office/powerpoint/2010/main" val="4222277739"/>
              </p:ext>
            </p:extLst>
          </p:nvPr>
        </p:nvGraphicFramePr>
        <p:xfrm>
          <a:off x="901874" y="1903956"/>
          <a:ext cx="9995767" cy="4417420"/>
        </p:xfrm>
        <a:graphic>
          <a:graphicData uri="http://schemas.openxmlformats.org/drawingml/2006/table">
            <a:tbl>
              <a:tblPr firstRow="1" firstCol="1" bandRow="1">
                <a:tableStyleId>{5C22544A-7EE6-4342-B048-85BDC9FD1C3A}</a:tableStyleId>
              </a:tblPr>
              <a:tblGrid>
                <a:gridCol w="732187">
                  <a:extLst>
                    <a:ext uri="{9D8B030D-6E8A-4147-A177-3AD203B41FA5}">
                      <a16:colId xmlns:a16="http://schemas.microsoft.com/office/drawing/2014/main" val="2932897182"/>
                    </a:ext>
                  </a:extLst>
                </a:gridCol>
                <a:gridCol w="647626">
                  <a:extLst>
                    <a:ext uri="{9D8B030D-6E8A-4147-A177-3AD203B41FA5}">
                      <a16:colId xmlns:a16="http://schemas.microsoft.com/office/drawing/2014/main" val="459172545"/>
                    </a:ext>
                  </a:extLst>
                </a:gridCol>
                <a:gridCol w="647626">
                  <a:extLst>
                    <a:ext uri="{9D8B030D-6E8A-4147-A177-3AD203B41FA5}">
                      <a16:colId xmlns:a16="http://schemas.microsoft.com/office/drawing/2014/main" val="521365846"/>
                    </a:ext>
                  </a:extLst>
                </a:gridCol>
                <a:gridCol w="1330149">
                  <a:extLst>
                    <a:ext uri="{9D8B030D-6E8A-4147-A177-3AD203B41FA5}">
                      <a16:colId xmlns:a16="http://schemas.microsoft.com/office/drawing/2014/main" val="3016321191"/>
                    </a:ext>
                  </a:extLst>
                </a:gridCol>
                <a:gridCol w="701314">
                  <a:extLst>
                    <a:ext uri="{9D8B030D-6E8A-4147-A177-3AD203B41FA5}">
                      <a16:colId xmlns:a16="http://schemas.microsoft.com/office/drawing/2014/main" val="2703339352"/>
                    </a:ext>
                  </a:extLst>
                </a:gridCol>
                <a:gridCol w="1330149">
                  <a:extLst>
                    <a:ext uri="{9D8B030D-6E8A-4147-A177-3AD203B41FA5}">
                      <a16:colId xmlns:a16="http://schemas.microsoft.com/office/drawing/2014/main" val="2768496075"/>
                    </a:ext>
                  </a:extLst>
                </a:gridCol>
                <a:gridCol w="701314">
                  <a:extLst>
                    <a:ext uri="{9D8B030D-6E8A-4147-A177-3AD203B41FA5}">
                      <a16:colId xmlns:a16="http://schemas.microsoft.com/office/drawing/2014/main" val="2462702394"/>
                    </a:ext>
                  </a:extLst>
                </a:gridCol>
                <a:gridCol w="721449">
                  <a:extLst>
                    <a:ext uri="{9D8B030D-6E8A-4147-A177-3AD203B41FA5}">
                      <a16:colId xmlns:a16="http://schemas.microsoft.com/office/drawing/2014/main" val="3807557213"/>
                    </a:ext>
                  </a:extLst>
                </a:gridCol>
                <a:gridCol w="115614">
                  <a:extLst>
                    <a:ext uri="{9D8B030D-6E8A-4147-A177-3AD203B41FA5}">
                      <a16:colId xmlns:a16="http://schemas.microsoft.com/office/drawing/2014/main" val="2960653950"/>
                    </a:ext>
                  </a:extLst>
                </a:gridCol>
                <a:gridCol w="1203310">
                  <a:extLst>
                    <a:ext uri="{9D8B030D-6E8A-4147-A177-3AD203B41FA5}">
                      <a16:colId xmlns:a16="http://schemas.microsoft.com/office/drawing/2014/main" val="454276095"/>
                    </a:ext>
                  </a:extLst>
                </a:gridCol>
                <a:gridCol w="661719">
                  <a:extLst>
                    <a:ext uri="{9D8B030D-6E8A-4147-A177-3AD203B41FA5}">
                      <a16:colId xmlns:a16="http://schemas.microsoft.com/office/drawing/2014/main" val="3047374900"/>
                    </a:ext>
                  </a:extLst>
                </a:gridCol>
                <a:gridCol w="1203310">
                  <a:extLst>
                    <a:ext uri="{9D8B030D-6E8A-4147-A177-3AD203B41FA5}">
                      <a16:colId xmlns:a16="http://schemas.microsoft.com/office/drawing/2014/main" val="401780563"/>
                    </a:ext>
                  </a:extLst>
                </a:gridCol>
              </a:tblGrid>
              <a:tr h="310646">
                <a:tc rowSpan="4">
                  <a:txBody>
                    <a:bodyPr/>
                    <a:lstStyle/>
                    <a:p>
                      <a:pPr marL="0" marR="0" algn="l">
                        <a:lnSpc>
                          <a:spcPct val="107000"/>
                        </a:lnSpc>
                        <a:spcBef>
                          <a:spcPts val="0"/>
                        </a:spcBef>
                        <a:spcAft>
                          <a:spcPts val="0"/>
                        </a:spcAft>
                      </a:pPr>
                      <a:r>
                        <a:rPr lang="en-US" sz="1100" dirty="0">
                          <a:effectLst/>
                        </a:rPr>
                        <a:t>Race, ethnicity,</a:t>
                      </a:r>
                    </a:p>
                    <a:p>
                      <a:pPr marL="0" marR="0" algn="l">
                        <a:lnSpc>
                          <a:spcPct val="107000"/>
                        </a:lnSpc>
                        <a:spcBef>
                          <a:spcPts val="0"/>
                        </a:spcBef>
                        <a:spcAft>
                          <a:spcPts val="0"/>
                        </a:spcAft>
                      </a:pPr>
                      <a:r>
                        <a:rPr lang="en-US" sz="1100" dirty="0">
                          <a:effectLst/>
                        </a:rPr>
                        <a:t>Age group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5">
                  <a:txBody>
                    <a:bodyPr/>
                    <a:lstStyle/>
                    <a:p>
                      <a:pPr marL="0" marR="0" algn="ctr">
                        <a:lnSpc>
                          <a:spcPct val="107000"/>
                        </a:lnSpc>
                        <a:spcBef>
                          <a:spcPts val="0"/>
                        </a:spcBef>
                        <a:spcAft>
                          <a:spcPts val="0"/>
                        </a:spcAft>
                      </a:pPr>
                      <a:r>
                        <a:rPr lang="en-US" sz="1100" dirty="0">
                          <a:effectLst/>
                        </a:rPr>
                        <a:t>Females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algn="ctr">
                        <a:lnSpc>
                          <a:spcPct val="107000"/>
                        </a:lnSpc>
                        <a:spcBef>
                          <a:spcPts val="0"/>
                        </a:spcBef>
                        <a:spcAft>
                          <a:spcPts val="0"/>
                        </a:spcAft>
                      </a:pPr>
                      <a:r>
                        <a:rPr lang="en-US" sz="1100" dirty="0">
                          <a:effectLst/>
                        </a:rPr>
                        <a:t>Males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1871171"/>
                  </a:ext>
                </a:extLst>
              </a:tr>
              <a:tr h="0">
                <a:tc vMerge="1">
                  <a:txBody>
                    <a:bodyPr/>
                    <a:lstStyle/>
                    <a:p>
                      <a:endParaRPr lang="en-US"/>
                    </a:p>
                  </a:txBody>
                  <a:tcPr/>
                </a:tc>
                <a:tc gridSpan="2">
                  <a:txBody>
                    <a:bodyPr/>
                    <a:lstStyle/>
                    <a:p>
                      <a:pPr marL="0" marR="0" algn="ctr">
                        <a:lnSpc>
                          <a:spcPct val="107000"/>
                        </a:lnSpc>
                        <a:spcBef>
                          <a:spcPts val="0"/>
                        </a:spcBef>
                        <a:spcAft>
                          <a:spcPts val="0"/>
                        </a:spcAft>
                      </a:pPr>
                      <a:r>
                        <a:rPr lang="en-US" sz="1100" dirty="0">
                          <a:effectLst/>
                        </a:rPr>
                        <a:t>1999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100" dirty="0">
                          <a:effectLst/>
                        </a:rPr>
                        <a:t>2017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rowSpan="3">
                  <a:txBody>
                    <a:bodyPr/>
                    <a:lstStyle/>
                    <a:p>
                      <a:pPr marL="0" marR="0" algn="ctr">
                        <a:lnSpc>
                          <a:spcPct val="107000"/>
                        </a:lnSpc>
                        <a:spcBef>
                          <a:spcPts val="0"/>
                        </a:spcBef>
                        <a:spcAft>
                          <a:spcPts val="0"/>
                        </a:spcAft>
                      </a:pPr>
                      <a:r>
                        <a:rPr lang="en-US" sz="1100" dirty="0">
                          <a:effectLst/>
                        </a:rPr>
                        <a:t>% change in rate,</a:t>
                      </a:r>
                    </a:p>
                    <a:p>
                      <a:pPr marL="0" marR="0" algn="ctr">
                        <a:lnSpc>
                          <a:spcPct val="107000"/>
                        </a:lnSpc>
                        <a:spcBef>
                          <a:spcPts val="0"/>
                        </a:spcBef>
                        <a:spcAft>
                          <a:spcPts val="0"/>
                        </a:spcAft>
                      </a:pPr>
                      <a:r>
                        <a:rPr lang="en-US" sz="1100" dirty="0">
                          <a:effectLst/>
                        </a:rPr>
                        <a:t>1999 &amp; 2017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gridSpan="3">
                  <a:txBody>
                    <a:bodyPr/>
                    <a:lstStyle/>
                    <a:p>
                      <a:pPr marL="0" marR="0" algn="ctr">
                        <a:lnSpc>
                          <a:spcPct val="107000"/>
                        </a:lnSpc>
                        <a:spcBef>
                          <a:spcPts val="0"/>
                        </a:spcBef>
                        <a:spcAft>
                          <a:spcPts val="0"/>
                        </a:spcAft>
                      </a:pPr>
                      <a:r>
                        <a:rPr lang="en-US" sz="1100" dirty="0">
                          <a:effectLst/>
                        </a:rPr>
                        <a:t>1999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hMerge="1">
                  <a:txBody>
                    <a:bodyPr/>
                    <a:lstStyle/>
                    <a:p>
                      <a:endParaRPr lang="en-US"/>
                    </a:p>
                  </a:txBody>
                  <a:tcPr/>
                </a:tc>
                <a:tc rowSpan="2" hMerge="1">
                  <a:txBody>
                    <a:bodyPr/>
                    <a:lstStyle/>
                    <a:p>
                      <a:endParaRPr lang="en-US"/>
                    </a:p>
                  </a:txBody>
                  <a:tcPr/>
                </a:tc>
                <a:tc rowSpan="2" gridSpan="2">
                  <a:txBody>
                    <a:bodyPr/>
                    <a:lstStyle/>
                    <a:p>
                      <a:pPr marL="0" marR="0" algn="ctr">
                        <a:lnSpc>
                          <a:spcPct val="107000"/>
                        </a:lnSpc>
                        <a:spcBef>
                          <a:spcPts val="0"/>
                        </a:spcBef>
                        <a:spcAft>
                          <a:spcPts val="0"/>
                        </a:spcAft>
                      </a:pPr>
                      <a:r>
                        <a:rPr lang="en-US" sz="1100" dirty="0">
                          <a:effectLst/>
                        </a:rPr>
                        <a:t>2017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hMerge="1">
                  <a:txBody>
                    <a:bodyPr/>
                    <a:lstStyle/>
                    <a:p>
                      <a:endParaRPr lang="en-US"/>
                    </a:p>
                  </a:txBody>
                  <a:tcPr/>
                </a:tc>
                <a:tc rowSpan="3">
                  <a:txBody>
                    <a:bodyPr/>
                    <a:lstStyle/>
                    <a:p>
                      <a:pPr marL="0" marR="0" algn="ctr">
                        <a:lnSpc>
                          <a:spcPct val="107000"/>
                        </a:lnSpc>
                        <a:spcBef>
                          <a:spcPts val="0"/>
                        </a:spcBef>
                        <a:spcAft>
                          <a:spcPts val="0"/>
                        </a:spcAft>
                      </a:pPr>
                      <a:r>
                        <a:rPr lang="en-US" sz="1100" dirty="0">
                          <a:effectLst/>
                        </a:rPr>
                        <a:t>% change in rate,</a:t>
                      </a:r>
                    </a:p>
                    <a:p>
                      <a:pPr marL="0" marR="0" algn="ctr">
                        <a:lnSpc>
                          <a:spcPct val="107000"/>
                        </a:lnSpc>
                        <a:spcBef>
                          <a:spcPts val="0"/>
                        </a:spcBef>
                        <a:spcAft>
                          <a:spcPts val="0"/>
                        </a:spcAft>
                      </a:pPr>
                      <a:r>
                        <a:rPr lang="en-US" sz="1100" dirty="0">
                          <a:effectLst/>
                        </a:rPr>
                        <a:t>1999 &amp; 2017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7729274"/>
                  </a:ext>
                </a:extLst>
              </a:tr>
              <a:tr h="283510">
                <a:tc vMerge="1">
                  <a:txBody>
                    <a:bodyPr/>
                    <a:lstStyle/>
                    <a:p>
                      <a:endParaRPr lang="en-US"/>
                    </a:p>
                  </a:txBody>
                  <a:tcPr/>
                </a:tc>
                <a:tc rowSpan="2">
                  <a:txBody>
                    <a:bodyPr/>
                    <a:lstStyle/>
                    <a:p>
                      <a:pPr marL="0" marR="0" algn="ctr">
                        <a:lnSpc>
                          <a:spcPct val="107000"/>
                        </a:lnSpc>
                        <a:spcBef>
                          <a:spcPts val="0"/>
                        </a:spcBef>
                        <a:spcAft>
                          <a:spcPts val="0"/>
                        </a:spcAft>
                      </a:pPr>
                      <a:r>
                        <a:rPr lang="en-US" sz="1100" dirty="0">
                          <a:effectLst/>
                        </a:rPr>
                        <a:t>Number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r>
                        <a:rPr lang="en-US" sz="1100" dirty="0">
                          <a:effectLst/>
                        </a:rPr>
                        <a:t>Rate</a:t>
                      </a:r>
                      <a:endParaRPr lang="en-US" dirty="0"/>
                    </a:p>
                  </a:txBody>
                  <a:tcPr marL="68580" marR="68580" marT="0" marB="0"/>
                </a:tc>
                <a:tc rowSpan="2">
                  <a:txBody>
                    <a:bodyPr/>
                    <a:lstStyle/>
                    <a:p>
                      <a:pPr marL="0" marR="0" algn="ctr">
                        <a:lnSpc>
                          <a:spcPct val="107000"/>
                        </a:lnSpc>
                        <a:spcBef>
                          <a:spcPts val="0"/>
                        </a:spcBef>
                        <a:spcAft>
                          <a:spcPts val="0"/>
                        </a:spcAft>
                      </a:pPr>
                      <a:r>
                        <a:rPr lang="en-US" sz="1100" dirty="0">
                          <a:effectLst/>
                        </a:rPr>
                        <a:t>Number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r>
                        <a:rPr lang="en-US" sz="1100" dirty="0">
                          <a:effectLst/>
                        </a:rPr>
                        <a:t>Rate</a:t>
                      </a:r>
                      <a:endParaRPr lang="en-US" dirty="0"/>
                    </a:p>
                  </a:txBody>
                  <a:tcPr marL="68580" marR="68580" marT="0" marB="0"/>
                </a:tc>
                <a:tc vMerge="1">
                  <a:txBody>
                    <a:bodyPr/>
                    <a:lstStyle/>
                    <a:p>
                      <a:endParaRPr lang="en-US"/>
                    </a:p>
                  </a:txBody>
                  <a:tcPr/>
                </a:tc>
                <a:tc gridSpan="3" vMerge="1">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vMerge="1">
                  <a:txBody>
                    <a:bodyPr/>
                    <a:lstStyle/>
                    <a:p>
                      <a:endParaRPr lang="en-US"/>
                    </a:p>
                  </a:txBody>
                  <a:tcPr/>
                </a:tc>
                <a:tc hMerge="1" vMerge="1">
                  <a:txBody>
                    <a:bodyPr/>
                    <a:lstStyle/>
                    <a:p>
                      <a:endParaRPr lang="en-US"/>
                    </a:p>
                  </a:txBody>
                  <a:tcPr/>
                </a:tc>
                <a:tc gridSpan="2" vMerge="1">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552630353"/>
                  </a:ext>
                </a:extLst>
              </a:tr>
              <a:tr h="595260">
                <a:tc vMerge="1">
                  <a:txBody>
                    <a:bodyPr/>
                    <a:lstStyle/>
                    <a:p>
                      <a:endParaRPr lang="en-US"/>
                    </a:p>
                  </a:txBody>
                  <a:tcPr/>
                </a:tc>
                <a:tc vMerge="1">
                  <a:txBody>
                    <a:bodyPr/>
                    <a:lstStyle/>
                    <a:p>
                      <a:pPr marL="0" marR="0" algn="ctr">
                        <a:lnSpc>
                          <a:spcPct val="107000"/>
                        </a:lnSpc>
                        <a:spcBef>
                          <a:spcPts val="0"/>
                        </a:spcBef>
                        <a:spcAft>
                          <a:spcPts val="0"/>
                        </a:spcAft>
                      </a:pPr>
                      <a:r>
                        <a:rPr lang="en-US" sz="1100">
                          <a:effectLst/>
                        </a:rPr>
                        <a:t>Number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marL="0" marR="0" algn="ctr">
                        <a:lnSpc>
                          <a:spcPct val="107000"/>
                        </a:lnSpc>
                        <a:spcBef>
                          <a:spcPts val="0"/>
                        </a:spcBef>
                        <a:spcAft>
                          <a:spcPts val="0"/>
                        </a:spcAft>
                      </a:pPr>
                      <a:r>
                        <a:rPr lang="en-US" sz="1100">
                          <a:effectLst/>
                        </a:rPr>
                        <a:t>Rate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marL="0" marR="0" algn="ctr">
                        <a:lnSpc>
                          <a:spcPct val="107000"/>
                        </a:lnSpc>
                        <a:spcBef>
                          <a:spcPts val="0"/>
                        </a:spcBef>
                        <a:spcAft>
                          <a:spcPts val="0"/>
                        </a:spcAft>
                      </a:pPr>
                      <a:r>
                        <a:rPr lang="en-US" sz="1100" dirty="0">
                          <a:effectLst/>
                        </a:rPr>
                        <a:t>Number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marL="0" marR="0" algn="ctr">
                        <a:lnSpc>
                          <a:spcPct val="107000"/>
                        </a:lnSpc>
                        <a:spcBef>
                          <a:spcPts val="0"/>
                        </a:spcBef>
                        <a:spcAft>
                          <a:spcPts val="0"/>
                        </a:spcAft>
                      </a:pPr>
                      <a:r>
                        <a:rPr lang="en-US" sz="1100">
                          <a:effectLst/>
                        </a:rPr>
                        <a:t>Rate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Number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dirty="0">
                          <a:effectLst/>
                        </a:rPr>
                        <a:t>Rate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Number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Rate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544213448"/>
                  </a:ext>
                </a:extLst>
              </a:tr>
              <a:tr h="479419">
                <a:tc>
                  <a:txBody>
                    <a:bodyPr/>
                    <a:lstStyle/>
                    <a:p>
                      <a:pPr marL="0" marR="0" algn="l">
                        <a:lnSpc>
                          <a:spcPct val="107000"/>
                        </a:lnSpc>
                        <a:spcBef>
                          <a:spcPts val="0"/>
                        </a:spcBef>
                        <a:spcAft>
                          <a:spcPts val="0"/>
                        </a:spcAft>
                      </a:pPr>
                      <a:r>
                        <a:rPr lang="en-US" sz="1100" dirty="0">
                          <a:effectLst/>
                        </a:rPr>
                        <a:t> </a:t>
                      </a:r>
                    </a:p>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11">
                  <a:txBody>
                    <a:bodyPr/>
                    <a:lstStyle/>
                    <a:p>
                      <a:pPr marL="0" marR="0" algn="ctr">
                        <a:lnSpc>
                          <a:spcPct val="107000"/>
                        </a:lnSpc>
                        <a:spcBef>
                          <a:spcPts val="0"/>
                        </a:spcBef>
                        <a:spcAft>
                          <a:spcPts val="0"/>
                        </a:spcAft>
                      </a:pPr>
                      <a:r>
                        <a:rPr lang="en-US" sz="1100" dirty="0">
                          <a:effectLst/>
                        </a:rPr>
                        <a:t>All Races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2403815"/>
                  </a:ext>
                </a:extLst>
              </a:tr>
              <a:tr h="234285">
                <a:tc>
                  <a:txBody>
                    <a:bodyPr/>
                    <a:lstStyle/>
                    <a:p>
                      <a:pPr marL="0" marR="0" algn="ctr">
                        <a:lnSpc>
                          <a:spcPct val="107000"/>
                        </a:lnSpc>
                        <a:spcBef>
                          <a:spcPts val="0"/>
                        </a:spcBef>
                        <a:spcAft>
                          <a:spcPts val="0"/>
                        </a:spcAft>
                      </a:pPr>
                      <a:r>
                        <a:rPr lang="en-US" sz="1100" dirty="0">
                          <a:effectLst/>
                        </a:rPr>
                        <a:t>15-24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575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1225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93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3326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dirty="0">
                          <a:effectLst/>
                        </a:rPr>
                        <a:t>5027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22.7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8330526"/>
                  </a:ext>
                </a:extLst>
              </a:tr>
              <a:tr h="234285">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11">
                  <a:txBody>
                    <a:bodyPr/>
                    <a:lstStyle/>
                    <a:p>
                      <a:pPr marL="0" marR="0" algn="ctr">
                        <a:lnSpc>
                          <a:spcPct val="107000"/>
                        </a:lnSpc>
                        <a:spcBef>
                          <a:spcPts val="0"/>
                        </a:spcBef>
                        <a:spcAft>
                          <a:spcPts val="0"/>
                        </a:spcAft>
                      </a:pPr>
                      <a:r>
                        <a:rPr lang="en-US" sz="1100" dirty="0">
                          <a:effectLst/>
                        </a:rPr>
                        <a:t>Non-Hispanic white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693002"/>
                  </a:ext>
                </a:extLst>
              </a:tr>
              <a:tr h="234285">
                <a:tc>
                  <a:txBody>
                    <a:bodyPr/>
                    <a:lstStyle/>
                    <a:p>
                      <a:pPr marL="0" marR="0" algn="ctr">
                        <a:lnSpc>
                          <a:spcPct val="107000"/>
                        </a:lnSpc>
                        <a:spcBef>
                          <a:spcPts val="0"/>
                        </a:spcBef>
                        <a:spcAft>
                          <a:spcPts val="0"/>
                        </a:spcAft>
                      </a:pPr>
                      <a:r>
                        <a:rPr lang="en-US" sz="1100" dirty="0">
                          <a:effectLst/>
                        </a:rPr>
                        <a:t>15-24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746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88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2416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dirty="0">
                          <a:effectLst/>
                        </a:rPr>
                        <a:t>3328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27.2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530378"/>
                  </a:ext>
                </a:extLst>
              </a:tr>
              <a:tr h="234285">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11">
                  <a:txBody>
                    <a:bodyPr/>
                    <a:lstStyle/>
                    <a:p>
                      <a:pPr marL="0" marR="0" algn="ctr">
                        <a:lnSpc>
                          <a:spcPct val="107000"/>
                        </a:lnSpc>
                        <a:spcBef>
                          <a:spcPts val="0"/>
                        </a:spcBef>
                        <a:spcAft>
                          <a:spcPts val="0"/>
                        </a:spcAft>
                      </a:pPr>
                      <a:r>
                        <a:rPr lang="en-US" sz="1100" dirty="0">
                          <a:effectLst/>
                        </a:rPr>
                        <a:t>Non-Hispanic black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52204130"/>
                  </a:ext>
                </a:extLst>
              </a:tr>
              <a:tr h="234285">
                <a:tc>
                  <a:txBody>
                    <a:bodyPr/>
                    <a:lstStyle/>
                    <a:p>
                      <a:pPr marL="0" marR="0" algn="ctr">
                        <a:lnSpc>
                          <a:spcPct val="107000"/>
                        </a:lnSpc>
                        <a:spcBef>
                          <a:spcPts val="0"/>
                        </a:spcBef>
                        <a:spcAft>
                          <a:spcPts val="0"/>
                        </a:spcAft>
                      </a:pPr>
                      <a:r>
                        <a:rPr lang="en-US" sz="1100" dirty="0">
                          <a:effectLst/>
                        </a:rPr>
                        <a:t>15-24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145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highlight>
                            <a:srgbClr val="FFFF00"/>
                          </a:highlight>
                        </a:rPr>
                        <a:t>125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14.8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dirty="0">
                          <a:effectLst/>
                        </a:rPr>
                        <a:t>565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16.8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6737455"/>
                  </a:ext>
                </a:extLst>
              </a:tr>
              <a:tr h="234285">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11">
                  <a:txBody>
                    <a:bodyPr/>
                    <a:lstStyle/>
                    <a:p>
                      <a:pPr marL="0" marR="0" algn="ctr">
                        <a:lnSpc>
                          <a:spcPct val="107000"/>
                        </a:lnSpc>
                        <a:spcBef>
                          <a:spcPts val="0"/>
                        </a:spcBef>
                        <a:spcAft>
                          <a:spcPts val="0"/>
                        </a:spcAft>
                      </a:pPr>
                      <a:r>
                        <a:rPr lang="en-US" sz="1100" dirty="0">
                          <a:effectLst/>
                        </a:rPr>
                        <a:t>Non-Hispanic Asian or Pacific Islander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55686540"/>
                  </a:ext>
                </a:extLst>
              </a:tr>
              <a:tr h="234285">
                <a:tc>
                  <a:txBody>
                    <a:bodyPr/>
                    <a:lstStyle/>
                    <a:p>
                      <a:pPr marL="0" marR="0" algn="ctr">
                        <a:lnSpc>
                          <a:spcPct val="107000"/>
                        </a:lnSpc>
                        <a:spcBef>
                          <a:spcPts val="0"/>
                        </a:spcBef>
                        <a:spcAft>
                          <a:spcPts val="0"/>
                        </a:spcAft>
                      </a:pPr>
                      <a:r>
                        <a:rPr lang="en-US" sz="1100" dirty="0">
                          <a:effectLst/>
                        </a:rPr>
                        <a:t>15-24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87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6.6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82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9.5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dirty="0">
                          <a:effectLst/>
                        </a:rPr>
                        <a:t>228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16.9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highlight>
                            <a:srgbClr val="FFFF00"/>
                          </a:highlight>
                        </a:rPr>
                        <a:t>78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6533429"/>
                  </a:ext>
                </a:extLst>
              </a:tr>
              <a:tr h="234285">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11">
                  <a:txBody>
                    <a:bodyPr/>
                    <a:lstStyle/>
                    <a:p>
                      <a:pPr marL="0" marR="0" algn="ctr">
                        <a:lnSpc>
                          <a:spcPct val="107000"/>
                        </a:lnSpc>
                        <a:spcBef>
                          <a:spcPts val="0"/>
                        </a:spcBef>
                        <a:spcAft>
                          <a:spcPts val="0"/>
                        </a:spcAft>
                      </a:pPr>
                      <a:r>
                        <a:rPr lang="en-US" sz="1100" dirty="0">
                          <a:effectLst/>
                        </a:rPr>
                        <a:t>Non-Hispanic American Indian or Alaska Native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733648"/>
                  </a:ext>
                </a:extLst>
              </a:tr>
              <a:tr h="234285">
                <a:tc>
                  <a:txBody>
                    <a:bodyPr/>
                    <a:lstStyle/>
                    <a:p>
                      <a:pPr marL="0" marR="0" algn="ctr">
                        <a:lnSpc>
                          <a:spcPct val="107000"/>
                        </a:lnSpc>
                        <a:spcBef>
                          <a:spcPts val="0"/>
                        </a:spcBef>
                        <a:spcAft>
                          <a:spcPts val="0"/>
                        </a:spcAft>
                      </a:pPr>
                      <a:r>
                        <a:rPr lang="en-US" sz="1100" dirty="0">
                          <a:effectLst/>
                        </a:rPr>
                        <a:t>15-24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20.5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dirty="0">
                          <a:effectLst/>
                        </a:rPr>
                        <a:t>116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53.7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8473007"/>
                  </a:ext>
                </a:extLst>
              </a:tr>
              <a:tr h="234285">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11">
                  <a:txBody>
                    <a:bodyPr/>
                    <a:lstStyle/>
                    <a:p>
                      <a:pPr marL="0" marR="0" algn="ctr">
                        <a:lnSpc>
                          <a:spcPct val="107000"/>
                        </a:lnSpc>
                        <a:spcBef>
                          <a:spcPts val="0"/>
                        </a:spcBef>
                        <a:spcAft>
                          <a:spcPts val="0"/>
                        </a:spcAft>
                      </a:pPr>
                      <a:r>
                        <a:rPr lang="en-US" sz="1100" dirty="0">
                          <a:effectLst/>
                        </a:rPr>
                        <a:t>Hispanic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49140797"/>
                  </a:ext>
                </a:extLst>
              </a:tr>
              <a:tr h="234285">
                <a:tc>
                  <a:txBody>
                    <a:bodyPr/>
                    <a:lstStyle/>
                    <a:p>
                      <a:pPr marL="0" marR="0" algn="ctr">
                        <a:lnSpc>
                          <a:spcPct val="107000"/>
                        </a:lnSpc>
                        <a:spcBef>
                          <a:spcPts val="0"/>
                        </a:spcBef>
                        <a:spcAft>
                          <a:spcPts val="0"/>
                        </a:spcAft>
                      </a:pPr>
                      <a:r>
                        <a:rPr lang="en-US" sz="1100" dirty="0">
                          <a:effectLst/>
                        </a:rPr>
                        <a:t>15-24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53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200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highlight>
                            <a:srgbClr val="FFFF00"/>
                          </a:highlight>
                        </a:rPr>
                        <a:t>133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338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9.9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dirty="0">
                          <a:effectLst/>
                        </a:rPr>
                        <a:t>780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15.6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highlight>
                            <a:srgbClr val="FFFF00"/>
                          </a:highlight>
                        </a:rPr>
                        <a:t>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3121397"/>
                  </a:ext>
                </a:extLst>
              </a:tr>
            </a:tbl>
          </a:graphicData>
        </a:graphic>
      </p:graphicFrame>
    </p:spTree>
    <p:extLst>
      <p:ext uri="{BB962C8B-B14F-4D97-AF65-F5344CB8AC3E}">
        <p14:creationId xmlns:p14="http://schemas.microsoft.com/office/powerpoint/2010/main" val="4019063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4144-8289-499C-8972-D8FA85731C10}"/>
              </a:ext>
            </a:extLst>
          </p:cNvPr>
          <p:cNvSpPr>
            <a:spLocks noGrp="1"/>
          </p:cNvSpPr>
          <p:nvPr>
            <p:ph type="title"/>
          </p:nvPr>
        </p:nvSpPr>
        <p:spPr/>
        <p:txBody>
          <a:bodyPr>
            <a:noAutofit/>
          </a:bodyPr>
          <a:lstStyle/>
          <a:p>
            <a:pPr marL="0" marR="0" algn="ctr">
              <a:lnSpc>
                <a:spcPct val="107000"/>
              </a:lnSpc>
              <a:spcBef>
                <a:spcPts val="0"/>
              </a:spcBef>
              <a:spcAft>
                <a:spcPts val="0"/>
              </a:spcAft>
            </a:pPr>
            <a:br>
              <a:rPr lang="en-US" sz="2400" b="1"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effectLst/>
                <a:latin typeface="Calibri" panose="020F0502020204030204" pitchFamily="34" charset="0"/>
                <a:ea typeface="Calibri" panose="020F0502020204030204" pitchFamily="34" charset="0"/>
                <a:cs typeface="Times New Roman" panose="02020603050405020304" pitchFamily="18" charset="0"/>
              </a:rPr>
              <a:t>Suicide by State in the United States </a:t>
            </a:r>
            <a:br>
              <a:rPr lang="en-US" sz="2800" b="1"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effectLst/>
                <a:latin typeface="Calibri" panose="020F0502020204030204" pitchFamily="34" charset="0"/>
                <a:ea typeface="Calibri" panose="020F0502020204030204" pitchFamily="34" charset="0"/>
                <a:cs typeface="Times New Roman" panose="02020603050405020304" pitchFamily="18" charset="0"/>
              </a:rPr>
              <a:t>By state; per 100,000; 2018</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latin typeface="Calibri" panose="020F0502020204030204" pitchFamily="34" charset="0"/>
                <a:ea typeface="Calibri" panose="020F0502020204030204" pitchFamily="34" charset="0"/>
                <a:cs typeface="Times New Roman" panose="02020603050405020304" pitchFamily="18" charset="0"/>
              </a:rPr>
              <a:t>Per</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CDC</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pic>
        <p:nvPicPr>
          <p:cNvPr id="4" name="Content Placeholder 3">
            <a:extLst>
              <a:ext uri="{FF2B5EF4-FFF2-40B4-BE49-F238E27FC236}">
                <a16:creationId xmlns:a16="http://schemas.microsoft.com/office/drawing/2014/main" id="{A3A1F34E-A750-47A9-AFB6-85664A41A504}"/>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41952" y="1690688"/>
            <a:ext cx="7515616" cy="4584852"/>
          </a:xfrm>
          <a:prstGeom prst="rect">
            <a:avLst/>
          </a:prstGeom>
          <a:noFill/>
          <a:ln>
            <a:noFill/>
          </a:ln>
        </p:spPr>
      </p:pic>
    </p:spTree>
    <p:extLst>
      <p:ext uri="{BB962C8B-B14F-4D97-AF65-F5344CB8AC3E}">
        <p14:creationId xmlns:p14="http://schemas.microsoft.com/office/powerpoint/2010/main" val="126806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265782" y="1019125"/>
            <a:ext cx="12460310" cy="337238"/>
          </a:xfrm>
        </p:spPr>
        <p:txBody>
          <a:bodyPr/>
          <a:lstStyle/>
          <a:p>
            <a:r>
              <a:rPr lang="en-US" sz="2800" dirty="0"/>
              <a:t>Job Corps’ rate of death from suicide was 24.6 per 100,000. </a:t>
            </a:r>
          </a:p>
          <a:p>
            <a:endParaRPr lang="en-US" sz="1400" dirty="0"/>
          </a:p>
        </p:txBody>
      </p:sp>
      <p:sp>
        <p:nvSpPr>
          <p:cNvPr id="3" name="Title 2"/>
          <p:cNvSpPr>
            <a:spLocks noGrp="1"/>
          </p:cNvSpPr>
          <p:nvPr>
            <p:ph type="title"/>
          </p:nvPr>
        </p:nvSpPr>
        <p:spPr>
          <a:xfrm>
            <a:off x="729383" y="110974"/>
            <a:ext cx="11157817" cy="660511"/>
          </a:xfrm>
        </p:spPr>
        <p:txBody>
          <a:bodyPr>
            <a:normAutofit/>
          </a:bodyPr>
          <a:lstStyle/>
          <a:p>
            <a:r>
              <a:rPr lang="en-US" sz="4000" dirty="0"/>
              <a:t>9 Suicides in PY19</a:t>
            </a:r>
          </a:p>
        </p:txBody>
      </p:sp>
      <p:grpSp>
        <p:nvGrpSpPr>
          <p:cNvPr id="23" name="Group 22">
            <a:extLst>
              <a:ext uri="{FF2B5EF4-FFF2-40B4-BE49-F238E27FC236}">
                <a16:creationId xmlns:a16="http://schemas.microsoft.com/office/drawing/2014/main" id="{62AB7F2C-AF87-401F-8E73-971CB697FF0E}"/>
              </a:ext>
            </a:extLst>
          </p:cNvPr>
          <p:cNvGrpSpPr/>
          <p:nvPr/>
        </p:nvGrpSpPr>
        <p:grpSpPr>
          <a:xfrm>
            <a:off x="808764" y="1511625"/>
            <a:ext cx="10652354" cy="4639557"/>
            <a:chOff x="1079009" y="1481912"/>
            <a:chExt cx="10433653" cy="4639557"/>
          </a:xfrm>
        </p:grpSpPr>
        <p:grpSp>
          <p:nvGrpSpPr>
            <p:cNvPr id="13" name="Group 12"/>
            <p:cNvGrpSpPr/>
            <p:nvPr/>
          </p:nvGrpSpPr>
          <p:grpSpPr>
            <a:xfrm>
              <a:off x="1740705" y="1481912"/>
              <a:ext cx="1098051" cy="1284952"/>
              <a:chOff x="1302731" y="1733550"/>
              <a:chExt cx="823538" cy="963714"/>
            </a:xfrm>
          </p:grpSpPr>
          <p:sp>
            <p:nvSpPr>
              <p:cNvPr id="5" name="Oval 227"/>
              <p:cNvSpPr>
                <a:spLocks noChangeArrowheads="1"/>
              </p:cNvSpPr>
              <p:nvPr/>
            </p:nvSpPr>
            <p:spPr bwMode="auto">
              <a:xfrm>
                <a:off x="1495470" y="1733550"/>
                <a:ext cx="438048" cy="438060"/>
              </a:xfrm>
              <a:prstGeom prst="ellipse">
                <a:avLst/>
              </a:pr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6" name="Freeform 228"/>
              <p:cNvSpPr>
                <a:spLocks/>
              </p:cNvSpPr>
              <p:nvPr/>
            </p:nvSpPr>
            <p:spPr bwMode="auto">
              <a:xfrm>
                <a:off x="1302731" y="2241686"/>
                <a:ext cx="823538" cy="45557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Rectangle 45"/>
            <p:cNvSpPr>
              <a:spLocks noChangeArrowheads="1"/>
            </p:cNvSpPr>
            <p:nvPr/>
          </p:nvSpPr>
          <p:spPr bwMode="auto">
            <a:xfrm flipH="1">
              <a:off x="1088076" y="2783866"/>
              <a:ext cx="2540000" cy="3337603"/>
            </a:xfrm>
            <a:prstGeom prst="rect">
              <a:avLst/>
            </a:prstGeom>
            <a:solidFill>
              <a:schemeClr val="accent1"/>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4397082" y="1481920"/>
              <a:ext cx="1098051" cy="1284944"/>
              <a:chOff x="3329844" y="1733553"/>
              <a:chExt cx="823538" cy="963708"/>
            </a:xfrm>
            <a:solidFill>
              <a:srgbClr val="C00000"/>
            </a:solidFill>
          </p:grpSpPr>
          <p:sp>
            <p:nvSpPr>
              <p:cNvPr id="10" name="Oval 227"/>
              <p:cNvSpPr>
                <a:spLocks noChangeArrowheads="1"/>
              </p:cNvSpPr>
              <p:nvPr/>
            </p:nvSpPr>
            <p:spPr bwMode="auto">
              <a:xfrm>
                <a:off x="3522583" y="1733553"/>
                <a:ext cx="438048" cy="438060"/>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1" name="Freeform 228"/>
              <p:cNvSpPr>
                <a:spLocks/>
              </p:cNvSpPr>
              <p:nvPr/>
            </p:nvSpPr>
            <p:spPr bwMode="auto">
              <a:xfrm>
                <a:off x="3329844" y="2241683"/>
                <a:ext cx="823538" cy="45557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Rectangle 45"/>
            <p:cNvSpPr>
              <a:spLocks noChangeArrowheads="1"/>
            </p:cNvSpPr>
            <p:nvPr/>
          </p:nvSpPr>
          <p:spPr bwMode="auto">
            <a:xfrm flipH="1">
              <a:off x="3694618" y="2766864"/>
              <a:ext cx="2540000" cy="3337603"/>
            </a:xfrm>
            <a:prstGeom prst="rect">
              <a:avLst/>
            </a:prstGeom>
            <a:solidFill>
              <a:srgbClr val="C00000"/>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nvGrpSpPr>
            <p:cNvPr id="8" name="Group 7"/>
            <p:cNvGrpSpPr/>
            <p:nvPr/>
          </p:nvGrpSpPr>
          <p:grpSpPr>
            <a:xfrm>
              <a:off x="7072307" y="1486097"/>
              <a:ext cx="1098051" cy="1284952"/>
              <a:chOff x="5356957" y="1733550"/>
              <a:chExt cx="823538" cy="963714"/>
            </a:xfrm>
          </p:grpSpPr>
          <p:sp>
            <p:nvSpPr>
              <p:cNvPr id="14" name="Oval 227"/>
              <p:cNvSpPr>
                <a:spLocks noChangeArrowheads="1"/>
              </p:cNvSpPr>
              <p:nvPr/>
            </p:nvSpPr>
            <p:spPr bwMode="auto">
              <a:xfrm>
                <a:off x="5549696" y="1733550"/>
                <a:ext cx="438048" cy="438060"/>
              </a:xfrm>
              <a:prstGeom prst="ellipse">
                <a:avLst/>
              </a:pr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5" name="Freeform 228"/>
              <p:cNvSpPr>
                <a:spLocks/>
              </p:cNvSpPr>
              <p:nvPr/>
            </p:nvSpPr>
            <p:spPr bwMode="auto">
              <a:xfrm>
                <a:off x="5356957" y="2241686"/>
                <a:ext cx="823538" cy="45557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Rectangle 45"/>
            <p:cNvSpPr>
              <a:spLocks noChangeArrowheads="1"/>
            </p:cNvSpPr>
            <p:nvPr/>
          </p:nvSpPr>
          <p:spPr bwMode="auto">
            <a:xfrm flipH="1">
              <a:off x="6397434" y="2758270"/>
              <a:ext cx="2540000" cy="3337603"/>
            </a:xfrm>
            <a:prstGeom prst="rect">
              <a:avLst/>
            </a:prstGeom>
            <a:solidFill>
              <a:schemeClr val="accent3"/>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9693645" y="1491314"/>
              <a:ext cx="1098051" cy="1284952"/>
              <a:chOff x="7384069" y="1733550"/>
              <a:chExt cx="823538" cy="963714"/>
            </a:xfrm>
          </p:grpSpPr>
          <p:sp>
            <p:nvSpPr>
              <p:cNvPr id="18" name="Oval 227"/>
              <p:cNvSpPr>
                <a:spLocks noChangeArrowheads="1"/>
              </p:cNvSpPr>
              <p:nvPr/>
            </p:nvSpPr>
            <p:spPr bwMode="auto">
              <a:xfrm>
                <a:off x="7576808" y="1733550"/>
                <a:ext cx="438048" cy="438060"/>
              </a:xfrm>
              <a:prstGeom prst="ellipse">
                <a:avLst/>
              </a:pr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9" name="Freeform 228"/>
              <p:cNvSpPr>
                <a:spLocks/>
              </p:cNvSpPr>
              <p:nvPr/>
            </p:nvSpPr>
            <p:spPr bwMode="auto">
              <a:xfrm>
                <a:off x="7384069" y="2241686"/>
                <a:ext cx="823538" cy="45557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Rectangle 45"/>
            <p:cNvSpPr>
              <a:spLocks noChangeArrowheads="1"/>
            </p:cNvSpPr>
            <p:nvPr/>
          </p:nvSpPr>
          <p:spPr bwMode="auto">
            <a:xfrm flipH="1">
              <a:off x="8972662" y="2766863"/>
              <a:ext cx="2540000" cy="3337603"/>
            </a:xfrm>
            <a:prstGeom prst="rect">
              <a:avLst/>
            </a:prstGeom>
            <a:solidFill>
              <a:schemeClr val="accent5"/>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1079009" y="3060207"/>
              <a:ext cx="2582339" cy="255454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4 -hanging/suffocation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(3 on center)</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a:rPr>
                <a:t>1- Gunshot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 Struck by Train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a:rPr>
                <a:t>3- Unknown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p:cNvSpPr/>
            <p:nvPr/>
          </p:nvSpPr>
          <p:spPr>
            <a:xfrm>
              <a:off x="3736957" y="3608287"/>
              <a:ext cx="247228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rPr>
                <a:t>All </a:t>
              </a:r>
              <a:r>
                <a:rPr lang="en-US" sz="2000" dirty="0">
                  <a:solidFill>
                    <a:prstClr val="white"/>
                  </a:solidFill>
                  <a:latin typeface="Calibri" panose="020F0502020204030204"/>
                  <a:ea typeface="Roboto" panose="02000000000000000000" pitchFamily="2" charset="0"/>
                </a:rPr>
                <a:t>M</a:t>
              </a:r>
              <a:r>
                <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rPr>
                <a:t>ales</a:t>
              </a:r>
            </a:p>
          </p:txBody>
        </p:sp>
        <p:sp>
          <p:nvSpPr>
            <p:cNvPr id="52" name="Rectangle 51"/>
            <p:cNvSpPr/>
            <p:nvPr/>
          </p:nvSpPr>
          <p:spPr>
            <a:xfrm>
              <a:off x="6373234" y="3114973"/>
              <a:ext cx="2588400" cy="286232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rPr>
                <a:t>5 –White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a:ea typeface="Roboto" panose="02000000000000000000" pitchFamily="2" charset="0"/>
                </a:rPr>
                <a:t>2 – African American</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alibri" panose="020F0502020204030204"/>
                <a:ea typeface="Roboto" panose="020000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rPr>
                <a:t>1- Native Hawaiian/ Pacific</a:t>
              </a:r>
              <a:r>
                <a:rPr lang="en-US" sz="2000" dirty="0">
                  <a:solidFill>
                    <a:prstClr val="white"/>
                  </a:solidFill>
                  <a:latin typeface="Calibri" panose="020F0502020204030204"/>
                  <a:ea typeface="Roboto" panose="02000000000000000000" pitchFamily="2" charset="0"/>
                </a:rPr>
                <a:t> Islander</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alibri" panose="020F0502020204030204"/>
                <a:ea typeface="Roboto" panose="020000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rPr>
                <a:t>1-American Indian/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rPr>
                <a:t>Alaska Native</a:t>
              </a:r>
            </a:p>
          </p:txBody>
        </p:sp>
        <p:sp>
          <p:nvSpPr>
            <p:cNvPr id="53" name="Rectangle 52"/>
            <p:cNvSpPr/>
            <p:nvPr/>
          </p:nvSpPr>
          <p:spPr>
            <a:xfrm>
              <a:off x="8961634" y="3060207"/>
              <a:ext cx="2472283" cy="2554545"/>
            </a:xfrm>
            <a:prstGeom prst="rect">
              <a:avLst/>
            </a:prstGeom>
            <a:solidFill>
              <a:schemeClr val="accent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rPr>
                <a:t>Age ranges 17-24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a:ea typeface="Roboto" panose="02000000000000000000" pitchFamily="2" charset="0"/>
                </a:rPr>
                <a:t>1- 17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rPr>
                <a:t>1-18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rPr>
                <a:t>3-19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a:ea typeface="Roboto" panose="02000000000000000000" pitchFamily="2" charset="0"/>
                </a:rPr>
                <a:t>1-20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rPr>
                <a:t>1-21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a:ea typeface="Roboto" panose="02000000000000000000" pitchFamily="2" charset="0"/>
                </a:rPr>
                <a:t>2-24</a:t>
              </a:r>
              <a:endParaRPr kumimoji="0" lang="en-US" sz="2000" b="0" i="0"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mn-cs"/>
              </a:endParaRPr>
            </a:p>
          </p:txBody>
        </p:sp>
      </p:grpSp>
      <p:sp>
        <p:nvSpPr>
          <p:cNvPr id="26" name="Slide Number Placeholder 5">
            <a:extLst>
              <a:ext uri="{FF2B5EF4-FFF2-40B4-BE49-F238E27FC236}">
                <a16:creationId xmlns:a16="http://schemas.microsoft.com/office/drawing/2014/main" id="{4ECF8B86-844B-44A1-B5C4-303144A9AF40}"/>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42</a:t>
            </a:r>
          </a:p>
        </p:txBody>
      </p:sp>
    </p:spTree>
    <p:extLst>
      <p:ext uri="{BB962C8B-B14F-4D97-AF65-F5344CB8AC3E}">
        <p14:creationId xmlns:p14="http://schemas.microsoft.com/office/powerpoint/2010/main" val="49189925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2">
  <a:themeElements>
    <a:clrScheme name="Custom 1">
      <a:dk1>
        <a:sysClr val="windowText" lastClr="000000"/>
      </a:dk1>
      <a:lt1>
        <a:sysClr val="window" lastClr="FFFFFF"/>
      </a:lt1>
      <a:dk2>
        <a:srgbClr val="242852"/>
      </a:dk2>
      <a:lt2>
        <a:srgbClr val="FFFFFF"/>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bbie template" id="{0C2B4133-C674-4C63-BE0D-8CFD21D8956D}" vid="{EBF2592F-9C26-4676-B69D-97AF12A33743}"/>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Theme">
  <a:themeElements>
    <a:clrScheme name="Custom 1">
      <a:dk1>
        <a:srgbClr val="262626"/>
      </a:dk1>
      <a:lt1>
        <a:srgbClr val="FFFFFF"/>
      </a:lt1>
      <a:dk2>
        <a:srgbClr val="262626"/>
      </a:dk2>
      <a:lt2>
        <a:srgbClr val="FFFFFF"/>
      </a:lt2>
      <a:accent1>
        <a:srgbClr val="002060"/>
      </a:accent1>
      <a:accent2>
        <a:srgbClr val="C00000"/>
      </a:accent2>
      <a:accent3>
        <a:srgbClr val="929292"/>
      </a:accent3>
      <a:accent4>
        <a:srgbClr val="FFFFFF"/>
      </a:accent4>
      <a:accent5>
        <a:srgbClr val="4376AB"/>
      </a:accent5>
      <a:accent6>
        <a:srgbClr val="C00000"/>
      </a:accent6>
      <a:hlink>
        <a:srgbClr val="C8C8C8"/>
      </a:hlink>
      <a:folHlink>
        <a:srgbClr val="595959"/>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spPr>
      <a:bodyPr vert="horz" wrap="square" lIns="91440" tIns="45720" rIns="91440" bIns="45720" numCol="1" rtlCol="0" anchor="t" anchorCtr="0" compatLnSpc="1">
        <a:prstTxWarp prst="textNoShape">
          <a:avLst/>
        </a:prstTxWarp>
      </a:bodyPr>
      <a:lstStyle>
        <a:defPPr algn="ctr">
          <a:defRPr/>
        </a:defPPr>
      </a:lstStyle>
    </a:spDef>
  </a:objectDefaults>
  <a:extraClrSchemeLst/>
  <a:extLst>
    <a:ext uri="{05A4C25C-085E-4340-85A3-A5531E510DB2}">
      <thm15:themeFamily xmlns:thm15="http://schemas.microsoft.com/office/thememl/2012/main" name="debbie template" id="{0C2B4133-C674-4C63-BE0D-8CFD21D8956D}" vid="{8E32333B-2F69-4D78-A57B-E89B9AE1982A}"/>
    </a:ext>
  </a:extLst>
</a:theme>
</file>

<file path=ppt/theme/theme5.xml><?xml version="1.0" encoding="utf-8"?>
<a:theme xmlns:a="http://schemas.openxmlformats.org/drawingml/2006/main" name="1_template 2">
  <a:themeElements>
    <a:clrScheme name="Custom 1">
      <a:dk1>
        <a:sysClr val="windowText" lastClr="000000"/>
      </a:dk1>
      <a:lt1>
        <a:sysClr val="window" lastClr="FFFFFF"/>
      </a:lt1>
      <a:dk2>
        <a:srgbClr val="242852"/>
      </a:dk2>
      <a:lt2>
        <a:srgbClr val="FFFFFF"/>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bbie template" id="{0C2B4133-C674-4C63-BE0D-8CFD21D8956D}" vid="{EBF2592F-9C26-4676-B69D-97AF12A3374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XRUYQT3274NZ-681238054-1769</_dlc_DocId>
    <_dlc_DocIdUrl xmlns="b22f8f74-215c-4154-9939-bd29e4e8980e">
      <Url>https://supportservices.jobcorps.gov/health/_layouts/15/DocIdRedir.aspx?ID=XRUYQT3274NZ-681238054-1769</Url>
      <Description>XRUYQT3274NZ-681238054-1769</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5025657-F2C3-4C76-963C-FB755EE8082B}"/>
</file>

<file path=customXml/itemProps2.xml><?xml version="1.0" encoding="utf-8"?>
<ds:datastoreItem xmlns:ds="http://schemas.openxmlformats.org/officeDocument/2006/customXml" ds:itemID="{1B7DD705-11A6-4774-920E-CFFF6CB549C4}"/>
</file>

<file path=customXml/itemProps3.xml><?xml version="1.0" encoding="utf-8"?>
<ds:datastoreItem xmlns:ds="http://schemas.openxmlformats.org/officeDocument/2006/customXml" ds:itemID="{AC4EE36E-AF63-4437-AD8D-B6AAB478FE5C}"/>
</file>

<file path=customXml/itemProps4.xml><?xml version="1.0" encoding="utf-8"?>
<ds:datastoreItem xmlns:ds="http://schemas.openxmlformats.org/officeDocument/2006/customXml" ds:itemID="{187E5A9E-7688-4446-A880-C9834F0A7BD1}"/>
</file>

<file path=docProps/app.xml><?xml version="1.0" encoding="utf-8"?>
<Properties xmlns="http://schemas.openxmlformats.org/officeDocument/2006/extended-properties" xmlns:vt="http://schemas.openxmlformats.org/officeDocument/2006/docPropsVTypes">
  <TotalTime>184</TotalTime>
  <Words>5800</Words>
  <Application>Microsoft Office PowerPoint</Application>
  <PresentationFormat>Widescreen</PresentationFormat>
  <Paragraphs>811</Paragraphs>
  <Slides>48</Slides>
  <Notes>47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48</vt:i4>
      </vt:variant>
    </vt:vector>
  </HeadingPairs>
  <TitlesOfParts>
    <vt:vector size="66" baseType="lpstr">
      <vt:lpstr>Arial</vt:lpstr>
      <vt:lpstr>avenirnextltpro-demi</vt:lpstr>
      <vt:lpstr>avenirnextltpro-regular</vt:lpstr>
      <vt:lpstr>Calibri</vt:lpstr>
      <vt:lpstr>Calibri Light</vt:lpstr>
      <vt:lpstr>Century Gothic</vt:lpstr>
      <vt:lpstr>Chronicle SSm 4r</vt:lpstr>
      <vt:lpstr>Gill Sans</vt:lpstr>
      <vt:lpstr>Open Sans</vt:lpstr>
      <vt:lpstr>Roboto</vt:lpstr>
      <vt:lpstr>Source Sans Pro</vt:lpstr>
      <vt:lpstr>Verdana</vt:lpstr>
      <vt:lpstr>Wingdings</vt:lpstr>
      <vt:lpstr>Office Theme</vt:lpstr>
      <vt:lpstr>template 2</vt:lpstr>
      <vt:lpstr>1_Office Theme</vt:lpstr>
      <vt:lpstr>Default Theme</vt:lpstr>
      <vt:lpstr>1_template 2</vt:lpstr>
      <vt:lpstr>PowerPoint Presentation</vt:lpstr>
      <vt:lpstr>Learning Objectives</vt:lpstr>
      <vt:lpstr>Moment of Silence</vt:lpstr>
      <vt:lpstr>What We Know About Suicide Among Youth And Young Adults!</vt:lpstr>
      <vt:lpstr>Suicide  A form of  self-directed violence</vt:lpstr>
      <vt:lpstr>Brief Facts about Suicide</vt:lpstr>
      <vt:lpstr>Number of deaths, age-adjusted death rates, and age specific death rates for suicide, by sex and race and ethnicity: United States, 1999-2017,  per CDC  [Rates per 100,000 population]</vt:lpstr>
      <vt:lpstr> Suicide by State in the United States  By state; per 100,000; 2018 Per CDC </vt:lpstr>
      <vt:lpstr>9 Suicides in PY19</vt:lpstr>
      <vt:lpstr>Respond in the Chat Box</vt:lpstr>
      <vt:lpstr>Health Factors</vt:lpstr>
      <vt:lpstr>Environmental/Psychosocial Factors</vt:lpstr>
      <vt:lpstr>Historical/Identity Factors</vt:lpstr>
      <vt:lpstr> Availability of Means as a Factor </vt:lpstr>
      <vt:lpstr> Exposure to Modeled Behavior:  A Risk Factor </vt:lpstr>
      <vt:lpstr>PowerPoint Presentation</vt:lpstr>
      <vt:lpstr>PowerPoint Presentation</vt:lpstr>
      <vt:lpstr>PowerPoint Presentation</vt:lpstr>
      <vt:lpstr>         Goo Ha-ra (2019), South Korean singer and actress, former member of K-Pop group KARA, found dead at her home after being cyber-bullied by malicious commenters due to a scandal that involved her and her abusive ex-boyfriend. </vt:lpstr>
      <vt:lpstr>PowerPoint Presentation</vt:lpstr>
      <vt:lpstr>How Has COVID-19 Impacted Mental Health And Suicide Risks Among Youth And Young Adults?</vt:lpstr>
      <vt:lpstr>The Crisis within the Crisis</vt:lpstr>
      <vt:lpstr> How has your emotional health changed during COVID-19? </vt:lpstr>
      <vt:lpstr>COVID-19 AND MENTAL HEALTH</vt:lpstr>
      <vt:lpstr>COVID-19 AND SUICIDES</vt:lpstr>
      <vt:lpstr>COVID-19 AND SUICIDES</vt:lpstr>
      <vt:lpstr>Job Corps Suicide Data PY 2020-TD</vt:lpstr>
      <vt:lpstr>Job Corps Opportunity For Suicide Awareness And Prevention </vt:lpstr>
      <vt:lpstr>Grounds for Optimism</vt:lpstr>
      <vt:lpstr>Suicide Prevention</vt:lpstr>
      <vt:lpstr>SUICIDE PREVENTION </vt:lpstr>
      <vt:lpstr>Gender Specific Suicide Prevention Depression among Adolescent and Young Adult (AYA) Males https://www.partnershipformaleyouth.org/state-of-health-of-aya-males.html#_ftnref3 </vt:lpstr>
      <vt:lpstr>Students in Distance Learning Off Center</vt:lpstr>
      <vt:lpstr>PowerPoint Presentation</vt:lpstr>
      <vt:lpstr>PowerPoint Presentation</vt:lpstr>
      <vt:lpstr>Protective Factors Factors that make it less likely that students will consider, attempt, or die by suicide.   </vt:lpstr>
      <vt:lpstr>Suicide Assessment Evaluation &amp; Triage </vt:lpstr>
      <vt:lpstr>PowerPoint Presentation</vt:lpstr>
      <vt:lpstr>PowerPoint Presentation</vt:lpstr>
      <vt:lpstr>WHAT'S GOING ON? - RYAN'S STORY</vt:lpstr>
      <vt:lpstr>  </vt:lpstr>
      <vt:lpstr>PowerPoint Presentation</vt:lpstr>
      <vt:lpstr>PowerPoint Presentation</vt:lpstr>
      <vt:lpstr>SUICIDE PREVENTION WEB PAGE</vt:lpstr>
      <vt:lpstr>Helplines</vt:lpstr>
      <vt:lpstr>THE ZERO SUICIDE TOOLKIT</vt:lpstr>
      <vt:lpstr> COVID GUIDANCE: Screening for Suicide Risk during Telehealth Visits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Together: Suicide Awareness and Prevention in the time of COVID-19</dc:title>
  <dc:creator>V C</dc:creator>
  <cp:lastModifiedBy>V C</cp:lastModifiedBy>
  <cp:revision>21</cp:revision>
  <dcterms:created xsi:type="dcterms:W3CDTF">2020-12-11T05:45:10Z</dcterms:created>
  <dcterms:modified xsi:type="dcterms:W3CDTF">2020-12-14T17:10:18Z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701ec72f-600d-4799-bdf2-554a406c2d76</vt:lpwstr>
  </property>
</Properties>
</file>